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xlsx" ContentType="application/vnd.openxmlformats-officedocument.spreadsheetml.sheet"/>
  <Default Extension="png" ContentType="image/png"/>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3.4-->
<p:presentation xmlns:r="http://schemas.openxmlformats.org/officeDocument/2006/relationships" xmlns:a="http://schemas.openxmlformats.org/drawingml/2006/main" xmlns:p="http://schemas.openxmlformats.org/presentationml/2006/main">
  <p:sldMasterIdLst>
    <p:sldMasterId id="2147483648" r:id="rId2"/>
    <p:sldMasterId id="2147483676" r:id="rId3"/>
  </p:sldMasterIdLst>
  <p:notesMasterIdLst>
    <p:notesMasterId r:id="rId4"/>
  </p:notesMasterIdLst>
  <p:handoutMasterIdLst>
    <p:handoutMasterId r:id="rId5"/>
  </p:handoutMasterIdLst>
  <p:sldIdLst>
    <p:sldId id="334" r:id="rId6"/>
    <p:sldId id="309" r:id="rId7"/>
    <p:sldId id="335" r:id="rId8"/>
    <p:sldId id="271" r:id="rId9"/>
    <p:sldId id="274" r:id="rId10"/>
    <p:sldId id="283" r:id="rId11"/>
    <p:sldId id="258" r:id="rId12"/>
    <p:sldId id="381" r:id="rId13"/>
    <p:sldId id="262" r:id="rId14"/>
    <p:sldId id="265" r:id="rId15"/>
    <p:sldId id="266" r:id="rId16"/>
    <p:sldId id="267" r:id="rId17"/>
    <p:sldId id="382" r:id="rId18"/>
    <p:sldId id="268" r:id="rId19"/>
    <p:sldId id="260" r:id="rId20"/>
    <p:sldId id="269" r:id="rId21"/>
    <p:sldId id="270" r:id="rId22"/>
    <p:sldId id="312" r:id="rId23"/>
    <p:sldId id="383" r:id="rId24"/>
    <p:sldId id="272" r:id="rId25"/>
    <p:sldId id="273" r:id="rId26"/>
    <p:sldId id="311" r:id="rId27"/>
    <p:sldId id="288" r:id="rId28"/>
    <p:sldId id="275" r:id="rId29"/>
    <p:sldId id="384" r:id="rId30"/>
    <p:sldId id="399" r:id="rId31"/>
    <p:sldId id="420" r:id="rId32"/>
  </p:sldIdLst>
  <p:sldSz cx="12192000" cy="6858000"/>
  <p:notesSz cx="7103745" cy="10234295"/>
  <p:custDataLst>
    <p:tags r:id="rId3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05F2C04-C923-438B-8C0F-E0CD2BADF298}">
      <wppc:fontMiss xmlns:wppc="http://www.wps.cn/officeDocument/PresentationCustomData" type="true"/>
    </p:ext>
  </p:extLst>
</p:presentation>
</file>

<file path=ppt/commentAuthors.xml><?xml version="1.0" encoding="utf-8"?>
<p:cmAuthorLst xmlns:p="http://schemas.openxmlformats.org/presentationml/2006/main">
  <p:cmAuthor id="1" name="刘思蜀" initials="刘思蜀" lastIdx="0" clrIdx="0"/>
</p:cmAuthorLst>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8392" autoAdjust="0"/>
  </p:normalViewPr>
  <p:slideViewPr>
    <p:cSldViewPr snapToGrid="0">
      <p:cViewPr varScale="1">
        <p:scale>
          <a:sx n="98" d="100"/>
          <a:sy n="98" d="100"/>
        </p:scale>
        <p:origin x="1014" y="78"/>
      </p:cViewPr>
      <p:guideLst>
        <p:guide orient="horz" pos="2127"/>
        <p:guide pos="3840"/>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commentAuthors" Target="commentAuthors.xml" /><Relationship Id="rId10" Type="http://schemas.openxmlformats.org/officeDocument/2006/relationships/slide" Target="slides/slide5.xml" /><Relationship Id="rId11" Type="http://schemas.openxmlformats.org/officeDocument/2006/relationships/slide" Target="slides/slide6.xml" /><Relationship Id="rId12" Type="http://schemas.openxmlformats.org/officeDocument/2006/relationships/slide" Target="slides/slide7.xml" /><Relationship Id="rId13" Type="http://schemas.openxmlformats.org/officeDocument/2006/relationships/slide" Target="slides/slide8.xml" /><Relationship Id="rId14" Type="http://schemas.openxmlformats.org/officeDocument/2006/relationships/slide" Target="slides/slide9.xml" /><Relationship Id="rId15" Type="http://schemas.openxmlformats.org/officeDocument/2006/relationships/slide" Target="slides/slide10.xml" /><Relationship Id="rId16" Type="http://schemas.openxmlformats.org/officeDocument/2006/relationships/slide" Target="slides/slide11.xml" /><Relationship Id="rId17" Type="http://schemas.openxmlformats.org/officeDocument/2006/relationships/slide" Target="slides/slide12.xml" /><Relationship Id="rId18" Type="http://schemas.openxmlformats.org/officeDocument/2006/relationships/slide" Target="slides/slide13.xml" /><Relationship Id="rId19" Type="http://schemas.openxmlformats.org/officeDocument/2006/relationships/slide" Target="slides/slide14.xml" /><Relationship Id="rId2" Type="http://schemas.openxmlformats.org/officeDocument/2006/relationships/slideMaster" Target="slideMasters/slideMaster1.xml" /><Relationship Id="rId20" Type="http://schemas.openxmlformats.org/officeDocument/2006/relationships/slide" Target="slides/slide15.xml" /><Relationship Id="rId21" Type="http://schemas.openxmlformats.org/officeDocument/2006/relationships/slide" Target="slides/slide16.xml" /><Relationship Id="rId22" Type="http://schemas.openxmlformats.org/officeDocument/2006/relationships/slide" Target="slides/slide17.xml" /><Relationship Id="rId23" Type="http://schemas.openxmlformats.org/officeDocument/2006/relationships/slide" Target="slides/slide18.xml" /><Relationship Id="rId24" Type="http://schemas.openxmlformats.org/officeDocument/2006/relationships/slide" Target="slides/slide19.xml" /><Relationship Id="rId25" Type="http://schemas.openxmlformats.org/officeDocument/2006/relationships/slide" Target="slides/slide20.xml" /><Relationship Id="rId26" Type="http://schemas.openxmlformats.org/officeDocument/2006/relationships/slide" Target="slides/slide21.xml" /><Relationship Id="rId27" Type="http://schemas.openxmlformats.org/officeDocument/2006/relationships/slide" Target="slides/slide22.xml" /><Relationship Id="rId28" Type="http://schemas.openxmlformats.org/officeDocument/2006/relationships/slide" Target="slides/slide23.xml" /><Relationship Id="rId29" Type="http://schemas.openxmlformats.org/officeDocument/2006/relationships/slide" Target="slides/slide24.xml" /><Relationship Id="rId3" Type="http://schemas.openxmlformats.org/officeDocument/2006/relationships/slideMaster" Target="slideMasters/slideMaster2.xml" /><Relationship Id="rId30" Type="http://schemas.openxmlformats.org/officeDocument/2006/relationships/slide" Target="slides/slide25.xml" /><Relationship Id="rId31" Type="http://schemas.openxmlformats.org/officeDocument/2006/relationships/slide" Target="slides/slide26.xml" /><Relationship Id="rId32" Type="http://schemas.openxmlformats.org/officeDocument/2006/relationships/slide" Target="slides/slide27.xml" /><Relationship Id="rId33" Type="http://schemas.openxmlformats.org/officeDocument/2006/relationships/tags" Target="tags/tag70.xml" /><Relationship Id="rId34" Type="http://schemas.openxmlformats.org/officeDocument/2006/relationships/presProps" Target="presProps.xml" /><Relationship Id="rId35" Type="http://schemas.openxmlformats.org/officeDocument/2006/relationships/viewProps" Target="viewProps.xml" /><Relationship Id="rId36" Type="http://schemas.openxmlformats.org/officeDocument/2006/relationships/theme" Target="theme/theme1.xml" /><Relationship Id="rId37" Type="http://schemas.openxmlformats.org/officeDocument/2006/relationships/tableStyles" Target="tableStyles.xml" /><Relationship Id="rId4" Type="http://schemas.openxmlformats.org/officeDocument/2006/relationships/notesMaster" Target="notesMasters/notesMaster1.xml" /><Relationship Id="rId5" Type="http://schemas.openxmlformats.org/officeDocument/2006/relationships/handoutMaster" Target="handoutMasters/handoutMaster1.xml" /><Relationship Id="rId6" Type="http://schemas.openxmlformats.org/officeDocument/2006/relationships/slide" Target="slides/slide1.xml" /><Relationship Id="rId7" Type="http://schemas.openxmlformats.org/officeDocument/2006/relationships/slide" Target="slides/slide2.xml" /><Relationship Id="rId8" Type="http://schemas.openxmlformats.org/officeDocument/2006/relationships/slide" Target="slides/slide3.xml" /><Relationship Id="rId9" Type="http://schemas.openxmlformats.org/officeDocument/2006/relationships/slide" Target="slides/slide4.xml" /></Relationships>
</file>

<file path=ppt/charts/_rels/chart1.xml.rels>&#65279;<?xml version="1.0" encoding="utf-8" standalone="yes"?><Relationships xmlns="http://schemas.openxmlformats.org/package/2006/relationships"><Relationship Id="rId1" Type="http://schemas.openxmlformats.org/officeDocument/2006/relationships/package" Target="../embeddings/Microsoft_Excel_Worksheet1.xlsx" /><Relationship Id="rId2" Type="http://schemas.openxmlformats.org/officeDocument/2006/relationships/themeOverride" Target="../theme/themeOverride1.xml" /></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barChart>
        <c:barDir val="col"/>
        <c:grouping val="clustered"/>
        <c:varyColors val="0"/>
        <c:ser>
          <c:idx val="0"/>
          <c:order val="0"/>
          <c:tx>
            <c:strRef>
              <c:f>Sheet1!$B$1</c:f>
              <c:strCache>
                <c:ptCount val="1"/>
                <c:pt idx="0">
                  <c:v>Series 1</c:v>
                </c:pt>
              </c:strCache>
            </c:strRef>
          </c:tx>
          <c:spPr>
            <a:solidFill>
              <a:srgbClr val="6ADBD9"/>
            </a:solidFill>
          </c:spPr>
          <c:invertIfNegative val="0"/>
          <c:cat>
            <c:numRef>
              <c:f>Sheet1!$A$2:$A$6</c:f>
              <c:numCache>
                <c:formatCode>yyyy/m/d</c:formatCode>
                <c:ptCount val="5"/>
                <c:pt idx="0">
                  <c:v>42856</c:v>
                </c:pt>
                <c:pt idx="1">
                  <c:v>42887</c:v>
                </c:pt>
                <c:pt idx="2">
                  <c:v>42917</c:v>
                </c:pt>
                <c:pt idx="3">
                  <c:v>42948</c:v>
                </c:pt>
                <c:pt idx="4">
                  <c:v>42979</c:v>
                </c:pt>
              </c:numCache>
            </c:numRef>
          </c:cat>
          <c:val>
            <c:numRef>
              <c:f>Sheet1!$B$2:$B$6</c:f>
              <c:numCache>
                <c:formatCode>General</c:formatCode>
                <c:ptCount val="5"/>
                <c:pt idx="0">
                  <c:v>32</c:v>
                </c:pt>
                <c:pt idx="1">
                  <c:v>32</c:v>
                </c:pt>
                <c:pt idx="2">
                  <c:v>28</c:v>
                </c:pt>
                <c:pt idx="3">
                  <c:v>12</c:v>
                </c:pt>
                <c:pt idx="4">
                  <c:v>15</c:v>
                </c:pt>
              </c:numCache>
            </c:numRef>
          </c:val>
        </c:ser>
        <c:ser>
          <c:idx val="1"/>
          <c:order val="1"/>
          <c:tx>
            <c:strRef>
              <c:f>Sheet1!$C$1</c:f>
              <c:strCache>
                <c:ptCount val="1"/>
                <c:pt idx="0">
                  <c:v>Series 2</c:v>
                </c:pt>
              </c:strCache>
            </c:strRef>
          </c:tx>
          <c:spPr>
            <a:solidFill>
              <a:srgbClr val="FFD277"/>
            </a:solidFill>
          </c:spPr>
          <c:invertIfNegative val="0"/>
          <c:cat>
            <c:numRef>
              <c:f>Sheet1!$A$2:$A$6</c:f>
              <c:numCache>
                <c:formatCode>yyyy/m/d</c:formatCode>
                <c:ptCount val="5"/>
                <c:pt idx="0">
                  <c:v>42856</c:v>
                </c:pt>
                <c:pt idx="1">
                  <c:v>42887</c:v>
                </c:pt>
                <c:pt idx="2">
                  <c:v>42917</c:v>
                </c:pt>
                <c:pt idx="3">
                  <c:v>42948</c:v>
                </c:pt>
                <c:pt idx="4">
                  <c:v>42979</c:v>
                </c:pt>
              </c:numCache>
            </c:numRef>
          </c:cat>
          <c:val>
            <c:numRef>
              <c:f>Sheet1!$C$2:$C$6</c:f>
              <c:numCache>
                <c:formatCode>General</c:formatCode>
                <c:ptCount val="5"/>
                <c:pt idx="0">
                  <c:v>25</c:v>
                </c:pt>
                <c:pt idx="1">
                  <c:v>35</c:v>
                </c:pt>
                <c:pt idx="2">
                  <c:v>20</c:v>
                </c:pt>
                <c:pt idx="3">
                  <c:v>30</c:v>
                </c:pt>
                <c:pt idx="4">
                  <c:v>26</c:v>
                </c:pt>
              </c:numCache>
            </c:numRef>
          </c:val>
        </c:ser>
        <c:ser>
          <c:idx val="2"/>
          <c:order val="2"/>
          <c:tx>
            <c:strRef>
              <c:f>Sheet1!$D$1</c:f>
              <c:strCache>
                <c:ptCount val="1"/>
                <c:pt idx="0">
                  <c:v>Series 3</c:v>
                </c:pt>
              </c:strCache>
            </c:strRef>
          </c:tx>
          <c:spPr>
            <a:solidFill>
              <a:srgbClr val="6ADBD9"/>
            </a:solidFill>
            <a:ln w="25400">
              <a:noFill/>
            </a:ln>
          </c:spPr>
          <c:invertIfNegative val="0"/>
          <c:cat>
            <c:numRef>
              <c:f>Sheet1!$A$2:$A$6</c:f>
              <c:numCache>
                <c:formatCode>yyyy/m/d</c:formatCode>
                <c:ptCount val="5"/>
                <c:pt idx="0">
                  <c:v>42856</c:v>
                </c:pt>
                <c:pt idx="1">
                  <c:v>42887</c:v>
                </c:pt>
                <c:pt idx="2">
                  <c:v>42917</c:v>
                </c:pt>
                <c:pt idx="3">
                  <c:v>42948</c:v>
                </c:pt>
                <c:pt idx="4">
                  <c:v>42979</c:v>
                </c:pt>
              </c:numCache>
            </c:numRef>
          </c:cat>
          <c:val>
            <c:numRef>
              <c:f>Sheet1!$D$2:$D$6</c:f>
              <c:numCache>
                <c:formatCode>General</c:formatCode>
                <c:ptCount val="5"/>
                <c:pt idx="0">
                  <c:v>15</c:v>
                </c:pt>
                <c:pt idx="1">
                  <c:v>23</c:v>
                </c:pt>
                <c:pt idx="2">
                  <c:v>60</c:v>
                </c:pt>
                <c:pt idx="3">
                  <c:v>48</c:v>
                </c:pt>
                <c:pt idx="4">
                  <c:v>52</c:v>
                </c:pt>
              </c:numCache>
            </c:numRef>
          </c:val>
        </c:ser>
        <c:dLbls>
          <c:showLegendKey val="0"/>
          <c:showVal val="0"/>
          <c:showCatName val="0"/>
          <c:showSerName val="0"/>
          <c:showPercent val="0"/>
          <c:showBubbleSize val="0"/>
          <c:showLeaderLines val="0"/>
        </c:dLbls>
        <c:gapWidth/>
        <c:overlap/>
        <c:axId val="512363136"/>
        <c:axId val="512373120"/>
      </c:barChart>
      <c:dateAx>
        <c:axId val="512363136"/>
        <c:scaling>
          <c:orientation/>
        </c:scaling>
        <c:delete val="0"/>
        <c:axPos val="b"/>
        <c:numFmt formatCode="m/d/yyyy" sourceLinked="1"/>
        <c:majorTickMark val="out"/>
        <c:minorTickMark val="none"/>
        <c:txPr>
          <a:bodyPr rot="-60000000" spcFirstLastPara="0" vertOverflow="ellipsis" vert="horz" wrap="square" anchor="ctr" anchorCtr="1"/>
          <a:p>
            <a:pPr>
              <a:defRPr lang="zh-CN" sz="1200" b="0" i="0" u="none" strike="noStrike" kern="1200" baseline="0" smtId="4294967295">
                <a:solidFill>
                  <a:schemeClr val="bg1">
                    <a:lumMod val="65000"/>
                  </a:schemeClr>
                </a:solidFill>
                <a:latin typeface="+mn-lt"/>
                <a:ea typeface="+mn-ea"/>
                <a:cs typeface="+mn-cs"/>
              </a:defRPr>
            </a:pPr>
            <a:endParaRPr lang="zh-CN" sz="1200" b="0" i="0" u="none" strike="noStrike" kern="1200" baseline="0" smtId="4294967295">
              <a:solidFill>
                <a:schemeClr val="bg1">
                  <a:lumMod val="65000"/>
                </a:schemeClr>
              </a:solidFill>
              <a:latin typeface="+mn-lt"/>
              <a:ea typeface="+mn-ea"/>
              <a:cs typeface="+mn-cs"/>
            </a:endParaRPr>
          </a:p>
        </c:txPr>
        <c:crossAx val="512373120"/>
        <c:crosses val="autoZero"/>
        <c:auto val="0"/>
        <c:lblOffset/>
        <c:baseTimeUnit val="months"/>
      </c:dateAx>
      <c:valAx>
        <c:axId val="512373120"/>
        <c:scaling>
          <c:orientation/>
        </c:scaling>
        <c:delete val="0"/>
        <c:axPos val="l"/>
        <c:majorGridlines>
          <c:spPr>
            <a:ln w="9525" cap="flat" cmpd="sng" algn="ctr">
              <a:solidFill>
                <a:schemeClr val="bg1">
                  <a:lumMod val="50000"/>
                  <a:alpha val="5000"/>
                </a:schemeClr>
              </a:solidFill>
              <a:prstDash val="solid"/>
              <a:round/>
            </a:ln>
          </c:spPr>
        </c:majorGridlines>
        <c:numFmt formatCode="General" sourceLinked="1"/>
        <c:majorTickMark val="out"/>
        <c:minorTickMark val="none"/>
        <c:spPr>
          <a:ln w="9525" cap="flat" cmpd="sng" algn="ctr">
            <a:solidFill>
              <a:srgbClr val="FFFFFF">
                <a:lumMod val="75000"/>
              </a:srgbClr>
            </a:solidFill>
            <a:prstDash val="solid"/>
            <a:round/>
          </a:ln>
        </c:spPr>
        <c:txPr>
          <a:bodyPr rot="-60000000" spcFirstLastPara="0" vertOverflow="ellipsis" vert="horz" wrap="square" anchor="ctr" anchorCtr="1"/>
          <a:p>
            <a:pPr>
              <a:defRPr lang="zh-CN" sz="1200" b="0" i="0" u="none" strike="noStrike" kern="1200" baseline="0" smtId="4294967295">
                <a:solidFill>
                  <a:schemeClr val="bg1">
                    <a:lumMod val="65000"/>
                  </a:schemeClr>
                </a:solidFill>
                <a:latin typeface="+mn-lt"/>
                <a:ea typeface="+mn-ea"/>
                <a:cs typeface="+mn-cs"/>
              </a:defRPr>
            </a:pPr>
            <a:endParaRPr lang="zh-CN" sz="1200" b="0" i="0" u="none" strike="noStrike" kern="1200" baseline="0" smtId="4294967295">
              <a:solidFill>
                <a:schemeClr val="bg1">
                  <a:lumMod val="65000"/>
                </a:schemeClr>
              </a:solidFill>
              <a:latin typeface="+mn-lt"/>
              <a:ea typeface="+mn-ea"/>
              <a:cs typeface="+mn-cs"/>
            </a:endParaRPr>
          </a:p>
        </c:txPr>
        <c:crossAx val="512363136"/>
        <c:crosses val="autoZero"/>
        <c:crossBetween val="between"/>
      </c:valAx>
      <c:spPr>
        <a:noFill/>
        <a:ln>
          <a:noFill/>
        </a:ln>
      </c:spPr>
    </c:plotArea>
    <c:legend>
      <c:legendPos val="b"/>
      <c:layout>
        <c:manualLayout>
          <c:xMode val="edge"/>
          <c:yMode val="edge"/>
          <c:x val="0.03414766862988472"/>
          <c:y val="0.87918883562088013"/>
          <c:w val="0.42202097177505493"/>
          <c:h val="0.11127392947673798"/>
        </c:manualLayout>
      </c:layout>
      <c:overlay val="0"/>
      <c:txPr>
        <a:bodyPr rot="0" spcFirstLastPara="0" vertOverflow="ellipsis" vert="horz" wrap="square" anchor="ctr" anchorCtr="1"/>
        <a:p>
          <a:pPr>
            <a:defRPr lang="zh-CN" sz="1400" b="0" i="0" u="none" strike="noStrike" kern="1200" baseline="0" smtId="4294967295">
              <a:solidFill>
                <a:schemeClr val="tx1">
                  <a:lumMod val="65000"/>
                  <a:lumOff val="35000"/>
                </a:schemeClr>
              </a:solidFill>
              <a:latin typeface="+mn-lt"/>
              <a:ea typeface="+mn-ea"/>
              <a:cs typeface="+mn-cs"/>
            </a:defRPr>
          </a:pPr>
          <a:endParaRPr lang="zh-CN" sz="1400" b="0" i="0" u="none" strike="noStrike" kern="1200" baseline="0" smtId="4294967295">
            <a:solidFill>
              <a:schemeClr val="tx1">
                <a:lumMod val="65000"/>
                <a:lumOff val="35000"/>
              </a:schemeClr>
            </a:solidFill>
            <a:latin typeface="+mn-lt"/>
            <a:ea typeface="+mn-ea"/>
            <a:cs typeface="+mn-cs"/>
          </a:endParaRPr>
        </a:p>
      </c:txPr>
    </c:legend>
    <c:plotVisOnly val="1"/>
    <c:dispBlanksAs/>
    <c:showDLblsOverMax val="0"/>
  </c:chart>
  <c:txPr>
    <a:bodyPr/>
    <a:p>
      <a:pPr>
        <a:defRPr lang="zh-CN" sz="800" smtId="4294967295">
          <a:solidFill>
            <a:schemeClr val="bg1">
              <a:lumMod val="65000"/>
            </a:schemeClr>
          </a:solidFill>
          <a:latin typeface="+mn-lt"/>
        </a:defRPr>
      </a:pPr>
      <a:endParaRPr lang="zh-CN" sz="800" smtId="4294967295">
        <a:solidFill>
          <a:schemeClr val="bg1">
            <a:lumMod val="65000"/>
          </a:schemeClr>
        </a:solidFill>
        <a:latin typeface="+mn-lt"/>
      </a:endParaRPr>
    </a:p>
  </c:txPr>
  <c:externalData r:id="rId1">
    <c:autoUpdate val="0"/>
  </c:externalData>
</c:chartSpace>
</file>

<file path=ppt/handoutMasters/_rels/handoutMaster1.xml.rels>&#65279;<?xml version="1.0" encoding="utf-8" standalone="yes"?><Relationships xmlns="http://schemas.openxmlformats.org/package/2006/relationships"><Relationship Id="rId1" Type="http://schemas.openxmlformats.org/officeDocument/2006/relationships/theme" Target="../theme/theme4.xml" /></Relationships>
</file>

<file path=ppt/handoutMasters/handoutMaster1.xml><?xml version="1.0" encoding="utf-8"?>
<p:handout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3188595" cy="574719"/>
          </a:xfrm>
          <a:prstGeom prst="rect">
            <a:avLst/>
          </a:prstGeom>
        </p:spPr>
        <p:txBody>
          <a:bodyPr vert="horz" lIns="91440" tIns="45720" rIns="91440" bIns="45720" rtlCol="0"/>
          <a:lstStyle>
            <a:lvl1pPr algn="l">
              <a:defRPr sz="1290"/>
            </a:lvl1pPr>
          </a:lstStyle>
          <a:p>
            <a:endParaRPr lang="zh-CN" altLang="en-US"/>
          </a:p>
        </p:txBody>
      </p:sp>
      <p:sp>
        <p:nvSpPr>
          <p:cNvPr id="3" name="日期占位符 2"/>
          <p:cNvSpPr>
            <a:spLocks noGrp="1"/>
          </p:cNvSpPr>
          <p:nvPr>
            <p:ph type="dt" sz="quarter" idx="1"/>
          </p:nvPr>
        </p:nvSpPr>
        <p:spPr>
          <a:xfrm>
            <a:off x="4167998" y="0"/>
            <a:ext cx="3188595" cy="574719"/>
          </a:xfrm>
          <a:prstGeom prst="rect">
            <a:avLst/>
          </a:prstGeom>
        </p:spPr>
        <p:txBody>
          <a:bodyPr vert="horz" lIns="91440" tIns="45720" rIns="91440" bIns="45720" rtlCol="0"/>
          <a:lstStyle>
            <a:lvl1pPr algn="r">
              <a:defRPr sz="1290"/>
            </a:lvl1pPr>
          </a:lstStyle>
          <a:p>
            <a:fld id="{0F9B84EA-7D68-4D60-9CB1-D50884785D1C}" type="datetimeFigureOut">
              <a:rPr lang="zh-CN" altLang="en-US" smtClean="0"/>
              <a:t/>
            </a:fld>
            <a:endParaRPr lang="zh-CN" altLang="en-US"/>
          </a:p>
        </p:txBody>
      </p:sp>
      <p:sp>
        <p:nvSpPr>
          <p:cNvPr id="4" name="页脚占位符 3"/>
          <p:cNvSpPr>
            <a:spLocks noGrp="1"/>
          </p:cNvSpPr>
          <p:nvPr>
            <p:ph type="ftr" sz="quarter" idx="2"/>
          </p:nvPr>
        </p:nvSpPr>
        <p:spPr>
          <a:xfrm>
            <a:off x="0" y="10879875"/>
            <a:ext cx="3188595" cy="574718"/>
          </a:xfrm>
          <a:prstGeom prst="rect">
            <a:avLst/>
          </a:prstGeom>
        </p:spPr>
        <p:txBody>
          <a:bodyPr vert="horz" lIns="91440" tIns="45720" rIns="91440" bIns="45720" rtlCol="0" anchor="b"/>
          <a:lstStyle>
            <a:lvl1pPr algn="l">
              <a:defRPr sz="1290"/>
            </a:lvl1pPr>
          </a:lstStyle>
          <a:p>
            <a:endParaRPr lang="zh-CN" altLang="en-US"/>
          </a:p>
        </p:txBody>
      </p:sp>
      <p:sp>
        <p:nvSpPr>
          <p:cNvPr id="5" name="灯片编号占位符 4"/>
          <p:cNvSpPr>
            <a:spLocks noGrp="1"/>
          </p:cNvSpPr>
          <p:nvPr>
            <p:ph type="sldNum" sz="quarter" idx="3"/>
          </p:nvPr>
        </p:nvSpPr>
        <p:spPr>
          <a:xfrm>
            <a:off x="4167998" y="10879875"/>
            <a:ext cx="3188595" cy="574718"/>
          </a:xfrm>
          <a:prstGeom prst="rect">
            <a:avLst/>
          </a:prstGeom>
        </p:spPr>
        <p:txBody>
          <a:bodyPr vert="horz" lIns="91440" tIns="45720" rIns="91440" bIns="45720" rtlCol="0" anchor="b"/>
          <a:lstStyle>
            <a:lvl1pPr algn="r">
              <a:defRPr sz="1290"/>
            </a:lvl1pPr>
          </a:lstStyle>
          <a:p>
            <a:fld id="{8D4E0FC9-F1F8-4FAE-9988-3BA365CFD46F}" type="slidenum">
              <a:rPr lang="zh-CN" altLang="en-US" smtClean="0"/>
              <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
            </a:fld>
            <a:endParaRPr lang="zh-CN" altLang="en-US"/>
          </a:p>
        </p:txBody>
      </p:sp>
      <p:sp>
        <p:nvSpPr>
          <p:cNvPr id="4" name="幻灯片图像占位符 3"/>
          <p:cNvSpPr>
            <a:spLocks noGrp="1" noRot="1" noChangeAspect="1"/>
          </p:cNvSpPr>
          <p:nvPr>
            <p:ph type="sldImg" idx="2"/>
          </p:nvPr>
        </p:nvSpPr>
        <p:spPr>
          <a:xfrm>
            <a:off x="481584" y="1279287"/>
            <a:ext cx="6140577" cy="3454075"/>
          </a:xfrm>
          <a:prstGeom prst="rect">
            <a:avLst/>
          </a:prstGeom>
          <a:noFill/>
          <a:ln w="12700">
            <a:solidFill>
              <a:prstClr val="black"/>
            </a:solidFill>
          </a:ln>
        </p:spPr>
      </p:sp>
      <p:sp>
        <p:nvSpPr>
          <p:cNvPr id="5" name="备注占位符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19.xml.rels>&#65279;<?xml version="1.0" encoding="utf-8" standalone="yes"?><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20.xml.rels>&#65279;<?xml version="1.0" encoding="utf-8" standalone="yes"?><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21.xml.rels>&#65279;<?xml version="1.0" encoding="utf-8" standalone="yes"?><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s>
</file>

<file path=ppt/notesSlides/_rels/notesSlide22.xml.rels>&#65279;<?xml version="1.0" encoding="utf-8" standalone="yes"?><Relationships xmlns="http://schemas.openxmlformats.org/package/2006/relationships"><Relationship Id="rId1" Type="http://schemas.openxmlformats.org/officeDocument/2006/relationships/slide" Target="../slides/slide23.xml" /><Relationship Id="rId2" Type="http://schemas.openxmlformats.org/officeDocument/2006/relationships/notesMaster" Target="../notesMasters/notesMaster1.xml" /></Relationships>
</file>

<file path=ppt/notesSlides/_rels/notesSlide23.xml.rels>&#65279;<?xml version="1.0" encoding="utf-8" standalone="yes"?><Relationships xmlns="http://schemas.openxmlformats.org/package/2006/relationships"><Relationship Id="rId1" Type="http://schemas.openxmlformats.org/officeDocument/2006/relationships/slide" Target="../slides/slide24.xml" /><Relationship Id="rId2" Type="http://schemas.openxmlformats.org/officeDocument/2006/relationships/notesMaster" Target="../notesMasters/notesMaster1.xml" /></Relationships>
</file>

<file path=ppt/notesSlides/_rels/notesSlide24.xml.rels>&#65279;<?xml version="1.0" encoding="utf-8" standalone="yes"?><Relationships xmlns="http://schemas.openxmlformats.org/package/2006/relationships"><Relationship Id="rId1" Type="http://schemas.openxmlformats.org/officeDocument/2006/relationships/slide" Target="../slides/slide25.xml" /><Relationship Id="rId2" Type="http://schemas.openxmlformats.org/officeDocument/2006/relationships/notesMaster" Target="../notesMasters/notesMaster1.xml" /></Relationships>
</file>

<file path=ppt/notesSlides/_rels/notesSlide25.xml.rels>&#65279;<?xml version="1.0" encoding="utf-8" standalone="yes"?><Relationships xmlns="http://schemas.openxmlformats.org/package/2006/relationships"><Relationship Id="rId1" Type="http://schemas.openxmlformats.org/officeDocument/2006/relationships/slide" Target="../slides/slide26.xml" /><Relationship Id="rId2" Type="http://schemas.openxmlformats.org/officeDocument/2006/relationships/notesMaster" Target="../notesMasters/notesMaster1.xml" /></Relationships>
</file>

<file path=ppt/notesSlides/_rels/notesSlide26.xml.rels>&#65279;<?xml version="1.0" encoding="utf-8" standalone="yes"?><Relationships xmlns="http://schemas.openxmlformats.org/package/2006/relationships"><Relationship Id="rId1" Type="http://schemas.openxmlformats.org/officeDocument/2006/relationships/slide" Target="../slides/slide27.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D65B9EA-1A75-4A38-A6EF-A65E0D7D0A37}" type="slidenum">
              <a:rPr lang="zh-CN" altLang="en-US" smtClean="0"/>
              <a:t>2</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11</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12</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76CE9B-81DC-4E2A-9C67-CE0D35C83AA2}" type="slidenum">
              <a:rPr lang="zh-CN" altLang="en-US" smtClean="0"/>
              <a:t>13</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14</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227F45-547E-410F-8DF3-EC7ED5A73EEE}" type="slidenum">
              <a:rPr lang="zh-CN" altLang="en-US" smtClean="0"/>
              <a:t>15</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18C319-592B-4604-8379-677AD2D98A71}" type="slidenum">
              <a:rPr lang="zh-CN" altLang="en-US" smtClean="0"/>
              <a:t>16</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17</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676D80A-9C4E-4C5F-A6C1-7C5B99C315CB}" type="slidenum">
              <a:rPr lang="zh-CN" altLang="en-US" smtClean="0"/>
              <a:t>18</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76CE9B-81DC-4E2A-9C67-CE0D35C83AA2}" type="slidenum">
              <a:rPr lang="zh-CN" altLang="en-US" smtClean="0"/>
              <a:t>19</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18C319-592B-4604-8379-677AD2D98A71}" type="slidenum">
              <a:rPr lang="zh-CN" altLang="en-US" smtClean="0"/>
              <a:t>20</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76CE9B-81DC-4E2A-9C67-CE0D35C83AA2}" type="slidenum">
              <a:rPr lang="zh-CN" altLang="en-US" smtClean="0"/>
              <a:t>3</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1032E3A-7624-4EED-AB1C-551B58DCDEA3}" type="slidenum">
              <a:rPr lang="zh-CN" altLang="en-US" smtClean="0"/>
              <a:t>21</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22</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23</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1032E3A-7624-4EED-AB1C-551B58DCDEA3}" type="slidenum">
              <a:rPr lang="zh-CN" altLang="en-US" smtClean="0"/>
              <a:t>24</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76CE9B-81DC-4E2A-9C67-CE0D35C83AA2}" type="slidenum">
              <a:rPr lang="zh-CN" altLang="en-US" smtClean="0"/>
              <a:t>25</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a:ea typeface="宋体" panose="02010600030101010101" pitchFamily="2" charset="-122"/>
              </a:rPr>
              <a:t>26</a:t>
            </a:fld>
            <a:endParaRPr lang="zh-CN" altLang="en-US" sz="1200">
              <a:solidFill>
                <a:srgbClr val="000000"/>
              </a:solidFill>
              <a:latin typeface="Calibri"/>
              <a:ea typeface="宋体" panose="02010600030101010101" pitchFamily="2" charset="-122"/>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a:ea typeface="宋体" panose="02010600030101010101" pitchFamily="2" charset="-122"/>
              </a:rPr>
              <a:t>27</a:t>
            </a:fld>
            <a:endParaRPr lang="zh-CN" altLang="en-US" sz="1200">
              <a:solidFill>
                <a:srgbClr val="000000"/>
              </a:solidFill>
              <a:latin typeface="Calibri"/>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18C319-592B-4604-8379-677AD2D98A71}" type="slidenum">
              <a:rPr lang="zh-CN" altLang="en-US" smtClean="0"/>
              <a:t>4</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5</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87BE47C-3CCD-406B-80A7-79B7DCF64148}" type="slidenum">
              <a:rPr lang="zh-CN" altLang="en-US" smtClean="0"/>
              <a:t>6</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E0A43C6-2976-4B26-94A9-940FB778DF62}" type="slidenum">
              <a:rPr lang="zh-CN" altLang="en-US" smtClean="0"/>
              <a:t>7</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76CE9B-81DC-4E2A-9C67-CE0D35C83AA2}" type="slidenum">
              <a:rPr lang="zh-CN" altLang="en-US" smtClean="0"/>
              <a:t>8</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227F45-547E-410F-8DF3-EC7ED5A73EEE}" type="slidenum">
              <a:rPr lang="zh-CN" altLang="en-US" smtClean="0"/>
              <a:t>9</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10</a:t>
            </a:fld>
            <a:endParaRPr lang="zh-CN" altLang="en-US"/>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7.xml.rels>&#65279;<?xml version="1.0" encoding="utf-8" standalone="yes"?><Relationships xmlns="http://schemas.openxmlformats.org/package/2006/relationships"><Relationship Id="rId1" Type="http://schemas.openxmlformats.org/officeDocument/2006/relationships/tags" Target="../tags/tag1.xml" /><Relationship Id="rId2" Type="http://schemas.openxmlformats.org/officeDocument/2006/relationships/tags" Target="../tags/tag2.xml" /><Relationship Id="rId3" Type="http://schemas.openxmlformats.org/officeDocument/2006/relationships/tags" Target="../tags/tag3.xml" /><Relationship Id="rId4" Type="http://schemas.openxmlformats.org/officeDocument/2006/relationships/tags" Target="../tags/tag4.xml" /><Relationship Id="rId5" Type="http://schemas.openxmlformats.org/officeDocument/2006/relationships/tags" Target="../tags/tag5.xml" /><Relationship Id="rId6" Type="http://schemas.openxmlformats.org/officeDocument/2006/relationships/slideMaster" Target="../slideMasters/slideMaster2.xml" /></Relationships>
</file>

<file path=ppt/slideLayouts/_rels/slideLayout18.xml.rels>&#65279;<?xml version="1.0" encoding="utf-8" standalone="yes"?><Relationships xmlns="http://schemas.openxmlformats.org/package/2006/relationships"><Relationship Id="rId1" Type="http://schemas.openxmlformats.org/officeDocument/2006/relationships/tags" Target="../tags/tag6.xml" /><Relationship Id="rId2" Type="http://schemas.openxmlformats.org/officeDocument/2006/relationships/tags" Target="../tags/tag7.xml" /><Relationship Id="rId3" Type="http://schemas.openxmlformats.org/officeDocument/2006/relationships/tags" Target="../tags/tag8.xml" /><Relationship Id="rId4" Type="http://schemas.openxmlformats.org/officeDocument/2006/relationships/tags" Target="../tags/tag9.xml" /><Relationship Id="rId5" Type="http://schemas.openxmlformats.org/officeDocument/2006/relationships/tags" Target="../tags/tag10.xml" /><Relationship Id="rId6" Type="http://schemas.openxmlformats.org/officeDocument/2006/relationships/slideMaster" Target="../slideMasters/slideMaster2.xml" /></Relationships>
</file>

<file path=ppt/slideLayouts/_rels/slideLayout19.xml.rels>&#65279;<?xml version="1.0" encoding="utf-8" standalone="yes"?><Relationships xmlns="http://schemas.openxmlformats.org/package/2006/relationships"><Relationship Id="rId1" Type="http://schemas.openxmlformats.org/officeDocument/2006/relationships/tags" Target="../tags/tag11.xml" /><Relationship Id="rId2" Type="http://schemas.openxmlformats.org/officeDocument/2006/relationships/tags" Target="../tags/tag12.xml" /><Relationship Id="rId3" Type="http://schemas.openxmlformats.org/officeDocument/2006/relationships/tags" Target="../tags/tag13.xml" /><Relationship Id="rId4" Type="http://schemas.openxmlformats.org/officeDocument/2006/relationships/tags" Target="../tags/tag14.xml" /><Relationship Id="rId5" Type="http://schemas.openxmlformats.org/officeDocument/2006/relationships/tags" Target="../tags/tag15.xml" /><Relationship Id="rId6" Type="http://schemas.openxmlformats.org/officeDocument/2006/relationships/slideMaster" Target="../slideMasters/slideMaster2.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tags" Target="../tags/tag16.xml" /><Relationship Id="rId2" Type="http://schemas.openxmlformats.org/officeDocument/2006/relationships/tags" Target="../tags/tag17.xml" /><Relationship Id="rId3" Type="http://schemas.openxmlformats.org/officeDocument/2006/relationships/tags" Target="../tags/tag18.xml" /><Relationship Id="rId4" Type="http://schemas.openxmlformats.org/officeDocument/2006/relationships/tags" Target="../tags/tag19.xml" /><Relationship Id="rId5" Type="http://schemas.openxmlformats.org/officeDocument/2006/relationships/tags" Target="../tags/tag20.xml" /><Relationship Id="rId6" Type="http://schemas.openxmlformats.org/officeDocument/2006/relationships/tags" Target="../tags/tag21.xml" /><Relationship Id="rId7" Type="http://schemas.openxmlformats.org/officeDocument/2006/relationships/slideMaster" Target="../slideMasters/slideMaster2.xml" /></Relationships>
</file>

<file path=ppt/slideLayouts/_rels/slideLayout21.xml.rels>&#65279;<?xml version="1.0" encoding="utf-8" standalone="yes"?><Relationships xmlns="http://schemas.openxmlformats.org/package/2006/relationships"><Relationship Id="rId1" Type="http://schemas.openxmlformats.org/officeDocument/2006/relationships/tags" Target="../tags/tag22.xml" /><Relationship Id="rId2" Type="http://schemas.openxmlformats.org/officeDocument/2006/relationships/tags" Target="../tags/tag23.xml" /><Relationship Id="rId3" Type="http://schemas.openxmlformats.org/officeDocument/2006/relationships/tags" Target="../tags/tag24.xml" /><Relationship Id="rId4" Type="http://schemas.openxmlformats.org/officeDocument/2006/relationships/tags" Target="../tags/tag25.xml" /><Relationship Id="rId5" Type="http://schemas.openxmlformats.org/officeDocument/2006/relationships/tags" Target="../tags/tag26.xml" /><Relationship Id="rId6" Type="http://schemas.openxmlformats.org/officeDocument/2006/relationships/tags" Target="../tags/tag27.xml" /><Relationship Id="rId7" Type="http://schemas.openxmlformats.org/officeDocument/2006/relationships/tags" Target="../tags/tag28.xml" /><Relationship Id="rId8" Type="http://schemas.openxmlformats.org/officeDocument/2006/relationships/tags" Target="../tags/tag29.xml" /><Relationship Id="rId9" Type="http://schemas.openxmlformats.org/officeDocument/2006/relationships/slideMaster" Target="../slideMasters/slideMaster2.xml" /></Relationships>
</file>

<file path=ppt/slideLayouts/_rels/slideLayout22.xml.rels>&#65279;<?xml version="1.0" encoding="utf-8" standalone="yes"?><Relationships xmlns="http://schemas.openxmlformats.org/package/2006/relationships"><Relationship Id="rId1" Type="http://schemas.openxmlformats.org/officeDocument/2006/relationships/tags" Target="../tags/tag30.xml" /><Relationship Id="rId2" Type="http://schemas.openxmlformats.org/officeDocument/2006/relationships/tags" Target="../tags/tag31.xml" /><Relationship Id="rId3" Type="http://schemas.openxmlformats.org/officeDocument/2006/relationships/tags" Target="../tags/tag32.xml" /><Relationship Id="rId4" Type="http://schemas.openxmlformats.org/officeDocument/2006/relationships/tags" Target="../tags/tag33.xml" /><Relationship Id="rId5" Type="http://schemas.openxmlformats.org/officeDocument/2006/relationships/slideMaster" Target="../slideMasters/slideMaster2.xml" /></Relationships>
</file>

<file path=ppt/slideLayouts/_rels/slideLayout23.xml.rels>&#65279;<?xml version="1.0" encoding="utf-8" standalone="yes"?><Relationships xmlns="http://schemas.openxmlformats.org/package/2006/relationships"><Relationship Id="rId1" Type="http://schemas.openxmlformats.org/officeDocument/2006/relationships/tags" Target="../tags/tag34.xml" /><Relationship Id="rId2" Type="http://schemas.openxmlformats.org/officeDocument/2006/relationships/tags" Target="../tags/tag35.xml" /><Relationship Id="rId3" Type="http://schemas.openxmlformats.org/officeDocument/2006/relationships/tags" Target="../tags/tag36.xml" /><Relationship Id="rId4" Type="http://schemas.openxmlformats.org/officeDocument/2006/relationships/slideMaster" Target="../slideMasters/slideMaster2.xml" /></Relationships>
</file>

<file path=ppt/slideLayouts/_rels/slideLayout24.xml.rels>&#65279;<?xml version="1.0" encoding="utf-8" standalone="yes"?><Relationships xmlns="http://schemas.openxmlformats.org/package/2006/relationships"><Relationship Id="rId1" Type="http://schemas.openxmlformats.org/officeDocument/2006/relationships/tags" Target="../tags/tag37.xml" /><Relationship Id="rId2" Type="http://schemas.openxmlformats.org/officeDocument/2006/relationships/tags" Target="../tags/tag38.xml" /><Relationship Id="rId3" Type="http://schemas.openxmlformats.org/officeDocument/2006/relationships/tags" Target="../tags/tag39.xml" /><Relationship Id="rId4" Type="http://schemas.openxmlformats.org/officeDocument/2006/relationships/tags" Target="../tags/tag40.xml" /><Relationship Id="rId5" Type="http://schemas.openxmlformats.org/officeDocument/2006/relationships/tags" Target="../tags/tag41.xml" /><Relationship Id="rId6" Type="http://schemas.openxmlformats.org/officeDocument/2006/relationships/tags" Target="../tags/tag42.xml" /><Relationship Id="rId7" Type="http://schemas.openxmlformats.org/officeDocument/2006/relationships/slideMaster" Target="../slideMasters/slideMaster2.xml" /></Relationships>
</file>

<file path=ppt/slideLayouts/_rels/slideLayout25.xml.rels>&#65279;<?xml version="1.0" encoding="utf-8" standalone="yes"?><Relationships xmlns="http://schemas.openxmlformats.org/package/2006/relationships"><Relationship Id="rId1" Type="http://schemas.openxmlformats.org/officeDocument/2006/relationships/tags" Target="../tags/tag43.xml" /><Relationship Id="rId2" Type="http://schemas.openxmlformats.org/officeDocument/2006/relationships/tags" Target="../tags/tag44.xml" /><Relationship Id="rId3" Type="http://schemas.openxmlformats.org/officeDocument/2006/relationships/tags" Target="../tags/tag45.xml" /><Relationship Id="rId4" Type="http://schemas.openxmlformats.org/officeDocument/2006/relationships/tags" Target="../tags/tag46.xml" /><Relationship Id="rId5" Type="http://schemas.openxmlformats.org/officeDocument/2006/relationships/tags" Target="../tags/tag47.xml" /><Relationship Id="rId6" Type="http://schemas.openxmlformats.org/officeDocument/2006/relationships/slideMaster" Target="../slideMasters/slideMaster2.xml" /></Relationships>
</file>

<file path=ppt/slideLayouts/_rels/slideLayout26.xml.rels>&#65279;<?xml version="1.0" encoding="utf-8" standalone="yes"?><Relationships xmlns="http://schemas.openxmlformats.org/package/2006/relationships"><Relationship Id="rId1" Type="http://schemas.openxmlformats.org/officeDocument/2006/relationships/tags" Target="../tags/tag48.xml" /><Relationship Id="rId2" Type="http://schemas.openxmlformats.org/officeDocument/2006/relationships/tags" Target="../tags/tag49.xml" /><Relationship Id="rId3" Type="http://schemas.openxmlformats.org/officeDocument/2006/relationships/tags" Target="../tags/tag50.xml" /><Relationship Id="rId4" Type="http://schemas.openxmlformats.org/officeDocument/2006/relationships/tags" Target="../tags/tag51.xml" /><Relationship Id="rId5" Type="http://schemas.openxmlformats.org/officeDocument/2006/relationships/slideMaster" Target="../slideMasters/slideMaster2.xml" /></Relationships>
</file>

<file path=ppt/slideLayouts/_rels/slideLayout27.xml.rels>&#65279;<?xml version="1.0" encoding="utf-8" standalone="yes"?><Relationships xmlns="http://schemas.openxmlformats.org/package/2006/relationships"><Relationship Id="rId1" Type="http://schemas.openxmlformats.org/officeDocument/2006/relationships/tags" Target="../tags/tag52.xml" /><Relationship Id="rId2" Type="http://schemas.openxmlformats.org/officeDocument/2006/relationships/tags" Target="../tags/tag53.xml" /><Relationship Id="rId3" Type="http://schemas.openxmlformats.org/officeDocument/2006/relationships/tags" Target="../tags/tag54.xml" /><Relationship Id="rId4" Type="http://schemas.openxmlformats.org/officeDocument/2006/relationships/tags" Target="../tags/tag55.xml" /><Relationship Id="rId5" Type="http://schemas.openxmlformats.org/officeDocument/2006/relationships/tags" Target="../tags/tag56.xml" /><Relationship Id="rId6" Type="http://schemas.openxmlformats.org/officeDocument/2006/relationships/slideMaster" Target="../slideMasters/slideMaster2.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
            </a:fld>
            <a:endParaRPr lang="zh-CN" alt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Only" preserve="1">
  <p:cSld name="内容">
    <p:spTree>
      <p:nvGrpSpPr>
        <p:cNvPr id="1" name=""/>
        <p:cNvGrpSpPr/>
        <p:nvPr/>
      </p:nvGrpSpPr>
      <p:grpSpPr>
        <a:xfrm>
          <a:off x="0" y="0"/>
          <a:ext cx="0" cy="0"/>
        </a:xfrm>
      </p:grpSpPr>
      <p:sp>
        <p:nvSpPr>
          <p:cNvPr id="2" name="内容占位符 1"/>
          <p:cNvSpPr>
            <a:spLocks noGrp="1"/>
          </p:cNvSpPr>
          <p:nvPr>
            <p:ph/>
          </p:nvPr>
        </p:nvSpPr>
        <p:spPr>
          <a:xfrm>
            <a:off x="838200" y="365125"/>
            <a:ext cx="10515600" cy="58118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
            </a:fld>
            <a:endParaRPr lang="zh-CN" alt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3_自定义版式">
    <p:spTree>
      <p:nvGrpSpPr>
        <p:cNvPr id="1" name=""/>
        <p:cNvGrpSpPr/>
        <p:nvPr/>
      </p:nvGrpSpPr>
      <p:grpSpPr>
        <a:xfrm>
          <a:off x="0" y="0"/>
          <a:ext cx="0" cy="0"/>
        </a:xfrm>
      </p:grpSpPr>
      <p:sp>
        <p:nvSpPr>
          <p:cNvPr id="22" name="图片占位符 21"/>
          <p:cNvSpPr>
            <a:spLocks noGrp="1"/>
          </p:cNvSpPr>
          <p:nvPr>
            <p:ph type="pic" sz="quarter" idx="13"/>
          </p:nvPr>
        </p:nvSpPr>
        <p:spPr>
          <a:xfrm>
            <a:off x="1892300" y="3911600"/>
            <a:ext cx="1549400" cy="1549400"/>
          </a:xfrm>
          <a:custGeom>
            <a:gdLst>
              <a:gd name="connsiteX0" fmla="*/ 774700 w 1549400"/>
              <a:gd name="connsiteY0" fmla="*/ 0 h 1549400"/>
              <a:gd name="connsiteX1" fmla="*/ 1549400 w 1549400"/>
              <a:gd name="connsiteY1" fmla="*/ 774700 h 1549400"/>
              <a:gd name="connsiteX2" fmla="*/ 774700 w 1549400"/>
              <a:gd name="connsiteY2" fmla="*/ 1549400 h 1549400"/>
              <a:gd name="connsiteX3" fmla="*/ 0 w 1549400"/>
              <a:gd name="connsiteY3" fmla="*/ 774700 h 1549400"/>
              <a:gd name="connsiteX4" fmla="*/ 774700 w 1549400"/>
              <a:gd name="connsiteY4" fmla="*/ 0 h 1549400"/>
            </a:gdLst>
            <a:cxnLst>
              <a:cxn ang="0">
                <a:pos x="connsiteX0" y="connsiteY0"/>
              </a:cxn>
              <a:cxn ang="0">
                <a:pos x="connsiteX1" y="connsiteY1"/>
              </a:cxn>
              <a:cxn ang="0">
                <a:pos x="connsiteX2" y="connsiteY2"/>
              </a:cxn>
              <a:cxn ang="0">
                <a:pos x="connsiteX3" y="connsiteY3"/>
              </a:cxn>
              <a:cxn ang="0">
                <a:pos x="connsiteX4" y="connsiteY4"/>
              </a:cxn>
            </a:cxnLst>
            <a:rect l="l" t="t" r="r" b="b"/>
            <a:pathLst>
              <a:path w="1549400" h="1549400">
                <a:moveTo>
                  <a:pt x="774700" y="0"/>
                </a:moveTo>
                <a:cubicBezTo>
                  <a:pt x="1202555" y="0"/>
                  <a:pt x="1549400" y="346845"/>
                  <a:pt x="1549400" y="774700"/>
                </a:cubicBezTo>
                <a:cubicBezTo>
                  <a:pt x="1549400" y="1202555"/>
                  <a:pt x="1202555" y="1549400"/>
                  <a:pt x="774700" y="1549400"/>
                </a:cubicBezTo>
                <a:cubicBezTo>
                  <a:pt x="346845" y="1549400"/>
                  <a:pt x="0" y="1202555"/>
                  <a:pt x="0" y="774700"/>
                </a:cubicBezTo>
                <a:cubicBezTo>
                  <a:pt x="0" y="346845"/>
                  <a:pt x="346845" y="0"/>
                  <a:pt x="774700" y="0"/>
                </a:cubicBezTo>
                <a:close/>
              </a:path>
            </a:pathLst>
          </a:custGeom>
        </p:spPr>
        <p:txBody>
          <a:bodyPr wrap="square">
            <a:noAutofit/>
          </a:bodyPr>
          <a:lstStyle/>
          <a:p>
            <a:endParaRPr lang="zh-CN" altLang="en-US"/>
          </a:p>
        </p:txBody>
      </p:sp>
      <p:sp>
        <p:nvSpPr>
          <p:cNvPr id="23" name="图片占位符 22"/>
          <p:cNvSpPr>
            <a:spLocks noGrp="1"/>
          </p:cNvSpPr>
          <p:nvPr>
            <p:ph type="pic" sz="quarter" idx="14"/>
          </p:nvPr>
        </p:nvSpPr>
        <p:spPr>
          <a:xfrm>
            <a:off x="5321300" y="3911600"/>
            <a:ext cx="1549400" cy="1549400"/>
          </a:xfrm>
          <a:custGeom>
            <a:gdLst>
              <a:gd name="connsiteX0" fmla="*/ 774700 w 1549400"/>
              <a:gd name="connsiteY0" fmla="*/ 0 h 1549400"/>
              <a:gd name="connsiteX1" fmla="*/ 1549400 w 1549400"/>
              <a:gd name="connsiteY1" fmla="*/ 774700 h 1549400"/>
              <a:gd name="connsiteX2" fmla="*/ 774700 w 1549400"/>
              <a:gd name="connsiteY2" fmla="*/ 1549400 h 1549400"/>
              <a:gd name="connsiteX3" fmla="*/ 0 w 1549400"/>
              <a:gd name="connsiteY3" fmla="*/ 774700 h 1549400"/>
              <a:gd name="connsiteX4" fmla="*/ 774700 w 1549400"/>
              <a:gd name="connsiteY4" fmla="*/ 0 h 1549400"/>
            </a:gdLst>
            <a:cxnLst>
              <a:cxn ang="0">
                <a:pos x="connsiteX0" y="connsiteY0"/>
              </a:cxn>
              <a:cxn ang="0">
                <a:pos x="connsiteX1" y="connsiteY1"/>
              </a:cxn>
              <a:cxn ang="0">
                <a:pos x="connsiteX2" y="connsiteY2"/>
              </a:cxn>
              <a:cxn ang="0">
                <a:pos x="connsiteX3" y="connsiteY3"/>
              </a:cxn>
              <a:cxn ang="0">
                <a:pos x="connsiteX4" y="connsiteY4"/>
              </a:cxn>
            </a:cxnLst>
            <a:rect l="l" t="t" r="r" b="b"/>
            <a:pathLst>
              <a:path w="1549400" h="1549400">
                <a:moveTo>
                  <a:pt x="774700" y="0"/>
                </a:moveTo>
                <a:cubicBezTo>
                  <a:pt x="1202555" y="0"/>
                  <a:pt x="1549400" y="346845"/>
                  <a:pt x="1549400" y="774700"/>
                </a:cubicBezTo>
                <a:cubicBezTo>
                  <a:pt x="1549400" y="1202555"/>
                  <a:pt x="1202555" y="1549400"/>
                  <a:pt x="774700" y="1549400"/>
                </a:cubicBezTo>
                <a:cubicBezTo>
                  <a:pt x="346845" y="1549400"/>
                  <a:pt x="0" y="1202555"/>
                  <a:pt x="0" y="774700"/>
                </a:cubicBezTo>
                <a:cubicBezTo>
                  <a:pt x="0" y="346845"/>
                  <a:pt x="346845" y="0"/>
                  <a:pt x="774700" y="0"/>
                </a:cubicBezTo>
                <a:close/>
              </a:path>
            </a:pathLst>
          </a:custGeom>
        </p:spPr>
        <p:txBody>
          <a:bodyPr wrap="square">
            <a:noAutofit/>
          </a:bodyPr>
          <a:lstStyle/>
          <a:p>
            <a:endParaRPr lang="zh-CN" altLang="en-US"/>
          </a:p>
        </p:txBody>
      </p:sp>
      <p:sp>
        <p:nvSpPr>
          <p:cNvPr id="24" name="图片占位符 23"/>
          <p:cNvSpPr>
            <a:spLocks noGrp="1"/>
          </p:cNvSpPr>
          <p:nvPr>
            <p:ph type="pic" sz="quarter" idx="15"/>
          </p:nvPr>
        </p:nvSpPr>
        <p:spPr>
          <a:xfrm>
            <a:off x="8750300" y="3911600"/>
            <a:ext cx="1549400" cy="1549400"/>
          </a:xfrm>
          <a:custGeom>
            <a:gdLst>
              <a:gd name="connsiteX0" fmla="*/ 774700 w 1549400"/>
              <a:gd name="connsiteY0" fmla="*/ 0 h 1549400"/>
              <a:gd name="connsiteX1" fmla="*/ 1549400 w 1549400"/>
              <a:gd name="connsiteY1" fmla="*/ 774700 h 1549400"/>
              <a:gd name="connsiteX2" fmla="*/ 774700 w 1549400"/>
              <a:gd name="connsiteY2" fmla="*/ 1549400 h 1549400"/>
              <a:gd name="connsiteX3" fmla="*/ 0 w 1549400"/>
              <a:gd name="connsiteY3" fmla="*/ 774700 h 1549400"/>
              <a:gd name="connsiteX4" fmla="*/ 774700 w 1549400"/>
              <a:gd name="connsiteY4" fmla="*/ 0 h 1549400"/>
            </a:gdLst>
            <a:cxnLst>
              <a:cxn ang="0">
                <a:pos x="connsiteX0" y="connsiteY0"/>
              </a:cxn>
              <a:cxn ang="0">
                <a:pos x="connsiteX1" y="connsiteY1"/>
              </a:cxn>
              <a:cxn ang="0">
                <a:pos x="connsiteX2" y="connsiteY2"/>
              </a:cxn>
              <a:cxn ang="0">
                <a:pos x="connsiteX3" y="connsiteY3"/>
              </a:cxn>
              <a:cxn ang="0">
                <a:pos x="connsiteX4" y="connsiteY4"/>
              </a:cxn>
            </a:cxnLst>
            <a:rect l="l" t="t" r="r" b="b"/>
            <a:pathLst>
              <a:path w="1549400" h="1549400">
                <a:moveTo>
                  <a:pt x="774700" y="0"/>
                </a:moveTo>
                <a:cubicBezTo>
                  <a:pt x="1202555" y="0"/>
                  <a:pt x="1549400" y="346845"/>
                  <a:pt x="1549400" y="774700"/>
                </a:cubicBezTo>
                <a:cubicBezTo>
                  <a:pt x="1549400" y="1202555"/>
                  <a:pt x="1202555" y="1549400"/>
                  <a:pt x="774700" y="1549400"/>
                </a:cubicBezTo>
                <a:cubicBezTo>
                  <a:pt x="346845" y="1549400"/>
                  <a:pt x="0" y="1202555"/>
                  <a:pt x="0" y="774700"/>
                </a:cubicBezTo>
                <a:cubicBezTo>
                  <a:pt x="0" y="346845"/>
                  <a:pt x="346845" y="0"/>
                  <a:pt x="774700" y="0"/>
                </a:cubicBezTo>
                <a:close/>
              </a:path>
            </a:pathLst>
          </a:custGeom>
        </p:spPr>
        <p:txBody>
          <a:bodyPr wrap="square">
            <a:noAutofit/>
          </a:bodyPr>
          <a:lstStyle/>
          <a:p>
            <a:endParaRPr lang="zh-CN" altLang="en-US"/>
          </a:p>
        </p:txBody>
      </p:sp>
      <p:sp>
        <p:nvSpPr>
          <p:cNvPr id="19" name="图片占位符 18"/>
          <p:cNvSpPr>
            <a:spLocks noGrp="1"/>
          </p:cNvSpPr>
          <p:nvPr>
            <p:ph type="pic" sz="quarter" idx="10"/>
          </p:nvPr>
        </p:nvSpPr>
        <p:spPr>
          <a:xfrm>
            <a:off x="1892300" y="1270000"/>
            <a:ext cx="1549400" cy="1549400"/>
          </a:xfrm>
          <a:custGeom>
            <a:gdLst>
              <a:gd name="connsiteX0" fmla="*/ 774700 w 1549400"/>
              <a:gd name="connsiteY0" fmla="*/ 0 h 1549400"/>
              <a:gd name="connsiteX1" fmla="*/ 1549400 w 1549400"/>
              <a:gd name="connsiteY1" fmla="*/ 774700 h 1549400"/>
              <a:gd name="connsiteX2" fmla="*/ 774700 w 1549400"/>
              <a:gd name="connsiteY2" fmla="*/ 1549400 h 1549400"/>
              <a:gd name="connsiteX3" fmla="*/ 0 w 1549400"/>
              <a:gd name="connsiteY3" fmla="*/ 774700 h 1549400"/>
              <a:gd name="connsiteX4" fmla="*/ 774700 w 1549400"/>
              <a:gd name="connsiteY4" fmla="*/ 0 h 1549400"/>
            </a:gdLst>
            <a:cxnLst>
              <a:cxn ang="0">
                <a:pos x="connsiteX0" y="connsiteY0"/>
              </a:cxn>
              <a:cxn ang="0">
                <a:pos x="connsiteX1" y="connsiteY1"/>
              </a:cxn>
              <a:cxn ang="0">
                <a:pos x="connsiteX2" y="connsiteY2"/>
              </a:cxn>
              <a:cxn ang="0">
                <a:pos x="connsiteX3" y="connsiteY3"/>
              </a:cxn>
              <a:cxn ang="0">
                <a:pos x="connsiteX4" y="connsiteY4"/>
              </a:cxn>
            </a:cxnLst>
            <a:rect l="l" t="t" r="r" b="b"/>
            <a:pathLst>
              <a:path w="1549400" h="1549400">
                <a:moveTo>
                  <a:pt x="774700" y="0"/>
                </a:moveTo>
                <a:cubicBezTo>
                  <a:pt x="1202555" y="0"/>
                  <a:pt x="1549400" y="346845"/>
                  <a:pt x="1549400" y="774700"/>
                </a:cubicBezTo>
                <a:cubicBezTo>
                  <a:pt x="1549400" y="1202555"/>
                  <a:pt x="1202555" y="1549400"/>
                  <a:pt x="774700" y="1549400"/>
                </a:cubicBezTo>
                <a:cubicBezTo>
                  <a:pt x="346845" y="1549400"/>
                  <a:pt x="0" y="1202555"/>
                  <a:pt x="0" y="774700"/>
                </a:cubicBezTo>
                <a:cubicBezTo>
                  <a:pt x="0" y="346845"/>
                  <a:pt x="346845" y="0"/>
                  <a:pt x="774700" y="0"/>
                </a:cubicBezTo>
                <a:close/>
              </a:path>
            </a:pathLst>
          </a:custGeom>
        </p:spPr>
        <p:txBody>
          <a:bodyPr wrap="square">
            <a:noAutofit/>
          </a:bodyPr>
          <a:lstStyle/>
          <a:p>
            <a:endParaRPr lang="zh-CN" altLang="en-US"/>
          </a:p>
        </p:txBody>
      </p:sp>
      <p:sp>
        <p:nvSpPr>
          <p:cNvPr id="20" name="图片占位符 19"/>
          <p:cNvSpPr>
            <a:spLocks noGrp="1"/>
          </p:cNvSpPr>
          <p:nvPr>
            <p:ph type="pic" sz="quarter" idx="11"/>
          </p:nvPr>
        </p:nvSpPr>
        <p:spPr>
          <a:xfrm>
            <a:off x="5321300" y="1270000"/>
            <a:ext cx="1549400" cy="1549400"/>
          </a:xfrm>
          <a:custGeom>
            <a:gdLst>
              <a:gd name="connsiteX0" fmla="*/ 774700 w 1549400"/>
              <a:gd name="connsiteY0" fmla="*/ 0 h 1549400"/>
              <a:gd name="connsiteX1" fmla="*/ 1549400 w 1549400"/>
              <a:gd name="connsiteY1" fmla="*/ 774700 h 1549400"/>
              <a:gd name="connsiteX2" fmla="*/ 774700 w 1549400"/>
              <a:gd name="connsiteY2" fmla="*/ 1549400 h 1549400"/>
              <a:gd name="connsiteX3" fmla="*/ 0 w 1549400"/>
              <a:gd name="connsiteY3" fmla="*/ 774700 h 1549400"/>
              <a:gd name="connsiteX4" fmla="*/ 774700 w 1549400"/>
              <a:gd name="connsiteY4" fmla="*/ 0 h 1549400"/>
            </a:gdLst>
            <a:cxnLst>
              <a:cxn ang="0">
                <a:pos x="connsiteX0" y="connsiteY0"/>
              </a:cxn>
              <a:cxn ang="0">
                <a:pos x="connsiteX1" y="connsiteY1"/>
              </a:cxn>
              <a:cxn ang="0">
                <a:pos x="connsiteX2" y="connsiteY2"/>
              </a:cxn>
              <a:cxn ang="0">
                <a:pos x="connsiteX3" y="connsiteY3"/>
              </a:cxn>
              <a:cxn ang="0">
                <a:pos x="connsiteX4" y="connsiteY4"/>
              </a:cxn>
            </a:cxnLst>
            <a:rect l="l" t="t" r="r" b="b"/>
            <a:pathLst>
              <a:path w="1549400" h="1549400">
                <a:moveTo>
                  <a:pt x="774700" y="0"/>
                </a:moveTo>
                <a:cubicBezTo>
                  <a:pt x="1202555" y="0"/>
                  <a:pt x="1549400" y="346845"/>
                  <a:pt x="1549400" y="774700"/>
                </a:cubicBezTo>
                <a:cubicBezTo>
                  <a:pt x="1549400" y="1202555"/>
                  <a:pt x="1202555" y="1549400"/>
                  <a:pt x="774700" y="1549400"/>
                </a:cubicBezTo>
                <a:cubicBezTo>
                  <a:pt x="346845" y="1549400"/>
                  <a:pt x="0" y="1202555"/>
                  <a:pt x="0" y="774700"/>
                </a:cubicBezTo>
                <a:cubicBezTo>
                  <a:pt x="0" y="346845"/>
                  <a:pt x="346845" y="0"/>
                  <a:pt x="774700" y="0"/>
                </a:cubicBezTo>
                <a:close/>
              </a:path>
            </a:pathLst>
          </a:custGeom>
        </p:spPr>
        <p:txBody>
          <a:bodyPr wrap="square">
            <a:noAutofit/>
          </a:bodyPr>
          <a:lstStyle/>
          <a:p>
            <a:endParaRPr lang="zh-CN" altLang="en-US"/>
          </a:p>
        </p:txBody>
      </p:sp>
      <p:sp>
        <p:nvSpPr>
          <p:cNvPr id="21" name="图片占位符 20"/>
          <p:cNvSpPr>
            <a:spLocks noGrp="1"/>
          </p:cNvSpPr>
          <p:nvPr>
            <p:ph type="pic" sz="quarter" idx="12"/>
          </p:nvPr>
        </p:nvSpPr>
        <p:spPr>
          <a:xfrm>
            <a:off x="8750300" y="1270000"/>
            <a:ext cx="1549400" cy="1549400"/>
          </a:xfrm>
          <a:custGeom>
            <a:gdLst>
              <a:gd name="connsiteX0" fmla="*/ 774700 w 1549400"/>
              <a:gd name="connsiteY0" fmla="*/ 0 h 1549400"/>
              <a:gd name="connsiteX1" fmla="*/ 1549400 w 1549400"/>
              <a:gd name="connsiteY1" fmla="*/ 774700 h 1549400"/>
              <a:gd name="connsiteX2" fmla="*/ 774700 w 1549400"/>
              <a:gd name="connsiteY2" fmla="*/ 1549400 h 1549400"/>
              <a:gd name="connsiteX3" fmla="*/ 0 w 1549400"/>
              <a:gd name="connsiteY3" fmla="*/ 774700 h 1549400"/>
              <a:gd name="connsiteX4" fmla="*/ 774700 w 1549400"/>
              <a:gd name="connsiteY4" fmla="*/ 0 h 1549400"/>
            </a:gdLst>
            <a:cxnLst>
              <a:cxn ang="0">
                <a:pos x="connsiteX0" y="connsiteY0"/>
              </a:cxn>
              <a:cxn ang="0">
                <a:pos x="connsiteX1" y="connsiteY1"/>
              </a:cxn>
              <a:cxn ang="0">
                <a:pos x="connsiteX2" y="connsiteY2"/>
              </a:cxn>
              <a:cxn ang="0">
                <a:pos x="connsiteX3" y="connsiteY3"/>
              </a:cxn>
              <a:cxn ang="0">
                <a:pos x="connsiteX4" y="connsiteY4"/>
              </a:cxn>
            </a:cxnLst>
            <a:rect l="l" t="t" r="r" b="b"/>
            <a:pathLst>
              <a:path w="1549400" h="1549400">
                <a:moveTo>
                  <a:pt x="774700" y="0"/>
                </a:moveTo>
                <a:cubicBezTo>
                  <a:pt x="1202555" y="0"/>
                  <a:pt x="1549400" y="346845"/>
                  <a:pt x="1549400" y="774700"/>
                </a:cubicBezTo>
                <a:cubicBezTo>
                  <a:pt x="1549400" y="1202555"/>
                  <a:pt x="1202555" y="1549400"/>
                  <a:pt x="774700" y="1549400"/>
                </a:cubicBezTo>
                <a:cubicBezTo>
                  <a:pt x="346845" y="1549400"/>
                  <a:pt x="0" y="1202555"/>
                  <a:pt x="0" y="774700"/>
                </a:cubicBezTo>
                <a:cubicBezTo>
                  <a:pt x="0" y="346845"/>
                  <a:pt x="346845" y="0"/>
                  <a:pt x="774700" y="0"/>
                </a:cubicBezTo>
                <a:close/>
              </a:path>
            </a:pathLst>
          </a:custGeom>
        </p:spPr>
        <p:txBody>
          <a:bodyPr wrap="square">
            <a:noAutofit/>
          </a:bodyPr>
          <a:lstStyle/>
          <a:p>
            <a:endParaRPr lang="zh-CN" altLang="en-US"/>
          </a:p>
        </p:txBody>
      </p:sp>
    </p:spTree>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4_自定义版式">
    <p:spTree>
      <p:nvGrpSpPr>
        <p:cNvPr id="1" name=""/>
        <p:cNvGrpSpPr/>
        <p:nvPr/>
      </p:nvGrpSpPr>
      <p:grpSpPr>
        <a:xfrm>
          <a:off x="0" y="0"/>
          <a:ext cx="0" cy="0"/>
        </a:xfrm>
      </p:grpSpPr>
      <p:sp>
        <p:nvSpPr>
          <p:cNvPr id="17" name="图片占位符 16"/>
          <p:cNvSpPr>
            <a:spLocks noGrp="1"/>
          </p:cNvSpPr>
          <p:nvPr>
            <p:ph type="pic" sz="quarter" idx="10"/>
          </p:nvPr>
        </p:nvSpPr>
        <p:spPr>
          <a:xfrm>
            <a:off x="3761515" y="1988499"/>
            <a:ext cx="2061029" cy="2061029"/>
          </a:xfrm>
          <a:custGeom>
            <a:gdLst>
              <a:gd name="connsiteX0" fmla="*/ 1030514 w 2061029"/>
              <a:gd name="connsiteY0" fmla="*/ 0 h 2061029"/>
              <a:gd name="connsiteX1" fmla="*/ 2061029 w 2061029"/>
              <a:gd name="connsiteY1" fmla="*/ 1030515 h 2061029"/>
              <a:gd name="connsiteX2" fmla="*/ 1030514 w 2061029"/>
              <a:gd name="connsiteY2" fmla="*/ 2061029 h 2061029"/>
              <a:gd name="connsiteX3" fmla="*/ 0 w 2061029"/>
              <a:gd name="connsiteY3" fmla="*/ 1030515 h 2061029"/>
            </a:gdLst>
            <a:cxnLst>
              <a:cxn ang="0">
                <a:pos x="connsiteX0" y="connsiteY0"/>
              </a:cxn>
              <a:cxn ang="0">
                <a:pos x="connsiteX1" y="connsiteY1"/>
              </a:cxn>
              <a:cxn ang="0">
                <a:pos x="connsiteX2" y="connsiteY2"/>
              </a:cxn>
              <a:cxn ang="0">
                <a:pos x="connsiteX3" y="connsiteY3"/>
              </a:cxn>
            </a:cxnLst>
            <a:rect l="l" t="t" r="r" b="b"/>
            <a:pathLst>
              <a:path w="2061029" h="2061029">
                <a:moveTo>
                  <a:pt x="1030514" y="0"/>
                </a:moveTo>
                <a:lnTo>
                  <a:pt x="2061029" y="1030515"/>
                </a:lnTo>
                <a:lnTo>
                  <a:pt x="1030514" y="2061029"/>
                </a:lnTo>
                <a:lnTo>
                  <a:pt x="0" y="1030515"/>
                </a:lnTo>
                <a:close/>
              </a:path>
            </a:pathLst>
          </a:custGeom>
          <a:solidFill>
            <a:schemeClr val="accent6"/>
          </a:solidFill>
          <a:ln w="76200">
            <a:solidFill>
              <a:schemeClr val="bg1"/>
            </a:solidFill>
          </a:ln>
          <a:effectLst>
            <a:outerShdw blurRad="368300" sx="102000" sy="102000" algn="ctr" rotWithShape="0">
              <a:prstClr val="black">
                <a:alpha val="5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lvl1pPr>
              <a:defRPr lang="zh-CN" altLang="en-US" sz="1800">
                <a:solidFill>
                  <a:schemeClr val="lt1"/>
                </a:solidFill>
              </a:defRPr>
            </a:lvl1pPr>
          </a:lstStyle>
          <a:p>
            <a:pPr marL="0" lvl="0" algn="ctr"/>
            <a:endParaRPr lang="zh-CN" altLang="en-US"/>
          </a:p>
        </p:txBody>
      </p:sp>
      <p:sp>
        <p:nvSpPr>
          <p:cNvPr id="16" name="图片占位符 15"/>
          <p:cNvSpPr>
            <a:spLocks noGrp="1"/>
          </p:cNvSpPr>
          <p:nvPr>
            <p:ph type="pic" sz="quarter" idx="11"/>
          </p:nvPr>
        </p:nvSpPr>
        <p:spPr>
          <a:xfrm>
            <a:off x="6369454" y="1988499"/>
            <a:ext cx="2061029" cy="2061029"/>
          </a:xfrm>
          <a:custGeom>
            <a:gdLst>
              <a:gd name="connsiteX0" fmla="*/ 1030514 w 2061029"/>
              <a:gd name="connsiteY0" fmla="*/ 0 h 2061029"/>
              <a:gd name="connsiteX1" fmla="*/ 2061029 w 2061029"/>
              <a:gd name="connsiteY1" fmla="*/ 1030515 h 2061029"/>
              <a:gd name="connsiteX2" fmla="*/ 1030514 w 2061029"/>
              <a:gd name="connsiteY2" fmla="*/ 2061029 h 2061029"/>
              <a:gd name="connsiteX3" fmla="*/ 0 w 2061029"/>
              <a:gd name="connsiteY3" fmla="*/ 1030515 h 2061029"/>
            </a:gdLst>
            <a:cxnLst>
              <a:cxn ang="0">
                <a:pos x="connsiteX0" y="connsiteY0"/>
              </a:cxn>
              <a:cxn ang="0">
                <a:pos x="connsiteX1" y="connsiteY1"/>
              </a:cxn>
              <a:cxn ang="0">
                <a:pos x="connsiteX2" y="connsiteY2"/>
              </a:cxn>
              <a:cxn ang="0">
                <a:pos x="connsiteX3" y="connsiteY3"/>
              </a:cxn>
            </a:cxnLst>
            <a:rect l="l" t="t" r="r" b="b"/>
            <a:pathLst>
              <a:path w="2061029" h="2061029">
                <a:moveTo>
                  <a:pt x="1030514" y="0"/>
                </a:moveTo>
                <a:lnTo>
                  <a:pt x="2061029" y="1030515"/>
                </a:lnTo>
                <a:lnTo>
                  <a:pt x="1030514" y="2061029"/>
                </a:lnTo>
                <a:lnTo>
                  <a:pt x="0" y="1030515"/>
                </a:lnTo>
                <a:close/>
              </a:path>
            </a:pathLst>
          </a:custGeom>
          <a:solidFill>
            <a:schemeClr val="accent6"/>
          </a:solidFill>
          <a:ln w="76200">
            <a:solidFill>
              <a:schemeClr val="bg1"/>
            </a:solidFill>
          </a:ln>
          <a:effectLst>
            <a:outerShdw blurRad="368300" sx="102000" sy="102000" algn="ctr" rotWithShape="0">
              <a:prstClr val="black">
                <a:alpha val="5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lvl1pPr>
              <a:defRPr lang="zh-CN" altLang="en-US" sz="1800">
                <a:solidFill>
                  <a:schemeClr val="lt1"/>
                </a:solidFill>
              </a:defRPr>
            </a:lvl1pPr>
          </a:lstStyle>
          <a:p>
            <a:pPr marL="0" lvl="0" algn="ctr"/>
            <a:endParaRPr lang="zh-CN" altLang="en-US"/>
          </a:p>
        </p:txBody>
      </p:sp>
      <p:sp>
        <p:nvSpPr>
          <p:cNvPr id="19" name="图片占位符 18"/>
          <p:cNvSpPr>
            <a:spLocks noGrp="1"/>
          </p:cNvSpPr>
          <p:nvPr>
            <p:ph type="pic" sz="quarter" idx="12"/>
          </p:nvPr>
        </p:nvSpPr>
        <p:spPr>
          <a:xfrm>
            <a:off x="5065485" y="3135126"/>
            <a:ext cx="2061029" cy="2061029"/>
          </a:xfrm>
          <a:custGeom>
            <a:gdLst>
              <a:gd name="connsiteX0" fmla="*/ 1030514 w 2061029"/>
              <a:gd name="connsiteY0" fmla="*/ 0 h 2061029"/>
              <a:gd name="connsiteX1" fmla="*/ 2061029 w 2061029"/>
              <a:gd name="connsiteY1" fmla="*/ 1030515 h 2061029"/>
              <a:gd name="connsiteX2" fmla="*/ 1030514 w 2061029"/>
              <a:gd name="connsiteY2" fmla="*/ 2061029 h 2061029"/>
              <a:gd name="connsiteX3" fmla="*/ 0 w 2061029"/>
              <a:gd name="connsiteY3" fmla="*/ 1030515 h 2061029"/>
            </a:gdLst>
            <a:cxnLst>
              <a:cxn ang="0">
                <a:pos x="connsiteX0" y="connsiteY0"/>
              </a:cxn>
              <a:cxn ang="0">
                <a:pos x="connsiteX1" y="connsiteY1"/>
              </a:cxn>
              <a:cxn ang="0">
                <a:pos x="connsiteX2" y="connsiteY2"/>
              </a:cxn>
              <a:cxn ang="0">
                <a:pos x="connsiteX3" y="connsiteY3"/>
              </a:cxn>
            </a:cxnLst>
            <a:rect l="l" t="t" r="r" b="b"/>
            <a:pathLst>
              <a:path w="2061029" h="2061029">
                <a:moveTo>
                  <a:pt x="1030514" y="0"/>
                </a:moveTo>
                <a:lnTo>
                  <a:pt x="2061029" y="1030515"/>
                </a:lnTo>
                <a:lnTo>
                  <a:pt x="1030514" y="2061029"/>
                </a:lnTo>
                <a:lnTo>
                  <a:pt x="0" y="1030515"/>
                </a:lnTo>
                <a:close/>
              </a:path>
            </a:pathLst>
          </a:custGeom>
          <a:solidFill>
            <a:schemeClr val="accent6"/>
          </a:solidFill>
          <a:ln w="76200">
            <a:solidFill>
              <a:schemeClr val="bg1"/>
            </a:solidFill>
          </a:ln>
          <a:effectLst>
            <a:outerShdw blurRad="368300" sx="102000" sy="102000" algn="ctr" rotWithShape="0">
              <a:prstClr val="black">
                <a:alpha val="5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lvl1pPr>
              <a:defRPr lang="zh-CN" altLang="en-US" sz="1800">
                <a:solidFill>
                  <a:schemeClr val="lt1"/>
                </a:solidFill>
              </a:defRPr>
            </a:lvl1pPr>
          </a:lstStyle>
          <a:p>
            <a:pPr marL="0" lvl="0" algn="ctr"/>
            <a:endParaRPr lang="zh-CN" altLang="en-US"/>
          </a:p>
        </p:txBody>
      </p:sp>
      <p:sp>
        <p:nvSpPr>
          <p:cNvPr id="15" name="图片占位符 14"/>
          <p:cNvSpPr>
            <a:spLocks noGrp="1"/>
          </p:cNvSpPr>
          <p:nvPr>
            <p:ph type="pic" sz="quarter" idx="13"/>
          </p:nvPr>
        </p:nvSpPr>
        <p:spPr>
          <a:xfrm>
            <a:off x="7673424" y="3135126"/>
            <a:ext cx="2061029" cy="2061029"/>
          </a:xfrm>
          <a:custGeom>
            <a:gdLst>
              <a:gd name="connsiteX0" fmla="*/ 1030514 w 2061029"/>
              <a:gd name="connsiteY0" fmla="*/ 0 h 2061029"/>
              <a:gd name="connsiteX1" fmla="*/ 2061029 w 2061029"/>
              <a:gd name="connsiteY1" fmla="*/ 1030515 h 2061029"/>
              <a:gd name="connsiteX2" fmla="*/ 1030514 w 2061029"/>
              <a:gd name="connsiteY2" fmla="*/ 2061029 h 2061029"/>
              <a:gd name="connsiteX3" fmla="*/ 0 w 2061029"/>
              <a:gd name="connsiteY3" fmla="*/ 1030515 h 2061029"/>
            </a:gdLst>
            <a:cxnLst>
              <a:cxn ang="0">
                <a:pos x="connsiteX0" y="connsiteY0"/>
              </a:cxn>
              <a:cxn ang="0">
                <a:pos x="connsiteX1" y="connsiteY1"/>
              </a:cxn>
              <a:cxn ang="0">
                <a:pos x="connsiteX2" y="connsiteY2"/>
              </a:cxn>
              <a:cxn ang="0">
                <a:pos x="connsiteX3" y="connsiteY3"/>
              </a:cxn>
            </a:cxnLst>
            <a:rect l="l" t="t" r="r" b="b"/>
            <a:pathLst>
              <a:path w="2061029" h="2061029">
                <a:moveTo>
                  <a:pt x="1030514" y="0"/>
                </a:moveTo>
                <a:lnTo>
                  <a:pt x="2061029" y="1030515"/>
                </a:lnTo>
                <a:lnTo>
                  <a:pt x="1030514" y="2061029"/>
                </a:lnTo>
                <a:lnTo>
                  <a:pt x="0" y="1030515"/>
                </a:lnTo>
                <a:close/>
              </a:path>
            </a:pathLst>
          </a:custGeom>
          <a:solidFill>
            <a:schemeClr val="accent6"/>
          </a:solidFill>
          <a:ln w="76200">
            <a:solidFill>
              <a:schemeClr val="bg1"/>
            </a:solidFill>
          </a:ln>
          <a:effectLst>
            <a:outerShdw blurRad="368300" sx="102000" sy="102000" algn="ctr" rotWithShape="0">
              <a:prstClr val="black">
                <a:alpha val="5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lvl1pPr>
              <a:defRPr lang="zh-CN" altLang="en-US" sz="1800">
                <a:solidFill>
                  <a:schemeClr val="lt1"/>
                </a:solidFill>
              </a:defRPr>
            </a:lvl1pPr>
          </a:lstStyle>
          <a:p>
            <a:pPr marL="0" lvl="0" algn="ctr"/>
            <a:endParaRPr lang="zh-CN" altLang="en-US"/>
          </a:p>
        </p:txBody>
      </p:sp>
      <p:sp>
        <p:nvSpPr>
          <p:cNvPr id="18" name="图片占位符 17"/>
          <p:cNvSpPr>
            <a:spLocks noGrp="1"/>
          </p:cNvSpPr>
          <p:nvPr>
            <p:ph type="pic" sz="quarter" idx="14"/>
          </p:nvPr>
        </p:nvSpPr>
        <p:spPr>
          <a:xfrm>
            <a:off x="2457545" y="3135126"/>
            <a:ext cx="2061029" cy="2061029"/>
          </a:xfrm>
          <a:custGeom>
            <a:gdLst>
              <a:gd name="connsiteX0" fmla="*/ 1030514 w 2061029"/>
              <a:gd name="connsiteY0" fmla="*/ 0 h 2061029"/>
              <a:gd name="connsiteX1" fmla="*/ 2061029 w 2061029"/>
              <a:gd name="connsiteY1" fmla="*/ 1030515 h 2061029"/>
              <a:gd name="connsiteX2" fmla="*/ 1030514 w 2061029"/>
              <a:gd name="connsiteY2" fmla="*/ 2061029 h 2061029"/>
              <a:gd name="connsiteX3" fmla="*/ 0 w 2061029"/>
              <a:gd name="connsiteY3" fmla="*/ 1030515 h 2061029"/>
            </a:gdLst>
            <a:cxnLst>
              <a:cxn ang="0">
                <a:pos x="connsiteX0" y="connsiteY0"/>
              </a:cxn>
              <a:cxn ang="0">
                <a:pos x="connsiteX1" y="connsiteY1"/>
              </a:cxn>
              <a:cxn ang="0">
                <a:pos x="connsiteX2" y="connsiteY2"/>
              </a:cxn>
              <a:cxn ang="0">
                <a:pos x="connsiteX3" y="connsiteY3"/>
              </a:cxn>
            </a:cxnLst>
            <a:rect l="l" t="t" r="r" b="b"/>
            <a:pathLst>
              <a:path w="2061029" h="2061029">
                <a:moveTo>
                  <a:pt x="1030514" y="0"/>
                </a:moveTo>
                <a:lnTo>
                  <a:pt x="2061029" y="1030515"/>
                </a:lnTo>
                <a:lnTo>
                  <a:pt x="1030514" y="2061029"/>
                </a:lnTo>
                <a:lnTo>
                  <a:pt x="0" y="1030515"/>
                </a:lnTo>
                <a:close/>
              </a:path>
            </a:pathLst>
          </a:custGeom>
          <a:solidFill>
            <a:schemeClr val="accent6"/>
          </a:solidFill>
          <a:ln w="76200">
            <a:solidFill>
              <a:schemeClr val="bg1"/>
            </a:solidFill>
          </a:ln>
          <a:effectLst>
            <a:outerShdw blurRad="368300" sx="102000" sy="102000" algn="ctr" rotWithShape="0">
              <a:prstClr val="black">
                <a:alpha val="5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lvl1pPr>
              <a:defRPr lang="zh-CN" altLang="en-US" sz="1800">
                <a:solidFill>
                  <a:schemeClr val="lt1"/>
                </a:solidFill>
              </a:defRPr>
            </a:lvl1pPr>
          </a:lstStyle>
          <a:p>
            <a:pPr marL="0" lvl="0" algn="ctr"/>
            <a:endParaRPr lang="zh-CN" altLang="en-US"/>
          </a:p>
        </p:txBody>
      </p:sp>
    </p:spTree>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_标题和内容">
    <p:spTree>
      <p:nvGrpSpPr>
        <p:cNvPr id="1" name=""/>
        <p:cNvGrpSpPr/>
        <p:nvPr/>
      </p:nvGrpSpPr>
      <p:grpSpPr>
        <a:xfrm>
          <a:off x="0" y="0"/>
          <a:ext cx="0" cy="0"/>
        </a:xfrm>
      </p:grpSpPr>
    </p:spTree>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0_自定义版式">
    <p:spTree>
      <p:nvGrpSpPr>
        <p:cNvPr id="1" name=""/>
        <p:cNvGrpSpPr/>
        <p:nvPr/>
      </p:nvGrpSpPr>
      <p:grpSpPr>
        <a:xfrm>
          <a:off x="0" y="0"/>
          <a:ext cx="0" cy="0"/>
        </a:xfrm>
      </p:grpSpPr>
      <p:sp>
        <p:nvSpPr>
          <p:cNvPr id="15" name="图片占位符 14"/>
          <p:cNvSpPr>
            <a:spLocks noGrp="1"/>
          </p:cNvSpPr>
          <p:nvPr>
            <p:ph type="pic" sz="quarter" idx="10"/>
          </p:nvPr>
        </p:nvSpPr>
        <p:spPr>
          <a:xfrm>
            <a:off x="1550481" y="2323407"/>
            <a:ext cx="1225190" cy="1559240"/>
          </a:xfrm>
          <a:custGeom>
            <a:gdLst>
              <a:gd name="connsiteX0" fmla="*/ 604372 w 1225190"/>
              <a:gd name="connsiteY0" fmla="*/ 0 h 1559240"/>
              <a:gd name="connsiteX1" fmla="*/ 1031441 w 1225190"/>
              <a:gd name="connsiteY1" fmla="*/ 124370 h 1559240"/>
              <a:gd name="connsiteX2" fmla="*/ 1182021 w 1225190"/>
              <a:gd name="connsiteY2" fmla="*/ 456363 h 1559240"/>
              <a:gd name="connsiteX3" fmla="*/ 877779 w 1225190"/>
              <a:gd name="connsiteY3" fmla="*/ 469725 h 1559240"/>
              <a:gd name="connsiteX4" fmla="*/ 794009 w 1225190"/>
              <a:gd name="connsiteY4" fmla="*/ 302701 h 1559240"/>
              <a:gd name="connsiteX5" fmla="*/ 601289 w 1225190"/>
              <a:gd name="connsiteY5" fmla="*/ 251822 h 1559240"/>
              <a:gd name="connsiteX6" fmla="*/ 393664 w 1225190"/>
              <a:gd name="connsiteY6" fmla="*/ 306298 h 1559240"/>
              <a:gd name="connsiteX7" fmla="*/ 345355 w 1225190"/>
              <a:gd name="connsiteY7" fmla="*/ 399832 h 1559240"/>
              <a:gd name="connsiteX8" fmla="*/ 390580 w 1225190"/>
              <a:gd name="connsiteY8" fmla="*/ 491310 h 1559240"/>
              <a:gd name="connsiteX9" fmla="*/ 670154 w 1225190"/>
              <a:gd name="connsiteY9" fmla="*/ 592039 h 1559240"/>
              <a:gd name="connsiteX10" fmla="*/ 998550 w 1225190"/>
              <a:gd name="connsiteY10" fmla="*/ 700476 h 1559240"/>
              <a:gd name="connsiteX11" fmla="*/ 1165061 w 1225190"/>
              <a:gd name="connsiteY11" fmla="*/ 853625 h 1559240"/>
              <a:gd name="connsiteX12" fmla="*/ 1225190 w 1225190"/>
              <a:gd name="connsiteY12" fmla="*/ 1093627 h 1559240"/>
              <a:gd name="connsiteX13" fmla="*/ 1153241 w 1225190"/>
              <a:gd name="connsiteY13" fmla="*/ 1336198 h 1559240"/>
              <a:gd name="connsiteX14" fmla="*/ 949728 w 1225190"/>
              <a:gd name="connsiteY14" fmla="*/ 1504251 h 1559240"/>
              <a:gd name="connsiteX15" fmla="*/ 621845 w 1225190"/>
              <a:gd name="connsiteY15" fmla="*/ 1559240 h 1559240"/>
              <a:gd name="connsiteX16" fmla="*/ 182956 w 1225190"/>
              <a:gd name="connsiteY16" fmla="*/ 1427162 h 1559240"/>
              <a:gd name="connsiteX17" fmla="*/ 0 w 1225190"/>
              <a:gd name="connsiteY17" fmla="*/ 1042235 h 1559240"/>
              <a:gd name="connsiteX18" fmla="*/ 296019 w 1225190"/>
              <a:gd name="connsiteY18" fmla="*/ 1013455 h 1559240"/>
              <a:gd name="connsiteX19" fmla="*/ 404456 w 1225190"/>
              <a:gd name="connsiteY19" fmla="*/ 1232386 h 1559240"/>
              <a:gd name="connsiteX20" fmla="*/ 624929 w 1225190"/>
              <a:gd name="connsiteY20" fmla="*/ 1302279 h 1559240"/>
              <a:gd name="connsiteX21" fmla="*/ 846429 w 1225190"/>
              <a:gd name="connsiteY21" fmla="*/ 1240095 h 1559240"/>
              <a:gd name="connsiteX22" fmla="*/ 920948 w 1225190"/>
              <a:gd name="connsiteY22" fmla="*/ 1094655 h 1559240"/>
              <a:gd name="connsiteX23" fmla="*/ 889599 w 1225190"/>
              <a:gd name="connsiteY23" fmla="*/ 1003690 h 1559240"/>
              <a:gd name="connsiteX24" fmla="*/ 780133 w 1225190"/>
              <a:gd name="connsiteY24" fmla="*/ 938422 h 1559240"/>
              <a:gd name="connsiteX25" fmla="*/ 536534 w 1225190"/>
              <a:gd name="connsiteY25" fmla="*/ 872640 h 1559240"/>
              <a:gd name="connsiteX26" fmla="*/ 193234 w 1225190"/>
              <a:gd name="connsiteY26" fmla="*/ 723603 h 1559240"/>
              <a:gd name="connsiteX27" fmla="*/ 54475 w 1225190"/>
              <a:gd name="connsiteY27" fmla="*/ 420389 h 1559240"/>
              <a:gd name="connsiteX28" fmla="*/ 119743 w 1225190"/>
              <a:gd name="connsiteY28" fmla="*/ 205055 h 1559240"/>
              <a:gd name="connsiteX29" fmla="*/ 307839 w 1225190"/>
              <a:gd name="connsiteY29" fmla="*/ 52420 h 1559240"/>
              <a:gd name="connsiteX30" fmla="*/ 604372 w 1225190"/>
              <a:gd name="connsiteY30" fmla="*/ 0 h 155924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25190" h="1559240">
                <a:moveTo>
                  <a:pt x="604372" y="0"/>
                </a:moveTo>
                <a:cubicBezTo>
                  <a:pt x="793495" y="0"/>
                  <a:pt x="935852" y="41457"/>
                  <a:pt x="1031441" y="124370"/>
                </a:cubicBezTo>
                <a:cubicBezTo>
                  <a:pt x="1127031" y="207282"/>
                  <a:pt x="1177224" y="317947"/>
                  <a:pt x="1182021" y="456363"/>
                </a:cubicBezTo>
                <a:lnTo>
                  <a:pt x="877779" y="469725"/>
                </a:lnTo>
                <a:cubicBezTo>
                  <a:pt x="864759" y="392294"/>
                  <a:pt x="836836" y="336619"/>
                  <a:pt x="794009" y="302701"/>
                </a:cubicBezTo>
                <a:cubicBezTo>
                  <a:pt x="751182" y="268782"/>
                  <a:pt x="686942" y="251822"/>
                  <a:pt x="601289" y="251822"/>
                </a:cubicBezTo>
                <a:cubicBezTo>
                  <a:pt x="512894" y="251822"/>
                  <a:pt x="443686" y="269981"/>
                  <a:pt x="393664" y="306298"/>
                </a:cubicBezTo>
                <a:cubicBezTo>
                  <a:pt x="361458" y="329596"/>
                  <a:pt x="345355" y="360774"/>
                  <a:pt x="345355" y="399832"/>
                </a:cubicBezTo>
                <a:cubicBezTo>
                  <a:pt x="345355" y="435464"/>
                  <a:pt x="360430" y="465957"/>
                  <a:pt x="390580" y="491310"/>
                </a:cubicBezTo>
                <a:cubicBezTo>
                  <a:pt x="428953" y="523516"/>
                  <a:pt x="522145" y="557092"/>
                  <a:pt x="670154" y="592039"/>
                </a:cubicBezTo>
                <a:cubicBezTo>
                  <a:pt x="818164" y="626985"/>
                  <a:pt x="927629" y="663131"/>
                  <a:pt x="998550" y="700476"/>
                </a:cubicBezTo>
                <a:cubicBezTo>
                  <a:pt x="1069472" y="737821"/>
                  <a:pt x="1124975" y="788871"/>
                  <a:pt x="1165061" y="853625"/>
                </a:cubicBezTo>
                <a:cubicBezTo>
                  <a:pt x="1205147" y="918379"/>
                  <a:pt x="1225190" y="998380"/>
                  <a:pt x="1225190" y="1093627"/>
                </a:cubicBezTo>
                <a:cubicBezTo>
                  <a:pt x="1225190" y="1179966"/>
                  <a:pt x="1201207" y="1260823"/>
                  <a:pt x="1153241" y="1336198"/>
                </a:cubicBezTo>
                <a:cubicBezTo>
                  <a:pt x="1105275" y="1411573"/>
                  <a:pt x="1037437" y="1467591"/>
                  <a:pt x="949728" y="1504251"/>
                </a:cubicBezTo>
                <a:cubicBezTo>
                  <a:pt x="862018" y="1540910"/>
                  <a:pt x="752724" y="1559240"/>
                  <a:pt x="621845" y="1559240"/>
                </a:cubicBezTo>
                <a:cubicBezTo>
                  <a:pt x="431352" y="1559240"/>
                  <a:pt x="285055" y="1515214"/>
                  <a:pt x="182956" y="1427162"/>
                </a:cubicBezTo>
                <a:cubicBezTo>
                  <a:pt x="80857" y="1339110"/>
                  <a:pt x="19871" y="1210801"/>
                  <a:pt x="0" y="1042235"/>
                </a:cubicBezTo>
                <a:lnTo>
                  <a:pt x="296019" y="1013455"/>
                </a:lnTo>
                <a:cubicBezTo>
                  <a:pt x="313835" y="1112813"/>
                  <a:pt x="349981" y="1185790"/>
                  <a:pt x="404456" y="1232386"/>
                </a:cubicBezTo>
                <a:cubicBezTo>
                  <a:pt x="458932" y="1278981"/>
                  <a:pt x="532423" y="1302279"/>
                  <a:pt x="624929" y="1302279"/>
                </a:cubicBezTo>
                <a:cubicBezTo>
                  <a:pt x="722917" y="1302279"/>
                  <a:pt x="796750" y="1281551"/>
                  <a:pt x="846429" y="1240095"/>
                </a:cubicBezTo>
                <a:cubicBezTo>
                  <a:pt x="896108" y="1198638"/>
                  <a:pt x="920948" y="1150158"/>
                  <a:pt x="920948" y="1094655"/>
                </a:cubicBezTo>
                <a:cubicBezTo>
                  <a:pt x="920948" y="1059023"/>
                  <a:pt x="910498" y="1028701"/>
                  <a:pt x="889599" y="1003690"/>
                </a:cubicBezTo>
                <a:cubicBezTo>
                  <a:pt x="868699" y="978680"/>
                  <a:pt x="832211" y="956923"/>
                  <a:pt x="780133" y="938422"/>
                </a:cubicBezTo>
                <a:cubicBezTo>
                  <a:pt x="744501" y="926088"/>
                  <a:pt x="663302" y="904161"/>
                  <a:pt x="536534" y="872640"/>
                </a:cubicBezTo>
                <a:cubicBezTo>
                  <a:pt x="373450" y="832212"/>
                  <a:pt x="259016" y="782532"/>
                  <a:pt x="193234" y="723603"/>
                </a:cubicBezTo>
                <a:cubicBezTo>
                  <a:pt x="100728" y="640690"/>
                  <a:pt x="54475" y="539619"/>
                  <a:pt x="54475" y="420389"/>
                </a:cubicBezTo>
                <a:cubicBezTo>
                  <a:pt x="54475" y="343643"/>
                  <a:pt x="76231" y="271865"/>
                  <a:pt x="119743" y="205055"/>
                </a:cubicBezTo>
                <a:cubicBezTo>
                  <a:pt x="163255" y="138245"/>
                  <a:pt x="225954" y="87367"/>
                  <a:pt x="307839" y="52420"/>
                </a:cubicBezTo>
                <a:cubicBezTo>
                  <a:pt x="389724" y="17474"/>
                  <a:pt x="488568" y="0"/>
                  <a:pt x="604372" y="0"/>
                </a:cubicBezTo>
                <a:close/>
              </a:path>
            </a:pathLst>
          </a:custGeom>
          <a:ln w="28575">
            <a:solidFill>
              <a:schemeClr val="accent2"/>
            </a:solidFill>
          </a:ln>
        </p:spPr>
        <p:txBody>
          <a:bodyPr wrap="square">
            <a:noAutofit/>
          </a:bodyPr>
          <a:lstStyle/>
          <a:p>
            <a:endParaRPr lang="zh-CN" altLang="en-US"/>
          </a:p>
        </p:txBody>
      </p:sp>
      <p:sp>
        <p:nvSpPr>
          <p:cNvPr id="16" name="图片占位符 15"/>
          <p:cNvSpPr>
            <a:spLocks noGrp="1"/>
          </p:cNvSpPr>
          <p:nvPr>
            <p:ph type="pic" sz="quarter" idx="11"/>
          </p:nvPr>
        </p:nvSpPr>
        <p:spPr>
          <a:xfrm>
            <a:off x="3872219" y="2366363"/>
            <a:ext cx="1977572" cy="1506820"/>
          </a:xfrm>
          <a:custGeom>
            <a:gdLst>
              <a:gd name="connsiteX0" fmla="*/ 0 w 1977572"/>
              <a:gd name="connsiteY0" fmla="*/ 0 h 1506820"/>
              <a:gd name="connsiteX1" fmla="*/ 311436 w 1977572"/>
              <a:gd name="connsiteY1" fmla="*/ 0 h 1506820"/>
              <a:gd name="connsiteX2" fmla="*/ 538590 w 1977572"/>
              <a:gd name="connsiteY2" fmla="*/ 1035040 h 1506820"/>
              <a:gd name="connsiteX3" fmla="*/ 814052 w 1977572"/>
              <a:gd name="connsiteY3" fmla="*/ 0 h 1506820"/>
              <a:gd name="connsiteX4" fmla="*/ 1175853 w 1977572"/>
              <a:gd name="connsiteY4" fmla="*/ 0 h 1506820"/>
              <a:gd name="connsiteX5" fmla="*/ 1440009 w 1977572"/>
              <a:gd name="connsiteY5" fmla="*/ 1052513 h 1506820"/>
              <a:gd name="connsiteX6" fmla="*/ 1671274 w 1977572"/>
              <a:gd name="connsiteY6" fmla="*/ 0 h 1506820"/>
              <a:gd name="connsiteX7" fmla="*/ 1977572 w 1977572"/>
              <a:gd name="connsiteY7" fmla="*/ 0 h 1506820"/>
              <a:gd name="connsiteX8" fmla="*/ 1611659 w 1977572"/>
              <a:gd name="connsiteY8" fmla="*/ 1506820 h 1506820"/>
              <a:gd name="connsiteX9" fmla="*/ 1288916 w 1977572"/>
              <a:gd name="connsiteY9" fmla="*/ 1506820 h 1506820"/>
              <a:gd name="connsiteX10" fmla="*/ 988786 w 1977572"/>
              <a:gd name="connsiteY10" fmla="*/ 380303 h 1506820"/>
              <a:gd name="connsiteX11" fmla="*/ 689683 w 1977572"/>
              <a:gd name="connsiteY11" fmla="*/ 1506820 h 1506820"/>
              <a:gd name="connsiteX12" fmla="*/ 359745 w 1977572"/>
              <a:gd name="connsiteY12" fmla="*/ 1506820 h 150682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77571" h="1506820">
                <a:moveTo>
                  <a:pt x="0" y="0"/>
                </a:moveTo>
                <a:lnTo>
                  <a:pt x="311436" y="0"/>
                </a:lnTo>
                <a:lnTo>
                  <a:pt x="538590" y="1035040"/>
                </a:lnTo>
                <a:lnTo>
                  <a:pt x="814052" y="0"/>
                </a:lnTo>
                <a:lnTo>
                  <a:pt x="1175853" y="0"/>
                </a:lnTo>
                <a:lnTo>
                  <a:pt x="1440009" y="1052513"/>
                </a:lnTo>
                <a:lnTo>
                  <a:pt x="1671274" y="0"/>
                </a:lnTo>
                <a:lnTo>
                  <a:pt x="1977572" y="0"/>
                </a:lnTo>
                <a:lnTo>
                  <a:pt x="1611659" y="1506820"/>
                </a:lnTo>
                <a:lnTo>
                  <a:pt x="1288916" y="1506820"/>
                </a:lnTo>
                <a:lnTo>
                  <a:pt x="988786" y="380303"/>
                </a:lnTo>
                <a:lnTo>
                  <a:pt x="689683" y="1506820"/>
                </a:lnTo>
                <a:lnTo>
                  <a:pt x="359745" y="1506820"/>
                </a:lnTo>
                <a:close/>
              </a:path>
            </a:pathLst>
          </a:custGeom>
          <a:ln w="28575">
            <a:solidFill>
              <a:schemeClr val="accent2"/>
            </a:solidFill>
          </a:ln>
        </p:spPr>
        <p:txBody>
          <a:bodyPr wrap="square">
            <a:noAutofit/>
          </a:bodyPr>
          <a:lstStyle/>
          <a:p>
            <a:endParaRPr lang="zh-CN" altLang="en-US"/>
          </a:p>
        </p:txBody>
      </p:sp>
      <p:sp>
        <p:nvSpPr>
          <p:cNvPr id="17" name="图片占位符 16"/>
          <p:cNvSpPr>
            <a:spLocks noGrp="1"/>
          </p:cNvSpPr>
          <p:nvPr>
            <p:ph type="pic" sz="quarter" idx="12"/>
          </p:nvPr>
        </p:nvSpPr>
        <p:spPr>
          <a:xfrm>
            <a:off x="6900561" y="2340667"/>
            <a:ext cx="1461594" cy="1558212"/>
          </a:xfrm>
          <a:custGeom>
            <a:gdLst>
              <a:gd name="connsiteX0" fmla="*/ 731825 w 1461594"/>
              <a:gd name="connsiteY0" fmla="*/ 260045 h 1558212"/>
              <a:gd name="connsiteX1" fmla="*/ 428611 w 1461594"/>
              <a:gd name="connsiteY1" fmla="*/ 389039 h 1558212"/>
              <a:gd name="connsiteX2" fmla="*/ 313492 w 1461594"/>
              <a:gd name="connsiteY2" fmla="*/ 778079 h 1558212"/>
              <a:gd name="connsiteX3" fmla="*/ 431694 w 1461594"/>
              <a:gd name="connsiteY3" fmla="*/ 1166090 h 1558212"/>
              <a:gd name="connsiteX4" fmla="*/ 731825 w 1461594"/>
              <a:gd name="connsiteY4" fmla="*/ 1298168 h 1558212"/>
              <a:gd name="connsiteX5" fmla="*/ 1030414 w 1461594"/>
              <a:gd name="connsiteY5" fmla="*/ 1167118 h 1558212"/>
              <a:gd name="connsiteX6" fmla="*/ 1147074 w 1461594"/>
              <a:gd name="connsiteY6" fmla="*/ 773967 h 1558212"/>
              <a:gd name="connsiteX7" fmla="*/ 1033497 w 1461594"/>
              <a:gd name="connsiteY7" fmla="*/ 387498 h 1558212"/>
              <a:gd name="connsiteX8" fmla="*/ 731825 w 1461594"/>
              <a:gd name="connsiteY8" fmla="*/ 260045 h 1558212"/>
              <a:gd name="connsiteX9" fmla="*/ 728741 w 1461594"/>
              <a:gd name="connsiteY9" fmla="*/ 0 h 1558212"/>
              <a:gd name="connsiteX10" fmla="*/ 1261679 w 1461594"/>
              <a:gd name="connsiteY10" fmla="*/ 206597 h 1558212"/>
              <a:gd name="connsiteX11" fmla="*/ 1461594 w 1461594"/>
              <a:gd name="connsiteY11" fmla="*/ 781162 h 1558212"/>
              <a:gd name="connsiteX12" fmla="*/ 1263220 w 1461594"/>
              <a:gd name="connsiteY12" fmla="*/ 1352130 h 1558212"/>
              <a:gd name="connsiteX13" fmla="*/ 732853 w 1461594"/>
              <a:gd name="connsiteY13" fmla="*/ 1558212 h 1558212"/>
              <a:gd name="connsiteX14" fmla="*/ 198374 w 1461594"/>
              <a:gd name="connsiteY14" fmla="*/ 1353157 h 1558212"/>
              <a:gd name="connsiteX15" fmla="*/ 0 w 1461594"/>
              <a:gd name="connsiteY15" fmla="*/ 788357 h 1558212"/>
              <a:gd name="connsiteX16" fmla="*/ 68865 w 1461594"/>
              <a:gd name="connsiteY16" fmla="*/ 401888 h 1558212"/>
              <a:gd name="connsiteX17" fmla="*/ 209166 w 1461594"/>
              <a:gd name="connsiteY17" fmla="*/ 195291 h 1558212"/>
              <a:gd name="connsiteX18" fmla="*/ 403943 w 1461594"/>
              <a:gd name="connsiteY18" fmla="*/ 59615 h 1558212"/>
              <a:gd name="connsiteX19" fmla="*/ 728741 w 1461594"/>
              <a:gd name="connsiteY19" fmla="*/ 0 h 155821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61594" h="1558212">
                <a:moveTo>
                  <a:pt x="731825" y="260045"/>
                </a:moveTo>
                <a:cubicBezTo>
                  <a:pt x="606428" y="260045"/>
                  <a:pt x="505357" y="303043"/>
                  <a:pt x="428611" y="389039"/>
                </a:cubicBezTo>
                <a:cubicBezTo>
                  <a:pt x="351865" y="475036"/>
                  <a:pt x="313492" y="604715"/>
                  <a:pt x="313492" y="778079"/>
                </a:cubicBezTo>
                <a:cubicBezTo>
                  <a:pt x="313492" y="948701"/>
                  <a:pt x="352893" y="1078038"/>
                  <a:pt x="431694" y="1166090"/>
                </a:cubicBezTo>
                <a:cubicBezTo>
                  <a:pt x="510496" y="1254142"/>
                  <a:pt x="610539" y="1298168"/>
                  <a:pt x="731825" y="1298168"/>
                </a:cubicBezTo>
                <a:cubicBezTo>
                  <a:pt x="853111" y="1298168"/>
                  <a:pt x="952640" y="1254484"/>
                  <a:pt x="1030414" y="1167118"/>
                </a:cubicBezTo>
                <a:cubicBezTo>
                  <a:pt x="1108187" y="1079751"/>
                  <a:pt x="1147074" y="948701"/>
                  <a:pt x="1147074" y="773967"/>
                </a:cubicBezTo>
                <a:cubicBezTo>
                  <a:pt x="1147074" y="601289"/>
                  <a:pt x="1109215" y="472466"/>
                  <a:pt x="1033497" y="387498"/>
                </a:cubicBezTo>
                <a:cubicBezTo>
                  <a:pt x="957779" y="302529"/>
                  <a:pt x="857222" y="260045"/>
                  <a:pt x="731825" y="260045"/>
                </a:cubicBezTo>
                <a:close/>
                <a:moveTo>
                  <a:pt x="728741" y="0"/>
                </a:moveTo>
                <a:cubicBezTo>
                  <a:pt x="950756" y="0"/>
                  <a:pt x="1128402" y="68866"/>
                  <a:pt x="1261679" y="206597"/>
                </a:cubicBezTo>
                <a:cubicBezTo>
                  <a:pt x="1394956" y="344328"/>
                  <a:pt x="1461594" y="535850"/>
                  <a:pt x="1461594" y="781162"/>
                </a:cubicBezTo>
                <a:cubicBezTo>
                  <a:pt x="1461594" y="1024418"/>
                  <a:pt x="1395470" y="1214741"/>
                  <a:pt x="1263220" y="1352130"/>
                </a:cubicBezTo>
                <a:cubicBezTo>
                  <a:pt x="1130971" y="1489518"/>
                  <a:pt x="954182" y="1558212"/>
                  <a:pt x="732853" y="1558212"/>
                </a:cubicBezTo>
                <a:cubicBezTo>
                  <a:pt x="508783" y="1558212"/>
                  <a:pt x="330623" y="1489861"/>
                  <a:pt x="198374" y="1353157"/>
                </a:cubicBezTo>
                <a:cubicBezTo>
                  <a:pt x="66125" y="1216454"/>
                  <a:pt x="0" y="1028187"/>
                  <a:pt x="0" y="788357"/>
                </a:cubicBezTo>
                <a:cubicBezTo>
                  <a:pt x="0" y="634866"/>
                  <a:pt x="22955" y="506042"/>
                  <a:pt x="68865" y="401888"/>
                </a:cubicBezTo>
                <a:cubicBezTo>
                  <a:pt x="103127" y="325142"/>
                  <a:pt x="149894" y="256276"/>
                  <a:pt x="209166" y="195291"/>
                </a:cubicBezTo>
                <a:cubicBezTo>
                  <a:pt x="268438" y="134305"/>
                  <a:pt x="333364" y="89080"/>
                  <a:pt x="403943" y="59615"/>
                </a:cubicBezTo>
                <a:cubicBezTo>
                  <a:pt x="497819" y="19872"/>
                  <a:pt x="606085" y="0"/>
                  <a:pt x="728741" y="0"/>
                </a:cubicBezTo>
                <a:close/>
              </a:path>
            </a:pathLst>
          </a:custGeom>
          <a:ln w="28575">
            <a:solidFill>
              <a:schemeClr val="accent2"/>
            </a:solidFill>
          </a:ln>
        </p:spPr>
        <p:txBody>
          <a:bodyPr wrap="square">
            <a:noAutofit/>
          </a:bodyPr>
          <a:lstStyle/>
          <a:p>
            <a:endParaRPr lang="zh-CN" altLang="en-US"/>
          </a:p>
        </p:txBody>
      </p:sp>
      <p:sp>
        <p:nvSpPr>
          <p:cNvPr id="18" name="图片占位符 17"/>
          <p:cNvSpPr>
            <a:spLocks noGrp="1"/>
          </p:cNvSpPr>
          <p:nvPr>
            <p:ph type="pic" sz="quarter" idx="13"/>
          </p:nvPr>
        </p:nvSpPr>
        <p:spPr>
          <a:xfrm>
            <a:off x="9445691" y="2366363"/>
            <a:ext cx="1197438" cy="1506820"/>
          </a:xfrm>
          <a:custGeom>
            <a:gdLst>
              <a:gd name="connsiteX0" fmla="*/ 0 w 1197438"/>
              <a:gd name="connsiteY0" fmla="*/ 0 h 1506820"/>
              <a:gd name="connsiteX1" fmla="*/ 1197438 w 1197438"/>
              <a:gd name="connsiteY1" fmla="*/ 0 h 1506820"/>
              <a:gd name="connsiteX2" fmla="*/ 1197438 w 1197438"/>
              <a:gd name="connsiteY2" fmla="*/ 254906 h 1506820"/>
              <a:gd name="connsiteX3" fmla="*/ 751354 w 1197438"/>
              <a:gd name="connsiteY3" fmla="*/ 254906 h 1506820"/>
              <a:gd name="connsiteX4" fmla="*/ 751354 w 1197438"/>
              <a:gd name="connsiteY4" fmla="*/ 1506820 h 1506820"/>
              <a:gd name="connsiteX5" fmla="*/ 447112 w 1197438"/>
              <a:gd name="connsiteY5" fmla="*/ 1506820 h 1506820"/>
              <a:gd name="connsiteX6" fmla="*/ 447112 w 1197438"/>
              <a:gd name="connsiteY6" fmla="*/ 254906 h 1506820"/>
              <a:gd name="connsiteX7" fmla="*/ 0 w 1197438"/>
              <a:gd name="connsiteY7" fmla="*/ 254906 h 150682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7438" h="1506820">
                <a:moveTo>
                  <a:pt x="0" y="0"/>
                </a:moveTo>
                <a:lnTo>
                  <a:pt x="1197438" y="0"/>
                </a:lnTo>
                <a:lnTo>
                  <a:pt x="1197438" y="254906"/>
                </a:lnTo>
                <a:lnTo>
                  <a:pt x="751354" y="254906"/>
                </a:lnTo>
                <a:lnTo>
                  <a:pt x="751354" y="1506820"/>
                </a:lnTo>
                <a:lnTo>
                  <a:pt x="447112" y="1506820"/>
                </a:lnTo>
                <a:lnTo>
                  <a:pt x="447112" y="254906"/>
                </a:lnTo>
                <a:lnTo>
                  <a:pt x="0" y="254906"/>
                </a:lnTo>
                <a:close/>
              </a:path>
            </a:pathLst>
          </a:custGeom>
          <a:ln w="28575">
            <a:solidFill>
              <a:schemeClr val="accent2"/>
            </a:solidFill>
          </a:ln>
        </p:spPr>
        <p:txBody>
          <a:bodyPr wrap="square">
            <a:noAutofit/>
          </a:bodyPr>
          <a:lstStyle/>
          <a:p>
            <a:endParaRPr lang="zh-CN" altLang="en-US"/>
          </a:p>
        </p:txBody>
      </p:sp>
    </p:spTree>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_标题幻灯片">
    <p:spTree>
      <p:nvGrpSpPr>
        <p:cNvPr id="1" name=""/>
        <p:cNvGrpSpPr/>
        <p:nvPr/>
      </p:nvGrpSpPr>
      <p:grpSpPr>
        <a:xfrm>
          <a:off x="0" y="0"/>
          <a:ext cx="0" cy="0"/>
        </a:xfrm>
      </p:grpSpPr>
      <p:sp>
        <p:nvSpPr>
          <p:cNvPr id="4" name="日期占位符 3"/>
          <p:cNvSpPr>
            <a:spLocks noGrp="1"/>
          </p:cNvSpPr>
          <p:nvPr>
            <p:ph type="dt" sz="half" idx="10"/>
          </p:nvPr>
        </p:nvSpPr>
        <p:spPr/>
        <p:txBody>
          <a:bodyPr/>
          <a:lstStyle/>
          <a:p>
            <a:fld id="{D26EB0D8-D049-4A31-8F2D-814DBCEBC8C0}"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77D73C6-6C2F-48CB-8888-B8D11C5DB613}" type="slidenum">
              <a:rPr lang="zh-CN" altLang="en-US" smtClean="0"/>
              <a:t/>
            </a:fld>
            <a:endParaRPr lang="zh-CN" altLang="en-US"/>
          </a:p>
        </p:txBody>
      </p:sp>
    </p:spTree>
  </p:cSld>
  <p:clrMapOvr>
    <a:masterClrMapping/>
  </p:clrMapOvr>
  <mc:AlternateContent>
    <mc:Choice xmlns:p14="http://schemas.microsoft.com/office/powerpoint/2010/main" Requires="p14">
      <p:transition spd="slow" advClick="0" advTm="0" p14:dur="1500">
        <p:split orient="vert"/>
      </p:transition>
    </mc:Choice>
    <mc:Fallback>
      <p:transition spd="slow" advClick="0" advTm="0">
        <p:split orient="vert"/>
      </p:transition>
    </mc:Fallback>
  </mc:AlternateContent>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页-1">
    <p:spTree>
      <p:nvGrpSpPr>
        <p:cNvPr id="1" name=""/>
        <p:cNvGrpSpPr/>
        <p:nvPr/>
      </p:nvGrpSpPr>
      <p:grpSpPr>
        <a:xfrm>
          <a:off x="0" y="0"/>
          <a:ext cx="0" cy="0"/>
        </a:xfrm>
      </p:grpSpPr>
      <p:sp>
        <p:nvSpPr>
          <p:cNvPr id="2" name="文本框 1"/>
          <p:cNvSpPr txBox="1"/>
          <p:nvPr userDrawn="1"/>
        </p:nvSpPr>
        <p:spPr>
          <a:xfrm>
            <a:off x="3873379" y="194048"/>
            <a:ext cx="4028135" cy="980140"/>
          </a:xfrm>
          <a:prstGeom prst="rect">
            <a:avLst/>
          </a:prstGeom>
          <a:noFill/>
        </p:spPr>
        <p:txBody>
          <a:bodyPr wrap="square" rtlCol="0" anchor="ctr">
            <a:spAutoFit/>
          </a:bodyPr>
          <a:lstStyle/>
          <a:p>
            <a:pPr algn="ctr">
              <a:lnSpc>
                <a:spcPct val="110000"/>
              </a:lnSpc>
            </a:pPr>
            <a:r>
              <a:rPr kumimoji="1" lang="en-US" altLang="zh-CN" sz="2490" b="1">
                <a:solidFill>
                  <a:srgbClr val="595959"/>
                </a:solidFill>
              </a:rPr>
              <a:t>MORE THAN TEMPLATE</a:t>
            </a:r>
            <a:endParaRPr kumimoji="1" lang="en-US" altLang="zh-CN" sz="2490" b="1">
              <a:solidFill>
                <a:srgbClr val="595959"/>
              </a:solidFill>
              <a:latin typeface="微软雅黑" panose="020b0503020204020204" charset="-122"/>
              <a:ea typeface="微软雅黑" panose="020b0503020204020204" charset="-122"/>
              <a:cs typeface="微软雅黑" panose="020b0503020204020204" charset="-122"/>
            </a:endParaRPr>
          </a:p>
          <a:p>
            <a:pPr algn="ctr">
              <a:lnSpc>
                <a:spcPct val="110000"/>
              </a:lnSpc>
            </a:pPr>
            <a:r>
              <a:rPr kumimoji="1" lang="zh-CN" altLang="en-US" sz="2755" b="1">
                <a:solidFill>
                  <a:srgbClr val="595959"/>
                </a:solidFill>
                <a:latin typeface="微软雅黑" panose="020b0503020204020204" charset="-122"/>
                <a:ea typeface="微软雅黑" panose="020b0503020204020204" charset="-122"/>
                <a:cs typeface="微软雅黑" panose="020b0503020204020204" charset="-122"/>
              </a:rPr>
              <a:t>点击此处添加副标题</a:t>
            </a:r>
            <a:endParaRPr kumimoji="1" lang="zh-CN" altLang="en-US" sz="2755" b="1">
              <a:solidFill>
                <a:srgbClr val="595959"/>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mc:Choice xmlns:p14="http://schemas.microsoft.com/office/powerpoint/2010/main" Requires="p14">
      <p:transition spd="slow" advClick="0" advTm="5000" p14:dur="1600">
        <p14:prism isInverted="1"/>
      </p:transition>
    </mc:Choice>
    <mc:Fallback>
      <p:transition spd="slow" advClick="0" advTm="5000">
        <p:fade/>
      </p:transition>
    </mc:Fallback>
  </mc:AlternateContent>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a:t>单击此处编辑标题</a:t>
            </a:r>
            <a:endParaRPr lang="zh-CN" altLang="en-US"/>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单击此处编辑文本</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
            </a:fld>
            <a:endParaRPr lang="zh-CN" altLang="en-US"/>
          </a:p>
        </p:txBody>
      </p:sp>
    </p:spTree>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endParaRPr lang="zh-CN" altLang="en-US"/>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图片与标题">
    <p:spTree>
      <p:nvGrpSpPr>
        <p:cNvPr id="1" name=""/>
        <p:cNvGrpSpPr/>
        <p:nvPr/>
      </p:nvGrpSpPr>
      <p:grpSpPr>
        <a:xfrm>
          <a:off x="0" y="0"/>
          <a: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
            </a:fld>
            <a:endParaRPr lang="zh-CN" altLang="en-US"/>
          </a:p>
        </p:txBody>
      </p:sp>
      <p:sp>
        <p:nvSpPr>
          <p:cNvPr id="6" name="页脚占位符 5"/>
          <p:cNvSpPr>
            <a:spLocks noGrp="1"/>
          </p:cNvSpPr>
          <p:nvPr>
            <p:ph type="ftr" sz="quarter" idx="11"/>
            <p:custDataLst>
              <p:tags r:id="rId4"/>
            </p:custDataLst>
          </p:nvPr>
        </p:nvSpPr>
        <p:spPr/>
        <p:txBody>
          <a:bodyPr/>
          <a:lstStyle/>
          <a:p>
            <a:endParaRPr lang="zh-CN" altLang="en-US"/>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
            </a:fld>
            <a:endParaRPr lang="zh-CN" altLang="en-US"/>
          </a:p>
        </p:txBody>
      </p:sp>
      <p:sp>
        <p:nvSpPr>
          <p:cNvPr id="9" name="标题 8"/>
          <p:cNvSpPr>
            <a:spLocks noGrp="1"/>
          </p:cNvSpPr>
          <p:nvPr>
            <p:ph type="title"/>
            <p:custDataLst>
              <p:tags r:id="rId6"/>
            </p:custDataLst>
          </p:nvPr>
        </p:nvSpPr>
        <p:spPr>
          <a:xfrm>
            <a:off x="608400" y="608400"/>
            <a:ext cx="10969200" cy="705600"/>
          </a:xfrm>
        </p:spPr>
        <p:txBody>
          <a:bodyPr/>
          <a:lstStyle/>
          <a:p>
            <a:r>
              <a:rPr lang="zh-CN" altLang="en-US"/>
              <a:t>单击此处编辑母版标题样式</a:t>
            </a:r>
            <a:endParaRPr lang="zh-CN" altLang="en-US"/>
          </a:p>
        </p:txBody>
      </p:sp>
    </p:spTree>
  </p:cSld>
  <p:clrMapOvr>
    <a:masterClrMapping/>
  </p:clrMapOvr>
  <p:transition/>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timing/>
</p:sldLayout>
</file>

<file path=ppt/slideLayouts/slideLayout2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末尾幻灯片">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a:t>单击此处编辑母版文本样式</a:t>
            </a:r>
            <a:endParaRPr lang="zh-CN" alt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82F288E0-7875-42C4-84C8-98DBBD3BF4D2}"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
            </a:fld>
            <a:endParaRPr lang="zh-CN" alt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82F288E0-7875-42C4-84C8-98DBBD3BF4D2}"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
            </a:fld>
            <a:endParaRPr lang="zh-CN" alt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1186774" y="2665379"/>
            <a:ext cx="4873574"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256938" y="2665379"/>
            <a:ext cx="4897576"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82F288E0-7875-42C4-84C8-98DBBD3BF4D2}" type="datetimeFigureOut">
              <a:rPr lang="zh-CN" altLang="en-US" smtClean="0"/>
              <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
            </a:fld>
            <a:endParaRPr lang="zh-CN" alt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
            </a:fld>
            <a:endParaRPr lang="zh-CN" alt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
            </a:fld>
            <a:endParaRPr lang="zh-CN" alt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82F288E0-7875-42C4-84C8-98DBBD3BF4D2}"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
            </a:fld>
            <a:endParaRPr lang="zh-CN" alt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版">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
            </a:fld>
            <a:endParaRPr lang="zh-CN" altLang="en-US"/>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slideLayout" Target="../slideLayouts/slideLayout12.xml" /><Relationship Id="rId13" Type="http://schemas.openxmlformats.org/officeDocument/2006/relationships/slideLayout" Target="../slideLayouts/slideLayout13.xml" /><Relationship Id="rId14" Type="http://schemas.openxmlformats.org/officeDocument/2006/relationships/slideLayout" Target="../slideLayouts/slideLayout14.xml" /><Relationship Id="rId15" Type="http://schemas.openxmlformats.org/officeDocument/2006/relationships/slideLayout" Target="../slideLayouts/slideLayout15.xml" /><Relationship Id="rId16" Type="http://schemas.openxmlformats.org/officeDocument/2006/relationships/slideLayout" Target="../slideLayouts/slideLayout16.xml" /><Relationship Id="rId17" Type="http://schemas.openxmlformats.org/officeDocument/2006/relationships/image" Target="../media/image1.jpeg" /><Relationship Id="rId18"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17.xml" /><Relationship Id="rId10" Type="http://schemas.openxmlformats.org/officeDocument/2006/relationships/slideLayout" Target="../slideLayouts/slideLayout26.xml" /><Relationship Id="rId11" Type="http://schemas.openxmlformats.org/officeDocument/2006/relationships/slideLayout" Target="../slideLayouts/slideLayout27.xml" /><Relationship Id="rId12" Type="http://schemas.openxmlformats.org/officeDocument/2006/relationships/tags" Target="../tags/tag57.xml" /><Relationship Id="rId13" Type="http://schemas.openxmlformats.org/officeDocument/2006/relationships/tags" Target="../tags/tag58.xml" /><Relationship Id="rId14" Type="http://schemas.openxmlformats.org/officeDocument/2006/relationships/tags" Target="../tags/tag59.xml" /><Relationship Id="rId15" Type="http://schemas.openxmlformats.org/officeDocument/2006/relationships/tags" Target="../tags/tag60.xml" /><Relationship Id="rId16" Type="http://schemas.openxmlformats.org/officeDocument/2006/relationships/theme" Target="../theme/theme2.xml" /><Relationship Id="rId2" Type="http://schemas.openxmlformats.org/officeDocument/2006/relationships/slideLayout" Target="../slideLayouts/slideLayout18.xml" /><Relationship Id="rId3" Type="http://schemas.openxmlformats.org/officeDocument/2006/relationships/slideLayout" Target="../slideLayouts/slideLayout19.xml" /><Relationship Id="rId4" Type="http://schemas.openxmlformats.org/officeDocument/2006/relationships/slideLayout" Target="../slideLayouts/slideLayout20.xml" /><Relationship Id="rId5" Type="http://schemas.openxmlformats.org/officeDocument/2006/relationships/slideLayout" Target="../slideLayouts/slideLayout21.xml" /><Relationship Id="rId6" Type="http://schemas.openxmlformats.org/officeDocument/2006/relationships/slideLayout" Target="../slideLayouts/slideLayout22.xml" /><Relationship Id="rId7" Type="http://schemas.openxmlformats.org/officeDocument/2006/relationships/slideLayout" Target="../slideLayouts/slideLayout23.xml" /><Relationship Id="rId8" Type="http://schemas.openxmlformats.org/officeDocument/2006/relationships/slideLayout" Target="../slideLayouts/slideLayout24.xml" /><Relationship Id="rId9" Type="http://schemas.openxmlformats.org/officeDocument/2006/relationships/slideLayout" Target="../slideLayouts/slideLayout25.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pic>
        <p:nvPicPr>
          <p:cNvPr id="205" name="Picture 2" descr="E:\0000000我图PPT\05.19\手绘黑板\图片1.jpg"/>
          <p:cNvPicPr>
            <a:picLocks noChangeAspect="1" noChangeArrowheads="1"/>
          </p:cNvPicPr>
          <p:nvPr userDrawn="1"/>
        </p:nvPicPr>
        <p:blipFill>
          <a:blip r:embed="rId17">
            <a:extLst>
              <a:ext uri="{28A0092B-C50C-407E-A947-70E740481C1C}">
                <a14:useLocalDpi xmlns:a14="http://schemas.microsoft.com/office/drawing/2010/main" val="0"/>
              </a:ext>
            </a:extLst>
          </a:blip>
          <a:stretch>
            <a:fillRect/>
          </a:stretch>
        </p:blipFill>
        <p:spPr bwMode="auto">
          <a:xfrm>
            <a:off x="635" y="-1270"/>
            <a:ext cx="12190095" cy="6860540"/>
          </a:xfrm>
          <a:prstGeom prst="rect">
            <a:avLst/>
          </a:prstGeom>
          <a:noFill/>
          <a:extLst>
            <a:ext uri="{909E8E84-426E-40DD-AFC4-6F175D3DCCD1}">
              <a14:hiddenFill xmlns:a14="http://schemas.microsoft.com/office/drawing/2010/main">
                <a:solidFill>
                  <a:srgbClr val="FFFFFF"/>
                </a:solidFill>
              </a14:hiddenFill>
            </a:ext>
          </a:extLst>
        </p:spPr>
      </p:pic>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2"/>
        </a:solidFill>
        <a:effectLst/>
      </p:bgPr>
    </p:bg>
    <p:spTree>
      <p:nvGrpSpPr>
        <p:cNvPr id="1" name=""/>
        <p:cNvGrpSpPr/>
        <p:nvPr/>
      </p:nvGrpSpPr>
      <p:grpSpPr>
        <a:xfrm>
          <a:off x="0" y="0"/>
          <a:ext cx="0" cy="0"/>
        </a:xfrm>
      </p:grpSpPr>
      <p:sp>
        <p:nvSpPr>
          <p:cNvPr id="4" name="日期占位符 3"/>
          <p:cNvSpPr>
            <a:spLocks noGrp="1"/>
          </p:cNvSpPr>
          <p:nvPr>
            <p:ph type="dt" sz="half" idx="2"/>
            <p:custDataLst>
              <p:tags r:id="rId12"/>
            </p:custDataLst>
          </p:nvPr>
        </p:nvSpPr>
        <p:spPr>
          <a:xfrm>
            <a:off x="612000" y="6314400"/>
            <a:ext cx="2700000" cy="316800"/>
          </a:xfrm>
          <a:prstGeom prst="rect">
            <a:avLst/>
          </a:prstGeom>
        </p:spPr>
        <p:txBody>
          <a:bodyPr vert="horz" lIns="91440" tIns="45720" rIns="91440" bIns="45720" rtlCol="0" anchor="ctr">
            <a:normAutofit/>
          </a:bodyPr>
          <a:lstStyle>
            <a:defPPr>
              <a:defRPr lang="zh-CN"/>
            </a:defPPr>
            <a:lvl1pPr marL="0" algn="l"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3"/>
            <p:custDataLst>
              <p:tags r:id="rId13"/>
            </p:custDataLst>
          </p:nvPr>
        </p:nvSpPr>
        <p:spPr>
          <a:xfrm>
            <a:off x="4116000" y="6314400"/>
            <a:ext cx="3960000" cy="316800"/>
          </a:xfrm>
          <a:prstGeom prst="rect">
            <a:avLst/>
          </a:prstGeom>
        </p:spPr>
        <p:txBody>
          <a:bodyPr vert="horz" lIns="91440" tIns="45720" rIns="91440" bIns="45720" rtlCol="0" anchor="ctr">
            <a:normAutofit/>
          </a:bodyPr>
          <a:lstStyle>
            <a:defPPr>
              <a:defRPr lang="zh-CN"/>
            </a:defPPr>
            <a:lvl1pPr marL="0" algn="ctr"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 name="灯片编号占位符 5"/>
          <p:cNvSpPr>
            <a:spLocks noGrp="1"/>
          </p:cNvSpPr>
          <p:nvPr>
            <p:ph type="sldNum" sz="quarter" idx="4"/>
            <p:custDataLst>
              <p:tags r:id="rId14"/>
            </p:custDataLst>
          </p:nvPr>
        </p:nvSpPr>
        <p:spPr>
          <a:xfrm>
            <a:off x="8877600" y="6314400"/>
            <a:ext cx="2700000" cy="316800"/>
          </a:xfrm>
          <a:prstGeom prst="rect">
            <a:avLst/>
          </a:prstGeom>
        </p:spPr>
        <p:txBody>
          <a:bodyPr vert="horz" lIns="91440" tIns="45720" rIns="91440" bIns="45720" rtlCol="0" anchor="ctr">
            <a:normAutofit/>
          </a:bodyPr>
          <a:lstStyle>
            <a:defPPr>
              <a:defRPr lang="zh-CN"/>
            </a:defPPr>
            <a:lvl1pPr marL="0" algn="r"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AE70B2-8BF9-45C0-BB95-33D1B9D3A854}" type="slidenum">
              <a:rPr lang="zh-CN" altLang="en-US" smtClean="0"/>
              <a:t>0</a:t>
            </a:fld>
            <a:endParaRPr lang="zh-CN" altLang="en-US"/>
          </a:p>
        </p:txBody>
      </p:sp>
      <p:sp>
        <p:nvSpPr>
          <p:cNvPr id="7" name="矩形 6"/>
          <p:cNvSpPr/>
          <p:nvPr userDrawn="1"/>
        </p:nvSpPr>
        <p:spPr>
          <a:xfrm>
            <a:off x="0" y="635"/>
            <a:ext cx="12193270" cy="68567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p>
        </p:txBody>
      </p:sp>
    </p:spTree>
    <p:custDataLst>
      <p:tags r:id="rId15"/>
    </p:custData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ransition/>
  <p:timing/>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ct val="0"/>
        </a:spcBef>
        <a:spcAft>
          <a:spcPts val="600"/>
        </a:spcAft>
        <a:buFont typeface="Arial" panose="020b0604020202020204" pitchFamily="34" charset="0"/>
        <a:buChar char="●"/>
        <a:tabLst>
          <a:tab pos="1609725"/>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ct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ct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ct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2.jpe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themeOverride" Target="../theme/themeOverride2.xml" /><Relationship Id="rId3" Type="http://schemas.openxmlformats.org/officeDocument/2006/relationships/notesSlide" Target="../notesSlides/notesSlide9.xml" /><Relationship Id="rId4" Type="http://schemas.openxmlformats.org/officeDocument/2006/relationships/tags" Target="../tags/tag62.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themeOverride" Target="../theme/themeOverride3.xml" /><Relationship Id="rId3" Type="http://schemas.openxmlformats.org/officeDocument/2006/relationships/notesSlide" Target="../notesSlides/notesSlide10.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themeOverride" Target="../theme/themeOverride4.xml" /><Relationship Id="rId3" Type="http://schemas.openxmlformats.org/officeDocument/2006/relationships/notesSlide" Target="../notesSlides/notesSlide11.xml" /><Relationship Id="rId4" Type="http://schemas.openxmlformats.org/officeDocument/2006/relationships/tags" Target="../tags/tag63.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2.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13.xml" /><Relationship Id="rId3" Type="http://schemas.openxmlformats.org/officeDocument/2006/relationships/tags" Target="../tags/tag64.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notesSlide" Target="../notesSlides/notesSlide14.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15.xml" /><Relationship Id="rId2" Type="http://schemas.openxmlformats.org/officeDocument/2006/relationships/notesSlide" Target="../notesSlides/notesSlide15.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15.xml" /><Relationship Id="rId2" Type="http://schemas.openxmlformats.org/officeDocument/2006/relationships/notesSlide" Target="../notesSlides/notesSlide16.x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7.x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8.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xml" /><Relationship Id="rId3" Type="http://schemas.openxmlformats.org/officeDocument/2006/relationships/image" Target="../media/image1.jpeg"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15.xml" /><Relationship Id="rId2" Type="http://schemas.openxmlformats.org/officeDocument/2006/relationships/notesSlide" Target="../notesSlides/notesSlide19.xm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15.xml" /><Relationship Id="rId2" Type="http://schemas.openxmlformats.org/officeDocument/2006/relationships/notesSlide" Target="../notesSlides/notesSlide20.xml"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21.xml" /><Relationship Id="rId3" Type="http://schemas.openxmlformats.org/officeDocument/2006/relationships/tags" Target="../tags/tag65.xml" /><Relationship Id="rId4" Type="http://schemas.openxmlformats.org/officeDocument/2006/relationships/tags" Target="../tags/tag66.xml" /><Relationship Id="rId5" Type="http://schemas.openxmlformats.org/officeDocument/2006/relationships/tags" Target="../tags/tag67.xml" /><Relationship Id="rId6" Type="http://schemas.openxmlformats.org/officeDocument/2006/relationships/tags" Target="../tags/tag68.xml" /><Relationship Id="rId7" Type="http://schemas.openxmlformats.org/officeDocument/2006/relationships/tags" Target="../tags/tag69.xml"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22.xml"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15.xml" /><Relationship Id="rId2" Type="http://schemas.openxmlformats.org/officeDocument/2006/relationships/notesSlide" Target="../notesSlides/notesSlide23.xml"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24.xml"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25.xml" /><Relationship Id="rId3" Type="http://schemas.openxmlformats.org/officeDocument/2006/relationships/hyperlink" Target="https://www.ppthui.com/jingpin/" TargetMode="External" /><Relationship Id="rId4" Type="http://schemas.openxmlformats.org/officeDocument/2006/relationships/hyperlink" Target="https://www.ppthui.com/hangye/" TargetMode="External" /><Relationship Id="rId5" Type="http://schemas.openxmlformats.org/officeDocument/2006/relationships/hyperlink" Target="https://www.ppthui.com/gongzuo/" TargetMode="External" /><Relationship Id="rId6" Type="http://schemas.openxmlformats.org/officeDocument/2006/relationships/hyperlink" Target="https://www.ppthui.com/jieri/" TargetMode="External" /><Relationship Id="rId7" Type="http://schemas.openxmlformats.org/officeDocument/2006/relationships/hyperlink" Target="https://www.ppthui.com/beijing/" TargetMode="External" /><Relationship Id="rId8" Type="http://schemas.openxmlformats.org/officeDocument/2006/relationships/hyperlink" Target="https://www.ppthui.com/kejian/" TargetMode="External" /><Relationship Id="rId9" Type="http://schemas.openxmlformats.org/officeDocument/2006/relationships/image" Target="../media/image7.png"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23.xml" /><Relationship Id="rId10" Type="http://schemas.openxmlformats.org/officeDocument/2006/relationships/image" Target="../media/image7.png" /><Relationship Id="rId11" Type="http://schemas.openxmlformats.org/officeDocument/2006/relationships/hyperlink" Target="https://www.ppthui.com/jianjie/" TargetMode="External" /><Relationship Id="rId12" Type="http://schemas.openxmlformats.org/officeDocument/2006/relationships/hyperlink" Target="https://www.ppthui.com/shangwu/" TargetMode="External" /><Relationship Id="rId13" Type="http://schemas.openxmlformats.org/officeDocument/2006/relationships/hyperlink" Target="https://www.ppthui.com/fengjing/" TargetMode="External" /><Relationship Id="rId14" Type="http://schemas.openxmlformats.org/officeDocument/2006/relationships/hyperlink" Target="https://www.ppthui.com/shishang/" TargetMode="External" /><Relationship Id="rId15" Type="http://schemas.openxmlformats.org/officeDocument/2006/relationships/hyperlink" Target="https://www.ppthui.com/gudian/" TargetMode="External" /><Relationship Id="rId16" Type="http://schemas.openxmlformats.org/officeDocument/2006/relationships/hyperlink" Target="https://www.ppthui.com/aiqing/" TargetMode="External" /><Relationship Id="rId17" Type="http://schemas.openxmlformats.org/officeDocument/2006/relationships/hyperlink" Target="https://www.ppthui.com/dongman/" TargetMode="External" /><Relationship Id="rId18" Type="http://schemas.openxmlformats.org/officeDocument/2006/relationships/hyperlink" Target="https://www.ppthui.com/sheji/" TargetMode="External" /><Relationship Id="rId19" Type="http://schemas.openxmlformats.org/officeDocument/2006/relationships/hyperlink" Target="https://www.ppthui.com/search/&#20027;&#39064;&#29677;&#20250;.html" TargetMode="External" /><Relationship Id="rId2" Type="http://schemas.openxmlformats.org/officeDocument/2006/relationships/notesSlide" Target="../notesSlides/notesSlide26.xml" /><Relationship Id="rId20" Type="http://schemas.openxmlformats.org/officeDocument/2006/relationships/hyperlink" Target="https://www.ppthui.com/search/&#32972;&#26223;&#22270;&#29255;.html" TargetMode="External" /><Relationship Id="rId21" Type="http://schemas.openxmlformats.org/officeDocument/2006/relationships/hyperlink" Target="https://www.ppthui.com/dangzheng/" TargetMode="External" /><Relationship Id="rId22" Type="http://schemas.openxmlformats.org/officeDocument/2006/relationships/hyperlink" Target="https://www.ppthui.com/keji/" TargetMode="External" /><Relationship Id="rId23" Type="http://schemas.openxmlformats.org/officeDocument/2006/relationships/hyperlink" Target="https://www.ppthui.com/gongye/" TargetMode="External" /><Relationship Id="rId24" Type="http://schemas.openxmlformats.org/officeDocument/2006/relationships/hyperlink" Target="https://www.ppthui.com/yixue/" TargetMode="External" /><Relationship Id="rId25" Type="http://schemas.openxmlformats.org/officeDocument/2006/relationships/hyperlink" Target="https://www.ppthui.com/lvyou/" TargetMode="External" /><Relationship Id="rId26" Type="http://schemas.openxmlformats.org/officeDocument/2006/relationships/hyperlink" Target="https://www.ppthui.com/jinrong/" TargetMode="External" /><Relationship Id="rId27" Type="http://schemas.openxmlformats.org/officeDocument/2006/relationships/hyperlink" Target="https://www.ppthui.com/canyin/" TargetMode="External" /><Relationship Id="rId28" Type="http://schemas.openxmlformats.org/officeDocument/2006/relationships/hyperlink" Target="https://www.ppthui.com/jiaoyu/" TargetMode="External" /><Relationship Id="rId29" Type="http://schemas.openxmlformats.org/officeDocument/2006/relationships/hyperlink" Target="https://www.ppthui.com/search/&#25945;&#23398;&#35828;&#35838;.html" TargetMode="External" /><Relationship Id="rId3" Type="http://schemas.openxmlformats.org/officeDocument/2006/relationships/hyperlink" Target="https://www.ppthui.com" TargetMode="External" /><Relationship Id="rId30" Type="http://schemas.openxmlformats.org/officeDocument/2006/relationships/hyperlink" Target="https://www.ppthui.com/search/&#38144;&#21806;.html" TargetMode="External" /><Relationship Id="rId31" Type="http://schemas.openxmlformats.org/officeDocument/2006/relationships/hyperlink" Target="https://www.ppthui.com/huibao/" TargetMode="External" /><Relationship Id="rId32" Type="http://schemas.openxmlformats.org/officeDocument/2006/relationships/hyperlink" Target="https://www.ppthui.com/biye/" TargetMode="External" /><Relationship Id="rId33" Type="http://schemas.openxmlformats.org/officeDocument/2006/relationships/hyperlink" Target="https://www.ppthui.com/peixun/" TargetMode="External" /><Relationship Id="rId34" Type="http://schemas.openxmlformats.org/officeDocument/2006/relationships/hyperlink" Target="https://www.ppthui.com/shuzhi/" TargetMode="External" /><Relationship Id="rId35" Type="http://schemas.openxmlformats.org/officeDocument/2006/relationships/hyperlink" Target="https://www.ppthui.com/fenxi/" TargetMode="External" /><Relationship Id="rId36" Type="http://schemas.openxmlformats.org/officeDocument/2006/relationships/hyperlink" Target="https://www.ppthui.com/jianli/" TargetMode="External" /><Relationship Id="rId37" Type="http://schemas.openxmlformats.org/officeDocument/2006/relationships/hyperlink" Target="https://www.ppthui.com/gongsi/" TargetMode="External" /><Relationship Id="rId38" Type="http://schemas.openxmlformats.org/officeDocument/2006/relationships/hyperlink" Target="https://www.ppthui.com/search/&#24037;&#20316;&#24635;&#32467;.html" TargetMode="External" /><Relationship Id="rId39" Type="http://schemas.openxmlformats.org/officeDocument/2006/relationships/hyperlink" Target="https://www.ppthui.com/search/&#22242;&#38431;.html" TargetMode="External" /><Relationship Id="rId4" Type="http://schemas.openxmlformats.org/officeDocument/2006/relationships/hyperlink" Target="https://www.ppthui.com/jingpin/" TargetMode="External" /><Relationship Id="rId5" Type="http://schemas.openxmlformats.org/officeDocument/2006/relationships/hyperlink" Target="https://www.ppthui.com/hangye/" TargetMode="External" /><Relationship Id="rId6" Type="http://schemas.openxmlformats.org/officeDocument/2006/relationships/hyperlink" Target="https://www.ppthui.com/gongzuo/" TargetMode="External" /><Relationship Id="rId7" Type="http://schemas.openxmlformats.org/officeDocument/2006/relationships/hyperlink" Target="https://www.ppthui.com/jieri/" TargetMode="External" /><Relationship Id="rId8" Type="http://schemas.openxmlformats.org/officeDocument/2006/relationships/hyperlink" Target="http://www.ppthui.com/dangzheng/" TargetMode="External" /><Relationship Id="rId9" Type="http://schemas.openxmlformats.org/officeDocument/2006/relationships/hyperlink" Target="http://www.ppthui.com/jiaoyu/" TargetMode="Externa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2.xml" /><Relationship Id="rId3" Type="http://schemas.openxmlformats.org/officeDocument/2006/relationships/image" Target="../media/image1.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5.xml" /><Relationship Id="rId2" Type="http://schemas.openxmlformats.org/officeDocument/2006/relationships/notesSlide" Target="../notesSlides/notesSlide3.xml" /><Relationship Id="rId3" Type="http://schemas.openxmlformats.org/officeDocument/2006/relationships/image" Target="../media/image3.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4.xml" /><Relationship Id="rId3" Type="http://schemas.openxmlformats.org/officeDocument/2006/relationships/image" Target="../media/image4.jpeg" /><Relationship Id="rId4" Type="http://schemas.openxmlformats.org/officeDocument/2006/relationships/image" Target="../media/image5.jpe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5.xml" /><Relationship Id="rId3" Type="http://schemas.openxmlformats.org/officeDocument/2006/relationships/tags" Target="../tags/tag61.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6.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7.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notesSlide" Target="../notesSlides/notesSlide8.xml" /><Relationship Id="rId3" Type="http://schemas.openxmlformats.org/officeDocument/2006/relationships/chart" Target="../charts/chart1.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rgbClr val="F3F3F3"/>
        </a:solidFill>
        <a:effectLst/>
      </p:bgPr>
    </p:bg>
    <p:spTree>
      <p:nvGrpSpPr>
        <p:cNvPr id="1" name=""/>
        <p:cNvGrpSpPr/>
        <p:nvPr/>
      </p:nvGrpSpPr>
      <p:grpSpPr>
        <a:xfrm>
          <a:off x="0" y="0"/>
          <a:ext cx="0" cy="0"/>
        </a:xfrm>
      </p:grpSpPr>
      <p:pic>
        <p:nvPicPr>
          <p:cNvPr id="5" name="图片 4" descr="500908912"/>
          <p:cNvPicPr>
            <a:picLocks noChangeAspect="1"/>
          </p:cNvPicPr>
          <p:nvPr/>
        </p:nvPicPr>
        <p:blipFill>
          <a:blip r:embed="rId2"/>
          <a:stretch>
            <a:fillRect/>
          </a:stretch>
        </p:blipFill>
        <p:spPr>
          <a:xfrm>
            <a:off x="-20320" y="-147320"/>
            <a:ext cx="12232640" cy="7460615"/>
          </a:xfrm>
          <a:prstGeom prst="rect">
            <a:avLst/>
          </a:prstGeom>
        </p:spPr>
      </p:pic>
    </p:spTree>
  </p:cSld>
  <p:clrMapOvr>
    <a:masterClrMapping/>
  </p:clrMapOvr>
  <p:transition/>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rgbClr val="B39C4E"/>
        </a:solidFill>
        <a:effectLst/>
      </p:bgPr>
    </p:bg>
    <p:spTree>
      <p:nvGrpSpPr>
        <p:cNvPr id="1" name=""/>
        <p:cNvGrpSpPr/>
        <p:nvPr/>
      </p:nvGrpSpPr>
      <p:grpSpPr>
        <a:xfrm>
          <a:off x="0" y="0"/>
          <a:ext cx="0" cy="0"/>
        </a:xfrm>
      </p:grpSpPr>
      <p:grpSp>
        <p:nvGrpSpPr>
          <p:cNvPr id="3" name="d2728f81-4f35-4135-994d-f2d394713ab8"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4"/>
            </p:custDataLst>
          </p:nvPr>
        </p:nvGrpSpPr>
        <p:grpSpPr>
          <a:xfrm>
            <a:off x="1324069" y="1588019"/>
            <a:ext cx="9543863" cy="4670011"/>
            <a:chOff x="1363539" y="1548478"/>
            <a:chExt cx="9543865" cy="4670012"/>
          </a:xfrm>
        </p:grpSpPr>
        <p:grpSp>
          <p:nvGrpSpPr>
            <p:cNvPr id="4" name="íšḷíḓe"/>
            <p:cNvGrpSpPr/>
            <p:nvPr/>
          </p:nvGrpSpPr>
          <p:grpSpPr>
            <a:xfrm>
              <a:off x="6096003" y="1548478"/>
              <a:ext cx="4811401" cy="4229425"/>
              <a:chOff x="5859078" y="1032155"/>
              <a:chExt cx="5669645" cy="4983861"/>
            </a:xfrm>
          </p:grpSpPr>
          <p:grpSp>
            <p:nvGrpSpPr>
              <p:cNvPr id="18" name="îšľïdê"/>
              <p:cNvGrpSpPr/>
              <p:nvPr/>
            </p:nvGrpSpPr>
            <p:grpSpPr>
              <a:xfrm>
                <a:off x="7382968" y="2100256"/>
                <a:ext cx="3617367" cy="1781407"/>
                <a:chOff x="7920055" y="2672022"/>
                <a:chExt cx="2900732" cy="1428493"/>
              </a:xfrm>
            </p:grpSpPr>
            <p:grpSp>
              <p:nvGrpSpPr>
                <p:cNvPr id="40" name="isḷîḑê"/>
                <p:cNvGrpSpPr/>
                <p:nvPr/>
              </p:nvGrpSpPr>
              <p:grpSpPr>
                <a:xfrm rot="16200000" flipH="1">
                  <a:off x="8656174" y="1935902"/>
                  <a:ext cx="1428493" cy="2900732"/>
                  <a:chOff x="8645978" y="2272708"/>
                  <a:chExt cx="1652155" cy="3354903"/>
                </a:xfrm>
                <a:solidFill>
                  <a:schemeClr val="accent2"/>
                </a:solidFill>
              </p:grpSpPr>
              <p:sp>
                <p:nvSpPr>
                  <p:cNvPr id="43" name="ïṩ1îḑê"/>
                  <p:cNvSpPr/>
                  <p:nvPr/>
                </p:nvSpPr>
                <p:spPr>
                  <a:xfrm rot="10800000">
                    <a:off x="8960563" y="2272708"/>
                    <a:ext cx="999386" cy="1018309"/>
                  </a:xfrm>
                  <a:custGeom>
                    <a:gdLst>
                      <a:gd name="connsiteX0" fmla="*/ 4153 w 826077"/>
                      <a:gd name="connsiteY0" fmla="*/ 1018309 h 1018309"/>
                      <a:gd name="connsiteX1" fmla="*/ 0 w 826077"/>
                      <a:gd name="connsiteY1" fmla="*/ 1018309 h 1018309"/>
                      <a:gd name="connsiteX2" fmla="*/ 0 w 826077"/>
                      <a:gd name="connsiteY2" fmla="*/ 0 h 1018309"/>
                      <a:gd name="connsiteX3" fmla="*/ 826077 w 826077"/>
                      <a:gd name="connsiteY3" fmla="*/ 0 h 1018309"/>
                      <a:gd name="connsiteX4" fmla="*/ 826077 w 826077"/>
                      <a:gd name="connsiteY4" fmla="*/ 196385 h 1018309"/>
                      <a:gd name="connsiteX5" fmla="*/ 4153 w 826077"/>
                      <a:gd name="connsiteY5" fmla="*/ 1018309 h 101830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6077" h="1018309">
                        <a:moveTo>
                          <a:pt x="4153" y="1018309"/>
                        </a:moveTo>
                        <a:lnTo>
                          <a:pt x="0" y="1018309"/>
                        </a:lnTo>
                        <a:lnTo>
                          <a:pt x="0" y="0"/>
                        </a:lnTo>
                        <a:lnTo>
                          <a:pt x="826077" y="0"/>
                        </a:lnTo>
                        <a:lnTo>
                          <a:pt x="826077" y="196385"/>
                        </a:lnTo>
                        <a:lnTo>
                          <a:pt x="4153" y="1018309"/>
                        </a:lnTo>
                        <a:close/>
                      </a:path>
                    </a:pathLst>
                  </a:custGeom>
                  <a:solidFill>
                    <a:srgbClr val="FFD27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Light" panose="020b0502040204020203" pitchFamily="34" charset="-122"/>
                      <a:ea typeface="微软雅黑 Light" panose="020b0502040204020203" pitchFamily="34" charset="-122"/>
                    </a:endParaRPr>
                  </a:p>
                </p:txBody>
              </p:sp>
              <p:sp>
                <p:nvSpPr>
                  <p:cNvPr id="44" name="iŝ1íḑe"/>
                  <p:cNvSpPr/>
                  <p:nvPr/>
                </p:nvSpPr>
                <p:spPr>
                  <a:xfrm rot="10800000">
                    <a:off x="8972361" y="3291018"/>
                    <a:ext cx="999385" cy="1593680"/>
                  </a:xfrm>
                  <a:custGeom>
                    <a:gdLst>
                      <a:gd name="connsiteX0" fmla="*/ 826077 w 826077"/>
                      <a:gd name="connsiteY0" fmla="*/ 1312966 h 1312966"/>
                      <a:gd name="connsiteX1" fmla="*/ 0 w 826077"/>
                      <a:gd name="connsiteY1" fmla="*/ 1312966 h 1312966"/>
                      <a:gd name="connsiteX2" fmla="*/ 0 w 826077"/>
                      <a:gd name="connsiteY2" fmla="*/ 0 h 1312966"/>
                      <a:gd name="connsiteX3" fmla="*/ 826077 w 826077"/>
                      <a:gd name="connsiteY3" fmla="*/ 0 h 1312966"/>
                      <a:gd name="connsiteX4" fmla="*/ 826077 w 826077"/>
                      <a:gd name="connsiteY4" fmla="*/ 1312966 h 1312966"/>
                    </a:gdLst>
                    <a:cxnLst>
                      <a:cxn ang="0">
                        <a:pos x="connsiteX0" y="connsiteY0"/>
                      </a:cxn>
                      <a:cxn ang="0">
                        <a:pos x="connsiteX1" y="connsiteY1"/>
                      </a:cxn>
                      <a:cxn ang="0">
                        <a:pos x="connsiteX2" y="connsiteY2"/>
                      </a:cxn>
                      <a:cxn ang="0">
                        <a:pos x="connsiteX3" y="connsiteY3"/>
                      </a:cxn>
                      <a:cxn ang="0">
                        <a:pos x="connsiteX4" y="connsiteY4"/>
                      </a:cxn>
                    </a:cxnLst>
                    <a:rect l="l" t="t" r="r" b="b"/>
                    <a:pathLst>
                      <a:path w="826077" h="1312966">
                        <a:moveTo>
                          <a:pt x="826077" y="1312966"/>
                        </a:moveTo>
                        <a:lnTo>
                          <a:pt x="0" y="1312966"/>
                        </a:lnTo>
                        <a:lnTo>
                          <a:pt x="0" y="0"/>
                        </a:lnTo>
                        <a:lnTo>
                          <a:pt x="826077" y="0"/>
                        </a:lnTo>
                        <a:lnTo>
                          <a:pt x="826077" y="1312966"/>
                        </a:lnTo>
                        <a:close/>
                      </a:path>
                    </a:pathLst>
                  </a:custGeom>
                  <a:solidFill>
                    <a:srgbClr val="FFD27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Light" panose="020b0502040204020203" pitchFamily="34" charset="-122"/>
                      <a:ea typeface="微软雅黑 Light" panose="020b0502040204020203" pitchFamily="34" charset="-122"/>
                    </a:endParaRPr>
                  </a:p>
                </p:txBody>
              </p:sp>
              <p:sp>
                <p:nvSpPr>
                  <p:cNvPr id="45" name="îṥļiḋé"/>
                  <p:cNvSpPr/>
                  <p:nvPr/>
                </p:nvSpPr>
                <p:spPr>
                  <a:xfrm rot="10800000">
                    <a:off x="8645978" y="4789659"/>
                    <a:ext cx="1652155" cy="837952"/>
                  </a:xfrm>
                  <a:custGeom>
                    <a:gdLst>
                      <a:gd name="connsiteX0" fmla="*/ 1239116 w 1652155"/>
                      <a:gd name="connsiteY0" fmla="*/ 837952 h 837952"/>
                      <a:gd name="connsiteX1" fmla="*/ 413039 w 1652155"/>
                      <a:gd name="connsiteY1" fmla="*/ 837952 h 837952"/>
                      <a:gd name="connsiteX2" fmla="*/ 413039 w 1652155"/>
                      <a:gd name="connsiteY2" fmla="*/ 826078 h 837952"/>
                      <a:gd name="connsiteX3" fmla="*/ 0 w 1652155"/>
                      <a:gd name="connsiteY3" fmla="*/ 826078 h 837952"/>
                      <a:gd name="connsiteX4" fmla="*/ 826078 w 1652155"/>
                      <a:gd name="connsiteY4" fmla="*/ 0 h 837952"/>
                      <a:gd name="connsiteX5" fmla="*/ 1652155 w 1652155"/>
                      <a:gd name="connsiteY5" fmla="*/ 826078 h 837952"/>
                      <a:gd name="connsiteX6" fmla="*/ 1239116 w 1652155"/>
                      <a:gd name="connsiteY6" fmla="*/ 826078 h 837952"/>
                      <a:gd name="connsiteX7" fmla="*/ 1239116 w 1652155"/>
                      <a:gd name="connsiteY7" fmla="*/ 837952 h 83795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52154" h="837952">
                        <a:moveTo>
                          <a:pt x="1239116" y="837952"/>
                        </a:moveTo>
                        <a:lnTo>
                          <a:pt x="413039" y="837952"/>
                        </a:lnTo>
                        <a:lnTo>
                          <a:pt x="413039" y="826078"/>
                        </a:lnTo>
                        <a:lnTo>
                          <a:pt x="0" y="826078"/>
                        </a:lnTo>
                        <a:lnTo>
                          <a:pt x="826078" y="0"/>
                        </a:lnTo>
                        <a:lnTo>
                          <a:pt x="1652155" y="826078"/>
                        </a:lnTo>
                        <a:lnTo>
                          <a:pt x="1239116" y="826078"/>
                        </a:lnTo>
                        <a:lnTo>
                          <a:pt x="1239116" y="837952"/>
                        </a:lnTo>
                        <a:close/>
                      </a:path>
                    </a:pathLst>
                  </a:custGeom>
                  <a:solidFill>
                    <a:srgbClr val="FFD27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Light" panose="020b0502040204020203" pitchFamily="34" charset="-122"/>
                      <a:ea typeface="微软雅黑 Light" panose="020b0502040204020203" pitchFamily="34" charset="-122"/>
                    </a:endParaRPr>
                  </a:p>
                </p:txBody>
              </p:sp>
            </p:grpSp>
            <p:sp>
              <p:nvSpPr>
                <p:cNvPr id="41" name="ïşḷíḓè"/>
                <p:cNvSpPr txBox="1"/>
                <p:nvPr/>
              </p:nvSpPr>
              <p:spPr>
                <a:xfrm>
                  <a:off x="9603841" y="3251291"/>
                  <a:ext cx="757666" cy="436241"/>
                </a:xfrm>
                <a:prstGeom prst="rect">
                  <a:avLst/>
                </a:prstGeom>
                <a:noFill/>
              </p:spPr>
              <p:txBody>
                <a:bodyPr wrap="none">
                  <a:normAutofit/>
                </a:bodyPr>
                <a:lstStyle/>
                <a:p>
                  <a:pPr algn="ctr"/>
                  <a:r>
                    <a:rPr lang="en-US" sz="2400" b="1" smtClean="0">
                      <a:solidFill>
                        <a:schemeClr val="bg1"/>
                      </a:solidFill>
                      <a:latin typeface="微软雅黑 Light" panose="020b0502040204020203" pitchFamily="34" charset="-122"/>
                      <a:ea typeface="微软雅黑 Light" panose="020b0502040204020203" pitchFamily="34" charset="-122"/>
                    </a:rPr>
                    <a:t>X2</a:t>
                  </a:r>
                  <a:r>
                    <a:rPr lang="en-US" sz="2400" b="1">
                      <a:solidFill>
                        <a:schemeClr val="bg1"/>
                      </a:solidFill>
                      <a:latin typeface="微软雅黑 Light" panose="020b0502040204020203" pitchFamily="34" charset="-122"/>
                      <a:ea typeface="微软雅黑 Light" panose="020b0502040204020203" pitchFamily="34" charset="-122"/>
                    </a:rPr>
                    <a:t>%</a:t>
                  </a:r>
                  <a:endParaRPr lang="en-US" sz="2400" b="1">
                    <a:solidFill>
                      <a:schemeClr val="bg1"/>
                    </a:solidFill>
                    <a:latin typeface="微软雅黑 Light" panose="020b0502040204020203" pitchFamily="34" charset="-122"/>
                    <a:ea typeface="微软雅黑 Light" panose="020b0502040204020203" pitchFamily="34" charset="-122"/>
                  </a:endParaRPr>
                </a:p>
              </p:txBody>
            </p:sp>
          </p:grpSp>
          <p:grpSp>
            <p:nvGrpSpPr>
              <p:cNvPr id="19" name="ïṡļiḋé"/>
              <p:cNvGrpSpPr/>
              <p:nvPr/>
            </p:nvGrpSpPr>
            <p:grpSpPr>
              <a:xfrm>
                <a:off x="5859078" y="1032155"/>
                <a:ext cx="4173065" cy="1781406"/>
                <a:chOff x="6698064" y="1815523"/>
                <a:chExt cx="3346340" cy="1428493"/>
              </a:xfrm>
            </p:grpSpPr>
            <p:grpSp>
              <p:nvGrpSpPr>
                <p:cNvPr id="34" name="ïSļîdè"/>
                <p:cNvGrpSpPr/>
                <p:nvPr/>
              </p:nvGrpSpPr>
              <p:grpSpPr>
                <a:xfrm rot="5400000">
                  <a:off x="7646037" y="867550"/>
                  <a:ext cx="1428493" cy="3324439"/>
                  <a:chOff x="6468835" y="2272708"/>
                  <a:chExt cx="1652155" cy="3844952"/>
                </a:xfrm>
                <a:solidFill>
                  <a:schemeClr val="accent1"/>
                </a:solidFill>
              </p:grpSpPr>
              <p:sp>
                <p:nvSpPr>
                  <p:cNvPr id="37" name="is1ïḋe"/>
                  <p:cNvSpPr/>
                  <p:nvPr/>
                </p:nvSpPr>
                <p:spPr>
                  <a:xfrm rot="10800000">
                    <a:off x="6795218" y="2272708"/>
                    <a:ext cx="999386" cy="1018309"/>
                  </a:xfrm>
                  <a:custGeom>
                    <a:gdLst>
                      <a:gd name="connsiteX0" fmla="*/ 4153 w 826077"/>
                      <a:gd name="connsiteY0" fmla="*/ 1018309 h 1018309"/>
                      <a:gd name="connsiteX1" fmla="*/ 0 w 826077"/>
                      <a:gd name="connsiteY1" fmla="*/ 1018309 h 1018309"/>
                      <a:gd name="connsiteX2" fmla="*/ 0 w 826077"/>
                      <a:gd name="connsiteY2" fmla="*/ 0 h 1018309"/>
                      <a:gd name="connsiteX3" fmla="*/ 826077 w 826077"/>
                      <a:gd name="connsiteY3" fmla="*/ 0 h 1018309"/>
                      <a:gd name="connsiteX4" fmla="*/ 826077 w 826077"/>
                      <a:gd name="connsiteY4" fmla="*/ 196385 h 1018309"/>
                      <a:gd name="connsiteX5" fmla="*/ 4153 w 826077"/>
                      <a:gd name="connsiteY5" fmla="*/ 1018309 h 101830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6077" h="1018309">
                        <a:moveTo>
                          <a:pt x="4153" y="1018309"/>
                        </a:moveTo>
                        <a:lnTo>
                          <a:pt x="0" y="1018309"/>
                        </a:lnTo>
                        <a:lnTo>
                          <a:pt x="0" y="0"/>
                        </a:lnTo>
                        <a:lnTo>
                          <a:pt x="826077" y="0"/>
                        </a:lnTo>
                        <a:lnTo>
                          <a:pt x="826077" y="196385"/>
                        </a:lnTo>
                        <a:lnTo>
                          <a:pt x="4153" y="1018309"/>
                        </a:lnTo>
                        <a:close/>
                      </a:path>
                    </a:pathLst>
                  </a:custGeom>
                  <a:solidFill>
                    <a:srgbClr val="212E4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Light" panose="020b0502040204020203" pitchFamily="34" charset="-122"/>
                      <a:ea typeface="微软雅黑 Light" panose="020b0502040204020203" pitchFamily="34" charset="-122"/>
                    </a:endParaRPr>
                  </a:p>
                </p:txBody>
              </p:sp>
              <p:sp>
                <p:nvSpPr>
                  <p:cNvPr id="38" name="íśļîďê"/>
                  <p:cNvSpPr/>
                  <p:nvPr/>
                </p:nvSpPr>
                <p:spPr>
                  <a:xfrm rot="10800000">
                    <a:off x="6795220" y="3291018"/>
                    <a:ext cx="999385" cy="2179121"/>
                  </a:xfrm>
                  <a:custGeom>
                    <a:gdLst>
                      <a:gd name="connsiteX0" fmla="*/ 826077 w 826077"/>
                      <a:gd name="connsiteY0" fmla="*/ 1312966 h 1312966"/>
                      <a:gd name="connsiteX1" fmla="*/ 0 w 826077"/>
                      <a:gd name="connsiteY1" fmla="*/ 1312966 h 1312966"/>
                      <a:gd name="connsiteX2" fmla="*/ 0 w 826077"/>
                      <a:gd name="connsiteY2" fmla="*/ 0 h 1312966"/>
                      <a:gd name="connsiteX3" fmla="*/ 826077 w 826077"/>
                      <a:gd name="connsiteY3" fmla="*/ 0 h 1312966"/>
                      <a:gd name="connsiteX4" fmla="*/ 826077 w 826077"/>
                      <a:gd name="connsiteY4" fmla="*/ 1312966 h 1312966"/>
                    </a:gdLst>
                    <a:cxnLst>
                      <a:cxn ang="0">
                        <a:pos x="connsiteX0" y="connsiteY0"/>
                      </a:cxn>
                      <a:cxn ang="0">
                        <a:pos x="connsiteX1" y="connsiteY1"/>
                      </a:cxn>
                      <a:cxn ang="0">
                        <a:pos x="connsiteX2" y="connsiteY2"/>
                      </a:cxn>
                      <a:cxn ang="0">
                        <a:pos x="connsiteX3" y="connsiteY3"/>
                      </a:cxn>
                      <a:cxn ang="0">
                        <a:pos x="connsiteX4" y="connsiteY4"/>
                      </a:cxn>
                    </a:cxnLst>
                    <a:rect l="l" t="t" r="r" b="b"/>
                    <a:pathLst>
                      <a:path w="826077" h="1312966">
                        <a:moveTo>
                          <a:pt x="826077" y="1312966"/>
                        </a:moveTo>
                        <a:lnTo>
                          <a:pt x="0" y="1312966"/>
                        </a:lnTo>
                        <a:lnTo>
                          <a:pt x="0" y="0"/>
                        </a:lnTo>
                        <a:lnTo>
                          <a:pt x="826077" y="0"/>
                        </a:lnTo>
                        <a:lnTo>
                          <a:pt x="826077" y="1312966"/>
                        </a:lnTo>
                        <a:close/>
                      </a:path>
                    </a:pathLst>
                  </a:custGeom>
                  <a:solidFill>
                    <a:srgbClr val="6ADB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Light" panose="020b0502040204020203" pitchFamily="34" charset="-122"/>
                      <a:ea typeface="微软雅黑 Light" panose="020b0502040204020203" pitchFamily="34" charset="-122"/>
                    </a:endParaRPr>
                  </a:p>
                </p:txBody>
              </p:sp>
              <p:sp>
                <p:nvSpPr>
                  <p:cNvPr id="39" name="iS1îdê"/>
                  <p:cNvSpPr/>
                  <p:nvPr/>
                </p:nvSpPr>
                <p:spPr>
                  <a:xfrm rot="10800000">
                    <a:off x="6468835" y="5279708"/>
                    <a:ext cx="1652155" cy="837952"/>
                  </a:xfrm>
                  <a:custGeom>
                    <a:gdLst>
                      <a:gd name="connsiteX0" fmla="*/ 1239116 w 1652155"/>
                      <a:gd name="connsiteY0" fmla="*/ 837952 h 837952"/>
                      <a:gd name="connsiteX1" fmla="*/ 413039 w 1652155"/>
                      <a:gd name="connsiteY1" fmla="*/ 837952 h 837952"/>
                      <a:gd name="connsiteX2" fmla="*/ 413039 w 1652155"/>
                      <a:gd name="connsiteY2" fmla="*/ 826078 h 837952"/>
                      <a:gd name="connsiteX3" fmla="*/ 0 w 1652155"/>
                      <a:gd name="connsiteY3" fmla="*/ 826078 h 837952"/>
                      <a:gd name="connsiteX4" fmla="*/ 826078 w 1652155"/>
                      <a:gd name="connsiteY4" fmla="*/ 0 h 837952"/>
                      <a:gd name="connsiteX5" fmla="*/ 1652155 w 1652155"/>
                      <a:gd name="connsiteY5" fmla="*/ 826078 h 837952"/>
                      <a:gd name="connsiteX6" fmla="*/ 1239116 w 1652155"/>
                      <a:gd name="connsiteY6" fmla="*/ 826078 h 837952"/>
                      <a:gd name="connsiteX7" fmla="*/ 1239116 w 1652155"/>
                      <a:gd name="connsiteY7" fmla="*/ 837952 h 83795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52154" h="837952">
                        <a:moveTo>
                          <a:pt x="1239116" y="837952"/>
                        </a:moveTo>
                        <a:lnTo>
                          <a:pt x="413039" y="837952"/>
                        </a:lnTo>
                        <a:lnTo>
                          <a:pt x="413039" y="826078"/>
                        </a:lnTo>
                        <a:lnTo>
                          <a:pt x="0" y="826078"/>
                        </a:lnTo>
                        <a:lnTo>
                          <a:pt x="826078" y="0"/>
                        </a:lnTo>
                        <a:lnTo>
                          <a:pt x="1652155" y="826078"/>
                        </a:lnTo>
                        <a:lnTo>
                          <a:pt x="1239116" y="826078"/>
                        </a:lnTo>
                        <a:lnTo>
                          <a:pt x="1239116" y="837952"/>
                        </a:lnTo>
                        <a:close/>
                      </a:path>
                    </a:pathLst>
                  </a:custGeom>
                  <a:solidFill>
                    <a:srgbClr val="6ADB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Light" panose="020b0502040204020203" pitchFamily="34" charset="-122"/>
                      <a:ea typeface="微软雅黑 Light" panose="020b0502040204020203" pitchFamily="34" charset="-122"/>
                    </a:endParaRPr>
                  </a:p>
                </p:txBody>
              </p:sp>
            </p:grpSp>
            <p:sp>
              <p:nvSpPr>
                <p:cNvPr id="35" name="îṧḻîde"/>
                <p:cNvSpPr txBox="1"/>
                <p:nvPr/>
              </p:nvSpPr>
              <p:spPr>
                <a:xfrm>
                  <a:off x="6935552" y="2376077"/>
                  <a:ext cx="757666" cy="436241"/>
                </a:xfrm>
                <a:prstGeom prst="rect">
                  <a:avLst/>
                </a:prstGeom>
                <a:noFill/>
              </p:spPr>
              <p:txBody>
                <a:bodyPr wrap="none">
                  <a:normAutofit/>
                </a:bodyPr>
                <a:lstStyle/>
                <a:p>
                  <a:pPr algn="ctr"/>
                  <a:r>
                    <a:rPr lang="en-US" sz="2400" b="1">
                      <a:solidFill>
                        <a:schemeClr val="bg1"/>
                      </a:solidFill>
                      <a:latin typeface="微软雅黑 Light" panose="020b0502040204020203" pitchFamily="34" charset="-122"/>
                      <a:ea typeface="微软雅黑 Light" panose="020b0502040204020203" pitchFamily="34" charset="-122"/>
                    </a:rPr>
                    <a:t>20%</a:t>
                  </a:r>
                  <a:endParaRPr lang="en-US" sz="2400" b="1">
                    <a:solidFill>
                      <a:schemeClr val="bg1"/>
                    </a:solidFill>
                    <a:latin typeface="微软雅黑 Light" panose="020b0502040204020203" pitchFamily="34" charset="-122"/>
                    <a:ea typeface="微软雅黑 Light" panose="020b0502040204020203" pitchFamily="34" charset="-122"/>
                  </a:endParaRPr>
                </a:p>
              </p:txBody>
            </p:sp>
            <p:sp>
              <p:nvSpPr>
                <p:cNvPr id="36" name="ïṥḷïḓe"/>
                <p:cNvSpPr/>
                <p:nvPr/>
              </p:nvSpPr>
              <p:spPr>
                <a:xfrm flipH="1">
                  <a:off x="7941958" y="2103022"/>
                  <a:ext cx="2102446" cy="861089"/>
                </a:xfrm>
                <a:prstGeom prst="parallelogram">
                  <a:avLst>
                    <a:gd name="adj" fmla="val 83852"/>
                  </a:avLst>
                </a:prstGeom>
                <a:solidFill>
                  <a:srgbClr val="6ADB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Light" panose="020b0502040204020203" pitchFamily="34" charset="-122"/>
                    <a:ea typeface="微软雅黑 Light" panose="020b0502040204020203" pitchFamily="34" charset="-122"/>
                  </a:endParaRPr>
                </a:p>
              </p:txBody>
            </p:sp>
          </p:grpSp>
          <p:grpSp>
            <p:nvGrpSpPr>
              <p:cNvPr id="20" name="îṡ1ïďè"/>
              <p:cNvGrpSpPr/>
              <p:nvPr/>
            </p:nvGrpSpPr>
            <p:grpSpPr>
              <a:xfrm>
                <a:off x="6336666" y="3165481"/>
                <a:ext cx="3677275" cy="1781406"/>
                <a:chOff x="7081037" y="3526217"/>
                <a:chExt cx="2948770" cy="1428493"/>
              </a:xfrm>
            </p:grpSpPr>
            <p:grpSp>
              <p:nvGrpSpPr>
                <p:cNvPr id="28" name="í$ļiďé"/>
                <p:cNvGrpSpPr/>
                <p:nvPr/>
              </p:nvGrpSpPr>
              <p:grpSpPr>
                <a:xfrm rot="5400000" flipH="1">
                  <a:off x="7837521" y="2769733"/>
                  <a:ext cx="1428493" cy="2941462"/>
                  <a:chOff x="6468835" y="2272708"/>
                  <a:chExt cx="1652155" cy="3402010"/>
                </a:xfrm>
                <a:solidFill>
                  <a:schemeClr val="accent3"/>
                </a:solidFill>
              </p:grpSpPr>
              <p:sp>
                <p:nvSpPr>
                  <p:cNvPr id="31" name="íśļiḋé"/>
                  <p:cNvSpPr/>
                  <p:nvPr/>
                </p:nvSpPr>
                <p:spPr>
                  <a:xfrm rot="10800000">
                    <a:off x="6795218" y="2272708"/>
                    <a:ext cx="999386" cy="1018309"/>
                  </a:xfrm>
                  <a:custGeom>
                    <a:gdLst>
                      <a:gd name="connsiteX0" fmla="*/ 4153 w 826077"/>
                      <a:gd name="connsiteY0" fmla="*/ 1018309 h 1018309"/>
                      <a:gd name="connsiteX1" fmla="*/ 0 w 826077"/>
                      <a:gd name="connsiteY1" fmla="*/ 1018309 h 1018309"/>
                      <a:gd name="connsiteX2" fmla="*/ 0 w 826077"/>
                      <a:gd name="connsiteY2" fmla="*/ 0 h 1018309"/>
                      <a:gd name="connsiteX3" fmla="*/ 826077 w 826077"/>
                      <a:gd name="connsiteY3" fmla="*/ 0 h 1018309"/>
                      <a:gd name="connsiteX4" fmla="*/ 826077 w 826077"/>
                      <a:gd name="connsiteY4" fmla="*/ 196385 h 1018309"/>
                      <a:gd name="connsiteX5" fmla="*/ 4153 w 826077"/>
                      <a:gd name="connsiteY5" fmla="*/ 1018309 h 101830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6077" h="1018309">
                        <a:moveTo>
                          <a:pt x="4153" y="1018309"/>
                        </a:moveTo>
                        <a:lnTo>
                          <a:pt x="0" y="1018309"/>
                        </a:lnTo>
                        <a:lnTo>
                          <a:pt x="0" y="0"/>
                        </a:lnTo>
                        <a:lnTo>
                          <a:pt x="826077" y="0"/>
                        </a:lnTo>
                        <a:lnTo>
                          <a:pt x="826077" y="196385"/>
                        </a:lnTo>
                        <a:lnTo>
                          <a:pt x="4153" y="101830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Light" panose="020b0502040204020203" pitchFamily="34" charset="-122"/>
                      <a:ea typeface="微软雅黑 Light" panose="020b0502040204020203" pitchFamily="34" charset="-122"/>
                    </a:endParaRPr>
                  </a:p>
                </p:txBody>
              </p:sp>
              <p:sp>
                <p:nvSpPr>
                  <p:cNvPr id="32" name="iṣlíḑe"/>
                  <p:cNvSpPr/>
                  <p:nvPr/>
                </p:nvSpPr>
                <p:spPr>
                  <a:xfrm rot="10800000">
                    <a:off x="6795220" y="3291018"/>
                    <a:ext cx="999385" cy="1593680"/>
                  </a:xfrm>
                  <a:custGeom>
                    <a:gdLst>
                      <a:gd name="connsiteX0" fmla="*/ 826077 w 826077"/>
                      <a:gd name="connsiteY0" fmla="*/ 1312966 h 1312966"/>
                      <a:gd name="connsiteX1" fmla="*/ 0 w 826077"/>
                      <a:gd name="connsiteY1" fmla="*/ 1312966 h 1312966"/>
                      <a:gd name="connsiteX2" fmla="*/ 0 w 826077"/>
                      <a:gd name="connsiteY2" fmla="*/ 0 h 1312966"/>
                      <a:gd name="connsiteX3" fmla="*/ 826077 w 826077"/>
                      <a:gd name="connsiteY3" fmla="*/ 0 h 1312966"/>
                      <a:gd name="connsiteX4" fmla="*/ 826077 w 826077"/>
                      <a:gd name="connsiteY4" fmla="*/ 1312966 h 1312966"/>
                    </a:gdLst>
                    <a:cxnLst>
                      <a:cxn ang="0">
                        <a:pos x="connsiteX0" y="connsiteY0"/>
                      </a:cxn>
                      <a:cxn ang="0">
                        <a:pos x="connsiteX1" y="connsiteY1"/>
                      </a:cxn>
                      <a:cxn ang="0">
                        <a:pos x="connsiteX2" y="connsiteY2"/>
                      </a:cxn>
                      <a:cxn ang="0">
                        <a:pos x="connsiteX3" y="connsiteY3"/>
                      </a:cxn>
                      <a:cxn ang="0">
                        <a:pos x="connsiteX4" y="connsiteY4"/>
                      </a:cxn>
                    </a:cxnLst>
                    <a:rect l="l" t="t" r="r" b="b"/>
                    <a:pathLst>
                      <a:path w="826077" h="1312966">
                        <a:moveTo>
                          <a:pt x="826077" y="1312966"/>
                        </a:moveTo>
                        <a:lnTo>
                          <a:pt x="0" y="1312966"/>
                        </a:lnTo>
                        <a:lnTo>
                          <a:pt x="0" y="0"/>
                        </a:lnTo>
                        <a:lnTo>
                          <a:pt x="826077" y="0"/>
                        </a:lnTo>
                        <a:lnTo>
                          <a:pt x="826077" y="1312966"/>
                        </a:lnTo>
                        <a:close/>
                      </a:path>
                    </a:pathLst>
                  </a:custGeom>
                  <a:solidFill>
                    <a:srgbClr val="6ADBD9"/>
                  </a:solidFill>
                  <a:ln>
                    <a:noFill/>
                  </a:ln>
                </p:spPr>
                <p:style>
                  <a:lnRef idx="1">
                    <a:schemeClr val="accent4"/>
                  </a:lnRef>
                  <a:fillRef idx="3">
                    <a:schemeClr val="accent4"/>
                  </a:fillRef>
                  <a:effectRef idx="2">
                    <a:schemeClr val="accent4"/>
                  </a:effectRef>
                  <a:fontRef idx="minor">
                    <a:schemeClr val="lt1"/>
                  </a:fontRef>
                </p:style>
                <p:txBody>
                  <a:bodyPr anchor="ctr"/>
                  <a:lstStyle/>
                  <a:p>
                    <a:pPr algn="ctr"/>
                    <a:endParaRPr>
                      <a:latin typeface="微软雅黑 Light" panose="020b0502040204020203" pitchFamily="34" charset="-122"/>
                      <a:ea typeface="微软雅黑 Light" panose="020b0502040204020203" pitchFamily="34" charset="-122"/>
                    </a:endParaRPr>
                  </a:p>
                </p:txBody>
              </p:sp>
              <p:sp>
                <p:nvSpPr>
                  <p:cNvPr id="33" name="iś1ïdé"/>
                  <p:cNvSpPr/>
                  <p:nvPr/>
                </p:nvSpPr>
                <p:spPr>
                  <a:xfrm rot="10800000">
                    <a:off x="6468835" y="4836766"/>
                    <a:ext cx="1652155" cy="837952"/>
                  </a:xfrm>
                  <a:custGeom>
                    <a:gdLst>
                      <a:gd name="connsiteX0" fmla="*/ 1239116 w 1652155"/>
                      <a:gd name="connsiteY0" fmla="*/ 837952 h 837952"/>
                      <a:gd name="connsiteX1" fmla="*/ 413039 w 1652155"/>
                      <a:gd name="connsiteY1" fmla="*/ 837952 h 837952"/>
                      <a:gd name="connsiteX2" fmla="*/ 413039 w 1652155"/>
                      <a:gd name="connsiteY2" fmla="*/ 826078 h 837952"/>
                      <a:gd name="connsiteX3" fmla="*/ 0 w 1652155"/>
                      <a:gd name="connsiteY3" fmla="*/ 826078 h 837952"/>
                      <a:gd name="connsiteX4" fmla="*/ 826078 w 1652155"/>
                      <a:gd name="connsiteY4" fmla="*/ 0 h 837952"/>
                      <a:gd name="connsiteX5" fmla="*/ 1652155 w 1652155"/>
                      <a:gd name="connsiteY5" fmla="*/ 826078 h 837952"/>
                      <a:gd name="connsiteX6" fmla="*/ 1239116 w 1652155"/>
                      <a:gd name="connsiteY6" fmla="*/ 826078 h 837952"/>
                      <a:gd name="connsiteX7" fmla="*/ 1239116 w 1652155"/>
                      <a:gd name="connsiteY7" fmla="*/ 837952 h 83795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52154" h="837952">
                        <a:moveTo>
                          <a:pt x="1239116" y="837952"/>
                        </a:moveTo>
                        <a:lnTo>
                          <a:pt x="413039" y="837952"/>
                        </a:lnTo>
                        <a:lnTo>
                          <a:pt x="413039" y="826078"/>
                        </a:lnTo>
                        <a:lnTo>
                          <a:pt x="0" y="826078"/>
                        </a:lnTo>
                        <a:lnTo>
                          <a:pt x="826078" y="0"/>
                        </a:lnTo>
                        <a:lnTo>
                          <a:pt x="1652155" y="826078"/>
                        </a:lnTo>
                        <a:lnTo>
                          <a:pt x="1239116" y="826078"/>
                        </a:lnTo>
                        <a:lnTo>
                          <a:pt x="1239116" y="837952"/>
                        </a:lnTo>
                        <a:close/>
                      </a:path>
                    </a:pathLst>
                  </a:custGeom>
                  <a:solidFill>
                    <a:srgbClr val="6ADBD9"/>
                  </a:solidFill>
                  <a:ln>
                    <a:noFill/>
                  </a:ln>
                </p:spPr>
                <p:style>
                  <a:lnRef idx="1">
                    <a:schemeClr val="accent4"/>
                  </a:lnRef>
                  <a:fillRef idx="3">
                    <a:schemeClr val="accent4"/>
                  </a:fillRef>
                  <a:effectRef idx="2">
                    <a:schemeClr val="accent4"/>
                  </a:effectRef>
                  <a:fontRef idx="minor">
                    <a:schemeClr val="lt1"/>
                  </a:fontRef>
                </p:style>
                <p:txBody>
                  <a:bodyPr anchor="ctr"/>
                  <a:lstStyle/>
                  <a:p>
                    <a:pPr algn="ctr"/>
                    <a:endParaRPr>
                      <a:latin typeface="微软雅黑 Light" panose="020b0502040204020203" pitchFamily="34" charset="-122"/>
                      <a:ea typeface="微软雅黑 Light" panose="020b0502040204020203" pitchFamily="34" charset="-122"/>
                    </a:endParaRPr>
                  </a:p>
                </p:txBody>
              </p:sp>
            </p:grpSp>
            <p:sp>
              <p:nvSpPr>
                <p:cNvPr id="29" name="i$ľîdè"/>
                <p:cNvSpPr txBox="1"/>
                <p:nvPr/>
              </p:nvSpPr>
              <p:spPr>
                <a:xfrm>
                  <a:off x="7318530" y="4108919"/>
                  <a:ext cx="757666" cy="436241"/>
                </a:xfrm>
                <a:prstGeom prst="rect">
                  <a:avLst/>
                </a:prstGeom>
                <a:noFill/>
              </p:spPr>
              <p:txBody>
                <a:bodyPr wrap="none">
                  <a:normAutofit/>
                </a:bodyPr>
                <a:lstStyle/>
                <a:p>
                  <a:pPr algn="ctr"/>
                  <a:r>
                    <a:rPr lang="en-US" sz="2400" b="1">
                      <a:solidFill>
                        <a:schemeClr val="bg1"/>
                      </a:solidFill>
                      <a:latin typeface="微软雅黑 Light" panose="020b0502040204020203" pitchFamily="34" charset="-122"/>
                      <a:ea typeface="微软雅黑 Light" panose="020b0502040204020203" pitchFamily="34" charset="-122"/>
                    </a:rPr>
                    <a:t>15%</a:t>
                  </a:r>
                  <a:endParaRPr lang="en-US" sz="2400" b="1">
                    <a:solidFill>
                      <a:schemeClr val="bg1"/>
                    </a:solidFill>
                    <a:latin typeface="微软雅黑 Light" panose="020b0502040204020203" pitchFamily="34" charset="-122"/>
                    <a:ea typeface="微软雅黑 Light" panose="020b0502040204020203" pitchFamily="34" charset="-122"/>
                  </a:endParaRPr>
                </a:p>
              </p:txBody>
            </p:sp>
            <p:sp>
              <p:nvSpPr>
                <p:cNvPr id="30" name="ïṥ1ïdé"/>
                <p:cNvSpPr/>
                <p:nvPr/>
              </p:nvSpPr>
              <p:spPr>
                <a:xfrm flipH="1" flipV="1">
                  <a:off x="7927361" y="3816002"/>
                  <a:ext cx="2102446" cy="839017"/>
                </a:xfrm>
                <a:prstGeom prst="parallelogram">
                  <a:avLst>
                    <a:gd name="adj" fmla="val 83852"/>
                  </a:avLst>
                </a:prstGeom>
                <a:solidFill>
                  <a:srgbClr val="6ADB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Light" panose="020b0502040204020203" pitchFamily="34" charset="-122"/>
                    <a:ea typeface="微软雅黑 Light" panose="020b0502040204020203" pitchFamily="34" charset="-122"/>
                  </a:endParaRPr>
                </a:p>
              </p:txBody>
            </p:sp>
          </p:grpSp>
          <p:grpSp>
            <p:nvGrpSpPr>
              <p:cNvPr id="21" name="ïśļïḍê"/>
              <p:cNvGrpSpPr/>
              <p:nvPr/>
            </p:nvGrpSpPr>
            <p:grpSpPr>
              <a:xfrm>
                <a:off x="7366390" y="4234609"/>
                <a:ext cx="4162333" cy="1781407"/>
                <a:chOff x="7906760" y="4383540"/>
                <a:chExt cx="3337734" cy="1428493"/>
              </a:xfrm>
            </p:grpSpPr>
            <p:grpSp>
              <p:nvGrpSpPr>
                <p:cNvPr id="22" name="iŝlîḑé"/>
                <p:cNvGrpSpPr/>
                <p:nvPr/>
              </p:nvGrpSpPr>
              <p:grpSpPr>
                <a:xfrm rot="16200000">
                  <a:off x="8868028" y="3435567"/>
                  <a:ext cx="1428493" cy="3324439"/>
                  <a:chOff x="8645978" y="2272708"/>
                  <a:chExt cx="1652155" cy="3844952"/>
                </a:xfrm>
                <a:solidFill>
                  <a:schemeClr val="accent4"/>
                </a:solidFill>
              </p:grpSpPr>
              <p:sp>
                <p:nvSpPr>
                  <p:cNvPr id="25" name="îṣľídé"/>
                  <p:cNvSpPr/>
                  <p:nvPr/>
                </p:nvSpPr>
                <p:spPr>
                  <a:xfrm rot="10800000">
                    <a:off x="8972361" y="2272708"/>
                    <a:ext cx="999386" cy="1018309"/>
                  </a:xfrm>
                  <a:custGeom>
                    <a:gdLst>
                      <a:gd name="connsiteX0" fmla="*/ 4153 w 826077"/>
                      <a:gd name="connsiteY0" fmla="*/ 1018309 h 1018309"/>
                      <a:gd name="connsiteX1" fmla="*/ 0 w 826077"/>
                      <a:gd name="connsiteY1" fmla="*/ 1018309 h 1018309"/>
                      <a:gd name="connsiteX2" fmla="*/ 0 w 826077"/>
                      <a:gd name="connsiteY2" fmla="*/ 0 h 1018309"/>
                      <a:gd name="connsiteX3" fmla="*/ 826077 w 826077"/>
                      <a:gd name="connsiteY3" fmla="*/ 0 h 1018309"/>
                      <a:gd name="connsiteX4" fmla="*/ 826077 w 826077"/>
                      <a:gd name="connsiteY4" fmla="*/ 196385 h 1018309"/>
                      <a:gd name="connsiteX5" fmla="*/ 4153 w 826077"/>
                      <a:gd name="connsiteY5" fmla="*/ 1018309 h 101830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6077" h="1018309">
                        <a:moveTo>
                          <a:pt x="4153" y="1018309"/>
                        </a:moveTo>
                        <a:lnTo>
                          <a:pt x="0" y="1018309"/>
                        </a:lnTo>
                        <a:lnTo>
                          <a:pt x="0" y="0"/>
                        </a:lnTo>
                        <a:lnTo>
                          <a:pt x="826077" y="0"/>
                        </a:lnTo>
                        <a:lnTo>
                          <a:pt x="826077" y="196385"/>
                        </a:lnTo>
                        <a:lnTo>
                          <a:pt x="4153" y="1018309"/>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Light" panose="020b0502040204020203" pitchFamily="34" charset="-122"/>
                      <a:ea typeface="微软雅黑 Light" panose="020b0502040204020203" pitchFamily="34" charset="-122"/>
                    </a:endParaRPr>
                  </a:p>
                </p:txBody>
              </p:sp>
              <p:sp>
                <p:nvSpPr>
                  <p:cNvPr id="26" name="iSḷîḍé"/>
                  <p:cNvSpPr/>
                  <p:nvPr/>
                </p:nvSpPr>
                <p:spPr>
                  <a:xfrm rot="10800000">
                    <a:off x="8972363" y="3291018"/>
                    <a:ext cx="999385" cy="2179121"/>
                  </a:xfrm>
                  <a:custGeom>
                    <a:gdLst>
                      <a:gd name="connsiteX0" fmla="*/ 826077 w 826077"/>
                      <a:gd name="connsiteY0" fmla="*/ 1312966 h 1312966"/>
                      <a:gd name="connsiteX1" fmla="*/ 0 w 826077"/>
                      <a:gd name="connsiteY1" fmla="*/ 1312966 h 1312966"/>
                      <a:gd name="connsiteX2" fmla="*/ 0 w 826077"/>
                      <a:gd name="connsiteY2" fmla="*/ 0 h 1312966"/>
                      <a:gd name="connsiteX3" fmla="*/ 826077 w 826077"/>
                      <a:gd name="connsiteY3" fmla="*/ 0 h 1312966"/>
                      <a:gd name="connsiteX4" fmla="*/ 826077 w 826077"/>
                      <a:gd name="connsiteY4" fmla="*/ 1312966 h 1312966"/>
                    </a:gdLst>
                    <a:cxnLst>
                      <a:cxn ang="0">
                        <a:pos x="connsiteX0" y="connsiteY0"/>
                      </a:cxn>
                      <a:cxn ang="0">
                        <a:pos x="connsiteX1" y="connsiteY1"/>
                      </a:cxn>
                      <a:cxn ang="0">
                        <a:pos x="connsiteX2" y="connsiteY2"/>
                      </a:cxn>
                      <a:cxn ang="0">
                        <a:pos x="connsiteX3" y="connsiteY3"/>
                      </a:cxn>
                      <a:cxn ang="0">
                        <a:pos x="connsiteX4" y="connsiteY4"/>
                      </a:cxn>
                    </a:cxnLst>
                    <a:rect l="l" t="t" r="r" b="b"/>
                    <a:pathLst>
                      <a:path w="826077" h="1312966">
                        <a:moveTo>
                          <a:pt x="826077" y="1312966"/>
                        </a:moveTo>
                        <a:lnTo>
                          <a:pt x="0" y="1312966"/>
                        </a:lnTo>
                        <a:lnTo>
                          <a:pt x="0" y="0"/>
                        </a:lnTo>
                        <a:lnTo>
                          <a:pt x="826077" y="0"/>
                        </a:lnTo>
                        <a:lnTo>
                          <a:pt x="826077" y="1312966"/>
                        </a:lnTo>
                        <a:close/>
                      </a:path>
                    </a:pathLst>
                  </a:custGeom>
                  <a:solidFill>
                    <a:srgbClr val="FFD27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Light" panose="020b0502040204020203" pitchFamily="34" charset="-122"/>
                      <a:ea typeface="微软雅黑 Light" panose="020b0502040204020203" pitchFamily="34" charset="-122"/>
                    </a:endParaRPr>
                  </a:p>
                </p:txBody>
              </p:sp>
              <p:sp>
                <p:nvSpPr>
                  <p:cNvPr id="27" name="íślïḍê"/>
                  <p:cNvSpPr/>
                  <p:nvPr/>
                </p:nvSpPr>
                <p:spPr>
                  <a:xfrm rot="10800000">
                    <a:off x="8645978" y="5279708"/>
                    <a:ext cx="1652155" cy="837952"/>
                  </a:xfrm>
                  <a:custGeom>
                    <a:gdLst>
                      <a:gd name="connsiteX0" fmla="*/ 1239116 w 1652155"/>
                      <a:gd name="connsiteY0" fmla="*/ 837952 h 837952"/>
                      <a:gd name="connsiteX1" fmla="*/ 413039 w 1652155"/>
                      <a:gd name="connsiteY1" fmla="*/ 837952 h 837952"/>
                      <a:gd name="connsiteX2" fmla="*/ 413039 w 1652155"/>
                      <a:gd name="connsiteY2" fmla="*/ 826078 h 837952"/>
                      <a:gd name="connsiteX3" fmla="*/ 0 w 1652155"/>
                      <a:gd name="connsiteY3" fmla="*/ 826078 h 837952"/>
                      <a:gd name="connsiteX4" fmla="*/ 826078 w 1652155"/>
                      <a:gd name="connsiteY4" fmla="*/ 0 h 837952"/>
                      <a:gd name="connsiteX5" fmla="*/ 1652155 w 1652155"/>
                      <a:gd name="connsiteY5" fmla="*/ 826078 h 837952"/>
                      <a:gd name="connsiteX6" fmla="*/ 1239116 w 1652155"/>
                      <a:gd name="connsiteY6" fmla="*/ 826078 h 837952"/>
                      <a:gd name="connsiteX7" fmla="*/ 1239116 w 1652155"/>
                      <a:gd name="connsiteY7" fmla="*/ 837952 h 83795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52154" h="837952">
                        <a:moveTo>
                          <a:pt x="1239116" y="837952"/>
                        </a:moveTo>
                        <a:lnTo>
                          <a:pt x="413039" y="837952"/>
                        </a:lnTo>
                        <a:lnTo>
                          <a:pt x="413039" y="826078"/>
                        </a:lnTo>
                        <a:lnTo>
                          <a:pt x="0" y="826078"/>
                        </a:lnTo>
                        <a:lnTo>
                          <a:pt x="826078" y="0"/>
                        </a:lnTo>
                        <a:lnTo>
                          <a:pt x="1652155" y="826078"/>
                        </a:lnTo>
                        <a:lnTo>
                          <a:pt x="1239116" y="826078"/>
                        </a:lnTo>
                        <a:lnTo>
                          <a:pt x="1239116" y="837952"/>
                        </a:lnTo>
                        <a:close/>
                      </a:path>
                    </a:pathLst>
                  </a:custGeom>
                  <a:solidFill>
                    <a:srgbClr val="FFD27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Light" panose="020b0502040204020203" pitchFamily="34" charset="-122"/>
                      <a:ea typeface="微软雅黑 Light" panose="020b0502040204020203" pitchFamily="34" charset="-122"/>
                    </a:endParaRPr>
                  </a:p>
                </p:txBody>
              </p:sp>
            </p:grpSp>
            <p:sp>
              <p:nvSpPr>
                <p:cNvPr id="23" name="iSľïḓé"/>
                <p:cNvSpPr txBox="1"/>
                <p:nvPr/>
              </p:nvSpPr>
              <p:spPr>
                <a:xfrm>
                  <a:off x="10079253" y="4979901"/>
                  <a:ext cx="757666" cy="436241"/>
                </a:xfrm>
                <a:prstGeom prst="rect">
                  <a:avLst/>
                </a:prstGeom>
                <a:noFill/>
              </p:spPr>
              <p:txBody>
                <a:bodyPr wrap="none">
                  <a:normAutofit/>
                </a:bodyPr>
                <a:lstStyle/>
                <a:p>
                  <a:pPr algn="ctr"/>
                  <a:r>
                    <a:rPr lang="en-US" sz="2400" b="1" smtClean="0">
                      <a:solidFill>
                        <a:schemeClr val="bg1"/>
                      </a:solidFill>
                      <a:latin typeface="微软雅黑 Light" panose="020b0502040204020203" pitchFamily="34" charset="-122"/>
                      <a:ea typeface="微软雅黑 Light" panose="020b0502040204020203" pitchFamily="34" charset="-122"/>
                    </a:rPr>
                    <a:t>X2</a:t>
                  </a:r>
                  <a:r>
                    <a:rPr lang="en-US" sz="2400" b="1">
                      <a:solidFill>
                        <a:schemeClr val="bg1"/>
                      </a:solidFill>
                      <a:latin typeface="微软雅黑 Light" panose="020b0502040204020203" pitchFamily="34" charset="-122"/>
                      <a:ea typeface="微软雅黑 Light" panose="020b0502040204020203" pitchFamily="34" charset="-122"/>
                    </a:rPr>
                    <a:t>%</a:t>
                  </a:r>
                  <a:endParaRPr lang="en-US" sz="2400" b="1">
                    <a:solidFill>
                      <a:schemeClr val="bg1"/>
                    </a:solidFill>
                    <a:latin typeface="微软雅黑 Light" panose="020b0502040204020203" pitchFamily="34" charset="-122"/>
                    <a:ea typeface="微软雅黑 Light" panose="020b0502040204020203" pitchFamily="34" charset="-122"/>
                  </a:endParaRPr>
                </a:p>
              </p:txBody>
            </p:sp>
            <p:sp>
              <p:nvSpPr>
                <p:cNvPr id="24" name="îṣ1íḋé"/>
                <p:cNvSpPr/>
                <p:nvPr/>
              </p:nvSpPr>
              <p:spPr>
                <a:xfrm flipV="1">
                  <a:off x="7906760" y="4662602"/>
                  <a:ext cx="2102446" cy="839017"/>
                </a:xfrm>
                <a:prstGeom prst="parallelogram">
                  <a:avLst>
                    <a:gd name="adj" fmla="val 83852"/>
                  </a:avLst>
                </a:prstGeom>
                <a:solidFill>
                  <a:srgbClr val="FFD27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Light" panose="020b0502040204020203" pitchFamily="34" charset="-122"/>
                    <a:ea typeface="微软雅黑 Light" panose="020b0502040204020203" pitchFamily="34" charset="-122"/>
                  </a:endParaRPr>
                </a:p>
              </p:txBody>
            </p:sp>
          </p:grpSp>
        </p:grpSp>
        <p:sp>
          <p:nvSpPr>
            <p:cNvPr id="5" name="ísļîḓê"/>
            <p:cNvSpPr txBox="1"/>
            <p:nvPr/>
          </p:nvSpPr>
          <p:spPr>
            <a:xfrm>
              <a:off x="1972795" y="1556794"/>
              <a:ext cx="1415772" cy="338554"/>
            </a:xfrm>
            <a:prstGeom prst="rect">
              <a:avLst/>
            </a:prstGeom>
            <a:noFill/>
          </p:spPr>
          <p:txBody>
            <a:bodyPr wrap="none">
              <a:normAutofit/>
            </a:bodyPr>
            <a:lstStyle/>
            <a:p>
              <a:r>
                <a:rPr lang="zh-CN" altLang="en-US" sz="1600" b="1">
                  <a:solidFill>
                    <a:schemeClr val="bg1"/>
                  </a:solidFill>
                  <a:latin typeface="微软雅黑 Light" panose="020b0502040204020203" pitchFamily="34" charset="-122"/>
                  <a:ea typeface="微软雅黑 Light" panose="020b0502040204020203" pitchFamily="34" charset="-122"/>
                </a:rPr>
                <a:t>标题文本预设</a:t>
              </a:r>
              <a:endParaRPr lang="zh-CN" altLang="en-US" sz="1600" b="1">
                <a:solidFill>
                  <a:schemeClr val="bg1"/>
                </a:solidFill>
                <a:latin typeface="微软雅黑 Light" panose="020b0502040204020203" pitchFamily="34" charset="-122"/>
                <a:ea typeface="微软雅黑 Light" panose="020b0502040204020203" pitchFamily="34" charset="-122"/>
              </a:endParaRPr>
            </a:p>
          </p:txBody>
        </p:sp>
        <p:sp>
          <p:nvSpPr>
            <p:cNvPr id="6" name="îṣ1íḓe"/>
            <p:cNvSpPr/>
            <p:nvPr/>
          </p:nvSpPr>
          <p:spPr>
            <a:xfrm>
              <a:off x="1972795" y="1845914"/>
              <a:ext cx="3500299" cy="835541"/>
            </a:xfrm>
            <a:prstGeom prst="rect">
              <a:avLst/>
            </a:prstGeom>
          </p:spPr>
          <p:txBody>
            <a:bodyPr wrap="square">
              <a:normAutofit/>
            </a:bodyPr>
            <a:lstStyle/>
            <a:p>
              <a:pPr algn="l">
                <a:lnSpc>
                  <a:spcPct val="120000"/>
                </a:lnSpc>
              </a:pPr>
              <a:r>
                <a:rPr lang="zh-CN" altLang="en-US" sz="1200">
                  <a:solidFill>
                    <a:schemeClr val="bg1"/>
                  </a:solidFill>
                  <a:sym typeface="+mn-ea"/>
                </a:rPr>
                <a:t>用户可以在投影仪或者计算机上进行演示也可以将演示文稿打印出来制作成胶片以便应用到更广泛</a:t>
              </a:r>
              <a:endParaRPr lang="zh-CN" altLang="en-US" sz="1200">
                <a:solidFill>
                  <a:schemeClr val="bg1"/>
                </a:solidFill>
                <a:latin typeface="微软雅黑 Light" panose="020b0502040204020203" pitchFamily="34" charset="-122"/>
                <a:ea typeface="微软雅黑 Light" panose="020b0502040204020203" pitchFamily="34" charset="-122"/>
                <a:sym typeface="+mn-ea"/>
              </a:endParaRPr>
            </a:p>
          </p:txBody>
        </p:sp>
        <p:sp>
          <p:nvSpPr>
            <p:cNvPr id="7" name="ïṥḷïḋê"/>
            <p:cNvSpPr txBox="1"/>
            <p:nvPr/>
          </p:nvSpPr>
          <p:spPr>
            <a:xfrm>
              <a:off x="1972795" y="2681455"/>
              <a:ext cx="1415772" cy="338554"/>
            </a:xfrm>
            <a:prstGeom prst="rect">
              <a:avLst/>
            </a:prstGeom>
            <a:noFill/>
          </p:spPr>
          <p:txBody>
            <a:bodyPr wrap="none">
              <a:normAutofit/>
            </a:bodyPr>
            <a:lstStyle/>
            <a:p>
              <a:r>
                <a:rPr lang="zh-CN" altLang="en-US" sz="1600" b="1">
                  <a:solidFill>
                    <a:schemeClr val="bg1"/>
                  </a:solidFill>
                  <a:latin typeface="微软雅黑 Light" panose="020b0502040204020203" pitchFamily="34" charset="-122"/>
                  <a:ea typeface="微软雅黑 Light" panose="020b0502040204020203" pitchFamily="34" charset="-122"/>
                </a:rPr>
                <a:t>标题文本预设</a:t>
              </a:r>
              <a:endParaRPr lang="zh-CN" altLang="en-US" sz="1600" b="1">
                <a:solidFill>
                  <a:schemeClr val="bg1"/>
                </a:solidFill>
                <a:latin typeface="微软雅黑 Light" panose="020b0502040204020203" pitchFamily="34" charset="-122"/>
                <a:ea typeface="微软雅黑 Light" panose="020b0502040204020203" pitchFamily="34" charset="-122"/>
              </a:endParaRPr>
            </a:p>
          </p:txBody>
        </p:sp>
        <p:sp>
          <p:nvSpPr>
            <p:cNvPr id="8" name="is1íďê"/>
            <p:cNvSpPr/>
            <p:nvPr/>
          </p:nvSpPr>
          <p:spPr>
            <a:xfrm>
              <a:off x="1976605" y="2971847"/>
              <a:ext cx="3500299" cy="835539"/>
            </a:xfrm>
            <a:prstGeom prst="rect">
              <a:avLst/>
            </a:prstGeom>
          </p:spPr>
          <p:txBody>
            <a:bodyPr wrap="square">
              <a:normAutofit/>
            </a:bodyPr>
            <a:lstStyle/>
            <a:p>
              <a:pPr algn="l">
                <a:lnSpc>
                  <a:spcPct val="120000"/>
                </a:lnSpc>
              </a:pPr>
              <a:r>
                <a:rPr lang="zh-CN" altLang="en-US" sz="1200">
                  <a:solidFill>
                    <a:schemeClr val="bg1"/>
                  </a:solidFill>
                  <a:sym typeface="+mn-ea"/>
                </a:rPr>
                <a:t>用户可以在投影仪或者计算机上进行演示也可以将演示文稿打印出来制作成胶片以便应用到更广泛</a:t>
              </a:r>
              <a:endParaRPr lang="zh-CN" altLang="en-US" sz="1200">
                <a:solidFill>
                  <a:schemeClr val="bg1"/>
                </a:solidFill>
                <a:latin typeface="微软雅黑 Light" panose="020b0502040204020203" pitchFamily="34" charset="-122"/>
                <a:ea typeface="微软雅黑 Light" panose="020b0502040204020203" pitchFamily="34" charset="-122"/>
                <a:sym typeface="+mn-ea"/>
              </a:endParaRPr>
            </a:p>
          </p:txBody>
        </p:sp>
        <p:sp>
          <p:nvSpPr>
            <p:cNvPr id="9" name="iṥḻïḓé"/>
            <p:cNvSpPr txBox="1"/>
            <p:nvPr/>
          </p:nvSpPr>
          <p:spPr>
            <a:xfrm>
              <a:off x="1972795" y="3922479"/>
              <a:ext cx="1415772" cy="338554"/>
            </a:xfrm>
            <a:prstGeom prst="rect">
              <a:avLst/>
            </a:prstGeom>
            <a:noFill/>
          </p:spPr>
          <p:txBody>
            <a:bodyPr wrap="none">
              <a:normAutofit/>
            </a:bodyPr>
            <a:lstStyle/>
            <a:p>
              <a:r>
                <a:rPr lang="zh-CN" altLang="en-US" sz="1600" b="1">
                  <a:solidFill>
                    <a:schemeClr val="bg1"/>
                  </a:solidFill>
                  <a:latin typeface="微软雅黑 Light" panose="020b0502040204020203" pitchFamily="34" charset="-122"/>
                  <a:ea typeface="微软雅黑 Light" panose="020b0502040204020203" pitchFamily="34" charset="-122"/>
                </a:rPr>
                <a:t>标题文本预设</a:t>
              </a:r>
              <a:endParaRPr lang="zh-CN" altLang="en-US" sz="1600" b="1">
                <a:solidFill>
                  <a:schemeClr val="bg1"/>
                </a:solidFill>
                <a:latin typeface="微软雅黑 Light" panose="020b0502040204020203" pitchFamily="34" charset="-122"/>
                <a:ea typeface="微软雅黑 Light" panose="020b0502040204020203" pitchFamily="34" charset="-122"/>
              </a:endParaRPr>
            </a:p>
          </p:txBody>
        </p:sp>
        <p:sp>
          <p:nvSpPr>
            <p:cNvPr id="10" name="íšḷidè"/>
            <p:cNvSpPr/>
            <p:nvPr/>
          </p:nvSpPr>
          <p:spPr>
            <a:xfrm>
              <a:off x="1972795" y="4211602"/>
              <a:ext cx="3500299" cy="800258"/>
            </a:xfrm>
            <a:prstGeom prst="rect">
              <a:avLst/>
            </a:prstGeom>
          </p:spPr>
          <p:txBody>
            <a:bodyPr wrap="square">
              <a:normAutofit/>
            </a:bodyPr>
            <a:lstStyle/>
            <a:p>
              <a:pPr algn="l">
                <a:lnSpc>
                  <a:spcPct val="120000"/>
                </a:lnSpc>
              </a:pPr>
              <a:r>
                <a:rPr lang="zh-CN" altLang="en-US" sz="1200">
                  <a:solidFill>
                    <a:schemeClr val="bg1"/>
                  </a:solidFill>
                  <a:sym typeface="+mn-ea"/>
                </a:rPr>
                <a:t>用户可以在投影仪或者计算机上进行演示也可以将演示文稿打印出来制作成胶片以便应用到更广泛</a:t>
              </a:r>
              <a:endParaRPr lang="zh-CN" altLang="en-US" sz="1200">
                <a:solidFill>
                  <a:schemeClr val="bg1"/>
                </a:solidFill>
                <a:latin typeface="微软雅黑 Light" panose="020b0502040204020203" pitchFamily="34" charset="-122"/>
                <a:ea typeface="微软雅黑 Light" panose="020b0502040204020203" pitchFamily="34" charset="-122"/>
                <a:sym typeface="+mn-ea"/>
              </a:endParaRPr>
            </a:p>
          </p:txBody>
        </p:sp>
        <p:sp>
          <p:nvSpPr>
            <p:cNvPr id="11" name="ïšľiḍê"/>
            <p:cNvSpPr txBox="1"/>
            <p:nvPr/>
          </p:nvSpPr>
          <p:spPr>
            <a:xfrm>
              <a:off x="1977111" y="5090542"/>
              <a:ext cx="1415772" cy="338554"/>
            </a:xfrm>
            <a:prstGeom prst="rect">
              <a:avLst/>
            </a:prstGeom>
            <a:noFill/>
          </p:spPr>
          <p:txBody>
            <a:bodyPr wrap="none">
              <a:normAutofit/>
            </a:bodyPr>
            <a:lstStyle/>
            <a:p>
              <a:r>
                <a:rPr lang="zh-CN" altLang="en-US" sz="1600" b="1">
                  <a:solidFill>
                    <a:schemeClr val="bg1"/>
                  </a:solidFill>
                  <a:latin typeface="微软雅黑 Light" panose="020b0502040204020203" pitchFamily="34" charset="-122"/>
                  <a:ea typeface="微软雅黑 Light" panose="020b0502040204020203" pitchFamily="34" charset="-122"/>
                </a:rPr>
                <a:t>标题文本预设</a:t>
              </a:r>
              <a:endParaRPr lang="zh-CN" altLang="en-US" sz="1600" b="1">
                <a:solidFill>
                  <a:schemeClr val="bg1"/>
                </a:solidFill>
                <a:latin typeface="微软雅黑 Light" panose="020b0502040204020203" pitchFamily="34" charset="-122"/>
                <a:ea typeface="微软雅黑 Light" panose="020b0502040204020203" pitchFamily="34" charset="-122"/>
              </a:endParaRPr>
            </a:p>
          </p:txBody>
        </p:sp>
        <p:sp>
          <p:nvSpPr>
            <p:cNvPr id="12" name="îṣlíde"/>
            <p:cNvSpPr/>
            <p:nvPr/>
          </p:nvSpPr>
          <p:spPr>
            <a:xfrm>
              <a:off x="1977111" y="5379663"/>
              <a:ext cx="3500299" cy="838827"/>
            </a:xfrm>
            <a:prstGeom prst="rect">
              <a:avLst/>
            </a:prstGeom>
          </p:spPr>
          <p:txBody>
            <a:bodyPr wrap="square">
              <a:normAutofit/>
            </a:bodyPr>
            <a:lstStyle/>
            <a:p>
              <a:pPr algn="l">
                <a:lnSpc>
                  <a:spcPct val="120000"/>
                </a:lnSpc>
              </a:pPr>
              <a:r>
                <a:rPr lang="zh-CN" altLang="en-US" sz="1200">
                  <a:solidFill>
                    <a:schemeClr val="bg1"/>
                  </a:solidFill>
                  <a:sym typeface="+mn-ea"/>
                </a:rPr>
                <a:t>用户可以在投影仪或者计算机上进行演示也可以将演示文稿打印出来制作成胶片以便应用到更广泛</a:t>
              </a:r>
              <a:endParaRPr lang="zh-CN" altLang="en-US" sz="1200">
                <a:solidFill>
                  <a:schemeClr val="bg1"/>
                </a:solidFill>
                <a:latin typeface="微软雅黑 Light" panose="020b0502040204020203" pitchFamily="34" charset="-122"/>
                <a:ea typeface="微软雅黑 Light" panose="020b0502040204020203" pitchFamily="34" charset="-122"/>
                <a:sym typeface="+mn-ea"/>
              </a:endParaRPr>
            </a:p>
          </p:txBody>
        </p:sp>
        <p:sp>
          <p:nvSpPr>
            <p:cNvPr id="13" name="ïšľíde"/>
            <p:cNvSpPr/>
            <p:nvPr/>
          </p:nvSpPr>
          <p:spPr bwMode="auto">
            <a:xfrm flipH="1">
              <a:off x="1363539" y="1742863"/>
              <a:ext cx="487359" cy="399016"/>
            </a:xfrm>
            <a:custGeom>
              <a:gdLst>
                <a:gd name="T0" fmla="*/ 100 w 176"/>
                <a:gd name="T1" fmla="*/ 120 h 144"/>
                <a:gd name="T2" fmla="*/ 116 w 176"/>
                <a:gd name="T3" fmla="*/ 120 h 144"/>
                <a:gd name="T4" fmla="*/ 120 w 176"/>
                <a:gd name="T5" fmla="*/ 116 h 144"/>
                <a:gd name="T6" fmla="*/ 120 w 176"/>
                <a:gd name="T7" fmla="*/ 100 h 144"/>
                <a:gd name="T8" fmla="*/ 116 w 176"/>
                <a:gd name="T9" fmla="*/ 96 h 144"/>
                <a:gd name="T10" fmla="*/ 100 w 176"/>
                <a:gd name="T11" fmla="*/ 96 h 144"/>
                <a:gd name="T12" fmla="*/ 96 w 176"/>
                <a:gd name="T13" fmla="*/ 100 h 144"/>
                <a:gd name="T14" fmla="*/ 96 w 176"/>
                <a:gd name="T15" fmla="*/ 116 h 144"/>
                <a:gd name="T16" fmla="*/ 100 w 176"/>
                <a:gd name="T17" fmla="*/ 120 h 144"/>
                <a:gd name="T18" fmla="*/ 28 w 176"/>
                <a:gd name="T19" fmla="*/ 104 h 144"/>
                <a:gd name="T20" fmla="*/ 76 w 176"/>
                <a:gd name="T21" fmla="*/ 104 h 144"/>
                <a:gd name="T22" fmla="*/ 80 w 176"/>
                <a:gd name="T23" fmla="*/ 100 h 144"/>
                <a:gd name="T24" fmla="*/ 76 w 176"/>
                <a:gd name="T25" fmla="*/ 96 h 144"/>
                <a:gd name="T26" fmla="*/ 28 w 176"/>
                <a:gd name="T27" fmla="*/ 96 h 144"/>
                <a:gd name="T28" fmla="*/ 24 w 176"/>
                <a:gd name="T29" fmla="*/ 100 h 144"/>
                <a:gd name="T30" fmla="*/ 28 w 176"/>
                <a:gd name="T31" fmla="*/ 104 h 144"/>
                <a:gd name="T32" fmla="*/ 28 w 176"/>
                <a:gd name="T33" fmla="*/ 120 h 144"/>
                <a:gd name="T34" fmla="*/ 60 w 176"/>
                <a:gd name="T35" fmla="*/ 120 h 144"/>
                <a:gd name="T36" fmla="*/ 64 w 176"/>
                <a:gd name="T37" fmla="*/ 116 h 144"/>
                <a:gd name="T38" fmla="*/ 60 w 176"/>
                <a:gd name="T39" fmla="*/ 112 h 144"/>
                <a:gd name="T40" fmla="*/ 28 w 176"/>
                <a:gd name="T41" fmla="*/ 112 h 144"/>
                <a:gd name="T42" fmla="*/ 24 w 176"/>
                <a:gd name="T43" fmla="*/ 116 h 144"/>
                <a:gd name="T44" fmla="*/ 28 w 176"/>
                <a:gd name="T45" fmla="*/ 120 h 144"/>
                <a:gd name="T46" fmla="*/ 136 w 176"/>
                <a:gd name="T47" fmla="*/ 32 h 144"/>
                <a:gd name="T48" fmla="*/ 8 w 176"/>
                <a:gd name="T49" fmla="*/ 32 h 144"/>
                <a:gd name="T50" fmla="*/ 0 w 176"/>
                <a:gd name="T51" fmla="*/ 40 h 144"/>
                <a:gd name="T52" fmla="*/ 0 w 176"/>
                <a:gd name="T53" fmla="*/ 136 h 144"/>
                <a:gd name="T54" fmla="*/ 8 w 176"/>
                <a:gd name="T55" fmla="*/ 144 h 144"/>
                <a:gd name="T56" fmla="*/ 136 w 176"/>
                <a:gd name="T57" fmla="*/ 144 h 144"/>
                <a:gd name="T58" fmla="*/ 144 w 176"/>
                <a:gd name="T59" fmla="*/ 136 h 144"/>
                <a:gd name="T60" fmla="*/ 144 w 176"/>
                <a:gd name="T61" fmla="*/ 40 h 144"/>
                <a:gd name="T62" fmla="*/ 136 w 176"/>
                <a:gd name="T63" fmla="*/ 32 h 144"/>
                <a:gd name="T64" fmla="*/ 136 w 176"/>
                <a:gd name="T65" fmla="*/ 136 h 144"/>
                <a:gd name="T66" fmla="*/ 8 w 176"/>
                <a:gd name="T67" fmla="*/ 136 h 144"/>
                <a:gd name="T68" fmla="*/ 8 w 176"/>
                <a:gd name="T69" fmla="*/ 80 h 144"/>
                <a:gd name="T70" fmla="*/ 136 w 176"/>
                <a:gd name="T71" fmla="*/ 80 h 144"/>
                <a:gd name="T72" fmla="*/ 136 w 176"/>
                <a:gd name="T73" fmla="*/ 136 h 144"/>
                <a:gd name="T74" fmla="*/ 136 w 176"/>
                <a:gd name="T75" fmla="*/ 56 h 144"/>
                <a:gd name="T76" fmla="*/ 8 w 176"/>
                <a:gd name="T77" fmla="*/ 56 h 144"/>
                <a:gd name="T78" fmla="*/ 8 w 176"/>
                <a:gd name="T79" fmla="*/ 40 h 144"/>
                <a:gd name="T80" fmla="*/ 136 w 176"/>
                <a:gd name="T81" fmla="*/ 40 h 144"/>
                <a:gd name="T82" fmla="*/ 136 w 176"/>
                <a:gd name="T83" fmla="*/ 56 h 144"/>
                <a:gd name="T84" fmla="*/ 168 w 176"/>
                <a:gd name="T85" fmla="*/ 0 h 144"/>
                <a:gd name="T86" fmla="*/ 40 w 176"/>
                <a:gd name="T87" fmla="*/ 0 h 144"/>
                <a:gd name="T88" fmla="*/ 32 w 176"/>
                <a:gd name="T89" fmla="*/ 8 h 144"/>
                <a:gd name="T90" fmla="*/ 32 w 176"/>
                <a:gd name="T91" fmla="*/ 20 h 144"/>
                <a:gd name="T92" fmla="*/ 36 w 176"/>
                <a:gd name="T93" fmla="*/ 24 h 144"/>
                <a:gd name="T94" fmla="*/ 40 w 176"/>
                <a:gd name="T95" fmla="*/ 20 h 144"/>
                <a:gd name="T96" fmla="*/ 40 w 176"/>
                <a:gd name="T97" fmla="*/ 8 h 144"/>
                <a:gd name="T98" fmla="*/ 168 w 176"/>
                <a:gd name="T99" fmla="*/ 8 h 144"/>
                <a:gd name="T100" fmla="*/ 168 w 176"/>
                <a:gd name="T101" fmla="*/ 104 h 144"/>
                <a:gd name="T102" fmla="*/ 156 w 176"/>
                <a:gd name="T103" fmla="*/ 104 h 144"/>
                <a:gd name="T104" fmla="*/ 152 w 176"/>
                <a:gd name="T105" fmla="*/ 108 h 144"/>
                <a:gd name="T106" fmla="*/ 156 w 176"/>
                <a:gd name="T107" fmla="*/ 112 h 144"/>
                <a:gd name="T108" fmla="*/ 168 w 176"/>
                <a:gd name="T109" fmla="*/ 112 h 144"/>
                <a:gd name="T110" fmla="*/ 176 w 176"/>
                <a:gd name="T111" fmla="*/ 104 h 144"/>
                <a:gd name="T112" fmla="*/ 176 w 176"/>
                <a:gd name="T113" fmla="*/ 8 h 144"/>
                <a:gd name="T114" fmla="*/ 168 w 176"/>
                <a:gd name="T115" fmla="*/ 0 h 14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6" h="144">
                  <a:moveTo>
                    <a:pt x="100" y="120"/>
                  </a:moveTo>
                  <a:cubicBezTo>
                    <a:pt x="116" y="120"/>
                    <a:pt x="116" y="120"/>
                    <a:pt x="116" y="120"/>
                  </a:cubicBezTo>
                  <a:cubicBezTo>
                    <a:pt x="118" y="120"/>
                    <a:pt x="120" y="118"/>
                    <a:pt x="120" y="116"/>
                  </a:cubicBezTo>
                  <a:cubicBezTo>
                    <a:pt x="120" y="100"/>
                    <a:pt x="120" y="100"/>
                    <a:pt x="120" y="100"/>
                  </a:cubicBezTo>
                  <a:cubicBezTo>
                    <a:pt x="120" y="98"/>
                    <a:pt x="118" y="96"/>
                    <a:pt x="116" y="96"/>
                  </a:cubicBezTo>
                  <a:cubicBezTo>
                    <a:pt x="100" y="96"/>
                    <a:pt x="100" y="96"/>
                    <a:pt x="100" y="96"/>
                  </a:cubicBezTo>
                  <a:cubicBezTo>
                    <a:pt x="98" y="96"/>
                    <a:pt x="96" y="98"/>
                    <a:pt x="96" y="100"/>
                  </a:cubicBezTo>
                  <a:cubicBezTo>
                    <a:pt x="96" y="116"/>
                    <a:pt x="96" y="116"/>
                    <a:pt x="96" y="116"/>
                  </a:cubicBezTo>
                  <a:cubicBezTo>
                    <a:pt x="96" y="118"/>
                    <a:pt x="98" y="120"/>
                    <a:pt x="100" y="120"/>
                  </a:cubicBezTo>
                  <a:moveTo>
                    <a:pt x="28" y="104"/>
                  </a:moveTo>
                  <a:cubicBezTo>
                    <a:pt x="76" y="104"/>
                    <a:pt x="76" y="104"/>
                    <a:pt x="76" y="104"/>
                  </a:cubicBezTo>
                  <a:cubicBezTo>
                    <a:pt x="78" y="104"/>
                    <a:pt x="80" y="102"/>
                    <a:pt x="80" y="100"/>
                  </a:cubicBezTo>
                  <a:cubicBezTo>
                    <a:pt x="80" y="98"/>
                    <a:pt x="78" y="96"/>
                    <a:pt x="76" y="96"/>
                  </a:cubicBezTo>
                  <a:cubicBezTo>
                    <a:pt x="28" y="96"/>
                    <a:pt x="28" y="96"/>
                    <a:pt x="28" y="96"/>
                  </a:cubicBezTo>
                  <a:cubicBezTo>
                    <a:pt x="26" y="96"/>
                    <a:pt x="24" y="98"/>
                    <a:pt x="24" y="100"/>
                  </a:cubicBezTo>
                  <a:cubicBezTo>
                    <a:pt x="24" y="102"/>
                    <a:pt x="26" y="104"/>
                    <a:pt x="28" y="104"/>
                  </a:cubicBezTo>
                  <a:moveTo>
                    <a:pt x="28" y="120"/>
                  </a:moveTo>
                  <a:cubicBezTo>
                    <a:pt x="60" y="120"/>
                    <a:pt x="60" y="120"/>
                    <a:pt x="60" y="120"/>
                  </a:cubicBezTo>
                  <a:cubicBezTo>
                    <a:pt x="62" y="120"/>
                    <a:pt x="64" y="118"/>
                    <a:pt x="64" y="116"/>
                  </a:cubicBezTo>
                  <a:cubicBezTo>
                    <a:pt x="64" y="114"/>
                    <a:pt x="62" y="112"/>
                    <a:pt x="60" y="112"/>
                  </a:cubicBezTo>
                  <a:cubicBezTo>
                    <a:pt x="28" y="112"/>
                    <a:pt x="28" y="112"/>
                    <a:pt x="28" y="112"/>
                  </a:cubicBezTo>
                  <a:cubicBezTo>
                    <a:pt x="26" y="112"/>
                    <a:pt x="24" y="114"/>
                    <a:pt x="24" y="116"/>
                  </a:cubicBezTo>
                  <a:cubicBezTo>
                    <a:pt x="24" y="118"/>
                    <a:pt x="26" y="120"/>
                    <a:pt x="28" y="120"/>
                  </a:cubicBezTo>
                  <a:moveTo>
                    <a:pt x="136" y="32"/>
                  </a:moveTo>
                  <a:cubicBezTo>
                    <a:pt x="8" y="32"/>
                    <a:pt x="8" y="32"/>
                    <a:pt x="8" y="32"/>
                  </a:cubicBezTo>
                  <a:cubicBezTo>
                    <a:pt x="4" y="32"/>
                    <a:pt x="0" y="36"/>
                    <a:pt x="0" y="40"/>
                  </a:cubicBezTo>
                  <a:cubicBezTo>
                    <a:pt x="0" y="136"/>
                    <a:pt x="0" y="136"/>
                    <a:pt x="0" y="136"/>
                  </a:cubicBezTo>
                  <a:cubicBezTo>
                    <a:pt x="0" y="140"/>
                    <a:pt x="4" y="144"/>
                    <a:pt x="8" y="144"/>
                  </a:cubicBezTo>
                  <a:cubicBezTo>
                    <a:pt x="136" y="144"/>
                    <a:pt x="136" y="144"/>
                    <a:pt x="136" y="144"/>
                  </a:cubicBezTo>
                  <a:cubicBezTo>
                    <a:pt x="140" y="144"/>
                    <a:pt x="144" y="140"/>
                    <a:pt x="144" y="136"/>
                  </a:cubicBezTo>
                  <a:cubicBezTo>
                    <a:pt x="144" y="40"/>
                    <a:pt x="144" y="40"/>
                    <a:pt x="144" y="40"/>
                  </a:cubicBezTo>
                  <a:cubicBezTo>
                    <a:pt x="144" y="36"/>
                    <a:pt x="140" y="32"/>
                    <a:pt x="136" y="32"/>
                  </a:cubicBezTo>
                  <a:moveTo>
                    <a:pt x="136" y="136"/>
                  </a:moveTo>
                  <a:cubicBezTo>
                    <a:pt x="8" y="136"/>
                    <a:pt x="8" y="136"/>
                    <a:pt x="8" y="136"/>
                  </a:cubicBezTo>
                  <a:cubicBezTo>
                    <a:pt x="8" y="80"/>
                    <a:pt x="8" y="80"/>
                    <a:pt x="8" y="80"/>
                  </a:cubicBezTo>
                  <a:cubicBezTo>
                    <a:pt x="136" y="80"/>
                    <a:pt x="136" y="80"/>
                    <a:pt x="136" y="80"/>
                  </a:cubicBezTo>
                  <a:lnTo>
                    <a:pt x="136" y="136"/>
                  </a:lnTo>
                  <a:close/>
                  <a:moveTo>
                    <a:pt x="136" y="56"/>
                  </a:moveTo>
                  <a:cubicBezTo>
                    <a:pt x="8" y="56"/>
                    <a:pt x="8" y="56"/>
                    <a:pt x="8" y="56"/>
                  </a:cubicBezTo>
                  <a:cubicBezTo>
                    <a:pt x="8" y="40"/>
                    <a:pt x="8" y="40"/>
                    <a:pt x="8" y="40"/>
                  </a:cubicBezTo>
                  <a:cubicBezTo>
                    <a:pt x="136" y="40"/>
                    <a:pt x="136" y="40"/>
                    <a:pt x="136" y="40"/>
                  </a:cubicBezTo>
                  <a:lnTo>
                    <a:pt x="136" y="56"/>
                  </a:lnTo>
                  <a:close/>
                  <a:moveTo>
                    <a:pt x="168" y="0"/>
                  </a:moveTo>
                  <a:cubicBezTo>
                    <a:pt x="40" y="0"/>
                    <a:pt x="40" y="0"/>
                    <a:pt x="40" y="0"/>
                  </a:cubicBezTo>
                  <a:cubicBezTo>
                    <a:pt x="36" y="0"/>
                    <a:pt x="32" y="4"/>
                    <a:pt x="32" y="8"/>
                  </a:cubicBezTo>
                  <a:cubicBezTo>
                    <a:pt x="32" y="20"/>
                    <a:pt x="32" y="20"/>
                    <a:pt x="32" y="20"/>
                  </a:cubicBezTo>
                  <a:cubicBezTo>
                    <a:pt x="32" y="22"/>
                    <a:pt x="34" y="24"/>
                    <a:pt x="36" y="24"/>
                  </a:cubicBezTo>
                  <a:cubicBezTo>
                    <a:pt x="38" y="24"/>
                    <a:pt x="40" y="22"/>
                    <a:pt x="40" y="20"/>
                  </a:cubicBezTo>
                  <a:cubicBezTo>
                    <a:pt x="40" y="8"/>
                    <a:pt x="40" y="8"/>
                    <a:pt x="40" y="8"/>
                  </a:cubicBezTo>
                  <a:cubicBezTo>
                    <a:pt x="168" y="8"/>
                    <a:pt x="168" y="8"/>
                    <a:pt x="168" y="8"/>
                  </a:cubicBezTo>
                  <a:cubicBezTo>
                    <a:pt x="168" y="104"/>
                    <a:pt x="168" y="104"/>
                    <a:pt x="168" y="104"/>
                  </a:cubicBezTo>
                  <a:cubicBezTo>
                    <a:pt x="156" y="104"/>
                    <a:pt x="156" y="104"/>
                    <a:pt x="156" y="104"/>
                  </a:cubicBezTo>
                  <a:cubicBezTo>
                    <a:pt x="154" y="104"/>
                    <a:pt x="152" y="106"/>
                    <a:pt x="152" y="108"/>
                  </a:cubicBezTo>
                  <a:cubicBezTo>
                    <a:pt x="152" y="110"/>
                    <a:pt x="154" y="112"/>
                    <a:pt x="156" y="112"/>
                  </a:cubicBezTo>
                  <a:cubicBezTo>
                    <a:pt x="168" y="112"/>
                    <a:pt x="168" y="112"/>
                    <a:pt x="168" y="112"/>
                  </a:cubicBezTo>
                  <a:cubicBezTo>
                    <a:pt x="172" y="112"/>
                    <a:pt x="176" y="108"/>
                    <a:pt x="176" y="104"/>
                  </a:cubicBezTo>
                  <a:cubicBezTo>
                    <a:pt x="176" y="8"/>
                    <a:pt x="176" y="8"/>
                    <a:pt x="176" y="8"/>
                  </a:cubicBezTo>
                  <a:cubicBezTo>
                    <a:pt x="176" y="4"/>
                    <a:pt x="172" y="0"/>
                    <a:pt x="168" y="0"/>
                  </a:cubicBezTo>
                </a:path>
              </a:pathLst>
            </a:custGeom>
            <a:solidFill>
              <a:srgbClr val="6ADBD9"/>
            </a:solidFill>
            <a:ln>
              <a:noFill/>
            </a:ln>
          </p:spPr>
          <p:txBody>
            <a:bodyPr anchor="ctr"/>
            <a:lstStyle/>
            <a:p>
              <a:pPr algn="ctr"/>
              <a:endParaRPr>
                <a:latin typeface="微软雅黑 Light" panose="020b0502040204020203" pitchFamily="34" charset="-122"/>
                <a:ea typeface="微软雅黑 Light" panose="020b0502040204020203" pitchFamily="34" charset="-122"/>
              </a:endParaRPr>
            </a:p>
          </p:txBody>
        </p:sp>
        <p:sp>
          <p:nvSpPr>
            <p:cNvPr id="14" name="î$lîḍè"/>
            <p:cNvSpPr/>
            <p:nvPr/>
          </p:nvSpPr>
          <p:spPr bwMode="auto">
            <a:xfrm flipH="1">
              <a:off x="1363539" y="2842967"/>
              <a:ext cx="487359" cy="354845"/>
            </a:xfrm>
            <a:custGeom>
              <a:gdLst>
                <a:gd name="T0" fmla="*/ 156 w 176"/>
                <a:gd name="T1" fmla="*/ 24 h 128"/>
                <a:gd name="T2" fmla="*/ 156 w 176"/>
                <a:gd name="T3" fmla="*/ 16 h 128"/>
                <a:gd name="T4" fmla="*/ 16 w 176"/>
                <a:gd name="T5" fmla="*/ 20 h 128"/>
                <a:gd name="T6" fmla="*/ 36 w 176"/>
                <a:gd name="T7" fmla="*/ 8 h 128"/>
                <a:gd name="T8" fmla="*/ 144 w 176"/>
                <a:gd name="T9" fmla="*/ 4 h 128"/>
                <a:gd name="T10" fmla="*/ 36 w 176"/>
                <a:gd name="T11" fmla="*/ 0 h 128"/>
                <a:gd name="T12" fmla="*/ 36 w 176"/>
                <a:gd name="T13" fmla="*/ 8 h 128"/>
                <a:gd name="T14" fmla="*/ 132 w 176"/>
                <a:gd name="T15" fmla="*/ 104 h 128"/>
                <a:gd name="T16" fmla="*/ 132 w 176"/>
                <a:gd name="T17" fmla="*/ 112 h 128"/>
                <a:gd name="T18" fmla="*/ 144 w 176"/>
                <a:gd name="T19" fmla="*/ 108 h 128"/>
                <a:gd name="T20" fmla="*/ 168 w 176"/>
                <a:gd name="T21" fmla="*/ 32 h 128"/>
                <a:gd name="T22" fmla="*/ 0 w 176"/>
                <a:gd name="T23" fmla="*/ 40 h 128"/>
                <a:gd name="T24" fmla="*/ 8 w 176"/>
                <a:gd name="T25" fmla="*/ 128 h 128"/>
                <a:gd name="T26" fmla="*/ 176 w 176"/>
                <a:gd name="T27" fmla="*/ 120 h 128"/>
                <a:gd name="T28" fmla="*/ 168 w 176"/>
                <a:gd name="T29" fmla="*/ 32 h 128"/>
                <a:gd name="T30" fmla="*/ 16 w 176"/>
                <a:gd name="T31" fmla="*/ 44 h 128"/>
                <a:gd name="T32" fmla="*/ 8 w 176"/>
                <a:gd name="T33" fmla="*/ 44 h 128"/>
                <a:gd name="T34" fmla="*/ 12 w 176"/>
                <a:gd name="T35" fmla="*/ 120 h 128"/>
                <a:gd name="T36" fmla="*/ 12 w 176"/>
                <a:gd name="T37" fmla="*/ 112 h 128"/>
                <a:gd name="T38" fmla="*/ 12 w 176"/>
                <a:gd name="T39" fmla="*/ 120 h 128"/>
                <a:gd name="T40" fmla="*/ 160 w 176"/>
                <a:gd name="T41" fmla="*/ 116 h 128"/>
                <a:gd name="T42" fmla="*/ 168 w 176"/>
                <a:gd name="T43" fmla="*/ 116 h 128"/>
                <a:gd name="T44" fmla="*/ 168 w 176"/>
                <a:gd name="T45" fmla="*/ 105 h 128"/>
                <a:gd name="T46" fmla="*/ 152 w 176"/>
                <a:gd name="T47" fmla="*/ 116 h 128"/>
                <a:gd name="T48" fmla="*/ 23 w 176"/>
                <a:gd name="T49" fmla="*/ 120 h 128"/>
                <a:gd name="T50" fmla="*/ 12 w 176"/>
                <a:gd name="T51" fmla="*/ 104 h 128"/>
                <a:gd name="T52" fmla="*/ 8 w 176"/>
                <a:gd name="T53" fmla="*/ 55 h 128"/>
                <a:gd name="T54" fmla="*/ 24 w 176"/>
                <a:gd name="T55" fmla="*/ 44 h 128"/>
                <a:gd name="T56" fmla="*/ 153 w 176"/>
                <a:gd name="T57" fmla="*/ 40 h 128"/>
                <a:gd name="T58" fmla="*/ 164 w 176"/>
                <a:gd name="T59" fmla="*/ 56 h 128"/>
                <a:gd name="T60" fmla="*/ 168 w 176"/>
                <a:gd name="T61" fmla="*/ 105 h 128"/>
                <a:gd name="T62" fmla="*/ 160 w 176"/>
                <a:gd name="T63" fmla="*/ 44 h 128"/>
                <a:gd name="T64" fmla="*/ 168 w 176"/>
                <a:gd name="T65" fmla="*/ 44 h 128"/>
                <a:gd name="T66" fmla="*/ 88 w 176"/>
                <a:gd name="T67" fmla="*/ 48 h 128"/>
                <a:gd name="T68" fmla="*/ 88 w 176"/>
                <a:gd name="T69" fmla="*/ 112 h 128"/>
                <a:gd name="T70" fmla="*/ 88 w 176"/>
                <a:gd name="T71" fmla="*/ 48 h 128"/>
                <a:gd name="T72" fmla="*/ 95 w 176"/>
                <a:gd name="T73" fmla="*/ 78 h 128"/>
                <a:gd name="T74" fmla="*/ 81 w 176"/>
                <a:gd name="T75" fmla="*/ 79 h 128"/>
                <a:gd name="T76" fmla="*/ 81 w 176"/>
                <a:gd name="T77" fmla="*/ 82 h 128"/>
                <a:gd name="T78" fmla="*/ 93 w 176"/>
                <a:gd name="T79" fmla="*/ 85 h 128"/>
                <a:gd name="T80" fmla="*/ 84 w 176"/>
                <a:gd name="T81" fmla="*/ 92 h 128"/>
                <a:gd name="T82" fmla="*/ 96 w 176"/>
                <a:gd name="T83" fmla="*/ 94 h 128"/>
                <a:gd name="T84" fmla="*/ 100 w 176"/>
                <a:gd name="T85" fmla="*/ 98 h 128"/>
                <a:gd name="T86" fmla="*/ 79 w 176"/>
                <a:gd name="T87" fmla="*/ 95 h 128"/>
                <a:gd name="T88" fmla="*/ 70 w 176"/>
                <a:gd name="T89" fmla="*/ 85 h 128"/>
                <a:gd name="T90" fmla="*/ 74 w 176"/>
                <a:gd name="T91" fmla="*/ 82 h 128"/>
                <a:gd name="T92" fmla="*/ 74 w 176"/>
                <a:gd name="T93" fmla="*/ 80 h 128"/>
                <a:gd name="T94" fmla="*/ 74 w 176"/>
                <a:gd name="T95" fmla="*/ 78 h 128"/>
                <a:gd name="T96" fmla="*/ 71 w 176"/>
                <a:gd name="T97" fmla="*/ 74 h 128"/>
                <a:gd name="T98" fmla="*/ 80 w 176"/>
                <a:gd name="T99" fmla="*/ 64 h 128"/>
                <a:gd name="T100" fmla="*/ 102 w 176"/>
                <a:gd name="T101" fmla="*/ 63 h 128"/>
                <a:gd name="T102" fmla="*/ 91 w 176"/>
                <a:gd name="T103" fmla="*/ 65 h 128"/>
                <a:gd name="T104" fmla="*/ 81 w 176"/>
                <a:gd name="T105" fmla="*/ 74 h 128"/>
                <a:gd name="T106" fmla="*/ 44 w 176"/>
                <a:gd name="T107" fmla="*/ 48 h 128"/>
                <a:gd name="T108" fmla="*/ 32 w 176"/>
                <a:gd name="T109" fmla="*/ 52 h 128"/>
                <a:gd name="T110" fmla="*/ 44 w 176"/>
                <a:gd name="T111" fmla="*/ 56 h 128"/>
                <a:gd name="T112" fmla="*/ 44 w 176"/>
                <a:gd name="T113" fmla="*/ 48 h 1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6" h="128">
                  <a:moveTo>
                    <a:pt x="20" y="24"/>
                  </a:moveTo>
                  <a:cubicBezTo>
                    <a:pt x="156" y="24"/>
                    <a:pt x="156" y="24"/>
                    <a:pt x="156" y="24"/>
                  </a:cubicBezTo>
                  <a:cubicBezTo>
                    <a:pt x="158" y="24"/>
                    <a:pt x="160" y="22"/>
                    <a:pt x="160" y="20"/>
                  </a:cubicBezTo>
                  <a:cubicBezTo>
                    <a:pt x="160" y="18"/>
                    <a:pt x="158" y="16"/>
                    <a:pt x="156" y="16"/>
                  </a:cubicBezTo>
                  <a:cubicBezTo>
                    <a:pt x="20" y="16"/>
                    <a:pt x="20" y="16"/>
                    <a:pt x="20" y="16"/>
                  </a:cubicBezTo>
                  <a:cubicBezTo>
                    <a:pt x="18" y="16"/>
                    <a:pt x="16" y="18"/>
                    <a:pt x="16" y="20"/>
                  </a:cubicBezTo>
                  <a:cubicBezTo>
                    <a:pt x="16" y="22"/>
                    <a:pt x="18" y="24"/>
                    <a:pt x="20" y="24"/>
                  </a:cubicBezTo>
                  <a:moveTo>
                    <a:pt x="36" y="8"/>
                  </a:moveTo>
                  <a:cubicBezTo>
                    <a:pt x="140" y="8"/>
                    <a:pt x="140" y="8"/>
                    <a:pt x="140" y="8"/>
                  </a:cubicBezTo>
                  <a:cubicBezTo>
                    <a:pt x="142" y="8"/>
                    <a:pt x="144" y="6"/>
                    <a:pt x="144" y="4"/>
                  </a:cubicBezTo>
                  <a:cubicBezTo>
                    <a:pt x="144" y="2"/>
                    <a:pt x="142" y="0"/>
                    <a:pt x="140" y="0"/>
                  </a:cubicBezTo>
                  <a:cubicBezTo>
                    <a:pt x="36" y="0"/>
                    <a:pt x="36" y="0"/>
                    <a:pt x="36" y="0"/>
                  </a:cubicBezTo>
                  <a:cubicBezTo>
                    <a:pt x="34" y="0"/>
                    <a:pt x="32" y="2"/>
                    <a:pt x="32" y="4"/>
                  </a:cubicBezTo>
                  <a:cubicBezTo>
                    <a:pt x="32" y="6"/>
                    <a:pt x="34" y="8"/>
                    <a:pt x="36" y="8"/>
                  </a:cubicBezTo>
                  <a:moveTo>
                    <a:pt x="140" y="104"/>
                  </a:moveTo>
                  <a:cubicBezTo>
                    <a:pt x="132" y="104"/>
                    <a:pt x="132" y="104"/>
                    <a:pt x="132" y="104"/>
                  </a:cubicBezTo>
                  <a:cubicBezTo>
                    <a:pt x="130" y="104"/>
                    <a:pt x="128" y="106"/>
                    <a:pt x="128" y="108"/>
                  </a:cubicBezTo>
                  <a:cubicBezTo>
                    <a:pt x="128" y="110"/>
                    <a:pt x="130" y="112"/>
                    <a:pt x="132" y="112"/>
                  </a:cubicBezTo>
                  <a:cubicBezTo>
                    <a:pt x="140" y="112"/>
                    <a:pt x="140" y="112"/>
                    <a:pt x="140" y="112"/>
                  </a:cubicBezTo>
                  <a:cubicBezTo>
                    <a:pt x="142" y="112"/>
                    <a:pt x="144" y="110"/>
                    <a:pt x="144" y="108"/>
                  </a:cubicBezTo>
                  <a:cubicBezTo>
                    <a:pt x="144" y="106"/>
                    <a:pt x="142" y="104"/>
                    <a:pt x="140" y="104"/>
                  </a:cubicBezTo>
                  <a:moveTo>
                    <a:pt x="168" y="32"/>
                  </a:moveTo>
                  <a:cubicBezTo>
                    <a:pt x="8" y="32"/>
                    <a:pt x="8" y="32"/>
                    <a:pt x="8" y="32"/>
                  </a:cubicBezTo>
                  <a:cubicBezTo>
                    <a:pt x="4" y="32"/>
                    <a:pt x="0" y="36"/>
                    <a:pt x="0" y="40"/>
                  </a:cubicBezTo>
                  <a:cubicBezTo>
                    <a:pt x="0" y="120"/>
                    <a:pt x="0" y="120"/>
                    <a:pt x="0" y="120"/>
                  </a:cubicBezTo>
                  <a:cubicBezTo>
                    <a:pt x="0" y="124"/>
                    <a:pt x="4" y="128"/>
                    <a:pt x="8" y="128"/>
                  </a:cubicBezTo>
                  <a:cubicBezTo>
                    <a:pt x="168" y="128"/>
                    <a:pt x="168" y="128"/>
                    <a:pt x="168" y="128"/>
                  </a:cubicBezTo>
                  <a:cubicBezTo>
                    <a:pt x="172" y="128"/>
                    <a:pt x="176" y="124"/>
                    <a:pt x="176" y="120"/>
                  </a:cubicBezTo>
                  <a:cubicBezTo>
                    <a:pt x="176" y="40"/>
                    <a:pt x="176" y="40"/>
                    <a:pt x="176" y="40"/>
                  </a:cubicBezTo>
                  <a:cubicBezTo>
                    <a:pt x="176" y="36"/>
                    <a:pt x="172" y="32"/>
                    <a:pt x="168" y="32"/>
                  </a:cubicBezTo>
                  <a:moveTo>
                    <a:pt x="12" y="40"/>
                  </a:moveTo>
                  <a:cubicBezTo>
                    <a:pt x="14" y="40"/>
                    <a:pt x="16" y="42"/>
                    <a:pt x="16" y="44"/>
                  </a:cubicBezTo>
                  <a:cubicBezTo>
                    <a:pt x="16" y="46"/>
                    <a:pt x="14" y="48"/>
                    <a:pt x="12" y="48"/>
                  </a:cubicBezTo>
                  <a:cubicBezTo>
                    <a:pt x="10" y="48"/>
                    <a:pt x="8" y="46"/>
                    <a:pt x="8" y="44"/>
                  </a:cubicBezTo>
                  <a:cubicBezTo>
                    <a:pt x="8" y="42"/>
                    <a:pt x="10" y="40"/>
                    <a:pt x="12" y="40"/>
                  </a:cubicBezTo>
                  <a:moveTo>
                    <a:pt x="12" y="120"/>
                  </a:moveTo>
                  <a:cubicBezTo>
                    <a:pt x="10" y="120"/>
                    <a:pt x="8" y="118"/>
                    <a:pt x="8" y="116"/>
                  </a:cubicBezTo>
                  <a:cubicBezTo>
                    <a:pt x="8" y="114"/>
                    <a:pt x="10" y="112"/>
                    <a:pt x="12" y="112"/>
                  </a:cubicBezTo>
                  <a:cubicBezTo>
                    <a:pt x="14" y="112"/>
                    <a:pt x="16" y="114"/>
                    <a:pt x="16" y="116"/>
                  </a:cubicBezTo>
                  <a:cubicBezTo>
                    <a:pt x="16" y="118"/>
                    <a:pt x="14" y="120"/>
                    <a:pt x="12" y="120"/>
                  </a:cubicBezTo>
                  <a:moveTo>
                    <a:pt x="164" y="120"/>
                  </a:moveTo>
                  <a:cubicBezTo>
                    <a:pt x="162" y="120"/>
                    <a:pt x="160" y="118"/>
                    <a:pt x="160" y="116"/>
                  </a:cubicBezTo>
                  <a:cubicBezTo>
                    <a:pt x="160" y="114"/>
                    <a:pt x="162" y="112"/>
                    <a:pt x="164" y="112"/>
                  </a:cubicBezTo>
                  <a:cubicBezTo>
                    <a:pt x="166" y="112"/>
                    <a:pt x="168" y="114"/>
                    <a:pt x="168" y="116"/>
                  </a:cubicBezTo>
                  <a:cubicBezTo>
                    <a:pt x="168" y="118"/>
                    <a:pt x="166" y="120"/>
                    <a:pt x="164" y="120"/>
                  </a:cubicBezTo>
                  <a:moveTo>
                    <a:pt x="168" y="105"/>
                  </a:moveTo>
                  <a:cubicBezTo>
                    <a:pt x="167" y="104"/>
                    <a:pt x="165" y="104"/>
                    <a:pt x="164" y="104"/>
                  </a:cubicBezTo>
                  <a:cubicBezTo>
                    <a:pt x="157" y="104"/>
                    <a:pt x="152" y="109"/>
                    <a:pt x="152" y="116"/>
                  </a:cubicBezTo>
                  <a:cubicBezTo>
                    <a:pt x="152" y="117"/>
                    <a:pt x="152" y="119"/>
                    <a:pt x="153" y="120"/>
                  </a:cubicBezTo>
                  <a:cubicBezTo>
                    <a:pt x="23" y="120"/>
                    <a:pt x="23" y="120"/>
                    <a:pt x="23" y="120"/>
                  </a:cubicBezTo>
                  <a:cubicBezTo>
                    <a:pt x="24" y="119"/>
                    <a:pt x="24" y="117"/>
                    <a:pt x="24" y="116"/>
                  </a:cubicBezTo>
                  <a:cubicBezTo>
                    <a:pt x="24" y="109"/>
                    <a:pt x="19" y="104"/>
                    <a:pt x="12" y="104"/>
                  </a:cubicBezTo>
                  <a:cubicBezTo>
                    <a:pt x="11" y="104"/>
                    <a:pt x="9" y="104"/>
                    <a:pt x="8" y="105"/>
                  </a:cubicBezTo>
                  <a:cubicBezTo>
                    <a:pt x="8" y="55"/>
                    <a:pt x="8" y="55"/>
                    <a:pt x="8" y="55"/>
                  </a:cubicBezTo>
                  <a:cubicBezTo>
                    <a:pt x="9" y="56"/>
                    <a:pt x="11" y="56"/>
                    <a:pt x="12" y="56"/>
                  </a:cubicBezTo>
                  <a:cubicBezTo>
                    <a:pt x="19" y="56"/>
                    <a:pt x="24" y="51"/>
                    <a:pt x="24" y="44"/>
                  </a:cubicBezTo>
                  <a:cubicBezTo>
                    <a:pt x="24" y="43"/>
                    <a:pt x="24" y="41"/>
                    <a:pt x="23" y="40"/>
                  </a:cubicBezTo>
                  <a:cubicBezTo>
                    <a:pt x="153" y="40"/>
                    <a:pt x="153" y="40"/>
                    <a:pt x="153" y="40"/>
                  </a:cubicBezTo>
                  <a:cubicBezTo>
                    <a:pt x="152" y="41"/>
                    <a:pt x="152" y="43"/>
                    <a:pt x="152" y="44"/>
                  </a:cubicBezTo>
                  <a:cubicBezTo>
                    <a:pt x="152" y="51"/>
                    <a:pt x="157" y="56"/>
                    <a:pt x="164" y="56"/>
                  </a:cubicBezTo>
                  <a:cubicBezTo>
                    <a:pt x="165" y="56"/>
                    <a:pt x="167" y="56"/>
                    <a:pt x="168" y="55"/>
                  </a:cubicBezTo>
                  <a:lnTo>
                    <a:pt x="168" y="105"/>
                  </a:lnTo>
                  <a:close/>
                  <a:moveTo>
                    <a:pt x="164" y="48"/>
                  </a:moveTo>
                  <a:cubicBezTo>
                    <a:pt x="162" y="48"/>
                    <a:pt x="160" y="46"/>
                    <a:pt x="160" y="44"/>
                  </a:cubicBezTo>
                  <a:cubicBezTo>
                    <a:pt x="160" y="42"/>
                    <a:pt x="162" y="40"/>
                    <a:pt x="164" y="40"/>
                  </a:cubicBezTo>
                  <a:cubicBezTo>
                    <a:pt x="166" y="40"/>
                    <a:pt x="168" y="42"/>
                    <a:pt x="168" y="44"/>
                  </a:cubicBezTo>
                  <a:cubicBezTo>
                    <a:pt x="168" y="46"/>
                    <a:pt x="166" y="48"/>
                    <a:pt x="164" y="48"/>
                  </a:cubicBezTo>
                  <a:moveTo>
                    <a:pt x="88" y="48"/>
                  </a:moveTo>
                  <a:cubicBezTo>
                    <a:pt x="70" y="48"/>
                    <a:pt x="56" y="62"/>
                    <a:pt x="56" y="80"/>
                  </a:cubicBezTo>
                  <a:cubicBezTo>
                    <a:pt x="56" y="98"/>
                    <a:pt x="70" y="112"/>
                    <a:pt x="88" y="112"/>
                  </a:cubicBezTo>
                  <a:cubicBezTo>
                    <a:pt x="106" y="112"/>
                    <a:pt x="120" y="98"/>
                    <a:pt x="120" y="80"/>
                  </a:cubicBezTo>
                  <a:cubicBezTo>
                    <a:pt x="120" y="62"/>
                    <a:pt x="106" y="48"/>
                    <a:pt x="88" y="48"/>
                  </a:cubicBezTo>
                  <a:moveTo>
                    <a:pt x="97" y="74"/>
                  </a:moveTo>
                  <a:cubicBezTo>
                    <a:pt x="95" y="78"/>
                    <a:pt x="95" y="78"/>
                    <a:pt x="95" y="78"/>
                  </a:cubicBezTo>
                  <a:cubicBezTo>
                    <a:pt x="81" y="78"/>
                    <a:pt x="81" y="78"/>
                    <a:pt x="81" y="78"/>
                  </a:cubicBezTo>
                  <a:cubicBezTo>
                    <a:pt x="81" y="78"/>
                    <a:pt x="81" y="78"/>
                    <a:pt x="81" y="79"/>
                  </a:cubicBezTo>
                  <a:cubicBezTo>
                    <a:pt x="81" y="80"/>
                    <a:pt x="81" y="80"/>
                    <a:pt x="81" y="80"/>
                  </a:cubicBezTo>
                  <a:cubicBezTo>
                    <a:pt x="81" y="81"/>
                    <a:pt x="81" y="81"/>
                    <a:pt x="81" y="82"/>
                  </a:cubicBezTo>
                  <a:cubicBezTo>
                    <a:pt x="94" y="82"/>
                    <a:pt x="94" y="82"/>
                    <a:pt x="94" y="82"/>
                  </a:cubicBezTo>
                  <a:cubicBezTo>
                    <a:pt x="93" y="85"/>
                    <a:pt x="93" y="85"/>
                    <a:pt x="93" y="85"/>
                  </a:cubicBezTo>
                  <a:cubicBezTo>
                    <a:pt x="81" y="85"/>
                    <a:pt x="81" y="85"/>
                    <a:pt x="81" y="85"/>
                  </a:cubicBezTo>
                  <a:cubicBezTo>
                    <a:pt x="81" y="88"/>
                    <a:pt x="82" y="90"/>
                    <a:pt x="84" y="92"/>
                  </a:cubicBezTo>
                  <a:cubicBezTo>
                    <a:pt x="86" y="94"/>
                    <a:pt x="88" y="95"/>
                    <a:pt x="91" y="95"/>
                  </a:cubicBezTo>
                  <a:cubicBezTo>
                    <a:pt x="93" y="95"/>
                    <a:pt x="95" y="95"/>
                    <a:pt x="96" y="94"/>
                  </a:cubicBezTo>
                  <a:cubicBezTo>
                    <a:pt x="97" y="94"/>
                    <a:pt x="99" y="93"/>
                    <a:pt x="100" y="91"/>
                  </a:cubicBezTo>
                  <a:cubicBezTo>
                    <a:pt x="100" y="98"/>
                    <a:pt x="100" y="98"/>
                    <a:pt x="100" y="98"/>
                  </a:cubicBezTo>
                  <a:cubicBezTo>
                    <a:pt x="97" y="99"/>
                    <a:pt x="94" y="100"/>
                    <a:pt x="91" y="100"/>
                  </a:cubicBezTo>
                  <a:cubicBezTo>
                    <a:pt x="86" y="100"/>
                    <a:pt x="82" y="99"/>
                    <a:pt x="79" y="95"/>
                  </a:cubicBezTo>
                  <a:cubicBezTo>
                    <a:pt x="76" y="93"/>
                    <a:pt x="75" y="89"/>
                    <a:pt x="74" y="85"/>
                  </a:cubicBezTo>
                  <a:cubicBezTo>
                    <a:pt x="70" y="85"/>
                    <a:pt x="70" y="85"/>
                    <a:pt x="70" y="85"/>
                  </a:cubicBezTo>
                  <a:cubicBezTo>
                    <a:pt x="71" y="82"/>
                    <a:pt x="71" y="82"/>
                    <a:pt x="71" y="82"/>
                  </a:cubicBezTo>
                  <a:cubicBezTo>
                    <a:pt x="74" y="82"/>
                    <a:pt x="74" y="82"/>
                    <a:pt x="74" y="82"/>
                  </a:cubicBezTo>
                  <a:cubicBezTo>
                    <a:pt x="74" y="81"/>
                    <a:pt x="74" y="81"/>
                    <a:pt x="74" y="81"/>
                  </a:cubicBezTo>
                  <a:cubicBezTo>
                    <a:pt x="74" y="80"/>
                    <a:pt x="74" y="80"/>
                    <a:pt x="74" y="80"/>
                  </a:cubicBezTo>
                  <a:cubicBezTo>
                    <a:pt x="74" y="79"/>
                    <a:pt x="74" y="79"/>
                    <a:pt x="74" y="79"/>
                  </a:cubicBezTo>
                  <a:cubicBezTo>
                    <a:pt x="74" y="79"/>
                    <a:pt x="74" y="78"/>
                    <a:pt x="74" y="78"/>
                  </a:cubicBezTo>
                  <a:cubicBezTo>
                    <a:pt x="70" y="78"/>
                    <a:pt x="70" y="78"/>
                    <a:pt x="70" y="78"/>
                  </a:cubicBezTo>
                  <a:cubicBezTo>
                    <a:pt x="71" y="74"/>
                    <a:pt x="71" y="74"/>
                    <a:pt x="71" y="74"/>
                  </a:cubicBezTo>
                  <a:cubicBezTo>
                    <a:pt x="74" y="74"/>
                    <a:pt x="74" y="74"/>
                    <a:pt x="74" y="74"/>
                  </a:cubicBezTo>
                  <a:cubicBezTo>
                    <a:pt x="75" y="70"/>
                    <a:pt x="77" y="67"/>
                    <a:pt x="80" y="64"/>
                  </a:cubicBezTo>
                  <a:cubicBezTo>
                    <a:pt x="83" y="61"/>
                    <a:pt x="86" y="60"/>
                    <a:pt x="91" y="60"/>
                  </a:cubicBezTo>
                  <a:cubicBezTo>
                    <a:pt x="95" y="60"/>
                    <a:pt x="98" y="61"/>
                    <a:pt x="102" y="63"/>
                  </a:cubicBezTo>
                  <a:cubicBezTo>
                    <a:pt x="99" y="68"/>
                    <a:pt x="99" y="68"/>
                    <a:pt x="99" y="68"/>
                  </a:cubicBezTo>
                  <a:cubicBezTo>
                    <a:pt x="96" y="66"/>
                    <a:pt x="94" y="65"/>
                    <a:pt x="91" y="65"/>
                  </a:cubicBezTo>
                  <a:cubicBezTo>
                    <a:pt x="88" y="65"/>
                    <a:pt x="86" y="66"/>
                    <a:pt x="84" y="68"/>
                  </a:cubicBezTo>
                  <a:cubicBezTo>
                    <a:pt x="83" y="70"/>
                    <a:pt x="82" y="72"/>
                    <a:pt x="81" y="74"/>
                  </a:cubicBezTo>
                  <a:lnTo>
                    <a:pt x="97" y="74"/>
                  </a:lnTo>
                  <a:close/>
                  <a:moveTo>
                    <a:pt x="44" y="48"/>
                  </a:moveTo>
                  <a:cubicBezTo>
                    <a:pt x="36" y="48"/>
                    <a:pt x="36" y="48"/>
                    <a:pt x="36" y="48"/>
                  </a:cubicBezTo>
                  <a:cubicBezTo>
                    <a:pt x="34" y="48"/>
                    <a:pt x="32" y="50"/>
                    <a:pt x="32" y="52"/>
                  </a:cubicBezTo>
                  <a:cubicBezTo>
                    <a:pt x="32" y="54"/>
                    <a:pt x="34" y="56"/>
                    <a:pt x="36" y="56"/>
                  </a:cubicBezTo>
                  <a:cubicBezTo>
                    <a:pt x="44" y="56"/>
                    <a:pt x="44" y="56"/>
                    <a:pt x="44" y="56"/>
                  </a:cubicBezTo>
                  <a:cubicBezTo>
                    <a:pt x="46" y="56"/>
                    <a:pt x="48" y="54"/>
                    <a:pt x="48" y="52"/>
                  </a:cubicBezTo>
                  <a:cubicBezTo>
                    <a:pt x="48" y="50"/>
                    <a:pt x="46" y="48"/>
                    <a:pt x="44" y="48"/>
                  </a:cubicBezTo>
                </a:path>
              </a:pathLst>
            </a:custGeom>
            <a:solidFill>
              <a:srgbClr val="FFD277"/>
            </a:solidFill>
            <a:ln>
              <a:noFill/>
            </a:ln>
          </p:spPr>
          <p:txBody>
            <a:bodyPr anchor="ctr"/>
            <a:lstStyle/>
            <a:p>
              <a:pPr algn="ctr"/>
              <a:endParaRPr>
                <a:latin typeface="微软雅黑 Light" panose="020b0502040204020203" pitchFamily="34" charset="-122"/>
                <a:ea typeface="微软雅黑 Light" panose="020b0502040204020203" pitchFamily="34" charset="-122"/>
              </a:endParaRPr>
            </a:p>
          </p:txBody>
        </p:sp>
        <p:sp>
          <p:nvSpPr>
            <p:cNvPr id="15" name="iṣḻîdê"/>
            <p:cNvSpPr/>
            <p:nvPr/>
          </p:nvSpPr>
          <p:spPr bwMode="auto">
            <a:xfrm flipH="1">
              <a:off x="1363539" y="3970019"/>
              <a:ext cx="487359" cy="443188"/>
            </a:xfrm>
            <a:custGeom>
              <a:gdLst>
                <a:gd name="T0" fmla="*/ 104 w 176"/>
                <a:gd name="T1" fmla="*/ 28 h 160"/>
                <a:gd name="T2" fmla="*/ 108 w 176"/>
                <a:gd name="T3" fmla="*/ 48 h 160"/>
                <a:gd name="T4" fmla="*/ 112 w 176"/>
                <a:gd name="T5" fmla="*/ 28 h 160"/>
                <a:gd name="T6" fmla="*/ 132 w 176"/>
                <a:gd name="T7" fmla="*/ 24 h 160"/>
                <a:gd name="T8" fmla="*/ 112 w 176"/>
                <a:gd name="T9" fmla="*/ 20 h 160"/>
                <a:gd name="T10" fmla="*/ 108 w 176"/>
                <a:gd name="T11" fmla="*/ 0 h 160"/>
                <a:gd name="T12" fmla="*/ 104 w 176"/>
                <a:gd name="T13" fmla="*/ 20 h 160"/>
                <a:gd name="T14" fmla="*/ 84 w 176"/>
                <a:gd name="T15" fmla="*/ 24 h 160"/>
                <a:gd name="T16" fmla="*/ 160 w 176"/>
                <a:gd name="T17" fmla="*/ 133 h 160"/>
                <a:gd name="T18" fmla="*/ 176 w 176"/>
                <a:gd name="T19" fmla="*/ 61 h 160"/>
                <a:gd name="T20" fmla="*/ 176 w 176"/>
                <a:gd name="T21" fmla="*/ 60 h 160"/>
                <a:gd name="T22" fmla="*/ 44 w 176"/>
                <a:gd name="T23" fmla="*/ 56 h 160"/>
                <a:gd name="T24" fmla="*/ 38 w 176"/>
                <a:gd name="T25" fmla="*/ 35 h 160"/>
                <a:gd name="T26" fmla="*/ 4 w 176"/>
                <a:gd name="T27" fmla="*/ 32 h 160"/>
                <a:gd name="T28" fmla="*/ 4 w 176"/>
                <a:gd name="T29" fmla="*/ 40 h 160"/>
                <a:gd name="T30" fmla="*/ 56 w 176"/>
                <a:gd name="T31" fmla="*/ 133 h 160"/>
                <a:gd name="T32" fmla="*/ 58 w 176"/>
                <a:gd name="T33" fmla="*/ 136 h 160"/>
                <a:gd name="T34" fmla="*/ 72 w 176"/>
                <a:gd name="T35" fmla="*/ 160 h 160"/>
                <a:gd name="T36" fmla="*/ 86 w 176"/>
                <a:gd name="T37" fmla="*/ 136 h 160"/>
                <a:gd name="T38" fmla="*/ 128 w 176"/>
                <a:gd name="T39" fmla="*/ 144 h 160"/>
                <a:gd name="T40" fmla="*/ 160 w 176"/>
                <a:gd name="T41" fmla="*/ 144 h 160"/>
                <a:gd name="T42" fmla="*/ 160 w 176"/>
                <a:gd name="T43" fmla="*/ 133 h 160"/>
                <a:gd name="T44" fmla="*/ 167 w 176"/>
                <a:gd name="T45" fmla="*/ 64 h 160"/>
                <a:gd name="T46" fmla="*/ 142 w 176"/>
                <a:gd name="T47" fmla="*/ 80 h 160"/>
                <a:gd name="T48" fmla="*/ 46 w 176"/>
                <a:gd name="T49" fmla="*/ 64 h 160"/>
                <a:gd name="T50" fmla="*/ 74 w 176"/>
                <a:gd name="T51" fmla="*/ 80 h 160"/>
                <a:gd name="T52" fmla="*/ 46 w 176"/>
                <a:gd name="T53" fmla="*/ 64 h 160"/>
                <a:gd name="T54" fmla="*/ 52 w 176"/>
                <a:gd name="T55" fmla="*/ 88 h 160"/>
                <a:gd name="T56" fmla="*/ 77 w 176"/>
                <a:gd name="T57" fmla="*/ 104 h 160"/>
                <a:gd name="T58" fmla="*/ 59 w 176"/>
                <a:gd name="T59" fmla="*/ 112 h 160"/>
                <a:gd name="T60" fmla="*/ 80 w 176"/>
                <a:gd name="T61" fmla="*/ 128 h 160"/>
                <a:gd name="T62" fmla="*/ 59 w 176"/>
                <a:gd name="T63" fmla="*/ 112 h 160"/>
                <a:gd name="T64" fmla="*/ 64 w 176"/>
                <a:gd name="T65" fmla="*/ 144 h 160"/>
                <a:gd name="T66" fmla="*/ 80 w 176"/>
                <a:gd name="T67" fmla="*/ 144 h 160"/>
                <a:gd name="T68" fmla="*/ 104 w 176"/>
                <a:gd name="T69" fmla="*/ 128 h 160"/>
                <a:gd name="T70" fmla="*/ 86 w 176"/>
                <a:gd name="T71" fmla="*/ 112 h 160"/>
                <a:gd name="T72" fmla="*/ 104 w 176"/>
                <a:gd name="T73" fmla="*/ 128 h 160"/>
                <a:gd name="T74" fmla="*/ 85 w 176"/>
                <a:gd name="T75" fmla="*/ 104 h 160"/>
                <a:gd name="T76" fmla="*/ 104 w 176"/>
                <a:gd name="T77" fmla="*/ 88 h 160"/>
                <a:gd name="T78" fmla="*/ 104 w 176"/>
                <a:gd name="T79" fmla="*/ 80 h 160"/>
                <a:gd name="T80" fmla="*/ 80 w 176"/>
                <a:gd name="T81" fmla="*/ 64 h 160"/>
                <a:gd name="T82" fmla="*/ 104 w 176"/>
                <a:gd name="T83" fmla="*/ 80 h 160"/>
                <a:gd name="T84" fmla="*/ 112 w 176"/>
                <a:gd name="T85" fmla="*/ 128 h 160"/>
                <a:gd name="T86" fmla="*/ 130 w 176"/>
                <a:gd name="T87" fmla="*/ 112 h 160"/>
                <a:gd name="T88" fmla="*/ 131 w 176"/>
                <a:gd name="T89" fmla="*/ 104 h 160"/>
                <a:gd name="T90" fmla="*/ 112 w 176"/>
                <a:gd name="T91" fmla="*/ 88 h 160"/>
                <a:gd name="T92" fmla="*/ 131 w 176"/>
                <a:gd name="T93" fmla="*/ 104 h 160"/>
                <a:gd name="T94" fmla="*/ 112 w 176"/>
                <a:gd name="T95" fmla="*/ 80 h 160"/>
                <a:gd name="T96" fmla="*/ 136 w 176"/>
                <a:gd name="T97" fmla="*/ 64 h 160"/>
                <a:gd name="T98" fmla="*/ 144 w 176"/>
                <a:gd name="T99" fmla="*/ 152 h 160"/>
                <a:gd name="T100" fmla="*/ 144 w 176"/>
                <a:gd name="T101" fmla="*/ 136 h 160"/>
                <a:gd name="T102" fmla="*/ 144 w 176"/>
                <a:gd name="T103" fmla="*/ 152 h 160"/>
                <a:gd name="T104" fmla="*/ 136 w 176"/>
                <a:gd name="T105" fmla="*/ 128 h 160"/>
                <a:gd name="T106" fmla="*/ 156 w 176"/>
                <a:gd name="T107" fmla="*/ 112 h 160"/>
                <a:gd name="T108" fmla="*/ 139 w 176"/>
                <a:gd name="T109" fmla="*/ 104 h 160"/>
                <a:gd name="T110" fmla="*/ 162 w 176"/>
                <a:gd name="T111" fmla="*/ 88 h 160"/>
                <a:gd name="T112" fmla="*/ 139 w 176"/>
                <a:gd name="T113" fmla="*/ 104 h 16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6" h="160">
                  <a:moveTo>
                    <a:pt x="88" y="28"/>
                  </a:moveTo>
                  <a:cubicBezTo>
                    <a:pt x="104" y="28"/>
                    <a:pt x="104" y="28"/>
                    <a:pt x="104" y="28"/>
                  </a:cubicBezTo>
                  <a:cubicBezTo>
                    <a:pt x="104" y="44"/>
                    <a:pt x="104" y="44"/>
                    <a:pt x="104" y="44"/>
                  </a:cubicBezTo>
                  <a:cubicBezTo>
                    <a:pt x="104" y="46"/>
                    <a:pt x="106" y="48"/>
                    <a:pt x="108" y="48"/>
                  </a:cubicBezTo>
                  <a:cubicBezTo>
                    <a:pt x="110" y="48"/>
                    <a:pt x="112" y="46"/>
                    <a:pt x="112" y="44"/>
                  </a:cubicBezTo>
                  <a:cubicBezTo>
                    <a:pt x="112" y="28"/>
                    <a:pt x="112" y="28"/>
                    <a:pt x="112" y="28"/>
                  </a:cubicBezTo>
                  <a:cubicBezTo>
                    <a:pt x="128" y="28"/>
                    <a:pt x="128" y="28"/>
                    <a:pt x="128" y="28"/>
                  </a:cubicBezTo>
                  <a:cubicBezTo>
                    <a:pt x="130" y="28"/>
                    <a:pt x="132" y="26"/>
                    <a:pt x="132" y="24"/>
                  </a:cubicBezTo>
                  <a:cubicBezTo>
                    <a:pt x="132" y="22"/>
                    <a:pt x="130" y="20"/>
                    <a:pt x="128" y="20"/>
                  </a:cubicBezTo>
                  <a:cubicBezTo>
                    <a:pt x="112" y="20"/>
                    <a:pt x="112" y="20"/>
                    <a:pt x="112" y="20"/>
                  </a:cubicBezTo>
                  <a:cubicBezTo>
                    <a:pt x="112" y="4"/>
                    <a:pt x="112" y="4"/>
                    <a:pt x="112" y="4"/>
                  </a:cubicBezTo>
                  <a:cubicBezTo>
                    <a:pt x="112" y="2"/>
                    <a:pt x="110" y="0"/>
                    <a:pt x="108" y="0"/>
                  </a:cubicBezTo>
                  <a:cubicBezTo>
                    <a:pt x="106" y="0"/>
                    <a:pt x="104" y="2"/>
                    <a:pt x="104" y="4"/>
                  </a:cubicBezTo>
                  <a:cubicBezTo>
                    <a:pt x="104" y="20"/>
                    <a:pt x="104" y="20"/>
                    <a:pt x="104" y="20"/>
                  </a:cubicBezTo>
                  <a:cubicBezTo>
                    <a:pt x="88" y="20"/>
                    <a:pt x="88" y="20"/>
                    <a:pt x="88" y="20"/>
                  </a:cubicBezTo>
                  <a:cubicBezTo>
                    <a:pt x="86" y="20"/>
                    <a:pt x="84" y="22"/>
                    <a:pt x="84" y="24"/>
                  </a:cubicBezTo>
                  <a:cubicBezTo>
                    <a:pt x="84" y="26"/>
                    <a:pt x="86" y="28"/>
                    <a:pt x="88" y="28"/>
                  </a:cubicBezTo>
                  <a:moveTo>
                    <a:pt x="160" y="133"/>
                  </a:moveTo>
                  <a:cubicBezTo>
                    <a:pt x="160" y="133"/>
                    <a:pt x="160" y="133"/>
                    <a:pt x="160" y="133"/>
                  </a:cubicBezTo>
                  <a:cubicBezTo>
                    <a:pt x="176" y="61"/>
                    <a:pt x="176" y="61"/>
                    <a:pt x="176" y="61"/>
                  </a:cubicBezTo>
                  <a:cubicBezTo>
                    <a:pt x="176" y="61"/>
                    <a:pt x="176" y="61"/>
                    <a:pt x="176" y="61"/>
                  </a:cubicBezTo>
                  <a:cubicBezTo>
                    <a:pt x="176" y="61"/>
                    <a:pt x="176" y="60"/>
                    <a:pt x="176" y="60"/>
                  </a:cubicBezTo>
                  <a:cubicBezTo>
                    <a:pt x="176" y="58"/>
                    <a:pt x="174" y="56"/>
                    <a:pt x="172" y="56"/>
                  </a:cubicBezTo>
                  <a:cubicBezTo>
                    <a:pt x="44" y="56"/>
                    <a:pt x="44" y="56"/>
                    <a:pt x="44" y="56"/>
                  </a:cubicBezTo>
                  <a:cubicBezTo>
                    <a:pt x="38" y="35"/>
                    <a:pt x="38" y="35"/>
                    <a:pt x="38" y="35"/>
                  </a:cubicBezTo>
                  <a:cubicBezTo>
                    <a:pt x="38" y="35"/>
                    <a:pt x="38" y="35"/>
                    <a:pt x="38" y="35"/>
                  </a:cubicBezTo>
                  <a:cubicBezTo>
                    <a:pt x="38" y="33"/>
                    <a:pt x="36" y="32"/>
                    <a:pt x="34" y="32"/>
                  </a:cubicBezTo>
                  <a:cubicBezTo>
                    <a:pt x="4" y="32"/>
                    <a:pt x="4" y="32"/>
                    <a:pt x="4" y="32"/>
                  </a:cubicBezTo>
                  <a:cubicBezTo>
                    <a:pt x="2" y="32"/>
                    <a:pt x="0" y="34"/>
                    <a:pt x="0" y="36"/>
                  </a:cubicBezTo>
                  <a:cubicBezTo>
                    <a:pt x="0" y="38"/>
                    <a:pt x="2" y="40"/>
                    <a:pt x="4" y="40"/>
                  </a:cubicBezTo>
                  <a:cubicBezTo>
                    <a:pt x="31" y="40"/>
                    <a:pt x="31" y="40"/>
                    <a:pt x="31" y="40"/>
                  </a:cubicBezTo>
                  <a:cubicBezTo>
                    <a:pt x="56" y="133"/>
                    <a:pt x="56" y="133"/>
                    <a:pt x="56" y="133"/>
                  </a:cubicBezTo>
                  <a:cubicBezTo>
                    <a:pt x="56" y="133"/>
                    <a:pt x="56" y="133"/>
                    <a:pt x="56" y="133"/>
                  </a:cubicBezTo>
                  <a:cubicBezTo>
                    <a:pt x="57" y="134"/>
                    <a:pt x="57" y="135"/>
                    <a:pt x="58" y="136"/>
                  </a:cubicBezTo>
                  <a:cubicBezTo>
                    <a:pt x="57" y="138"/>
                    <a:pt x="56" y="141"/>
                    <a:pt x="56" y="144"/>
                  </a:cubicBezTo>
                  <a:cubicBezTo>
                    <a:pt x="56" y="153"/>
                    <a:pt x="63" y="160"/>
                    <a:pt x="72" y="160"/>
                  </a:cubicBezTo>
                  <a:cubicBezTo>
                    <a:pt x="81" y="160"/>
                    <a:pt x="88" y="153"/>
                    <a:pt x="88" y="144"/>
                  </a:cubicBezTo>
                  <a:cubicBezTo>
                    <a:pt x="88" y="141"/>
                    <a:pt x="87" y="138"/>
                    <a:pt x="86" y="136"/>
                  </a:cubicBezTo>
                  <a:cubicBezTo>
                    <a:pt x="130" y="136"/>
                    <a:pt x="130" y="136"/>
                    <a:pt x="130" y="136"/>
                  </a:cubicBezTo>
                  <a:cubicBezTo>
                    <a:pt x="129" y="138"/>
                    <a:pt x="128" y="141"/>
                    <a:pt x="128" y="144"/>
                  </a:cubicBezTo>
                  <a:cubicBezTo>
                    <a:pt x="128" y="153"/>
                    <a:pt x="135" y="160"/>
                    <a:pt x="144" y="160"/>
                  </a:cubicBezTo>
                  <a:cubicBezTo>
                    <a:pt x="153" y="160"/>
                    <a:pt x="160" y="153"/>
                    <a:pt x="160" y="144"/>
                  </a:cubicBezTo>
                  <a:cubicBezTo>
                    <a:pt x="160" y="141"/>
                    <a:pt x="159" y="138"/>
                    <a:pt x="158" y="136"/>
                  </a:cubicBezTo>
                  <a:cubicBezTo>
                    <a:pt x="159" y="135"/>
                    <a:pt x="160" y="134"/>
                    <a:pt x="160" y="133"/>
                  </a:cubicBezTo>
                  <a:moveTo>
                    <a:pt x="144" y="64"/>
                  </a:moveTo>
                  <a:cubicBezTo>
                    <a:pt x="167" y="64"/>
                    <a:pt x="167" y="64"/>
                    <a:pt x="167" y="64"/>
                  </a:cubicBezTo>
                  <a:cubicBezTo>
                    <a:pt x="163" y="80"/>
                    <a:pt x="163" y="80"/>
                    <a:pt x="163" y="80"/>
                  </a:cubicBezTo>
                  <a:cubicBezTo>
                    <a:pt x="142" y="80"/>
                    <a:pt x="142" y="80"/>
                    <a:pt x="142" y="80"/>
                  </a:cubicBezTo>
                  <a:lnTo>
                    <a:pt x="144" y="64"/>
                  </a:lnTo>
                  <a:close/>
                  <a:moveTo>
                    <a:pt x="46" y="64"/>
                  </a:moveTo>
                  <a:cubicBezTo>
                    <a:pt x="72" y="64"/>
                    <a:pt x="72" y="64"/>
                    <a:pt x="72" y="64"/>
                  </a:cubicBezTo>
                  <a:cubicBezTo>
                    <a:pt x="74" y="80"/>
                    <a:pt x="74" y="80"/>
                    <a:pt x="74" y="80"/>
                  </a:cubicBezTo>
                  <a:cubicBezTo>
                    <a:pt x="50" y="80"/>
                    <a:pt x="50" y="80"/>
                    <a:pt x="50" y="80"/>
                  </a:cubicBezTo>
                  <a:lnTo>
                    <a:pt x="46" y="64"/>
                  </a:lnTo>
                  <a:close/>
                  <a:moveTo>
                    <a:pt x="57" y="104"/>
                  </a:moveTo>
                  <a:cubicBezTo>
                    <a:pt x="52" y="88"/>
                    <a:pt x="52" y="88"/>
                    <a:pt x="52" y="88"/>
                  </a:cubicBezTo>
                  <a:cubicBezTo>
                    <a:pt x="75" y="88"/>
                    <a:pt x="75" y="88"/>
                    <a:pt x="75" y="88"/>
                  </a:cubicBezTo>
                  <a:cubicBezTo>
                    <a:pt x="77" y="104"/>
                    <a:pt x="77" y="104"/>
                    <a:pt x="77" y="104"/>
                  </a:cubicBezTo>
                  <a:lnTo>
                    <a:pt x="57" y="104"/>
                  </a:lnTo>
                  <a:close/>
                  <a:moveTo>
                    <a:pt x="59" y="112"/>
                  </a:moveTo>
                  <a:cubicBezTo>
                    <a:pt x="78" y="112"/>
                    <a:pt x="78" y="112"/>
                    <a:pt x="78" y="112"/>
                  </a:cubicBezTo>
                  <a:cubicBezTo>
                    <a:pt x="80" y="128"/>
                    <a:pt x="80" y="128"/>
                    <a:pt x="80" y="128"/>
                  </a:cubicBezTo>
                  <a:cubicBezTo>
                    <a:pt x="63" y="128"/>
                    <a:pt x="63" y="128"/>
                    <a:pt x="63" y="128"/>
                  </a:cubicBezTo>
                  <a:lnTo>
                    <a:pt x="59" y="112"/>
                  </a:lnTo>
                  <a:close/>
                  <a:moveTo>
                    <a:pt x="72" y="152"/>
                  </a:moveTo>
                  <a:cubicBezTo>
                    <a:pt x="68" y="152"/>
                    <a:pt x="64" y="148"/>
                    <a:pt x="64" y="144"/>
                  </a:cubicBezTo>
                  <a:cubicBezTo>
                    <a:pt x="64" y="140"/>
                    <a:pt x="68" y="136"/>
                    <a:pt x="72" y="136"/>
                  </a:cubicBezTo>
                  <a:cubicBezTo>
                    <a:pt x="76" y="136"/>
                    <a:pt x="80" y="140"/>
                    <a:pt x="80" y="144"/>
                  </a:cubicBezTo>
                  <a:cubicBezTo>
                    <a:pt x="80" y="148"/>
                    <a:pt x="76" y="152"/>
                    <a:pt x="72" y="152"/>
                  </a:cubicBezTo>
                  <a:moveTo>
                    <a:pt x="104" y="128"/>
                  </a:moveTo>
                  <a:cubicBezTo>
                    <a:pt x="88" y="128"/>
                    <a:pt x="88" y="128"/>
                    <a:pt x="88" y="128"/>
                  </a:cubicBezTo>
                  <a:cubicBezTo>
                    <a:pt x="86" y="112"/>
                    <a:pt x="86" y="112"/>
                    <a:pt x="86" y="112"/>
                  </a:cubicBezTo>
                  <a:cubicBezTo>
                    <a:pt x="104" y="112"/>
                    <a:pt x="104" y="112"/>
                    <a:pt x="104" y="112"/>
                  </a:cubicBezTo>
                  <a:lnTo>
                    <a:pt x="104" y="128"/>
                  </a:lnTo>
                  <a:close/>
                  <a:moveTo>
                    <a:pt x="104" y="104"/>
                  </a:moveTo>
                  <a:cubicBezTo>
                    <a:pt x="85" y="104"/>
                    <a:pt x="85" y="104"/>
                    <a:pt x="85" y="104"/>
                  </a:cubicBezTo>
                  <a:cubicBezTo>
                    <a:pt x="83" y="88"/>
                    <a:pt x="83" y="88"/>
                    <a:pt x="83" y="88"/>
                  </a:cubicBezTo>
                  <a:cubicBezTo>
                    <a:pt x="104" y="88"/>
                    <a:pt x="104" y="88"/>
                    <a:pt x="104" y="88"/>
                  </a:cubicBezTo>
                  <a:lnTo>
                    <a:pt x="104" y="104"/>
                  </a:lnTo>
                  <a:close/>
                  <a:moveTo>
                    <a:pt x="104" y="80"/>
                  </a:moveTo>
                  <a:cubicBezTo>
                    <a:pt x="82" y="80"/>
                    <a:pt x="82" y="80"/>
                    <a:pt x="82" y="80"/>
                  </a:cubicBezTo>
                  <a:cubicBezTo>
                    <a:pt x="80" y="64"/>
                    <a:pt x="80" y="64"/>
                    <a:pt x="80" y="64"/>
                  </a:cubicBezTo>
                  <a:cubicBezTo>
                    <a:pt x="104" y="64"/>
                    <a:pt x="104" y="64"/>
                    <a:pt x="104" y="64"/>
                  </a:cubicBezTo>
                  <a:lnTo>
                    <a:pt x="104" y="80"/>
                  </a:lnTo>
                  <a:close/>
                  <a:moveTo>
                    <a:pt x="128" y="128"/>
                  </a:moveTo>
                  <a:cubicBezTo>
                    <a:pt x="112" y="128"/>
                    <a:pt x="112" y="128"/>
                    <a:pt x="112" y="128"/>
                  </a:cubicBezTo>
                  <a:cubicBezTo>
                    <a:pt x="112" y="112"/>
                    <a:pt x="112" y="112"/>
                    <a:pt x="112" y="112"/>
                  </a:cubicBezTo>
                  <a:cubicBezTo>
                    <a:pt x="130" y="112"/>
                    <a:pt x="130" y="112"/>
                    <a:pt x="130" y="112"/>
                  </a:cubicBezTo>
                  <a:lnTo>
                    <a:pt x="128" y="128"/>
                  </a:lnTo>
                  <a:close/>
                  <a:moveTo>
                    <a:pt x="131" y="104"/>
                  </a:moveTo>
                  <a:cubicBezTo>
                    <a:pt x="112" y="104"/>
                    <a:pt x="112" y="104"/>
                    <a:pt x="112" y="104"/>
                  </a:cubicBezTo>
                  <a:cubicBezTo>
                    <a:pt x="112" y="88"/>
                    <a:pt x="112" y="88"/>
                    <a:pt x="112" y="88"/>
                  </a:cubicBezTo>
                  <a:cubicBezTo>
                    <a:pt x="133" y="88"/>
                    <a:pt x="133" y="88"/>
                    <a:pt x="133" y="88"/>
                  </a:cubicBezTo>
                  <a:lnTo>
                    <a:pt x="131" y="104"/>
                  </a:lnTo>
                  <a:close/>
                  <a:moveTo>
                    <a:pt x="134" y="80"/>
                  </a:moveTo>
                  <a:cubicBezTo>
                    <a:pt x="112" y="80"/>
                    <a:pt x="112" y="80"/>
                    <a:pt x="112" y="80"/>
                  </a:cubicBezTo>
                  <a:cubicBezTo>
                    <a:pt x="112" y="64"/>
                    <a:pt x="112" y="64"/>
                    <a:pt x="112" y="64"/>
                  </a:cubicBezTo>
                  <a:cubicBezTo>
                    <a:pt x="136" y="64"/>
                    <a:pt x="136" y="64"/>
                    <a:pt x="136" y="64"/>
                  </a:cubicBezTo>
                  <a:lnTo>
                    <a:pt x="134" y="80"/>
                  </a:lnTo>
                  <a:close/>
                  <a:moveTo>
                    <a:pt x="144" y="152"/>
                  </a:moveTo>
                  <a:cubicBezTo>
                    <a:pt x="140" y="152"/>
                    <a:pt x="136" y="148"/>
                    <a:pt x="136" y="144"/>
                  </a:cubicBezTo>
                  <a:cubicBezTo>
                    <a:pt x="136" y="140"/>
                    <a:pt x="140" y="136"/>
                    <a:pt x="144" y="136"/>
                  </a:cubicBezTo>
                  <a:cubicBezTo>
                    <a:pt x="148" y="136"/>
                    <a:pt x="152" y="140"/>
                    <a:pt x="152" y="144"/>
                  </a:cubicBezTo>
                  <a:cubicBezTo>
                    <a:pt x="152" y="148"/>
                    <a:pt x="148" y="152"/>
                    <a:pt x="144" y="152"/>
                  </a:cubicBezTo>
                  <a:moveTo>
                    <a:pt x="153" y="128"/>
                  </a:moveTo>
                  <a:cubicBezTo>
                    <a:pt x="136" y="128"/>
                    <a:pt x="136" y="128"/>
                    <a:pt x="136" y="128"/>
                  </a:cubicBezTo>
                  <a:cubicBezTo>
                    <a:pt x="138" y="112"/>
                    <a:pt x="138" y="112"/>
                    <a:pt x="138" y="112"/>
                  </a:cubicBezTo>
                  <a:cubicBezTo>
                    <a:pt x="156" y="112"/>
                    <a:pt x="156" y="112"/>
                    <a:pt x="156" y="112"/>
                  </a:cubicBezTo>
                  <a:lnTo>
                    <a:pt x="153" y="128"/>
                  </a:lnTo>
                  <a:close/>
                  <a:moveTo>
                    <a:pt x="139" y="104"/>
                  </a:moveTo>
                  <a:cubicBezTo>
                    <a:pt x="141" y="88"/>
                    <a:pt x="141" y="88"/>
                    <a:pt x="141" y="88"/>
                  </a:cubicBezTo>
                  <a:cubicBezTo>
                    <a:pt x="162" y="88"/>
                    <a:pt x="162" y="88"/>
                    <a:pt x="162" y="88"/>
                  </a:cubicBezTo>
                  <a:cubicBezTo>
                    <a:pt x="158" y="104"/>
                    <a:pt x="158" y="104"/>
                    <a:pt x="158" y="104"/>
                  </a:cubicBezTo>
                  <a:lnTo>
                    <a:pt x="139" y="104"/>
                  </a:lnTo>
                  <a:close/>
                </a:path>
              </a:pathLst>
            </a:custGeom>
            <a:solidFill>
              <a:srgbClr val="6ADBD9"/>
            </a:solidFill>
            <a:ln>
              <a:noFill/>
            </a:ln>
          </p:spPr>
          <p:txBody>
            <a:bodyPr anchor="ctr"/>
            <a:lstStyle/>
            <a:p>
              <a:pPr algn="ctr"/>
              <a:endParaRPr>
                <a:latin typeface="微软雅黑 Light" panose="020b0502040204020203" pitchFamily="34" charset="-122"/>
                <a:ea typeface="微软雅黑 Light" panose="020b0502040204020203" pitchFamily="34" charset="-122"/>
              </a:endParaRPr>
            </a:p>
          </p:txBody>
        </p:sp>
        <p:sp>
          <p:nvSpPr>
            <p:cNvPr id="16" name="íṧľíďè"/>
            <p:cNvSpPr/>
            <p:nvPr/>
          </p:nvSpPr>
          <p:spPr bwMode="auto">
            <a:xfrm flipH="1">
              <a:off x="1363539" y="5185417"/>
              <a:ext cx="487359" cy="487359"/>
            </a:xfrm>
            <a:custGeom>
              <a:gdLst>
                <a:gd name="T0" fmla="*/ 136 w 176"/>
                <a:gd name="T1" fmla="*/ 67 h 176"/>
                <a:gd name="T2" fmla="*/ 132 w 176"/>
                <a:gd name="T3" fmla="*/ 64 h 176"/>
                <a:gd name="T4" fmla="*/ 104 w 176"/>
                <a:gd name="T5" fmla="*/ 56 h 176"/>
                <a:gd name="T6" fmla="*/ 40 w 176"/>
                <a:gd name="T7" fmla="*/ 56 h 176"/>
                <a:gd name="T8" fmla="*/ 12 w 176"/>
                <a:gd name="T9" fmla="*/ 64 h 176"/>
                <a:gd name="T10" fmla="*/ 8 w 176"/>
                <a:gd name="T11" fmla="*/ 67 h 176"/>
                <a:gd name="T12" fmla="*/ 0 w 176"/>
                <a:gd name="T13" fmla="*/ 171 h 176"/>
                <a:gd name="T14" fmla="*/ 4 w 176"/>
                <a:gd name="T15" fmla="*/ 176 h 176"/>
                <a:gd name="T16" fmla="*/ 144 w 176"/>
                <a:gd name="T17" fmla="*/ 172 h 176"/>
                <a:gd name="T18" fmla="*/ 48 w 176"/>
                <a:gd name="T19" fmla="*/ 56 h 176"/>
                <a:gd name="T20" fmla="*/ 96 w 176"/>
                <a:gd name="T21" fmla="*/ 56 h 176"/>
                <a:gd name="T22" fmla="*/ 48 w 176"/>
                <a:gd name="T23" fmla="*/ 64 h 176"/>
                <a:gd name="T24" fmla="*/ 16 w 176"/>
                <a:gd name="T25" fmla="*/ 72 h 176"/>
                <a:gd name="T26" fmla="*/ 40 w 176"/>
                <a:gd name="T27" fmla="*/ 89 h 176"/>
                <a:gd name="T28" fmla="*/ 44 w 176"/>
                <a:gd name="T29" fmla="*/ 104 h 176"/>
                <a:gd name="T30" fmla="*/ 48 w 176"/>
                <a:gd name="T31" fmla="*/ 89 h 176"/>
                <a:gd name="T32" fmla="*/ 96 w 176"/>
                <a:gd name="T33" fmla="*/ 72 h 176"/>
                <a:gd name="T34" fmla="*/ 92 w 176"/>
                <a:gd name="T35" fmla="*/ 96 h 176"/>
                <a:gd name="T36" fmla="*/ 108 w 176"/>
                <a:gd name="T37" fmla="*/ 96 h 176"/>
                <a:gd name="T38" fmla="*/ 104 w 176"/>
                <a:gd name="T39" fmla="*/ 72 h 176"/>
                <a:gd name="T40" fmla="*/ 134 w 176"/>
                <a:gd name="T41" fmla="*/ 152 h 176"/>
                <a:gd name="T42" fmla="*/ 16 w 176"/>
                <a:gd name="T43" fmla="*/ 72 h 176"/>
                <a:gd name="T44" fmla="*/ 9 w 176"/>
                <a:gd name="T45" fmla="*/ 160 h 176"/>
                <a:gd name="T46" fmla="*/ 136 w 176"/>
                <a:gd name="T47" fmla="*/ 168 h 176"/>
                <a:gd name="T48" fmla="*/ 176 w 176"/>
                <a:gd name="T49" fmla="*/ 147 h 176"/>
                <a:gd name="T50" fmla="*/ 168 w 176"/>
                <a:gd name="T51" fmla="*/ 43 h 176"/>
                <a:gd name="T52" fmla="*/ 164 w 176"/>
                <a:gd name="T53" fmla="*/ 40 h 176"/>
                <a:gd name="T54" fmla="*/ 136 w 176"/>
                <a:gd name="T55" fmla="*/ 32 h 176"/>
                <a:gd name="T56" fmla="*/ 76 w 176"/>
                <a:gd name="T57" fmla="*/ 16 h 176"/>
                <a:gd name="T58" fmla="*/ 104 w 176"/>
                <a:gd name="T59" fmla="*/ 8 h 176"/>
                <a:gd name="T60" fmla="*/ 128 w 176"/>
                <a:gd name="T61" fmla="*/ 40 h 176"/>
                <a:gd name="T62" fmla="*/ 111 w 176"/>
                <a:gd name="T63" fmla="*/ 48 h 176"/>
                <a:gd name="T64" fmla="*/ 128 w 176"/>
                <a:gd name="T65" fmla="*/ 56 h 176"/>
                <a:gd name="T66" fmla="*/ 136 w 176"/>
                <a:gd name="T67" fmla="*/ 57 h 176"/>
                <a:gd name="T68" fmla="*/ 160 w 176"/>
                <a:gd name="T69" fmla="*/ 48 h 176"/>
                <a:gd name="T70" fmla="*/ 149 w 176"/>
                <a:gd name="T71" fmla="*/ 128 h 176"/>
                <a:gd name="T72" fmla="*/ 167 w 176"/>
                <a:gd name="T73" fmla="*/ 136 h 176"/>
                <a:gd name="T74" fmla="*/ 150 w 176"/>
                <a:gd name="T75" fmla="*/ 144 h 176"/>
                <a:gd name="T76" fmla="*/ 172 w 176"/>
                <a:gd name="T77" fmla="*/ 152 h 176"/>
                <a:gd name="T78" fmla="*/ 176 w 176"/>
                <a:gd name="T79" fmla="*/ 147 h 17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6" h="176">
                  <a:moveTo>
                    <a:pt x="144" y="171"/>
                  </a:moveTo>
                  <a:cubicBezTo>
                    <a:pt x="136" y="67"/>
                    <a:pt x="136" y="67"/>
                    <a:pt x="136" y="67"/>
                  </a:cubicBezTo>
                  <a:cubicBezTo>
                    <a:pt x="136" y="67"/>
                    <a:pt x="136" y="67"/>
                    <a:pt x="136" y="67"/>
                  </a:cubicBezTo>
                  <a:cubicBezTo>
                    <a:pt x="136" y="66"/>
                    <a:pt x="134" y="64"/>
                    <a:pt x="132" y="64"/>
                  </a:cubicBezTo>
                  <a:cubicBezTo>
                    <a:pt x="104" y="64"/>
                    <a:pt x="104" y="64"/>
                    <a:pt x="104" y="64"/>
                  </a:cubicBezTo>
                  <a:cubicBezTo>
                    <a:pt x="104" y="56"/>
                    <a:pt x="104" y="56"/>
                    <a:pt x="104" y="56"/>
                  </a:cubicBezTo>
                  <a:cubicBezTo>
                    <a:pt x="104" y="38"/>
                    <a:pt x="90" y="24"/>
                    <a:pt x="72" y="24"/>
                  </a:cubicBezTo>
                  <a:cubicBezTo>
                    <a:pt x="54" y="24"/>
                    <a:pt x="40" y="38"/>
                    <a:pt x="40" y="56"/>
                  </a:cubicBezTo>
                  <a:cubicBezTo>
                    <a:pt x="40" y="64"/>
                    <a:pt x="40" y="64"/>
                    <a:pt x="40" y="64"/>
                  </a:cubicBezTo>
                  <a:cubicBezTo>
                    <a:pt x="12" y="64"/>
                    <a:pt x="12" y="64"/>
                    <a:pt x="12" y="64"/>
                  </a:cubicBezTo>
                  <a:cubicBezTo>
                    <a:pt x="10" y="64"/>
                    <a:pt x="8" y="66"/>
                    <a:pt x="8" y="67"/>
                  </a:cubicBezTo>
                  <a:cubicBezTo>
                    <a:pt x="8" y="67"/>
                    <a:pt x="8" y="67"/>
                    <a:pt x="8" y="67"/>
                  </a:cubicBezTo>
                  <a:cubicBezTo>
                    <a:pt x="0" y="171"/>
                    <a:pt x="0" y="171"/>
                    <a:pt x="0" y="171"/>
                  </a:cubicBezTo>
                  <a:cubicBezTo>
                    <a:pt x="0" y="171"/>
                    <a:pt x="0" y="171"/>
                    <a:pt x="0" y="171"/>
                  </a:cubicBezTo>
                  <a:cubicBezTo>
                    <a:pt x="0" y="172"/>
                    <a:pt x="0" y="172"/>
                    <a:pt x="0" y="172"/>
                  </a:cubicBezTo>
                  <a:cubicBezTo>
                    <a:pt x="0" y="174"/>
                    <a:pt x="2" y="176"/>
                    <a:pt x="4" y="176"/>
                  </a:cubicBezTo>
                  <a:cubicBezTo>
                    <a:pt x="140" y="176"/>
                    <a:pt x="140" y="176"/>
                    <a:pt x="140" y="176"/>
                  </a:cubicBezTo>
                  <a:cubicBezTo>
                    <a:pt x="142" y="176"/>
                    <a:pt x="144" y="174"/>
                    <a:pt x="144" y="172"/>
                  </a:cubicBezTo>
                  <a:cubicBezTo>
                    <a:pt x="144" y="172"/>
                    <a:pt x="144" y="172"/>
                    <a:pt x="144" y="171"/>
                  </a:cubicBezTo>
                  <a:close/>
                  <a:moveTo>
                    <a:pt x="48" y="56"/>
                  </a:moveTo>
                  <a:cubicBezTo>
                    <a:pt x="48" y="43"/>
                    <a:pt x="59" y="32"/>
                    <a:pt x="72" y="32"/>
                  </a:cubicBezTo>
                  <a:cubicBezTo>
                    <a:pt x="85" y="32"/>
                    <a:pt x="96" y="43"/>
                    <a:pt x="96" y="56"/>
                  </a:cubicBezTo>
                  <a:cubicBezTo>
                    <a:pt x="96" y="64"/>
                    <a:pt x="96" y="64"/>
                    <a:pt x="96" y="64"/>
                  </a:cubicBezTo>
                  <a:cubicBezTo>
                    <a:pt x="48" y="64"/>
                    <a:pt x="48" y="64"/>
                    <a:pt x="48" y="64"/>
                  </a:cubicBezTo>
                  <a:lnTo>
                    <a:pt x="48" y="56"/>
                  </a:lnTo>
                  <a:close/>
                  <a:moveTo>
                    <a:pt x="16" y="72"/>
                  </a:moveTo>
                  <a:cubicBezTo>
                    <a:pt x="40" y="72"/>
                    <a:pt x="40" y="72"/>
                    <a:pt x="40" y="72"/>
                  </a:cubicBezTo>
                  <a:cubicBezTo>
                    <a:pt x="40" y="89"/>
                    <a:pt x="40" y="89"/>
                    <a:pt x="40" y="89"/>
                  </a:cubicBezTo>
                  <a:cubicBezTo>
                    <a:pt x="38" y="90"/>
                    <a:pt x="36" y="93"/>
                    <a:pt x="36" y="96"/>
                  </a:cubicBezTo>
                  <a:cubicBezTo>
                    <a:pt x="36" y="100"/>
                    <a:pt x="40" y="104"/>
                    <a:pt x="44" y="104"/>
                  </a:cubicBezTo>
                  <a:cubicBezTo>
                    <a:pt x="48" y="104"/>
                    <a:pt x="52" y="100"/>
                    <a:pt x="52" y="96"/>
                  </a:cubicBezTo>
                  <a:cubicBezTo>
                    <a:pt x="52" y="93"/>
                    <a:pt x="50" y="90"/>
                    <a:pt x="48" y="89"/>
                  </a:cubicBezTo>
                  <a:cubicBezTo>
                    <a:pt x="48" y="72"/>
                    <a:pt x="48" y="72"/>
                    <a:pt x="48" y="72"/>
                  </a:cubicBezTo>
                  <a:cubicBezTo>
                    <a:pt x="96" y="72"/>
                    <a:pt x="96" y="72"/>
                    <a:pt x="96" y="72"/>
                  </a:cubicBezTo>
                  <a:cubicBezTo>
                    <a:pt x="96" y="89"/>
                    <a:pt x="96" y="89"/>
                    <a:pt x="96" y="89"/>
                  </a:cubicBezTo>
                  <a:cubicBezTo>
                    <a:pt x="94" y="90"/>
                    <a:pt x="92" y="93"/>
                    <a:pt x="92" y="96"/>
                  </a:cubicBezTo>
                  <a:cubicBezTo>
                    <a:pt x="92" y="100"/>
                    <a:pt x="96" y="104"/>
                    <a:pt x="100" y="104"/>
                  </a:cubicBezTo>
                  <a:cubicBezTo>
                    <a:pt x="104" y="104"/>
                    <a:pt x="108" y="100"/>
                    <a:pt x="108" y="96"/>
                  </a:cubicBezTo>
                  <a:cubicBezTo>
                    <a:pt x="108" y="93"/>
                    <a:pt x="106" y="90"/>
                    <a:pt x="104" y="89"/>
                  </a:cubicBezTo>
                  <a:cubicBezTo>
                    <a:pt x="104" y="72"/>
                    <a:pt x="104" y="72"/>
                    <a:pt x="104" y="72"/>
                  </a:cubicBezTo>
                  <a:cubicBezTo>
                    <a:pt x="128" y="72"/>
                    <a:pt x="128" y="72"/>
                    <a:pt x="128" y="72"/>
                  </a:cubicBezTo>
                  <a:cubicBezTo>
                    <a:pt x="134" y="152"/>
                    <a:pt x="134" y="152"/>
                    <a:pt x="134" y="152"/>
                  </a:cubicBezTo>
                  <a:cubicBezTo>
                    <a:pt x="10" y="152"/>
                    <a:pt x="10" y="152"/>
                    <a:pt x="10" y="152"/>
                  </a:cubicBezTo>
                  <a:lnTo>
                    <a:pt x="16" y="72"/>
                  </a:lnTo>
                  <a:close/>
                  <a:moveTo>
                    <a:pt x="8" y="168"/>
                  </a:moveTo>
                  <a:cubicBezTo>
                    <a:pt x="9" y="160"/>
                    <a:pt x="9" y="160"/>
                    <a:pt x="9" y="160"/>
                  </a:cubicBezTo>
                  <a:cubicBezTo>
                    <a:pt x="135" y="160"/>
                    <a:pt x="135" y="160"/>
                    <a:pt x="135" y="160"/>
                  </a:cubicBezTo>
                  <a:cubicBezTo>
                    <a:pt x="136" y="168"/>
                    <a:pt x="136" y="168"/>
                    <a:pt x="136" y="168"/>
                  </a:cubicBezTo>
                  <a:lnTo>
                    <a:pt x="8" y="168"/>
                  </a:lnTo>
                  <a:close/>
                  <a:moveTo>
                    <a:pt x="176" y="147"/>
                  </a:moveTo>
                  <a:cubicBezTo>
                    <a:pt x="176" y="147"/>
                    <a:pt x="176" y="147"/>
                    <a:pt x="176" y="147"/>
                  </a:cubicBezTo>
                  <a:cubicBezTo>
                    <a:pt x="168" y="43"/>
                    <a:pt x="168" y="43"/>
                    <a:pt x="168" y="43"/>
                  </a:cubicBezTo>
                  <a:cubicBezTo>
                    <a:pt x="168" y="43"/>
                    <a:pt x="168" y="43"/>
                    <a:pt x="168" y="43"/>
                  </a:cubicBezTo>
                  <a:cubicBezTo>
                    <a:pt x="168" y="42"/>
                    <a:pt x="166" y="40"/>
                    <a:pt x="164" y="40"/>
                  </a:cubicBezTo>
                  <a:cubicBezTo>
                    <a:pt x="136" y="40"/>
                    <a:pt x="136" y="40"/>
                    <a:pt x="136" y="40"/>
                  </a:cubicBezTo>
                  <a:cubicBezTo>
                    <a:pt x="136" y="32"/>
                    <a:pt x="136" y="32"/>
                    <a:pt x="136" y="32"/>
                  </a:cubicBezTo>
                  <a:cubicBezTo>
                    <a:pt x="136" y="14"/>
                    <a:pt x="122" y="0"/>
                    <a:pt x="104" y="0"/>
                  </a:cubicBezTo>
                  <a:cubicBezTo>
                    <a:pt x="92" y="0"/>
                    <a:pt x="82" y="7"/>
                    <a:pt x="76" y="16"/>
                  </a:cubicBezTo>
                  <a:cubicBezTo>
                    <a:pt x="79" y="17"/>
                    <a:pt x="82" y="17"/>
                    <a:pt x="85" y="18"/>
                  </a:cubicBezTo>
                  <a:cubicBezTo>
                    <a:pt x="89" y="12"/>
                    <a:pt x="96" y="8"/>
                    <a:pt x="104" y="8"/>
                  </a:cubicBezTo>
                  <a:cubicBezTo>
                    <a:pt x="117" y="8"/>
                    <a:pt x="128" y="19"/>
                    <a:pt x="128" y="32"/>
                  </a:cubicBezTo>
                  <a:cubicBezTo>
                    <a:pt x="128" y="40"/>
                    <a:pt x="128" y="40"/>
                    <a:pt x="128" y="40"/>
                  </a:cubicBezTo>
                  <a:cubicBezTo>
                    <a:pt x="109" y="40"/>
                    <a:pt x="109" y="40"/>
                    <a:pt x="109" y="40"/>
                  </a:cubicBezTo>
                  <a:cubicBezTo>
                    <a:pt x="110" y="43"/>
                    <a:pt x="111" y="45"/>
                    <a:pt x="111" y="48"/>
                  </a:cubicBezTo>
                  <a:cubicBezTo>
                    <a:pt x="128" y="48"/>
                    <a:pt x="128" y="48"/>
                    <a:pt x="128" y="48"/>
                  </a:cubicBezTo>
                  <a:cubicBezTo>
                    <a:pt x="128" y="56"/>
                    <a:pt x="128" y="56"/>
                    <a:pt x="128" y="56"/>
                  </a:cubicBezTo>
                  <a:cubicBezTo>
                    <a:pt x="132" y="56"/>
                    <a:pt x="132" y="56"/>
                    <a:pt x="132" y="56"/>
                  </a:cubicBezTo>
                  <a:cubicBezTo>
                    <a:pt x="133" y="56"/>
                    <a:pt x="135" y="56"/>
                    <a:pt x="136" y="57"/>
                  </a:cubicBezTo>
                  <a:cubicBezTo>
                    <a:pt x="136" y="48"/>
                    <a:pt x="136" y="48"/>
                    <a:pt x="136" y="48"/>
                  </a:cubicBezTo>
                  <a:cubicBezTo>
                    <a:pt x="160" y="48"/>
                    <a:pt x="160" y="48"/>
                    <a:pt x="160" y="48"/>
                  </a:cubicBezTo>
                  <a:cubicBezTo>
                    <a:pt x="166" y="128"/>
                    <a:pt x="166" y="128"/>
                    <a:pt x="166" y="128"/>
                  </a:cubicBezTo>
                  <a:cubicBezTo>
                    <a:pt x="149" y="128"/>
                    <a:pt x="149" y="128"/>
                    <a:pt x="149" y="128"/>
                  </a:cubicBezTo>
                  <a:cubicBezTo>
                    <a:pt x="149" y="136"/>
                    <a:pt x="149" y="136"/>
                    <a:pt x="149" y="136"/>
                  </a:cubicBezTo>
                  <a:cubicBezTo>
                    <a:pt x="167" y="136"/>
                    <a:pt x="167" y="136"/>
                    <a:pt x="167" y="136"/>
                  </a:cubicBezTo>
                  <a:cubicBezTo>
                    <a:pt x="168" y="144"/>
                    <a:pt x="168" y="144"/>
                    <a:pt x="168" y="144"/>
                  </a:cubicBezTo>
                  <a:cubicBezTo>
                    <a:pt x="150" y="144"/>
                    <a:pt x="150" y="144"/>
                    <a:pt x="150" y="144"/>
                  </a:cubicBezTo>
                  <a:cubicBezTo>
                    <a:pt x="151" y="152"/>
                    <a:pt x="151" y="152"/>
                    <a:pt x="151" y="152"/>
                  </a:cubicBezTo>
                  <a:cubicBezTo>
                    <a:pt x="172" y="152"/>
                    <a:pt x="172" y="152"/>
                    <a:pt x="172" y="152"/>
                  </a:cubicBezTo>
                  <a:cubicBezTo>
                    <a:pt x="174" y="152"/>
                    <a:pt x="176" y="150"/>
                    <a:pt x="176" y="148"/>
                  </a:cubicBezTo>
                  <a:cubicBezTo>
                    <a:pt x="176" y="148"/>
                    <a:pt x="176" y="148"/>
                    <a:pt x="176" y="147"/>
                  </a:cubicBezTo>
                </a:path>
              </a:pathLst>
            </a:custGeom>
            <a:solidFill>
              <a:srgbClr val="FFD277"/>
            </a:solidFill>
            <a:ln>
              <a:noFill/>
            </a:ln>
          </p:spPr>
          <p:txBody>
            <a:bodyPr anchor="ctr"/>
            <a:lstStyle/>
            <a:p>
              <a:pPr algn="ctr"/>
              <a:endParaRPr>
                <a:latin typeface="微软雅黑 Light" panose="020b0502040204020203" pitchFamily="34" charset="-122"/>
                <a:ea typeface="微软雅黑 Light" panose="020b0502040204020203" pitchFamily="34" charset="-122"/>
              </a:endParaRPr>
            </a:p>
          </p:txBody>
        </p:sp>
      </p:grpSp>
      <p:grpSp>
        <p:nvGrpSpPr>
          <p:cNvPr id="2" name="组合 1"/>
          <p:cNvGrpSpPr/>
          <p:nvPr/>
        </p:nvGrpSpPr>
        <p:grpSpPr>
          <a:xfrm>
            <a:off x="4442460" y="231140"/>
            <a:ext cx="3276600" cy="738505"/>
            <a:chOff x="6996" y="364"/>
            <a:chExt cx="5160" cy="1163"/>
          </a:xfrm>
        </p:grpSpPr>
        <p:sp>
          <p:nvSpPr>
            <p:cNvPr id="65" name="TextBox 8"/>
            <p:cNvSpPr txBox="1"/>
            <p:nvPr/>
          </p:nvSpPr>
          <p:spPr>
            <a:xfrm>
              <a:off x="6996" y="364"/>
              <a:ext cx="5161" cy="827"/>
            </a:xfrm>
            <a:prstGeom prst="rect">
              <a:avLst/>
            </a:prstGeom>
            <a:noFill/>
          </p:spPr>
          <p:txBody>
            <a:bodyPr wrap="square" lIns="0" tIns="0" rIns="0" bIns="0" rtlCol="0" anchor="ctr">
              <a:spAutoFit/>
            </a:bodyPr>
            <a:lstStyle/>
            <a:p>
              <a:pPr algn="ctr"/>
              <a:r>
                <a:rPr lang="zh-CN" altLang="en-US" sz="3415">
                  <a:solidFill>
                    <a:schemeClr val="bg1"/>
                  </a:solidFill>
                  <a:latin typeface="Arial" panose="020b0604020202020204" pitchFamily="34" charset="0"/>
                  <a:ea typeface="微软雅黑" panose="020b0503020204020204" charset="-122"/>
                  <a:sym typeface="Arial" panose="020b0604020202020204" pitchFamily="34" charset="0"/>
                </a:rPr>
                <a:t>点击输入标题</a:t>
              </a:r>
              <a:endParaRPr lang="zh-CN" altLang="en-US" sz="3415">
                <a:solidFill>
                  <a:schemeClr val="bg1"/>
                </a:solidFill>
                <a:latin typeface="Arial" panose="020b0604020202020204" pitchFamily="34" charset="0"/>
                <a:ea typeface="微软雅黑" panose="020b0503020204020204" charset="-122"/>
                <a:sym typeface="Arial" panose="020b0604020202020204" pitchFamily="34" charset="0"/>
              </a:endParaRPr>
            </a:p>
          </p:txBody>
        </p:sp>
        <p:sp>
          <p:nvSpPr>
            <p:cNvPr id="66" name="TextBox 8"/>
            <p:cNvSpPr txBox="1"/>
            <p:nvPr/>
          </p:nvSpPr>
          <p:spPr>
            <a:xfrm>
              <a:off x="7875" y="1275"/>
              <a:ext cx="3451" cy="253"/>
            </a:xfrm>
            <a:prstGeom prst="rect">
              <a:avLst/>
            </a:prstGeom>
            <a:noFill/>
          </p:spPr>
          <p:txBody>
            <a:bodyPr wrap="square" lIns="0" tIns="0" rIns="0" bIns="0" rtlCol="0" anchor="ctr">
              <a:spAutoFit/>
            </a:bodyPr>
            <a:lstStyle/>
            <a:p>
              <a:pPr algn="ctr"/>
              <a:r>
                <a:rPr lang="en-US" altLang="zh-CN" sz="1045">
                  <a:solidFill>
                    <a:schemeClr val="bg1"/>
                  </a:solidFill>
                  <a:latin typeface="Arial" panose="020b0604020202020204" pitchFamily="34" charset="0"/>
                  <a:ea typeface="微软雅黑" panose="020b0503020204020204" charset="-122"/>
                  <a:sym typeface="Arial" panose="020b0604020202020204" pitchFamily="34" charset="0"/>
                </a:rPr>
                <a:t>CLICK TO ADD CAPTION TEXT</a:t>
              </a:r>
              <a:endParaRPr lang="en-US" altLang="zh-CN" sz="1045">
                <a:solidFill>
                  <a:schemeClr val="bg1"/>
                </a:solidFill>
                <a:latin typeface="Arial" panose="020b0604020202020204" pitchFamily="34" charset="0"/>
                <a:ea typeface="微软雅黑" panose="020b0503020204020204" charset="-122"/>
                <a:sym typeface="Arial" panose="020b0604020202020204" pitchFamily="34" charset="0"/>
              </a:endParaRPr>
            </a:p>
          </p:txBody>
        </p:sp>
      </p:grpSp>
    </p:spTree>
  </p:cSld>
  <p:clrMapOvr>
    <a:masterClrMapping/>
  </p:clrMapOvr>
  <mc:AlternateContent>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rgbClr val="B39C4E"/>
        </a:solidFill>
        <a:effectLst/>
      </p:bgPr>
    </p:bg>
    <p:spTree>
      <p:nvGrpSpPr>
        <p:cNvPr id="1" name=""/>
        <p:cNvGrpSpPr/>
        <p:nvPr/>
      </p:nvGrpSpPr>
      <p:grpSpPr>
        <a:xfrm>
          <a:off x="0" y="0"/>
          <a:ext cx="0" cy="0"/>
        </a:xfrm>
      </p:grpSpPr>
      <p:grpSp>
        <p:nvGrpSpPr>
          <p:cNvPr id="49" name="组合 48"/>
          <p:cNvGrpSpPr/>
          <p:nvPr/>
        </p:nvGrpSpPr>
        <p:grpSpPr>
          <a:xfrm>
            <a:off x="778235" y="1468946"/>
            <a:ext cx="4562612" cy="4364617"/>
            <a:chOff x="559175" y="1666519"/>
            <a:chExt cx="4753651" cy="4547366"/>
          </a:xfrm>
        </p:grpSpPr>
        <p:cxnSp>
          <p:nvCxnSpPr>
            <p:cNvPr id="4" name="直接箭头连接符 3"/>
            <p:cNvCxnSpPr/>
            <p:nvPr/>
          </p:nvCxnSpPr>
          <p:spPr>
            <a:xfrm flipV="1">
              <a:off x="1316105" y="1666519"/>
              <a:ext cx="3678931" cy="4547366"/>
            </a:xfrm>
            <a:prstGeom prst="straightConnector1">
              <a:avLst/>
            </a:prstGeom>
            <a:ln w="76200">
              <a:gradFill>
                <a:gsLst>
                  <a:gs pos="0">
                    <a:schemeClr val="accent1">
                      <a:lumMod val="5000"/>
                      <a:lumOff val="95000"/>
                    </a:schemeClr>
                  </a:gs>
                  <a:gs pos="100000">
                    <a:schemeClr val="tx1">
                      <a:lumMod val="60000"/>
                      <a:lumOff val="40000"/>
                    </a:schemeClr>
                  </a:gs>
                </a:gsLst>
                <a:lin ang="5400000" scaled="1"/>
              </a:gradFill>
              <a:tailEnd type="arrow"/>
            </a:ln>
          </p:spPr>
          <p:style>
            <a:lnRef idx="1">
              <a:schemeClr val="accent1"/>
            </a:lnRef>
            <a:fillRef idx="0">
              <a:schemeClr val="accent1"/>
            </a:fillRef>
            <a:effectRef idx="0">
              <a:schemeClr val="accent1"/>
            </a:effectRef>
            <a:fontRef idx="minor">
              <a:schemeClr val="tx1"/>
            </a:fontRef>
          </p:style>
        </p:cxnSp>
        <p:grpSp>
          <p:nvGrpSpPr>
            <p:cNvPr id="5" name="ïṩḷiďe"/>
            <p:cNvGrpSpPr/>
            <p:nvPr/>
          </p:nvGrpSpPr>
          <p:grpSpPr>
            <a:xfrm>
              <a:off x="559175" y="2175166"/>
              <a:ext cx="4753651" cy="3553026"/>
              <a:chOff x="1016578" y="2261699"/>
              <a:chExt cx="4208806" cy="3145791"/>
            </a:xfrm>
          </p:grpSpPr>
          <p:sp>
            <p:nvSpPr>
              <p:cNvPr id="37" name="î$lïḑe"/>
              <p:cNvSpPr/>
              <p:nvPr/>
            </p:nvSpPr>
            <p:spPr>
              <a:xfrm rot="2165686">
                <a:off x="1016578" y="4048209"/>
                <a:ext cx="3398202" cy="1359281"/>
              </a:xfrm>
              <a:prstGeom prst="ellipse">
                <a:avLst/>
              </a:prstGeom>
              <a:noFill/>
              <a:ln w="76200">
                <a:solidFill>
                  <a:srgbClr val="FFD277">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38" name="iṣliḑê"/>
              <p:cNvSpPr/>
              <p:nvPr/>
            </p:nvSpPr>
            <p:spPr>
              <a:xfrm rot="2165686">
                <a:off x="2043767" y="3253817"/>
                <a:ext cx="2704476" cy="1081792"/>
              </a:xfrm>
              <a:prstGeom prst="ellipse">
                <a:avLst/>
              </a:prstGeom>
              <a:noFill/>
              <a:ln w="76200">
                <a:solidFill>
                  <a:srgbClr val="6ADBD9">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39" name="iṥḻídé"/>
              <p:cNvSpPr/>
              <p:nvPr/>
            </p:nvSpPr>
            <p:spPr>
              <a:xfrm rot="2165686">
                <a:off x="2865036" y="2714120"/>
                <a:ext cx="2120459" cy="848185"/>
              </a:xfrm>
              <a:prstGeom prst="ellipse">
                <a:avLst/>
              </a:prstGeom>
              <a:noFill/>
              <a:ln w="76200">
                <a:solidFill>
                  <a:srgbClr val="FFD277">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40" name="iślíḓé"/>
              <p:cNvSpPr/>
              <p:nvPr/>
            </p:nvSpPr>
            <p:spPr>
              <a:xfrm rot="2165686">
                <a:off x="3480538" y="2261699"/>
                <a:ext cx="1744846" cy="697938"/>
              </a:xfrm>
              <a:prstGeom prst="ellipse">
                <a:avLst/>
              </a:prstGeom>
              <a:noFill/>
              <a:ln w="76200">
                <a:solidFill>
                  <a:srgbClr val="6ADBD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grpSp>
      </p:grpSp>
      <p:grpSp>
        <p:nvGrpSpPr>
          <p:cNvPr id="6" name="iṡlïḑê"/>
          <p:cNvGrpSpPr/>
          <p:nvPr/>
        </p:nvGrpSpPr>
        <p:grpSpPr>
          <a:xfrm>
            <a:off x="7581381" y="1596180"/>
            <a:ext cx="531791" cy="531791"/>
            <a:chOff x="3909160" y="2249137"/>
            <a:chExt cx="648072" cy="648072"/>
          </a:xfrm>
        </p:grpSpPr>
        <p:sp>
          <p:nvSpPr>
            <p:cNvPr id="35" name="iSḻiḑè"/>
            <p:cNvSpPr/>
            <p:nvPr/>
          </p:nvSpPr>
          <p:spPr>
            <a:xfrm>
              <a:off x="3909160" y="2249137"/>
              <a:ext cx="648072" cy="648072"/>
            </a:xfrm>
            <a:prstGeom prst="ellipse">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Light" panose="020b0502040204020203" pitchFamily="34" charset="-122"/>
                <a:ea typeface="微软雅黑 Light" panose="020b0502040204020203" pitchFamily="34" charset="-122"/>
              </a:endParaRPr>
            </a:p>
          </p:txBody>
        </p:sp>
        <p:sp>
          <p:nvSpPr>
            <p:cNvPr id="36" name="ïSḷiḋe"/>
            <p:cNvSpPr/>
            <p:nvPr/>
          </p:nvSpPr>
          <p:spPr bwMode="auto">
            <a:xfrm>
              <a:off x="4043050" y="2390028"/>
              <a:ext cx="380293" cy="366291"/>
            </a:xfrm>
            <a:custGeom>
              <a:gdLst>
                <a:gd name="T0" fmla="*/ 3413 w 6827"/>
                <a:gd name="T1" fmla="*/ 0 h 5912"/>
                <a:gd name="T2" fmla="*/ 0 w 6827"/>
                <a:gd name="T3" fmla="*/ 5912 h 5912"/>
                <a:gd name="T4" fmla="*/ 6827 w 6827"/>
                <a:gd name="T5" fmla="*/ 5912 h 5912"/>
                <a:gd name="T6" fmla="*/ 3413 w 6827"/>
                <a:gd name="T7" fmla="*/ 0 h 5912"/>
                <a:gd name="T8" fmla="*/ 3413 w 6827"/>
                <a:gd name="T9" fmla="*/ 972 h 5912"/>
                <a:gd name="T10" fmla="*/ 4489 w 6827"/>
                <a:gd name="T11" fmla="*/ 2835 h 5912"/>
                <a:gd name="T12" fmla="*/ 2338 w 6827"/>
                <a:gd name="T13" fmla="*/ 2835 h 5912"/>
                <a:gd name="T14" fmla="*/ 3413 w 6827"/>
                <a:gd name="T15" fmla="*/ 972 h 5912"/>
                <a:gd name="T16" fmla="*/ 842 w 6827"/>
                <a:gd name="T17" fmla="*/ 5426 h 5912"/>
                <a:gd name="T18" fmla="*/ 1917 w 6827"/>
                <a:gd name="T19" fmla="*/ 3564 h 5912"/>
                <a:gd name="T20" fmla="*/ 2993 w 6827"/>
                <a:gd name="T21" fmla="*/ 5426 h 5912"/>
                <a:gd name="T22" fmla="*/ 842 w 6827"/>
                <a:gd name="T23" fmla="*/ 5426 h 5912"/>
                <a:gd name="T24" fmla="*/ 2338 w 6827"/>
                <a:gd name="T25" fmla="*/ 3321 h 5912"/>
                <a:gd name="T26" fmla="*/ 4489 w 6827"/>
                <a:gd name="T27" fmla="*/ 3321 h 5912"/>
                <a:gd name="T28" fmla="*/ 3413 w 6827"/>
                <a:gd name="T29" fmla="*/ 5183 h 5912"/>
                <a:gd name="T30" fmla="*/ 2338 w 6827"/>
                <a:gd name="T31" fmla="*/ 3321 h 5912"/>
                <a:gd name="T32" fmla="*/ 4910 w 6827"/>
                <a:gd name="T33" fmla="*/ 3564 h 5912"/>
                <a:gd name="T34" fmla="*/ 5985 w 6827"/>
                <a:gd name="T35" fmla="*/ 5426 h 5912"/>
                <a:gd name="T36" fmla="*/ 3834 w 6827"/>
                <a:gd name="T37" fmla="*/ 5426 h 5912"/>
                <a:gd name="T38" fmla="*/ 4910 w 6827"/>
                <a:gd name="T39" fmla="*/ 3564 h 59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826" h="5912">
                  <a:moveTo>
                    <a:pt x="3413" y="0"/>
                  </a:moveTo>
                  <a:lnTo>
                    <a:pt x="0" y="5912"/>
                  </a:lnTo>
                  <a:lnTo>
                    <a:pt x="6827" y="5912"/>
                  </a:lnTo>
                  <a:lnTo>
                    <a:pt x="3413" y="0"/>
                  </a:lnTo>
                  <a:close/>
                  <a:moveTo>
                    <a:pt x="3413" y="972"/>
                  </a:moveTo>
                  <a:lnTo>
                    <a:pt x="4489" y="2835"/>
                  </a:lnTo>
                  <a:lnTo>
                    <a:pt x="2338" y="2835"/>
                  </a:lnTo>
                  <a:lnTo>
                    <a:pt x="3413" y="972"/>
                  </a:lnTo>
                  <a:close/>
                  <a:moveTo>
                    <a:pt x="842" y="5426"/>
                  </a:moveTo>
                  <a:lnTo>
                    <a:pt x="1917" y="3564"/>
                  </a:lnTo>
                  <a:lnTo>
                    <a:pt x="2993" y="5426"/>
                  </a:lnTo>
                  <a:lnTo>
                    <a:pt x="842" y="5426"/>
                  </a:lnTo>
                  <a:close/>
                  <a:moveTo>
                    <a:pt x="2338" y="3321"/>
                  </a:moveTo>
                  <a:lnTo>
                    <a:pt x="4489" y="3321"/>
                  </a:lnTo>
                  <a:lnTo>
                    <a:pt x="3413" y="5183"/>
                  </a:lnTo>
                  <a:lnTo>
                    <a:pt x="2338" y="3321"/>
                  </a:lnTo>
                  <a:close/>
                  <a:moveTo>
                    <a:pt x="4910" y="3564"/>
                  </a:moveTo>
                  <a:lnTo>
                    <a:pt x="5985" y="5426"/>
                  </a:lnTo>
                  <a:lnTo>
                    <a:pt x="3834" y="5426"/>
                  </a:lnTo>
                  <a:lnTo>
                    <a:pt x="4910" y="3564"/>
                  </a:lnTo>
                  <a:close/>
                </a:path>
              </a:pathLst>
            </a:custGeom>
            <a:solidFill>
              <a:schemeClr val="bg1"/>
            </a:solidFill>
            <a:ln>
              <a:noFill/>
            </a:ln>
          </p:spPr>
          <p:txBody>
            <a:bodyPr anchor="ctr"/>
            <a:lstStyle/>
            <a:p>
              <a:pPr algn="ctr"/>
              <a:endParaRPr>
                <a:latin typeface="微软雅黑 Light" panose="020b0502040204020203" pitchFamily="34" charset="-122"/>
                <a:ea typeface="微软雅黑 Light" panose="020b0502040204020203" pitchFamily="34" charset="-122"/>
              </a:endParaRPr>
            </a:p>
          </p:txBody>
        </p:sp>
      </p:grpSp>
      <p:grpSp>
        <p:nvGrpSpPr>
          <p:cNvPr id="7" name="i$ḻîḍê"/>
          <p:cNvGrpSpPr/>
          <p:nvPr/>
        </p:nvGrpSpPr>
        <p:grpSpPr>
          <a:xfrm>
            <a:off x="6102514" y="3955952"/>
            <a:ext cx="3500730" cy="531791"/>
            <a:chOff x="5621472" y="3869921"/>
            <a:chExt cx="3500730" cy="531791"/>
          </a:xfrm>
        </p:grpSpPr>
        <p:grpSp>
          <p:nvGrpSpPr>
            <p:cNvPr id="29" name="iṧḷîďé"/>
            <p:cNvGrpSpPr/>
            <p:nvPr/>
          </p:nvGrpSpPr>
          <p:grpSpPr>
            <a:xfrm>
              <a:off x="5621472" y="3869921"/>
              <a:ext cx="531791" cy="531791"/>
              <a:chOff x="5675954" y="2249137"/>
              <a:chExt cx="648072" cy="648072"/>
            </a:xfrm>
          </p:grpSpPr>
          <p:sp>
            <p:nvSpPr>
              <p:cNvPr id="33" name="ïšľidê"/>
              <p:cNvSpPr/>
              <p:nvPr/>
            </p:nvSpPr>
            <p:spPr>
              <a:xfrm>
                <a:off x="5675954" y="2249137"/>
                <a:ext cx="648072" cy="648072"/>
              </a:xfrm>
              <a:prstGeom prst="ellipse">
                <a:avLst/>
              </a:prstGeom>
              <a:solidFill>
                <a:srgbClr val="6ADBD9"/>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Light" panose="020b0502040204020203" pitchFamily="34" charset="-122"/>
                  <a:ea typeface="微软雅黑 Light" panose="020b0502040204020203" pitchFamily="34" charset="-122"/>
                </a:endParaRPr>
              </a:p>
            </p:txBody>
          </p:sp>
          <p:sp>
            <p:nvSpPr>
              <p:cNvPr id="34" name="iṩlïdé"/>
              <p:cNvSpPr/>
              <p:nvPr/>
            </p:nvSpPr>
            <p:spPr bwMode="auto">
              <a:xfrm>
                <a:off x="5809844" y="2390028"/>
                <a:ext cx="380293" cy="366291"/>
              </a:xfrm>
              <a:custGeom>
                <a:gdLst>
                  <a:gd name="connsiteX0" fmla="*/ 297615 w 597921"/>
                  <a:gd name="connsiteY0" fmla="*/ 96957 h 598324"/>
                  <a:gd name="connsiteX1" fmla="*/ 323434 w 597921"/>
                  <a:gd name="connsiteY1" fmla="*/ 122740 h 598324"/>
                  <a:gd name="connsiteX2" fmla="*/ 323434 w 597921"/>
                  <a:gd name="connsiteY2" fmla="*/ 289852 h 598324"/>
                  <a:gd name="connsiteX3" fmla="*/ 462572 w 597921"/>
                  <a:gd name="connsiteY3" fmla="*/ 289852 h 598324"/>
                  <a:gd name="connsiteX4" fmla="*/ 487913 w 597921"/>
                  <a:gd name="connsiteY4" fmla="*/ 315157 h 598324"/>
                  <a:gd name="connsiteX5" fmla="*/ 462572 w 597921"/>
                  <a:gd name="connsiteY5" fmla="*/ 340463 h 598324"/>
                  <a:gd name="connsiteX6" fmla="*/ 297615 w 597921"/>
                  <a:gd name="connsiteY6" fmla="*/ 340463 h 598324"/>
                  <a:gd name="connsiteX7" fmla="*/ 272274 w 597921"/>
                  <a:gd name="connsiteY7" fmla="*/ 315157 h 598324"/>
                  <a:gd name="connsiteX8" fmla="*/ 272274 w 597921"/>
                  <a:gd name="connsiteY8" fmla="*/ 122740 h 598324"/>
                  <a:gd name="connsiteX9" fmla="*/ 297615 w 597921"/>
                  <a:gd name="connsiteY9" fmla="*/ 96957 h 598324"/>
                  <a:gd name="connsiteX10" fmla="*/ 298127 w 597921"/>
                  <a:gd name="connsiteY10" fmla="*/ 0 h 598324"/>
                  <a:gd name="connsiteX11" fmla="*/ 597921 w 597921"/>
                  <a:gd name="connsiteY11" fmla="*/ 299401 h 598324"/>
                  <a:gd name="connsiteX12" fmla="*/ 298127 w 597921"/>
                  <a:gd name="connsiteY12" fmla="*/ 598324 h 598324"/>
                  <a:gd name="connsiteX13" fmla="*/ 35150 w 597921"/>
                  <a:gd name="connsiteY13" fmla="*/ 442177 h 598324"/>
                  <a:gd name="connsiteX14" fmla="*/ 34194 w 597921"/>
                  <a:gd name="connsiteY14" fmla="*/ 432149 h 598324"/>
                  <a:gd name="connsiteX15" fmla="*/ 40410 w 597921"/>
                  <a:gd name="connsiteY15" fmla="*/ 424509 h 598324"/>
                  <a:gd name="connsiteX16" fmla="*/ 74836 w 597921"/>
                  <a:gd name="connsiteY16" fmla="*/ 407796 h 598324"/>
                  <a:gd name="connsiteX17" fmla="*/ 91571 w 597921"/>
                  <a:gd name="connsiteY17" fmla="*/ 413049 h 598324"/>
                  <a:gd name="connsiteX18" fmla="*/ 298127 w 597921"/>
                  <a:gd name="connsiteY18" fmla="*/ 534815 h 598324"/>
                  <a:gd name="connsiteX19" fmla="*/ 534328 w 597921"/>
                  <a:gd name="connsiteY19" fmla="*/ 299401 h 598324"/>
                  <a:gd name="connsiteX20" fmla="*/ 298127 w 597921"/>
                  <a:gd name="connsiteY20" fmla="*/ 63509 h 598324"/>
                  <a:gd name="connsiteX21" fmla="*/ 145123 w 597921"/>
                  <a:gd name="connsiteY21" fmla="*/ 120333 h 598324"/>
                  <a:gd name="connsiteX22" fmla="*/ 200587 w 597921"/>
                  <a:gd name="connsiteY22" fmla="*/ 142299 h 598324"/>
                  <a:gd name="connsiteX23" fmla="*/ 208237 w 597921"/>
                  <a:gd name="connsiteY23" fmla="*/ 152327 h 598324"/>
                  <a:gd name="connsiteX24" fmla="*/ 203456 w 597921"/>
                  <a:gd name="connsiteY24" fmla="*/ 164265 h 598324"/>
                  <a:gd name="connsiteX25" fmla="*/ 48060 w 597921"/>
                  <a:gd name="connsiteY25" fmla="*/ 285553 h 598324"/>
                  <a:gd name="connsiteX26" fmla="*/ 35150 w 597921"/>
                  <a:gd name="connsiteY26" fmla="*/ 287463 h 598324"/>
                  <a:gd name="connsiteX27" fmla="*/ 27500 w 597921"/>
                  <a:gd name="connsiteY27" fmla="*/ 277435 h 598324"/>
                  <a:gd name="connsiteX28" fmla="*/ 246 w 597921"/>
                  <a:gd name="connsiteY28" fmla="*/ 82132 h 598324"/>
                  <a:gd name="connsiteX29" fmla="*/ 4550 w 597921"/>
                  <a:gd name="connsiteY29" fmla="*/ 70194 h 598324"/>
                  <a:gd name="connsiteX30" fmla="*/ 17459 w 597921"/>
                  <a:gd name="connsiteY30" fmla="*/ 68762 h 598324"/>
                  <a:gd name="connsiteX31" fmla="*/ 80574 w 597921"/>
                  <a:gd name="connsiteY31" fmla="*/ 94070 h 598324"/>
                  <a:gd name="connsiteX32" fmla="*/ 298127 w 597921"/>
                  <a:gd name="connsiteY32" fmla="*/ 0 h 59832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97921" h="598324">
                    <a:moveTo>
                      <a:pt x="297615" y="96957"/>
                    </a:moveTo>
                    <a:cubicBezTo>
                      <a:pt x="311959" y="96957"/>
                      <a:pt x="323434" y="108416"/>
                      <a:pt x="323434" y="122740"/>
                    </a:cubicBezTo>
                    <a:lnTo>
                      <a:pt x="323434" y="289852"/>
                    </a:lnTo>
                    <a:lnTo>
                      <a:pt x="462572" y="289852"/>
                    </a:lnTo>
                    <a:cubicBezTo>
                      <a:pt x="476438" y="289852"/>
                      <a:pt x="487913" y="301311"/>
                      <a:pt x="487913" y="315157"/>
                    </a:cubicBezTo>
                    <a:cubicBezTo>
                      <a:pt x="487913" y="329004"/>
                      <a:pt x="476438" y="340463"/>
                      <a:pt x="462572" y="340463"/>
                    </a:cubicBezTo>
                    <a:lnTo>
                      <a:pt x="297615" y="340463"/>
                    </a:lnTo>
                    <a:cubicBezTo>
                      <a:pt x="283749" y="340463"/>
                      <a:pt x="272274" y="329004"/>
                      <a:pt x="272274" y="315157"/>
                    </a:cubicBezTo>
                    <a:lnTo>
                      <a:pt x="272274" y="122740"/>
                    </a:lnTo>
                    <a:cubicBezTo>
                      <a:pt x="272274" y="108416"/>
                      <a:pt x="283749" y="96957"/>
                      <a:pt x="297615" y="96957"/>
                    </a:cubicBezTo>
                    <a:close/>
                    <a:moveTo>
                      <a:pt x="298127" y="0"/>
                    </a:moveTo>
                    <a:cubicBezTo>
                      <a:pt x="463564" y="0"/>
                      <a:pt x="597921" y="134181"/>
                      <a:pt x="597921" y="299401"/>
                    </a:cubicBezTo>
                    <a:cubicBezTo>
                      <a:pt x="597921" y="464143"/>
                      <a:pt x="463564" y="598324"/>
                      <a:pt x="298127" y="598324"/>
                    </a:cubicBezTo>
                    <a:cubicBezTo>
                      <a:pt x="188155" y="598324"/>
                      <a:pt x="87268" y="538635"/>
                      <a:pt x="35150" y="442177"/>
                    </a:cubicBezTo>
                    <a:cubicBezTo>
                      <a:pt x="33238" y="438835"/>
                      <a:pt x="32760" y="435492"/>
                      <a:pt x="34194" y="432149"/>
                    </a:cubicBezTo>
                    <a:cubicBezTo>
                      <a:pt x="35150" y="428807"/>
                      <a:pt x="37541" y="425942"/>
                      <a:pt x="40410" y="424509"/>
                    </a:cubicBezTo>
                    <a:lnTo>
                      <a:pt x="74836" y="407796"/>
                    </a:lnTo>
                    <a:cubicBezTo>
                      <a:pt x="81052" y="404931"/>
                      <a:pt x="88702" y="407319"/>
                      <a:pt x="91571" y="413049"/>
                    </a:cubicBezTo>
                    <a:cubicBezTo>
                      <a:pt x="133169" y="488018"/>
                      <a:pt x="212540" y="534815"/>
                      <a:pt x="298127" y="534815"/>
                    </a:cubicBezTo>
                    <a:cubicBezTo>
                      <a:pt x="428181" y="534815"/>
                      <a:pt x="534328" y="429284"/>
                      <a:pt x="534328" y="299401"/>
                    </a:cubicBezTo>
                    <a:cubicBezTo>
                      <a:pt x="534328" y="169517"/>
                      <a:pt x="428181" y="63509"/>
                      <a:pt x="298127" y="63509"/>
                    </a:cubicBezTo>
                    <a:cubicBezTo>
                      <a:pt x="242185" y="63509"/>
                      <a:pt x="187677" y="83565"/>
                      <a:pt x="145123" y="120333"/>
                    </a:cubicBezTo>
                    <a:lnTo>
                      <a:pt x="200587" y="142299"/>
                    </a:lnTo>
                    <a:cubicBezTo>
                      <a:pt x="204890" y="144209"/>
                      <a:pt x="207759" y="148029"/>
                      <a:pt x="208237" y="152327"/>
                    </a:cubicBezTo>
                    <a:cubicBezTo>
                      <a:pt x="208715" y="157102"/>
                      <a:pt x="207281" y="161399"/>
                      <a:pt x="203456" y="164265"/>
                    </a:cubicBezTo>
                    <a:lnTo>
                      <a:pt x="48060" y="285553"/>
                    </a:lnTo>
                    <a:cubicBezTo>
                      <a:pt x="44235" y="288418"/>
                      <a:pt x="39454" y="289373"/>
                      <a:pt x="35150" y="287463"/>
                    </a:cubicBezTo>
                    <a:cubicBezTo>
                      <a:pt x="31325" y="285553"/>
                      <a:pt x="27978" y="281733"/>
                      <a:pt x="27500" y="277435"/>
                    </a:cubicBezTo>
                    <a:lnTo>
                      <a:pt x="246" y="82132"/>
                    </a:lnTo>
                    <a:cubicBezTo>
                      <a:pt x="-710" y="77835"/>
                      <a:pt x="1203" y="73060"/>
                      <a:pt x="4550" y="70194"/>
                    </a:cubicBezTo>
                    <a:cubicBezTo>
                      <a:pt x="8375" y="67807"/>
                      <a:pt x="13156" y="66852"/>
                      <a:pt x="17459" y="68762"/>
                    </a:cubicBezTo>
                    <a:lnTo>
                      <a:pt x="80574" y="94070"/>
                    </a:lnTo>
                    <a:cubicBezTo>
                      <a:pt x="137472" y="33426"/>
                      <a:pt x="214931" y="0"/>
                      <a:pt x="298127" y="0"/>
                    </a:cubicBezTo>
                    <a:close/>
                  </a:path>
                </a:pathLst>
              </a:custGeom>
              <a:solidFill>
                <a:schemeClr val="bg1"/>
              </a:solidFill>
              <a:ln>
                <a:noFill/>
              </a:ln>
            </p:spPr>
            <p:txBody>
              <a:bodyPr anchor="ctr"/>
              <a:lstStyle/>
              <a:p>
                <a:pPr algn="ctr"/>
                <a:endParaRPr>
                  <a:latin typeface="微软雅黑 Light" panose="020b0502040204020203" pitchFamily="34" charset="-122"/>
                  <a:ea typeface="微软雅黑 Light" panose="020b0502040204020203" pitchFamily="34" charset="-122"/>
                </a:endParaRPr>
              </a:p>
            </p:txBody>
          </p:sp>
        </p:grpSp>
        <p:sp>
          <p:nvSpPr>
            <p:cNvPr id="32" name="î$ļîḓé"/>
            <p:cNvSpPr/>
            <p:nvPr/>
          </p:nvSpPr>
          <p:spPr>
            <a:xfrm>
              <a:off x="6544173" y="3869921"/>
              <a:ext cx="2578029" cy="320994"/>
            </a:xfrm>
            <a:prstGeom prst="rect">
              <a:avLst/>
            </a:prstGeom>
          </p:spPr>
          <p:txBody>
            <a:bodyPr wrap="none" lIns="90000" tIns="46800" rIns="90000" bIns="46800" anchor="b">
              <a:normAutofit lnSpcReduction="10000"/>
            </a:bodyPr>
            <a:lstStyle/>
            <a:p>
              <a:pPr lvl="0" defTabSz="913765">
                <a:spcBef>
                  <a:spcPct val="0"/>
                </a:spcBef>
                <a:defRPr/>
              </a:pPr>
              <a:r>
                <a:rPr lang="zh-CN" altLang="en-US" sz="1600" b="1">
                  <a:solidFill>
                    <a:schemeClr val="bg1"/>
                  </a:solidFill>
                  <a:latin typeface="微软雅黑 Light" panose="020b0502040204020203" pitchFamily="34" charset="-122"/>
                  <a:ea typeface="微软雅黑 Light" panose="020b0502040204020203" pitchFamily="34" charset="-122"/>
                </a:rPr>
                <a:t>标题文本预设</a:t>
              </a:r>
              <a:endParaRPr lang="zh-CN" altLang="en-US" sz="1600" b="1">
                <a:solidFill>
                  <a:schemeClr val="bg1"/>
                </a:solidFill>
                <a:latin typeface="微软雅黑 Light" panose="020b0502040204020203" pitchFamily="34" charset="-122"/>
                <a:ea typeface="微软雅黑 Light" panose="020b0502040204020203" pitchFamily="34" charset="-122"/>
              </a:endParaRPr>
            </a:p>
          </p:txBody>
        </p:sp>
      </p:grpSp>
      <p:grpSp>
        <p:nvGrpSpPr>
          <p:cNvPr id="8" name="íṥḷïḍê"/>
          <p:cNvGrpSpPr/>
          <p:nvPr/>
        </p:nvGrpSpPr>
        <p:grpSpPr>
          <a:xfrm>
            <a:off x="6834787" y="2749190"/>
            <a:ext cx="3501065" cy="531791"/>
            <a:chOff x="6353745" y="2663159"/>
            <a:chExt cx="3501065" cy="531791"/>
          </a:xfrm>
        </p:grpSpPr>
        <p:grpSp>
          <p:nvGrpSpPr>
            <p:cNvPr id="23" name="ïṩ1iďe"/>
            <p:cNvGrpSpPr/>
            <p:nvPr/>
          </p:nvGrpSpPr>
          <p:grpSpPr>
            <a:xfrm>
              <a:off x="6353745" y="2663159"/>
              <a:ext cx="531791" cy="531791"/>
              <a:chOff x="4792557" y="2249137"/>
              <a:chExt cx="648072" cy="648072"/>
            </a:xfrm>
          </p:grpSpPr>
          <p:sp>
            <p:nvSpPr>
              <p:cNvPr id="27" name="íş1ïḋè"/>
              <p:cNvSpPr/>
              <p:nvPr/>
            </p:nvSpPr>
            <p:spPr>
              <a:xfrm>
                <a:off x="4792557" y="2249137"/>
                <a:ext cx="648072" cy="648072"/>
              </a:xfrm>
              <a:prstGeom prst="ellipse">
                <a:avLst/>
              </a:prstGeom>
              <a:solidFill>
                <a:srgbClr val="FFD277"/>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Light" panose="020b0502040204020203" pitchFamily="34" charset="-122"/>
                  <a:ea typeface="微软雅黑 Light" panose="020b0502040204020203" pitchFamily="34" charset="-122"/>
                </a:endParaRPr>
              </a:p>
            </p:txBody>
          </p:sp>
          <p:sp>
            <p:nvSpPr>
              <p:cNvPr id="28" name="islïḑe"/>
              <p:cNvSpPr/>
              <p:nvPr/>
            </p:nvSpPr>
            <p:spPr bwMode="auto">
              <a:xfrm>
                <a:off x="4926447" y="2390028"/>
                <a:ext cx="380293" cy="366291"/>
              </a:xfrm>
              <a:custGeom>
                <a:gdLst>
                  <a:gd name="T0" fmla="*/ 4096 w 6827"/>
                  <a:gd name="T1" fmla="*/ 4551 h 6827"/>
                  <a:gd name="T2" fmla="*/ 6258 w 6827"/>
                  <a:gd name="T3" fmla="*/ 4096 h 6827"/>
                  <a:gd name="T4" fmla="*/ 2348 w 6827"/>
                  <a:gd name="T5" fmla="*/ 4911 h 6827"/>
                  <a:gd name="T6" fmla="*/ 569 w 6827"/>
                  <a:gd name="T7" fmla="*/ 4551 h 6827"/>
                  <a:gd name="T8" fmla="*/ 569 w 6827"/>
                  <a:gd name="T9" fmla="*/ 3982 h 6827"/>
                  <a:gd name="T10" fmla="*/ 1707 w 6827"/>
                  <a:gd name="T11" fmla="*/ 2503 h 6827"/>
                  <a:gd name="T12" fmla="*/ 3868 w 6827"/>
                  <a:gd name="T13" fmla="*/ 2731 h 6827"/>
                  <a:gd name="T14" fmla="*/ 5827 w 6827"/>
                  <a:gd name="T15" fmla="*/ 2004 h 6827"/>
                  <a:gd name="T16" fmla="*/ 6258 w 6827"/>
                  <a:gd name="T17" fmla="*/ 1820 h 6827"/>
                  <a:gd name="T18" fmla="*/ 4779 w 6827"/>
                  <a:gd name="T19" fmla="*/ 0 h 6827"/>
                  <a:gd name="T20" fmla="*/ 2854 w 6827"/>
                  <a:gd name="T21" fmla="*/ 2381 h 6827"/>
                  <a:gd name="T22" fmla="*/ 1239 w 6827"/>
                  <a:gd name="T23" fmla="*/ 2257 h 6827"/>
                  <a:gd name="T24" fmla="*/ 569 w 6827"/>
                  <a:gd name="T25" fmla="*/ 2844 h 6827"/>
                  <a:gd name="T26" fmla="*/ 569 w 6827"/>
                  <a:gd name="T27" fmla="*/ 2276 h 6827"/>
                  <a:gd name="T28" fmla="*/ 569 w 6827"/>
                  <a:gd name="T29" fmla="*/ 1707 h 6827"/>
                  <a:gd name="T30" fmla="*/ 569 w 6827"/>
                  <a:gd name="T31" fmla="*/ 1138 h 6827"/>
                  <a:gd name="T32" fmla="*/ 569 w 6827"/>
                  <a:gd name="T33" fmla="*/ 569 h 6827"/>
                  <a:gd name="T34" fmla="*/ 341 w 6827"/>
                  <a:gd name="T35" fmla="*/ 0 h 6827"/>
                  <a:gd name="T36" fmla="*/ 114 w 6827"/>
                  <a:gd name="T37" fmla="*/ 569 h 6827"/>
                  <a:gd name="T38" fmla="*/ 114 w 6827"/>
                  <a:gd name="T39" fmla="*/ 1138 h 6827"/>
                  <a:gd name="T40" fmla="*/ 114 w 6827"/>
                  <a:gd name="T41" fmla="*/ 1707 h 6827"/>
                  <a:gd name="T42" fmla="*/ 114 w 6827"/>
                  <a:gd name="T43" fmla="*/ 2276 h 6827"/>
                  <a:gd name="T44" fmla="*/ 114 w 6827"/>
                  <a:gd name="T45" fmla="*/ 2844 h 6827"/>
                  <a:gd name="T46" fmla="*/ 114 w 6827"/>
                  <a:gd name="T47" fmla="*/ 3413 h 6827"/>
                  <a:gd name="T48" fmla="*/ 114 w 6827"/>
                  <a:gd name="T49" fmla="*/ 3982 h 6827"/>
                  <a:gd name="T50" fmla="*/ 114 w 6827"/>
                  <a:gd name="T51" fmla="*/ 4551 h 6827"/>
                  <a:gd name="T52" fmla="*/ 114 w 6827"/>
                  <a:gd name="T53" fmla="*/ 5120 h 6827"/>
                  <a:gd name="T54" fmla="*/ 114 w 6827"/>
                  <a:gd name="T55" fmla="*/ 5689 h 6827"/>
                  <a:gd name="T56" fmla="*/ 114 w 6827"/>
                  <a:gd name="T57" fmla="*/ 6258 h 6827"/>
                  <a:gd name="T58" fmla="*/ 683 w 6827"/>
                  <a:gd name="T59" fmla="*/ 6713 h 6827"/>
                  <a:gd name="T60" fmla="*/ 1252 w 6827"/>
                  <a:gd name="T61" fmla="*/ 6713 h 6827"/>
                  <a:gd name="T62" fmla="*/ 1820 w 6827"/>
                  <a:gd name="T63" fmla="*/ 6713 h 6827"/>
                  <a:gd name="T64" fmla="*/ 2389 w 6827"/>
                  <a:gd name="T65" fmla="*/ 6713 h 6827"/>
                  <a:gd name="T66" fmla="*/ 2958 w 6827"/>
                  <a:gd name="T67" fmla="*/ 6713 h 6827"/>
                  <a:gd name="T68" fmla="*/ 3527 w 6827"/>
                  <a:gd name="T69" fmla="*/ 6713 h 6827"/>
                  <a:gd name="T70" fmla="*/ 4096 w 6827"/>
                  <a:gd name="T71" fmla="*/ 6713 h 6827"/>
                  <a:gd name="T72" fmla="*/ 4665 w 6827"/>
                  <a:gd name="T73" fmla="*/ 6713 h 6827"/>
                  <a:gd name="T74" fmla="*/ 5234 w 6827"/>
                  <a:gd name="T75" fmla="*/ 6713 h 6827"/>
                  <a:gd name="T76" fmla="*/ 5803 w 6827"/>
                  <a:gd name="T77" fmla="*/ 6713 h 6827"/>
                  <a:gd name="T78" fmla="*/ 6371 w 6827"/>
                  <a:gd name="T79" fmla="*/ 6713 h 6827"/>
                  <a:gd name="T80" fmla="*/ 6827 w 6827"/>
                  <a:gd name="T81" fmla="*/ 6485 h 6827"/>
                  <a:gd name="T82" fmla="*/ 6371 w 6827"/>
                  <a:gd name="T83" fmla="*/ 6258 h 6827"/>
                  <a:gd name="T84" fmla="*/ 5803 w 6827"/>
                  <a:gd name="T85" fmla="*/ 6258 h 6827"/>
                  <a:gd name="T86" fmla="*/ 5234 w 6827"/>
                  <a:gd name="T87" fmla="*/ 6258 h 6827"/>
                  <a:gd name="T88" fmla="*/ 4665 w 6827"/>
                  <a:gd name="T89" fmla="*/ 6258 h 6827"/>
                  <a:gd name="T90" fmla="*/ 4096 w 6827"/>
                  <a:gd name="T91" fmla="*/ 6258 h 6827"/>
                  <a:gd name="T92" fmla="*/ 3527 w 6827"/>
                  <a:gd name="T93" fmla="*/ 6258 h 6827"/>
                  <a:gd name="T94" fmla="*/ 2958 w 6827"/>
                  <a:gd name="T95" fmla="*/ 6258 h 6827"/>
                  <a:gd name="T96" fmla="*/ 2389 w 6827"/>
                  <a:gd name="T97" fmla="*/ 6258 h 6827"/>
                  <a:gd name="T98" fmla="*/ 1820 w 6827"/>
                  <a:gd name="T99" fmla="*/ 6258 h 6827"/>
                  <a:gd name="T100" fmla="*/ 1252 w 6827"/>
                  <a:gd name="T101" fmla="*/ 6258 h 6827"/>
                  <a:gd name="T102" fmla="*/ 683 w 6827"/>
                  <a:gd name="T103" fmla="*/ 6258 h 68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826" h="6826">
                    <a:moveTo>
                      <a:pt x="1263" y="5234"/>
                    </a:moveTo>
                    <a:cubicBezTo>
                      <a:pt x="1316" y="5493"/>
                      <a:pt x="1546" y="5689"/>
                      <a:pt x="1820" y="5689"/>
                    </a:cubicBezTo>
                    <a:cubicBezTo>
                      <a:pt x="2114" y="5689"/>
                      <a:pt x="2354" y="5464"/>
                      <a:pt x="2383" y="5178"/>
                    </a:cubicBezTo>
                    <a:lnTo>
                      <a:pt x="3568" y="4191"/>
                    </a:lnTo>
                    <a:cubicBezTo>
                      <a:pt x="3652" y="4401"/>
                      <a:pt x="3856" y="4551"/>
                      <a:pt x="4096" y="4551"/>
                    </a:cubicBezTo>
                    <a:cubicBezTo>
                      <a:pt x="4348" y="4551"/>
                      <a:pt x="4560" y="4385"/>
                      <a:pt x="4635" y="4157"/>
                    </a:cubicBezTo>
                    <a:lnTo>
                      <a:pt x="5696" y="4736"/>
                    </a:lnTo>
                    <a:cubicBezTo>
                      <a:pt x="5732" y="5016"/>
                      <a:pt x="5969" y="5234"/>
                      <a:pt x="6258" y="5234"/>
                    </a:cubicBezTo>
                    <a:cubicBezTo>
                      <a:pt x="6571" y="5234"/>
                      <a:pt x="6827" y="4979"/>
                      <a:pt x="6827" y="4665"/>
                    </a:cubicBezTo>
                    <a:cubicBezTo>
                      <a:pt x="6827" y="4351"/>
                      <a:pt x="6571" y="4096"/>
                      <a:pt x="6258" y="4096"/>
                    </a:cubicBezTo>
                    <a:cubicBezTo>
                      <a:pt x="6006" y="4096"/>
                      <a:pt x="5794" y="4262"/>
                      <a:pt x="5719" y="4490"/>
                    </a:cubicBezTo>
                    <a:lnTo>
                      <a:pt x="4658" y="3911"/>
                    </a:lnTo>
                    <a:cubicBezTo>
                      <a:pt x="4622" y="3631"/>
                      <a:pt x="4385" y="3413"/>
                      <a:pt x="4096" y="3413"/>
                    </a:cubicBezTo>
                    <a:cubicBezTo>
                      <a:pt x="3802" y="3413"/>
                      <a:pt x="3563" y="3638"/>
                      <a:pt x="3533" y="3924"/>
                    </a:cubicBezTo>
                    <a:lnTo>
                      <a:pt x="2348" y="4911"/>
                    </a:lnTo>
                    <a:cubicBezTo>
                      <a:pt x="2265" y="4701"/>
                      <a:pt x="2060" y="4551"/>
                      <a:pt x="1820" y="4551"/>
                    </a:cubicBezTo>
                    <a:cubicBezTo>
                      <a:pt x="1546" y="4551"/>
                      <a:pt x="1316" y="4747"/>
                      <a:pt x="1263" y="5006"/>
                    </a:cubicBezTo>
                    <a:lnTo>
                      <a:pt x="455" y="5006"/>
                    </a:lnTo>
                    <a:lnTo>
                      <a:pt x="455" y="4551"/>
                    </a:lnTo>
                    <a:lnTo>
                      <a:pt x="569" y="4551"/>
                    </a:lnTo>
                    <a:cubicBezTo>
                      <a:pt x="632" y="4551"/>
                      <a:pt x="683" y="4500"/>
                      <a:pt x="683" y="4437"/>
                    </a:cubicBezTo>
                    <a:cubicBezTo>
                      <a:pt x="683" y="4374"/>
                      <a:pt x="632" y="4324"/>
                      <a:pt x="569" y="4324"/>
                    </a:cubicBezTo>
                    <a:lnTo>
                      <a:pt x="455" y="4324"/>
                    </a:lnTo>
                    <a:lnTo>
                      <a:pt x="455" y="3982"/>
                    </a:lnTo>
                    <a:lnTo>
                      <a:pt x="569" y="3982"/>
                    </a:lnTo>
                    <a:cubicBezTo>
                      <a:pt x="632" y="3982"/>
                      <a:pt x="683" y="3931"/>
                      <a:pt x="683" y="3868"/>
                    </a:cubicBezTo>
                    <a:cubicBezTo>
                      <a:pt x="683" y="3806"/>
                      <a:pt x="632" y="3755"/>
                      <a:pt x="569" y="3755"/>
                    </a:cubicBezTo>
                    <a:lnTo>
                      <a:pt x="480" y="3755"/>
                    </a:lnTo>
                    <a:lnTo>
                      <a:pt x="1407" y="2416"/>
                    </a:lnTo>
                    <a:cubicBezTo>
                      <a:pt x="1494" y="2470"/>
                      <a:pt x="1596" y="2503"/>
                      <a:pt x="1707" y="2503"/>
                    </a:cubicBezTo>
                    <a:cubicBezTo>
                      <a:pt x="1888" y="2503"/>
                      <a:pt x="2048" y="2416"/>
                      <a:pt x="2152" y="2284"/>
                    </a:cubicBezTo>
                    <a:lnTo>
                      <a:pt x="2752" y="2584"/>
                    </a:lnTo>
                    <a:cubicBezTo>
                      <a:pt x="2740" y="2631"/>
                      <a:pt x="2731" y="2680"/>
                      <a:pt x="2731" y="2731"/>
                    </a:cubicBezTo>
                    <a:cubicBezTo>
                      <a:pt x="2731" y="3044"/>
                      <a:pt x="2986" y="3300"/>
                      <a:pt x="3300" y="3300"/>
                    </a:cubicBezTo>
                    <a:cubicBezTo>
                      <a:pt x="3613" y="3300"/>
                      <a:pt x="3868" y="3044"/>
                      <a:pt x="3868" y="2731"/>
                    </a:cubicBezTo>
                    <a:cubicBezTo>
                      <a:pt x="3868" y="2608"/>
                      <a:pt x="3829" y="2496"/>
                      <a:pt x="3763" y="2403"/>
                    </a:cubicBezTo>
                    <a:lnTo>
                      <a:pt x="4488" y="1055"/>
                    </a:lnTo>
                    <a:cubicBezTo>
                      <a:pt x="4574" y="1107"/>
                      <a:pt x="4672" y="1138"/>
                      <a:pt x="4779" y="1138"/>
                    </a:cubicBezTo>
                    <a:cubicBezTo>
                      <a:pt x="4891" y="1138"/>
                      <a:pt x="4995" y="1104"/>
                      <a:pt x="5083" y="1048"/>
                    </a:cubicBezTo>
                    <a:lnTo>
                      <a:pt x="5827" y="2004"/>
                    </a:lnTo>
                    <a:cubicBezTo>
                      <a:pt x="5829" y="2007"/>
                      <a:pt x="5833" y="2009"/>
                      <a:pt x="5836" y="2011"/>
                    </a:cubicBezTo>
                    <a:cubicBezTo>
                      <a:pt x="5745" y="2112"/>
                      <a:pt x="5689" y="2244"/>
                      <a:pt x="5689" y="2389"/>
                    </a:cubicBezTo>
                    <a:cubicBezTo>
                      <a:pt x="5689" y="2703"/>
                      <a:pt x="5944" y="2958"/>
                      <a:pt x="6258" y="2958"/>
                    </a:cubicBezTo>
                    <a:cubicBezTo>
                      <a:pt x="6571" y="2958"/>
                      <a:pt x="6827" y="2703"/>
                      <a:pt x="6827" y="2389"/>
                    </a:cubicBezTo>
                    <a:cubicBezTo>
                      <a:pt x="6827" y="2076"/>
                      <a:pt x="6571" y="1820"/>
                      <a:pt x="6258" y="1820"/>
                    </a:cubicBezTo>
                    <a:cubicBezTo>
                      <a:pt x="6170" y="1820"/>
                      <a:pt x="6087" y="1842"/>
                      <a:pt x="6013" y="1878"/>
                    </a:cubicBezTo>
                    <a:cubicBezTo>
                      <a:pt x="6010" y="1874"/>
                      <a:pt x="6010" y="1869"/>
                      <a:pt x="6006" y="1864"/>
                    </a:cubicBezTo>
                    <a:lnTo>
                      <a:pt x="5248" y="890"/>
                    </a:lnTo>
                    <a:cubicBezTo>
                      <a:pt x="5311" y="798"/>
                      <a:pt x="5348" y="688"/>
                      <a:pt x="5348" y="569"/>
                    </a:cubicBezTo>
                    <a:cubicBezTo>
                      <a:pt x="5348" y="255"/>
                      <a:pt x="5092" y="0"/>
                      <a:pt x="4779" y="0"/>
                    </a:cubicBezTo>
                    <a:cubicBezTo>
                      <a:pt x="4465" y="0"/>
                      <a:pt x="4210" y="255"/>
                      <a:pt x="4210" y="569"/>
                    </a:cubicBezTo>
                    <a:cubicBezTo>
                      <a:pt x="4210" y="691"/>
                      <a:pt x="4249" y="804"/>
                      <a:pt x="4315" y="897"/>
                    </a:cubicBezTo>
                    <a:lnTo>
                      <a:pt x="3590" y="2244"/>
                    </a:lnTo>
                    <a:cubicBezTo>
                      <a:pt x="3505" y="2193"/>
                      <a:pt x="3406" y="2162"/>
                      <a:pt x="3300" y="2162"/>
                    </a:cubicBezTo>
                    <a:cubicBezTo>
                      <a:pt x="3118" y="2162"/>
                      <a:pt x="2959" y="2248"/>
                      <a:pt x="2854" y="2381"/>
                    </a:cubicBezTo>
                    <a:lnTo>
                      <a:pt x="2254" y="2081"/>
                    </a:lnTo>
                    <a:cubicBezTo>
                      <a:pt x="2267" y="2034"/>
                      <a:pt x="2276" y="1985"/>
                      <a:pt x="2276" y="1934"/>
                    </a:cubicBezTo>
                    <a:cubicBezTo>
                      <a:pt x="2276" y="1621"/>
                      <a:pt x="2020" y="1365"/>
                      <a:pt x="1707" y="1365"/>
                    </a:cubicBezTo>
                    <a:cubicBezTo>
                      <a:pt x="1393" y="1365"/>
                      <a:pt x="1138" y="1621"/>
                      <a:pt x="1138" y="1934"/>
                    </a:cubicBezTo>
                    <a:cubicBezTo>
                      <a:pt x="1138" y="2054"/>
                      <a:pt x="1176" y="2166"/>
                      <a:pt x="1239" y="2257"/>
                    </a:cubicBezTo>
                    <a:lnTo>
                      <a:pt x="593" y="3191"/>
                    </a:lnTo>
                    <a:cubicBezTo>
                      <a:pt x="585" y="3189"/>
                      <a:pt x="578" y="3186"/>
                      <a:pt x="569" y="3186"/>
                    </a:cubicBezTo>
                    <a:lnTo>
                      <a:pt x="455" y="3186"/>
                    </a:lnTo>
                    <a:lnTo>
                      <a:pt x="455" y="2844"/>
                    </a:lnTo>
                    <a:lnTo>
                      <a:pt x="569" y="2844"/>
                    </a:lnTo>
                    <a:cubicBezTo>
                      <a:pt x="632" y="2844"/>
                      <a:pt x="683" y="2794"/>
                      <a:pt x="683" y="2731"/>
                    </a:cubicBezTo>
                    <a:cubicBezTo>
                      <a:pt x="683" y="2668"/>
                      <a:pt x="632" y="2617"/>
                      <a:pt x="569" y="2617"/>
                    </a:cubicBezTo>
                    <a:lnTo>
                      <a:pt x="455" y="2617"/>
                    </a:lnTo>
                    <a:lnTo>
                      <a:pt x="455" y="2276"/>
                    </a:lnTo>
                    <a:lnTo>
                      <a:pt x="569" y="2276"/>
                    </a:lnTo>
                    <a:cubicBezTo>
                      <a:pt x="632" y="2276"/>
                      <a:pt x="683" y="2225"/>
                      <a:pt x="683" y="2162"/>
                    </a:cubicBezTo>
                    <a:cubicBezTo>
                      <a:pt x="683" y="2099"/>
                      <a:pt x="632" y="2048"/>
                      <a:pt x="569" y="2048"/>
                    </a:cubicBezTo>
                    <a:lnTo>
                      <a:pt x="455" y="2048"/>
                    </a:lnTo>
                    <a:lnTo>
                      <a:pt x="455" y="1707"/>
                    </a:lnTo>
                    <a:lnTo>
                      <a:pt x="569" y="1707"/>
                    </a:lnTo>
                    <a:cubicBezTo>
                      <a:pt x="632" y="1707"/>
                      <a:pt x="683" y="1656"/>
                      <a:pt x="683" y="1593"/>
                    </a:cubicBezTo>
                    <a:cubicBezTo>
                      <a:pt x="683" y="1530"/>
                      <a:pt x="632" y="1479"/>
                      <a:pt x="569" y="1479"/>
                    </a:cubicBezTo>
                    <a:lnTo>
                      <a:pt x="455" y="1479"/>
                    </a:lnTo>
                    <a:lnTo>
                      <a:pt x="455" y="1138"/>
                    </a:lnTo>
                    <a:lnTo>
                      <a:pt x="569" y="1138"/>
                    </a:lnTo>
                    <a:cubicBezTo>
                      <a:pt x="632" y="1138"/>
                      <a:pt x="683" y="1087"/>
                      <a:pt x="683" y="1024"/>
                    </a:cubicBezTo>
                    <a:cubicBezTo>
                      <a:pt x="683" y="961"/>
                      <a:pt x="632" y="910"/>
                      <a:pt x="569" y="910"/>
                    </a:cubicBezTo>
                    <a:lnTo>
                      <a:pt x="455" y="910"/>
                    </a:lnTo>
                    <a:lnTo>
                      <a:pt x="455" y="569"/>
                    </a:lnTo>
                    <a:lnTo>
                      <a:pt x="569" y="569"/>
                    </a:lnTo>
                    <a:cubicBezTo>
                      <a:pt x="632" y="569"/>
                      <a:pt x="683" y="518"/>
                      <a:pt x="683" y="455"/>
                    </a:cubicBezTo>
                    <a:cubicBezTo>
                      <a:pt x="683" y="392"/>
                      <a:pt x="632" y="341"/>
                      <a:pt x="569" y="341"/>
                    </a:cubicBezTo>
                    <a:lnTo>
                      <a:pt x="455" y="341"/>
                    </a:lnTo>
                    <a:lnTo>
                      <a:pt x="455" y="114"/>
                    </a:lnTo>
                    <a:cubicBezTo>
                      <a:pt x="455" y="51"/>
                      <a:pt x="404" y="0"/>
                      <a:pt x="341" y="0"/>
                    </a:cubicBezTo>
                    <a:cubicBezTo>
                      <a:pt x="278" y="0"/>
                      <a:pt x="228" y="51"/>
                      <a:pt x="228" y="114"/>
                    </a:cubicBezTo>
                    <a:lnTo>
                      <a:pt x="228" y="341"/>
                    </a:lnTo>
                    <a:lnTo>
                      <a:pt x="114" y="341"/>
                    </a:lnTo>
                    <a:cubicBezTo>
                      <a:pt x="51" y="341"/>
                      <a:pt x="0" y="392"/>
                      <a:pt x="0" y="455"/>
                    </a:cubicBezTo>
                    <a:cubicBezTo>
                      <a:pt x="0" y="518"/>
                      <a:pt x="51" y="569"/>
                      <a:pt x="114" y="569"/>
                    </a:cubicBezTo>
                    <a:lnTo>
                      <a:pt x="228" y="569"/>
                    </a:lnTo>
                    <a:lnTo>
                      <a:pt x="228" y="910"/>
                    </a:lnTo>
                    <a:lnTo>
                      <a:pt x="114" y="910"/>
                    </a:lnTo>
                    <a:cubicBezTo>
                      <a:pt x="51" y="910"/>
                      <a:pt x="0" y="961"/>
                      <a:pt x="0" y="1024"/>
                    </a:cubicBezTo>
                    <a:cubicBezTo>
                      <a:pt x="0" y="1087"/>
                      <a:pt x="51" y="1138"/>
                      <a:pt x="114" y="1138"/>
                    </a:cubicBezTo>
                    <a:lnTo>
                      <a:pt x="228" y="1138"/>
                    </a:lnTo>
                    <a:lnTo>
                      <a:pt x="228" y="1479"/>
                    </a:lnTo>
                    <a:lnTo>
                      <a:pt x="114" y="1479"/>
                    </a:lnTo>
                    <a:cubicBezTo>
                      <a:pt x="51" y="1479"/>
                      <a:pt x="0" y="1530"/>
                      <a:pt x="0" y="1593"/>
                    </a:cubicBezTo>
                    <a:cubicBezTo>
                      <a:pt x="0" y="1656"/>
                      <a:pt x="51" y="1707"/>
                      <a:pt x="114" y="1707"/>
                    </a:cubicBezTo>
                    <a:lnTo>
                      <a:pt x="228" y="1707"/>
                    </a:lnTo>
                    <a:lnTo>
                      <a:pt x="228" y="2048"/>
                    </a:lnTo>
                    <a:lnTo>
                      <a:pt x="114" y="2048"/>
                    </a:lnTo>
                    <a:cubicBezTo>
                      <a:pt x="51" y="2048"/>
                      <a:pt x="0" y="2099"/>
                      <a:pt x="0" y="2162"/>
                    </a:cubicBezTo>
                    <a:cubicBezTo>
                      <a:pt x="0" y="2225"/>
                      <a:pt x="51" y="2276"/>
                      <a:pt x="114" y="2276"/>
                    </a:cubicBezTo>
                    <a:lnTo>
                      <a:pt x="228" y="2276"/>
                    </a:lnTo>
                    <a:lnTo>
                      <a:pt x="228" y="2617"/>
                    </a:lnTo>
                    <a:lnTo>
                      <a:pt x="114" y="2617"/>
                    </a:lnTo>
                    <a:cubicBezTo>
                      <a:pt x="51" y="2617"/>
                      <a:pt x="0" y="2668"/>
                      <a:pt x="0" y="2731"/>
                    </a:cubicBezTo>
                    <a:cubicBezTo>
                      <a:pt x="0" y="2794"/>
                      <a:pt x="51" y="2844"/>
                      <a:pt x="114" y="2844"/>
                    </a:cubicBezTo>
                    <a:lnTo>
                      <a:pt x="228" y="2844"/>
                    </a:lnTo>
                    <a:lnTo>
                      <a:pt x="228" y="3186"/>
                    </a:lnTo>
                    <a:lnTo>
                      <a:pt x="114" y="3186"/>
                    </a:lnTo>
                    <a:cubicBezTo>
                      <a:pt x="51" y="3186"/>
                      <a:pt x="0" y="3237"/>
                      <a:pt x="0" y="3300"/>
                    </a:cubicBezTo>
                    <a:cubicBezTo>
                      <a:pt x="0" y="3362"/>
                      <a:pt x="51" y="3413"/>
                      <a:pt x="114" y="3413"/>
                    </a:cubicBezTo>
                    <a:lnTo>
                      <a:pt x="228" y="3413"/>
                    </a:lnTo>
                    <a:lnTo>
                      <a:pt x="228" y="3755"/>
                    </a:lnTo>
                    <a:lnTo>
                      <a:pt x="114" y="3755"/>
                    </a:lnTo>
                    <a:cubicBezTo>
                      <a:pt x="51" y="3755"/>
                      <a:pt x="0" y="3806"/>
                      <a:pt x="0" y="3868"/>
                    </a:cubicBezTo>
                    <a:cubicBezTo>
                      <a:pt x="0" y="3931"/>
                      <a:pt x="51" y="3982"/>
                      <a:pt x="114" y="3982"/>
                    </a:cubicBezTo>
                    <a:lnTo>
                      <a:pt x="228" y="3982"/>
                    </a:lnTo>
                    <a:lnTo>
                      <a:pt x="228" y="4324"/>
                    </a:lnTo>
                    <a:lnTo>
                      <a:pt x="114" y="4324"/>
                    </a:lnTo>
                    <a:cubicBezTo>
                      <a:pt x="51" y="4324"/>
                      <a:pt x="0" y="4374"/>
                      <a:pt x="0" y="4437"/>
                    </a:cubicBezTo>
                    <a:cubicBezTo>
                      <a:pt x="0" y="4500"/>
                      <a:pt x="51" y="4551"/>
                      <a:pt x="114" y="4551"/>
                    </a:cubicBezTo>
                    <a:lnTo>
                      <a:pt x="228" y="4551"/>
                    </a:lnTo>
                    <a:lnTo>
                      <a:pt x="228" y="4892"/>
                    </a:lnTo>
                    <a:lnTo>
                      <a:pt x="114" y="4892"/>
                    </a:lnTo>
                    <a:cubicBezTo>
                      <a:pt x="51" y="4892"/>
                      <a:pt x="0" y="4943"/>
                      <a:pt x="0" y="5006"/>
                    </a:cubicBezTo>
                    <a:cubicBezTo>
                      <a:pt x="0" y="5069"/>
                      <a:pt x="51" y="5120"/>
                      <a:pt x="114" y="5120"/>
                    </a:cubicBezTo>
                    <a:lnTo>
                      <a:pt x="228" y="5120"/>
                    </a:lnTo>
                    <a:lnTo>
                      <a:pt x="228" y="5461"/>
                    </a:lnTo>
                    <a:lnTo>
                      <a:pt x="114" y="5461"/>
                    </a:lnTo>
                    <a:cubicBezTo>
                      <a:pt x="51" y="5461"/>
                      <a:pt x="0" y="5512"/>
                      <a:pt x="0" y="5575"/>
                    </a:cubicBezTo>
                    <a:cubicBezTo>
                      <a:pt x="0" y="5638"/>
                      <a:pt x="51" y="5689"/>
                      <a:pt x="114" y="5689"/>
                    </a:cubicBezTo>
                    <a:lnTo>
                      <a:pt x="228" y="5689"/>
                    </a:lnTo>
                    <a:lnTo>
                      <a:pt x="228" y="6030"/>
                    </a:lnTo>
                    <a:lnTo>
                      <a:pt x="114" y="6030"/>
                    </a:lnTo>
                    <a:cubicBezTo>
                      <a:pt x="51" y="6030"/>
                      <a:pt x="0" y="6081"/>
                      <a:pt x="0" y="6144"/>
                    </a:cubicBezTo>
                    <a:cubicBezTo>
                      <a:pt x="0" y="6207"/>
                      <a:pt x="51" y="6258"/>
                      <a:pt x="114" y="6258"/>
                    </a:cubicBezTo>
                    <a:lnTo>
                      <a:pt x="228" y="6258"/>
                    </a:lnTo>
                    <a:lnTo>
                      <a:pt x="228" y="6485"/>
                    </a:lnTo>
                    <a:cubicBezTo>
                      <a:pt x="228" y="6548"/>
                      <a:pt x="278" y="6599"/>
                      <a:pt x="341" y="6599"/>
                    </a:cubicBezTo>
                    <a:lnTo>
                      <a:pt x="683" y="6599"/>
                    </a:lnTo>
                    <a:lnTo>
                      <a:pt x="683" y="6713"/>
                    </a:lnTo>
                    <a:cubicBezTo>
                      <a:pt x="683" y="6776"/>
                      <a:pt x="734" y="6827"/>
                      <a:pt x="796" y="6827"/>
                    </a:cubicBezTo>
                    <a:cubicBezTo>
                      <a:pt x="859" y="6827"/>
                      <a:pt x="910" y="6776"/>
                      <a:pt x="910" y="6713"/>
                    </a:cubicBezTo>
                    <a:lnTo>
                      <a:pt x="910" y="6599"/>
                    </a:lnTo>
                    <a:lnTo>
                      <a:pt x="1252" y="6599"/>
                    </a:lnTo>
                    <a:lnTo>
                      <a:pt x="1252" y="6713"/>
                    </a:lnTo>
                    <a:cubicBezTo>
                      <a:pt x="1252" y="6776"/>
                      <a:pt x="1302" y="6827"/>
                      <a:pt x="1365" y="6827"/>
                    </a:cubicBezTo>
                    <a:cubicBezTo>
                      <a:pt x="1428" y="6827"/>
                      <a:pt x="1479" y="6776"/>
                      <a:pt x="1479" y="6713"/>
                    </a:cubicBezTo>
                    <a:lnTo>
                      <a:pt x="1479" y="6599"/>
                    </a:lnTo>
                    <a:lnTo>
                      <a:pt x="1820" y="6599"/>
                    </a:lnTo>
                    <a:lnTo>
                      <a:pt x="1820" y="6713"/>
                    </a:lnTo>
                    <a:cubicBezTo>
                      <a:pt x="1820" y="6776"/>
                      <a:pt x="1871" y="6827"/>
                      <a:pt x="1934" y="6827"/>
                    </a:cubicBezTo>
                    <a:cubicBezTo>
                      <a:pt x="1997" y="6827"/>
                      <a:pt x="2048" y="6776"/>
                      <a:pt x="2048" y="6713"/>
                    </a:cubicBezTo>
                    <a:lnTo>
                      <a:pt x="2048" y="6599"/>
                    </a:lnTo>
                    <a:lnTo>
                      <a:pt x="2389" y="6599"/>
                    </a:lnTo>
                    <a:lnTo>
                      <a:pt x="2389" y="6713"/>
                    </a:lnTo>
                    <a:cubicBezTo>
                      <a:pt x="2389" y="6776"/>
                      <a:pt x="2440" y="6827"/>
                      <a:pt x="2503" y="6827"/>
                    </a:cubicBezTo>
                    <a:cubicBezTo>
                      <a:pt x="2566" y="6827"/>
                      <a:pt x="2617" y="6776"/>
                      <a:pt x="2617" y="6713"/>
                    </a:cubicBezTo>
                    <a:lnTo>
                      <a:pt x="2617" y="6599"/>
                    </a:lnTo>
                    <a:lnTo>
                      <a:pt x="2958" y="6599"/>
                    </a:lnTo>
                    <a:lnTo>
                      <a:pt x="2958" y="6713"/>
                    </a:lnTo>
                    <a:cubicBezTo>
                      <a:pt x="2958" y="6776"/>
                      <a:pt x="3009" y="6827"/>
                      <a:pt x="3072" y="6827"/>
                    </a:cubicBezTo>
                    <a:cubicBezTo>
                      <a:pt x="3135" y="6827"/>
                      <a:pt x="3186" y="6776"/>
                      <a:pt x="3186" y="6713"/>
                    </a:cubicBezTo>
                    <a:lnTo>
                      <a:pt x="3186" y="6599"/>
                    </a:lnTo>
                    <a:lnTo>
                      <a:pt x="3527" y="6599"/>
                    </a:lnTo>
                    <a:lnTo>
                      <a:pt x="3527" y="6713"/>
                    </a:lnTo>
                    <a:cubicBezTo>
                      <a:pt x="3527" y="6776"/>
                      <a:pt x="3578" y="6827"/>
                      <a:pt x="3641" y="6827"/>
                    </a:cubicBezTo>
                    <a:cubicBezTo>
                      <a:pt x="3704" y="6827"/>
                      <a:pt x="3755" y="6776"/>
                      <a:pt x="3755" y="6713"/>
                    </a:cubicBezTo>
                    <a:lnTo>
                      <a:pt x="3755" y="6599"/>
                    </a:lnTo>
                    <a:lnTo>
                      <a:pt x="4096" y="6599"/>
                    </a:lnTo>
                    <a:lnTo>
                      <a:pt x="4096" y="6713"/>
                    </a:lnTo>
                    <a:cubicBezTo>
                      <a:pt x="4096" y="6776"/>
                      <a:pt x="4147" y="6827"/>
                      <a:pt x="4210" y="6827"/>
                    </a:cubicBezTo>
                    <a:cubicBezTo>
                      <a:pt x="4273" y="6827"/>
                      <a:pt x="4323" y="6776"/>
                      <a:pt x="4323" y="6713"/>
                    </a:cubicBezTo>
                    <a:lnTo>
                      <a:pt x="4323" y="6599"/>
                    </a:lnTo>
                    <a:lnTo>
                      <a:pt x="4665" y="6599"/>
                    </a:lnTo>
                    <a:lnTo>
                      <a:pt x="4665" y="6713"/>
                    </a:lnTo>
                    <a:cubicBezTo>
                      <a:pt x="4665" y="6776"/>
                      <a:pt x="4716" y="6827"/>
                      <a:pt x="4779" y="6827"/>
                    </a:cubicBezTo>
                    <a:cubicBezTo>
                      <a:pt x="4842" y="6827"/>
                      <a:pt x="4892" y="6776"/>
                      <a:pt x="4892" y="6713"/>
                    </a:cubicBezTo>
                    <a:lnTo>
                      <a:pt x="4892" y="6599"/>
                    </a:lnTo>
                    <a:lnTo>
                      <a:pt x="5234" y="6599"/>
                    </a:lnTo>
                    <a:lnTo>
                      <a:pt x="5234" y="6713"/>
                    </a:lnTo>
                    <a:cubicBezTo>
                      <a:pt x="5234" y="6776"/>
                      <a:pt x="5285" y="6827"/>
                      <a:pt x="5347" y="6827"/>
                    </a:cubicBezTo>
                    <a:cubicBezTo>
                      <a:pt x="5410" y="6827"/>
                      <a:pt x="5461" y="6776"/>
                      <a:pt x="5461" y="6713"/>
                    </a:cubicBezTo>
                    <a:lnTo>
                      <a:pt x="5461" y="6599"/>
                    </a:lnTo>
                    <a:lnTo>
                      <a:pt x="5803" y="6599"/>
                    </a:lnTo>
                    <a:lnTo>
                      <a:pt x="5803" y="6713"/>
                    </a:lnTo>
                    <a:cubicBezTo>
                      <a:pt x="5803" y="6776"/>
                      <a:pt x="5853" y="6827"/>
                      <a:pt x="5916" y="6827"/>
                    </a:cubicBezTo>
                    <a:cubicBezTo>
                      <a:pt x="5979" y="6827"/>
                      <a:pt x="6030" y="6776"/>
                      <a:pt x="6030" y="6713"/>
                    </a:cubicBezTo>
                    <a:lnTo>
                      <a:pt x="6030" y="6599"/>
                    </a:lnTo>
                    <a:lnTo>
                      <a:pt x="6371" y="6599"/>
                    </a:lnTo>
                    <a:lnTo>
                      <a:pt x="6371" y="6713"/>
                    </a:lnTo>
                    <a:cubicBezTo>
                      <a:pt x="6371" y="6776"/>
                      <a:pt x="6422" y="6827"/>
                      <a:pt x="6485" y="6827"/>
                    </a:cubicBezTo>
                    <a:cubicBezTo>
                      <a:pt x="6548" y="6827"/>
                      <a:pt x="6599" y="6776"/>
                      <a:pt x="6599" y="6713"/>
                    </a:cubicBezTo>
                    <a:lnTo>
                      <a:pt x="6599" y="6599"/>
                    </a:lnTo>
                    <a:lnTo>
                      <a:pt x="6713" y="6599"/>
                    </a:lnTo>
                    <a:cubicBezTo>
                      <a:pt x="6776" y="6599"/>
                      <a:pt x="6827" y="6548"/>
                      <a:pt x="6827" y="6485"/>
                    </a:cubicBezTo>
                    <a:cubicBezTo>
                      <a:pt x="6827" y="6422"/>
                      <a:pt x="6776" y="6372"/>
                      <a:pt x="6713" y="6372"/>
                    </a:cubicBezTo>
                    <a:lnTo>
                      <a:pt x="6599" y="6372"/>
                    </a:lnTo>
                    <a:lnTo>
                      <a:pt x="6599" y="6258"/>
                    </a:lnTo>
                    <a:cubicBezTo>
                      <a:pt x="6599" y="6195"/>
                      <a:pt x="6548" y="6144"/>
                      <a:pt x="6485" y="6144"/>
                    </a:cubicBezTo>
                    <a:cubicBezTo>
                      <a:pt x="6422" y="6144"/>
                      <a:pt x="6371" y="6195"/>
                      <a:pt x="6371" y="6258"/>
                    </a:cubicBezTo>
                    <a:lnTo>
                      <a:pt x="6371" y="6372"/>
                    </a:lnTo>
                    <a:lnTo>
                      <a:pt x="6030" y="6372"/>
                    </a:lnTo>
                    <a:lnTo>
                      <a:pt x="6030" y="6258"/>
                    </a:lnTo>
                    <a:cubicBezTo>
                      <a:pt x="6030" y="6195"/>
                      <a:pt x="5979" y="6144"/>
                      <a:pt x="5916" y="6144"/>
                    </a:cubicBezTo>
                    <a:cubicBezTo>
                      <a:pt x="5853" y="6144"/>
                      <a:pt x="5803" y="6195"/>
                      <a:pt x="5803" y="6258"/>
                    </a:cubicBezTo>
                    <a:lnTo>
                      <a:pt x="5803" y="6372"/>
                    </a:lnTo>
                    <a:lnTo>
                      <a:pt x="5461" y="6372"/>
                    </a:lnTo>
                    <a:lnTo>
                      <a:pt x="5461" y="6258"/>
                    </a:lnTo>
                    <a:cubicBezTo>
                      <a:pt x="5461" y="6195"/>
                      <a:pt x="5410" y="6144"/>
                      <a:pt x="5347" y="6144"/>
                    </a:cubicBezTo>
                    <a:cubicBezTo>
                      <a:pt x="5285" y="6144"/>
                      <a:pt x="5234" y="6195"/>
                      <a:pt x="5234" y="6258"/>
                    </a:cubicBezTo>
                    <a:lnTo>
                      <a:pt x="5234" y="6372"/>
                    </a:lnTo>
                    <a:lnTo>
                      <a:pt x="4892" y="6372"/>
                    </a:lnTo>
                    <a:lnTo>
                      <a:pt x="4892" y="6258"/>
                    </a:lnTo>
                    <a:cubicBezTo>
                      <a:pt x="4892" y="6195"/>
                      <a:pt x="4842" y="6144"/>
                      <a:pt x="4779" y="6144"/>
                    </a:cubicBezTo>
                    <a:cubicBezTo>
                      <a:pt x="4716" y="6144"/>
                      <a:pt x="4665" y="6195"/>
                      <a:pt x="4665" y="6258"/>
                    </a:cubicBezTo>
                    <a:lnTo>
                      <a:pt x="4665" y="6372"/>
                    </a:lnTo>
                    <a:lnTo>
                      <a:pt x="4323" y="6372"/>
                    </a:lnTo>
                    <a:lnTo>
                      <a:pt x="4323" y="6258"/>
                    </a:lnTo>
                    <a:cubicBezTo>
                      <a:pt x="4323" y="6195"/>
                      <a:pt x="4273" y="6144"/>
                      <a:pt x="4210" y="6144"/>
                    </a:cubicBezTo>
                    <a:cubicBezTo>
                      <a:pt x="4147" y="6144"/>
                      <a:pt x="4096" y="6195"/>
                      <a:pt x="4096" y="6258"/>
                    </a:cubicBezTo>
                    <a:lnTo>
                      <a:pt x="4096" y="6372"/>
                    </a:lnTo>
                    <a:lnTo>
                      <a:pt x="3755" y="6372"/>
                    </a:lnTo>
                    <a:lnTo>
                      <a:pt x="3755" y="6258"/>
                    </a:lnTo>
                    <a:cubicBezTo>
                      <a:pt x="3755" y="6195"/>
                      <a:pt x="3704" y="6144"/>
                      <a:pt x="3641" y="6144"/>
                    </a:cubicBezTo>
                    <a:cubicBezTo>
                      <a:pt x="3578" y="6144"/>
                      <a:pt x="3527" y="6195"/>
                      <a:pt x="3527" y="6258"/>
                    </a:cubicBezTo>
                    <a:lnTo>
                      <a:pt x="3527" y="6372"/>
                    </a:lnTo>
                    <a:lnTo>
                      <a:pt x="3186" y="6372"/>
                    </a:lnTo>
                    <a:lnTo>
                      <a:pt x="3186" y="6258"/>
                    </a:lnTo>
                    <a:cubicBezTo>
                      <a:pt x="3186" y="6195"/>
                      <a:pt x="3135" y="6144"/>
                      <a:pt x="3072" y="6144"/>
                    </a:cubicBezTo>
                    <a:cubicBezTo>
                      <a:pt x="3009" y="6144"/>
                      <a:pt x="2958" y="6195"/>
                      <a:pt x="2958" y="6258"/>
                    </a:cubicBezTo>
                    <a:lnTo>
                      <a:pt x="2958" y="6372"/>
                    </a:lnTo>
                    <a:lnTo>
                      <a:pt x="2617" y="6372"/>
                    </a:lnTo>
                    <a:lnTo>
                      <a:pt x="2617" y="6258"/>
                    </a:lnTo>
                    <a:cubicBezTo>
                      <a:pt x="2617" y="6195"/>
                      <a:pt x="2566" y="6144"/>
                      <a:pt x="2503" y="6144"/>
                    </a:cubicBezTo>
                    <a:cubicBezTo>
                      <a:pt x="2440" y="6144"/>
                      <a:pt x="2389" y="6195"/>
                      <a:pt x="2389" y="6258"/>
                    </a:cubicBezTo>
                    <a:lnTo>
                      <a:pt x="2389" y="6372"/>
                    </a:lnTo>
                    <a:lnTo>
                      <a:pt x="2048" y="6372"/>
                    </a:lnTo>
                    <a:lnTo>
                      <a:pt x="2048" y="6258"/>
                    </a:lnTo>
                    <a:cubicBezTo>
                      <a:pt x="2048" y="6195"/>
                      <a:pt x="1997" y="6144"/>
                      <a:pt x="1934" y="6144"/>
                    </a:cubicBezTo>
                    <a:cubicBezTo>
                      <a:pt x="1871" y="6144"/>
                      <a:pt x="1820" y="6195"/>
                      <a:pt x="1820" y="6258"/>
                    </a:cubicBezTo>
                    <a:lnTo>
                      <a:pt x="1820" y="6372"/>
                    </a:lnTo>
                    <a:lnTo>
                      <a:pt x="1479" y="6372"/>
                    </a:lnTo>
                    <a:lnTo>
                      <a:pt x="1479" y="6258"/>
                    </a:lnTo>
                    <a:cubicBezTo>
                      <a:pt x="1479" y="6195"/>
                      <a:pt x="1428" y="6144"/>
                      <a:pt x="1365" y="6144"/>
                    </a:cubicBezTo>
                    <a:cubicBezTo>
                      <a:pt x="1302" y="6144"/>
                      <a:pt x="1252" y="6195"/>
                      <a:pt x="1252" y="6258"/>
                    </a:cubicBezTo>
                    <a:lnTo>
                      <a:pt x="1252" y="6372"/>
                    </a:lnTo>
                    <a:lnTo>
                      <a:pt x="910" y="6372"/>
                    </a:lnTo>
                    <a:lnTo>
                      <a:pt x="910" y="6258"/>
                    </a:lnTo>
                    <a:cubicBezTo>
                      <a:pt x="910" y="6195"/>
                      <a:pt x="859" y="6144"/>
                      <a:pt x="796" y="6144"/>
                    </a:cubicBezTo>
                    <a:cubicBezTo>
                      <a:pt x="734" y="6144"/>
                      <a:pt x="683" y="6195"/>
                      <a:pt x="683" y="6258"/>
                    </a:cubicBezTo>
                    <a:lnTo>
                      <a:pt x="683" y="6372"/>
                    </a:lnTo>
                    <a:lnTo>
                      <a:pt x="455" y="6372"/>
                    </a:lnTo>
                    <a:lnTo>
                      <a:pt x="455" y="5234"/>
                    </a:lnTo>
                    <a:lnTo>
                      <a:pt x="1263" y="5234"/>
                    </a:lnTo>
                    <a:close/>
                  </a:path>
                </a:pathLst>
              </a:custGeom>
              <a:solidFill>
                <a:schemeClr val="bg1"/>
              </a:solidFill>
              <a:ln>
                <a:noFill/>
              </a:ln>
            </p:spPr>
            <p:txBody>
              <a:bodyPr anchor="ctr"/>
              <a:lstStyle/>
              <a:p>
                <a:pPr algn="ctr"/>
                <a:endParaRPr>
                  <a:latin typeface="微软雅黑 Light" panose="020b0502040204020203" pitchFamily="34" charset="-122"/>
                  <a:ea typeface="微软雅黑 Light" panose="020b0502040204020203" pitchFamily="34" charset="-122"/>
                </a:endParaRPr>
              </a:p>
            </p:txBody>
          </p:sp>
        </p:grpSp>
        <p:sp>
          <p:nvSpPr>
            <p:cNvPr id="26" name="íś1íḓe"/>
            <p:cNvSpPr/>
            <p:nvPr/>
          </p:nvSpPr>
          <p:spPr>
            <a:xfrm>
              <a:off x="7276781" y="2663159"/>
              <a:ext cx="2578029" cy="320994"/>
            </a:xfrm>
            <a:prstGeom prst="rect">
              <a:avLst/>
            </a:prstGeom>
          </p:spPr>
          <p:txBody>
            <a:bodyPr wrap="none" lIns="90000" tIns="46800" rIns="90000" bIns="46800" anchor="b">
              <a:normAutofit lnSpcReduction="10000"/>
            </a:bodyPr>
            <a:lstStyle/>
            <a:p>
              <a:pPr lvl="0" defTabSz="913765">
                <a:spcBef>
                  <a:spcPct val="0"/>
                </a:spcBef>
                <a:defRPr/>
              </a:pPr>
              <a:r>
                <a:rPr lang="zh-CN" altLang="en-US" sz="1600" b="1">
                  <a:solidFill>
                    <a:schemeClr val="bg1"/>
                  </a:solidFill>
                  <a:latin typeface="微软雅黑 Light" panose="020b0502040204020203" pitchFamily="34" charset="-122"/>
                  <a:ea typeface="微软雅黑 Light" panose="020b0502040204020203" pitchFamily="34" charset="-122"/>
                </a:rPr>
                <a:t>标题文本预设</a:t>
              </a:r>
              <a:endParaRPr lang="zh-CN" altLang="en-US" sz="1600" b="1">
                <a:solidFill>
                  <a:schemeClr val="bg1"/>
                </a:solidFill>
                <a:latin typeface="微软雅黑 Light" panose="020b0502040204020203" pitchFamily="34" charset="-122"/>
                <a:ea typeface="微软雅黑 Light" panose="020b0502040204020203" pitchFamily="34" charset="-122"/>
              </a:endParaRPr>
            </a:p>
          </p:txBody>
        </p:sp>
      </p:grpSp>
      <p:grpSp>
        <p:nvGrpSpPr>
          <p:cNvPr id="9" name="íṣḻíďê"/>
          <p:cNvGrpSpPr/>
          <p:nvPr/>
        </p:nvGrpSpPr>
        <p:grpSpPr>
          <a:xfrm>
            <a:off x="5382300" y="5082335"/>
            <a:ext cx="3483499" cy="531791"/>
            <a:chOff x="4877763" y="4996304"/>
            <a:chExt cx="3483499" cy="531791"/>
          </a:xfrm>
        </p:grpSpPr>
        <p:grpSp>
          <p:nvGrpSpPr>
            <p:cNvPr id="17" name="íṡļiďé"/>
            <p:cNvGrpSpPr/>
            <p:nvPr/>
          </p:nvGrpSpPr>
          <p:grpSpPr>
            <a:xfrm>
              <a:off x="4877763" y="4996304"/>
              <a:ext cx="531791" cy="531791"/>
              <a:chOff x="6559351" y="2249137"/>
              <a:chExt cx="648072" cy="648072"/>
            </a:xfrm>
          </p:grpSpPr>
          <p:sp>
            <p:nvSpPr>
              <p:cNvPr id="21" name="íṥľiḋe"/>
              <p:cNvSpPr/>
              <p:nvPr/>
            </p:nvSpPr>
            <p:spPr>
              <a:xfrm>
                <a:off x="6559351" y="2249137"/>
                <a:ext cx="648072" cy="648072"/>
              </a:xfrm>
              <a:prstGeom prst="ellipse">
                <a:avLst/>
              </a:prstGeom>
              <a:solidFill>
                <a:srgbClr val="FFD277"/>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Light" panose="020b0502040204020203" pitchFamily="34" charset="-122"/>
                  <a:ea typeface="微软雅黑 Light" panose="020b0502040204020203" pitchFamily="34" charset="-122"/>
                </a:endParaRPr>
              </a:p>
            </p:txBody>
          </p:sp>
          <p:sp>
            <p:nvSpPr>
              <p:cNvPr id="22" name="îś1ïḓe"/>
              <p:cNvSpPr/>
              <p:nvPr/>
            </p:nvSpPr>
            <p:spPr bwMode="auto">
              <a:xfrm>
                <a:off x="6693241" y="2390028"/>
                <a:ext cx="380293" cy="366291"/>
              </a:xfrm>
              <a:custGeom>
                <a:gdLst>
                  <a:gd name="connsiteX0" fmla="*/ 0 w 582235"/>
                  <a:gd name="connsiteY0" fmla="*/ 404481 h 606722"/>
                  <a:gd name="connsiteX1" fmla="*/ 101261 w 582235"/>
                  <a:gd name="connsiteY1" fmla="*/ 404481 h 606722"/>
                  <a:gd name="connsiteX2" fmla="*/ 101261 w 582235"/>
                  <a:gd name="connsiteY2" fmla="*/ 606722 h 606722"/>
                  <a:gd name="connsiteX3" fmla="*/ 0 w 582235"/>
                  <a:gd name="connsiteY3" fmla="*/ 606722 h 606722"/>
                  <a:gd name="connsiteX4" fmla="*/ 151927 w 582235"/>
                  <a:gd name="connsiteY4" fmla="*/ 328623 h 606722"/>
                  <a:gd name="connsiteX5" fmla="*/ 253188 w 582235"/>
                  <a:gd name="connsiteY5" fmla="*/ 328623 h 606722"/>
                  <a:gd name="connsiteX6" fmla="*/ 253188 w 582235"/>
                  <a:gd name="connsiteY6" fmla="*/ 606722 h 606722"/>
                  <a:gd name="connsiteX7" fmla="*/ 151927 w 582235"/>
                  <a:gd name="connsiteY7" fmla="*/ 606722 h 606722"/>
                  <a:gd name="connsiteX8" fmla="*/ 303855 w 582235"/>
                  <a:gd name="connsiteY8" fmla="*/ 252766 h 606722"/>
                  <a:gd name="connsiteX9" fmla="*/ 405046 w 582235"/>
                  <a:gd name="connsiteY9" fmla="*/ 252766 h 606722"/>
                  <a:gd name="connsiteX10" fmla="*/ 405046 w 582235"/>
                  <a:gd name="connsiteY10" fmla="*/ 606722 h 606722"/>
                  <a:gd name="connsiteX11" fmla="*/ 303855 w 582235"/>
                  <a:gd name="connsiteY11" fmla="*/ 606722 h 606722"/>
                  <a:gd name="connsiteX12" fmla="*/ 455711 w 582235"/>
                  <a:gd name="connsiteY12" fmla="*/ 202241 h 606722"/>
                  <a:gd name="connsiteX13" fmla="*/ 556972 w 582235"/>
                  <a:gd name="connsiteY13" fmla="*/ 202241 h 606722"/>
                  <a:gd name="connsiteX14" fmla="*/ 556972 w 582235"/>
                  <a:gd name="connsiteY14" fmla="*/ 606722 h 606722"/>
                  <a:gd name="connsiteX15" fmla="*/ 455711 w 582235"/>
                  <a:gd name="connsiteY15" fmla="*/ 606722 h 606722"/>
                  <a:gd name="connsiteX16" fmla="*/ 455697 w 582235"/>
                  <a:gd name="connsiteY16" fmla="*/ 0 h 606722"/>
                  <a:gd name="connsiteX17" fmla="*/ 556785 w 582235"/>
                  <a:gd name="connsiteY17" fmla="*/ 0 h 606722"/>
                  <a:gd name="connsiteX18" fmla="*/ 556874 w 582235"/>
                  <a:gd name="connsiteY18" fmla="*/ 0 h 606722"/>
                  <a:gd name="connsiteX19" fmla="*/ 556963 w 582235"/>
                  <a:gd name="connsiteY19" fmla="*/ 0 h 606722"/>
                  <a:gd name="connsiteX20" fmla="*/ 557675 w 582235"/>
                  <a:gd name="connsiteY20" fmla="*/ 0 h 606722"/>
                  <a:gd name="connsiteX21" fmla="*/ 559366 w 582235"/>
                  <a:gd name="connsiteY21" fmla="*/ 89 h 606722"/>
                  <a:gd name="connsiteX22" fmla="*/ 560611 w 582235"/>
                  <a:gd name="connsiteY22" fmla="*/ 267 h 606722"/>
                  <a:gd name="connsiteX23" fmla="*/ 561857 w 582235"/>
                  <a:gd name="connsiteY23" fmla="*/ 444 h 606722"/>
                  <a:gd name="connsiteX24" fmla="*/ 563192 w 582235"/>
                  <a:gd name="connsiteY24" fmla="*/ 800 h 606722"/>
                  <a:gd name="connsiteX25" fmla="*/ 564171 w 582235"/>
                  <a:gd name="connsiteY25" fmla="*/ 1067 h 606722"/>
                  <a:gd name="connsiteX26" fmla="*/ 565506 w 582235"/>
                  <a:gd name="connsiteY26" fmla="*/ 1511 h 606722"/>
                  <a:gd name="connsiteX27" fmla="*/ 566574 w 582235"/>
                  <a:gd name="connsiteY27" fmla="*/ 1867 h 606722"/>
                  <a:gd name="connsiteX28" fmla="*/ 567730 w 582235"/>
                  <a:gd name="connsiteY28" fmla="*/ 2400 h 606722"/>
                  <a:gd name="connsiteX29" fmla="*/ 568798 w 582235"/>
                  <a:gd name="connsiteY29" fmla="*/ 2933 h 606722"/>
                  <a:gd name="connsiteX30" fmla="*/ 569777 w 582235"/>
                  <a:gd name="connsiteY30" fmla="*/ 3467 h 606722"/>
                  <a:gd name="connsiteX31" fmla="*/ 570934 w 582235"/>
                  <a:gd name="connsiteY31" fmla="*/ 4178 h 606722"/>
                  <a:gd name="connsiteX32" fmla="*/ 571824 w 582235"/>
                  <a:gd name="connsiteY32" fmla="*/ 4800 h 606722"/>
                  <a:gd name="connsiteX33" fmla="*/ 572891 w 582235"/>
                  <a:gd name="connsiteY33" fmla="*/ 5689 h 606722"/>
                  <a:gd name="connsiteX34" fmla="*/ 573781 w 582235"/>
                  <a:gd name="connsiteY34" fmla="*/ 6489 h 606722"/>
                  <a:gd name="connsiteX35" fmla="*/ 574760 w 582235"/>
                  <a:gd name="connsiteY35" fmla="*/ 7289 h 606722"/>
                  <a:gd name="connsiteX36" fmla="*/ 575917 w 582235"/>
                  <a:gd name="connsiteY36" fmla="*/ 8533 h 606722"/>
                  <a:gd name="connsiteX37" fmla="*/ 576451 w 582235"/>
                  <a:gd name="connsiteY37" fmla="*/ 9066 h 606722"/>
                  <a:gd name="connsiteX38" fmla="*/ 576451 w 582235"/>
                  <a:gd name="connsiteY38" fmla="*/ 9155 h 606722"/>
                  <a:gd name="connsiteX39" fmla="*/ 577964 w 582235"/>
                  <a:gd name="connsiteY39" fmla="*/ 11200 h 606722"/>
                  <a:gd name="connsiteX40" fmla="*/ 578053 w 582235"/>
                  <a:gd name="connsiteY40" fmla="*/ 11289 h 606722"/>
                  <a:gd name="connsiteX41" fmla="*/ 579209 w 582235"/>
                  <a:gd name="connsiteY41" fmla="*/ 13244 h 606722"/>
                  <a:gd name="connsiteX42" fmla="*/ 579743 w 582235"/>
                  <a:gd name="connsiteY42" fmla="*/ 14222 h 606722"/>
                  <a:gd name="connsiteX43" fmla="*/ 580277 w 582235"/>
                  <a:gd name="connsiteY43" fmla="*/ 15555 h 606722"/>
                  <a:gd name="connsiteX44" fmla="*/ 580722 w 582235"/>
                  <a:gd name="connsiteY44" fmla="*/ 16711 h 606722"/>
                  <a:gd name="connsiteX45" fmla="*/ 581167 w 582235"/>
                  <a:gd name="connsiteY45" fmla="*/ 17866 h 606722"/>
                  <a:gd name="connsiteX46" fmla="*/ 581523 w 582235"/>
                  <a:gd name="connsiteY46" fmla="*/ 19199 h 606722"/>
                  <a:gd name="connsiteX47" fmla="*/ 581790 w 582235"/>
                  <a:gd name="connsiteY47" fmla="*/ 20266 h 606722"/>
                  <a:gd name="connsiteX48" fmla="*/ 582146 w 582235"/>
                  <a:gd name="connsiteY48" fmla="*/ 22488 h 606722"/>
                  <a:gd name="connsiteX49" fmla="*/ 582146 w 582235"/>
                  <a:gd name="connsiteY49" fmla="*/ 22666 h 606722"/>
                  <a:gd name="connsiteX50" fmla="*/ 582235 w 582235"/>
                  <a:gd name="connsiteY50" fmla="*/ 25244 h 606722"/>
                  <a:gd name="connsiteX51" fmla="*/ 582235 w 582235"/>
                  <a:gd name="connsiteY51" fmla="*/ 126396 h 606722"/>
                  <a:gd name="connsiteX52" fmla="*/ 556963 w 582235"/>
                  <a:gd name="connsiteY52" fmla="*/ 151728 h 606722"/>
                  <a:gd name="connsiteX53" fmla="*/ 531691 w 582235"/>
                  <a:gd name="connsiteY53" fmla="*/ 126396 h 606722"/>
                  <a:gd name="connsiteX54" fmla="*/ 531691 w 582235"/>
                  <a:gd name="connsiteY54" fmla="*/ 79286 h 606722"/>
                  <a:gd name="connsiteX55" fmla="*/ 421260 w 582235"/>
                  <a:gd name="connsiteY55" fmla="*/ 171106 h 606722"/>
                  <a:gd name="connsiteX56" fmla="*/ 385666 w 582235"/>
                  <a:gd name="connsiteY56" fmla="*/ 167906 h 606722"/>
                  <a:gd name="connsiteX57" fmla="*/ 388869 w 582235"/>
                  <a:gd name="connsiteY57" fmla="*/ 132262 h 606722"/>
                  <a:gd name="connsiteX58" fmla="*/ 487020 w 582235"/>
                  <a:gd name="connsiteY58" fmla="*/ 50576 h 606722"/>
                  <a:gd name="connsiteX59" fmla="*/ 455697 w 582235"/>
                  <a:gd name="connsiteY59" fmla="*/ 50576 h 606722"/>
                  <a:gd name="connsiteX60" fmla="*/ 430425 w 582235"/>
                  <a:gd name="connsiteY60" fmla="*/ 25244 h 606722"/>
                  <a:gd name="connsiteX61" fmla="*/ 455697 w 582235"/>
                  <a:gd name="connsiteY61" fmla="*/ 0 h 60672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82235" h="606722">
                    <a:moveTo>
                      <a:pt x="0" y="404481"/>
                    </a:moveTo>
                    <a:lnTo>
                      <a:pt x="101261" y="404481"/>
                    </a:lnTo>
                    <a:lnTo>
                      <a:pt x="101261" y="606722"/>
                    </a:lnTo>
                    <a:lnTo>
                      <a:pt x="0" y="606722"/>
                    </a:lnTo>
                    <a:close/>
                    <a:moveTo>
                      <a:pt x="151927" y="328623"/>
                    </a:moveTo>
                    <a:lnTo>
                      <a:pt x="253188" y="328623"/>
                    </a:lnTo>
                    <a:lnTo>
                      <a:pt x="253188" y="606722"/>
                    </a:lnTo>
                    <a:lnTo>
                      <a:pt x="151927" y="606722"/>
                    </a:lnTo>
                    <a:close/>
                    <a:moveTo>
                      <a:pt x="303855" y="252766"/>
                    </a:moveTo>
                    <a:lnTo>
                      <a:pt x="405046" y="252766"/>
                    </a:lnTo>
                    <a:lnTo>
                      <a:pt x="405046" y="606722"/>
                    </a:lnTo>
                    <a:lnTo>
                      <a:pt x="303855" y="606722"/>
                    </a:lnTo>
                    <a:close/>
                    <a:moveTo>
                      <a:pt x="455711" y="202241"/>
                    </a:moveTo>
                    <a:lnTo>
                      <a:pt x="556972" y="202241"/>
                    </a:lnTo>
                    <a:lnTo>
                      <a:pt x="556972" y="606722"/>
                    </a:lnTo>
                    <a:lnTo>
                      <a:pt x="455711" y="606722"/>
                    </a:lnTo>
                    <a:close/>
                    <a:moveTo>
                      <a:pt x="455697" y="0"/>
                    </a:moveTo>
                    <a:lnTo>
                      <a:pt x="556785" y="0"/>
                    </a:lnTo>
                    <a:lnTo>
                      <a:pt x="556874" y="0"/>
                    </a:lnTo>
                    <a:lnTo>
                      <a:pt x="556963" y="0"/>
                    </a:lnTo>
                    <a:cubicBezTo>
                      <a:pt x="557230" y="0"/>
                      <a:pt x="557408" y="0"/>
                      <a:pt x="557675" y="0"/>
                    </a:cubicBezTo>
                    <a:cubicBezTo>
                      <a:pt x="558298" y="89"/>
                      <a:pt x="558832" y="89"/>
                      <a:pt x="559366" y="89"/>
                    </a:cubicBezTo>
                    <a:cubicBezTo>
                      <a:pt x="559811" y="178"/>
                      <a:pt x="560256" y="267"/>
                      <a:pt x="560611" y="267"/>
                    </a:cubicBezTo>
                    <a:cubicBezTo>
                      <a:pt x="561056" y="356"/>
                      <a:pt x="561412" y="444"/>
                      <a:pt x="561857" y="444"/>
                    </a:cubicBezTo>
                    <a:cubicBezTo>
                      <a:pt x="562302" y="533"/>
                      <a:pt x="562747" y="711"/>
                      <a:pt x="563192" y="800"/>
                    </a:cubicBezTo>
                    <a:cubicBezTo>
                      <a:pt x="563548" y="889"/>
                      <a:pt x="563904" y="978"/>
                      <a:pt x="564171" y="1067"/>
                    </a:cubicBezTo>
                    <a:cubicBezTo>
                      <a:pt x="564616" y="1156"/>
                      <a:pt x="565061" y="1333"/>
                      <a:pt x="565506" y="1511"/>
                    </a:cubicBezTo>
                    <a:cubicBezTo>
                      <a:pt x="565862" y="1600"/>
                      <a:pt x="566218" y="1778"/>
                      <a:pt x="566574" y="1867"/>
                    </a:cubicBezTo>
                    <a:cubicBezTo>
                      <a:pt x="566929" y="2044"/>
                      <a:pt x="567285" y="2222"/>
                      <a:pt x="567730" y="2400"/>
                    </a:cubicBezTo>
                    <a:cubicBezTo>
                      <a:pt x="568086" y="2578"/>
                      <a:pt x="568442" y="2755"/>
                      <a:pt x="568798" y="2933"/>
                    </a:cubicBezTo>
                    <a:cubicBezTo>
                      <a:pt x="569154" y="3111"/>
                      <a:pt x="569421" y="3289"/>
                      <a:pt x="569777" y="3467"/>
                    </a:cubicBezTo>
                    <a:cubicBezTo>
                      <a:pt x="570133" y="3733"/>
                      <a:pt x="570578" y="4000"/>
                      <a:pt x="570934" y="4178"/>
                    </a:cubicBezTo>
                    <a:cubicBezTo>
                      <a:pt x="571201" y="4444"/>
                      <a:pt x="571557" y="4622"/>
                      <a:pt x="571824" y="4800"/>
                    </a:cubicBezTo>
                    <a:cubicBezTo>
                      <a:pt x="572180" y="5155"/>
                      <a:pt x="572536" y="5422"/>
                      <a:pt x="572891" y="5689"/>
                    </a:cubicBezTo>
                    <a:cubicBezTo>
                      <a:pt x="573247" y="5955"/>
                      <a:pt x="573514" y="6222"/>
                      <a:pt x="573781" y="6489"/>
                    </a:cubicBezTo>
                    <a:cubicBezTo>
                      <a:pt x="574137" y="6755"/>
                      <a:pt x="574493" y="7022"/>
                      <a:pt x="574760" y="7289"/>
                    </a:cubicBezTo>
                    <a:cubicBezTo>
                      <a:pt x="575205" y="7733"/>
                      <a:pt x="575561" y="8178"/>
                      <a:pt x="575917" y="8533"/>
                    </a:cubicBezTo>
                    <a:cubicBezTo>
                      <a:pt x="576095" y="8711"/>
                      <a:pt x="576273" y="8889"/>
                      <a:pt x="576451" y="9066"/>
                    </a:cubicBezTo>
                    <a:cubicBezTo>
                      <a:pt x="576451" y="9155"/>
                      <a:pt x="576451" y="9155"/>
                      <a:pt x="576451" y="9155"/>
                    </a:cubicBezTo>
                    <a:cubicBezTo>
                      <a:pt x="576985" y="9777"/>
                      <a:pt x="577519" y="10489"/>
                      <a:pt x="577964" y="11200"/>
                    </a:cubicBezTo>
                    <a:cubicBezTo>
                      <a:pt x="577964" y="11200"/>
                      <a:pt x="578053" y="11289"/>
                      <a:pt x="578053" y="11289"/>
                    </a:cubicBezTo>
                    <a:cubicBezTo>
                      <a:pt x="578498" y="12000"/>
                      <a:pt x="578854" y="12622"/>
                      <a:pt x="579209" y="13244"/>
                    </a:cubicBezTo>
                    <a:cubicBezTo>
                      <a:pt x="579387" y="13600"/>
                      <a:pt x="579565" y="13955"/>
                      <a:pt x="579743" y="14222"/>
                    </a:cubicBezTo>
                    <a:cubicBezTo>
                      <a:pt x="579921" y="14666"/>
                      <a:pt x="580099" y="15111"/>
                      <a:pt x="580277" y="15555"/>
                    </a:cubicBezTo>
                    <a:cubicBezTo>
                      <a:pt x="580455" y="15911"/>
                      <a:pt x="580633" y="16266"/>
                      <a:pt x="580722" y="16711"/>
                    </a:cubicBezTo>
                    <a:cubicBezTo>
                      <a:pt x="580900" y="17066"/>
                      <a:pt x="581078" y="17422"/>
                      <a:pt x="581167" y="17866"/>
                    </a:cubicBezTo>
                    <a:cubicBezTo>
                      <a:pt x="581256" y="18311"/>
                      <a:pt x="581434" y="18755"/>
                      <a:pt x="581523" y="19199"/>
                    </a:cubicBezTo>
                    <a:cubicBezTo>
                      <a:pt x="581612" y="19555"/>
                      <a:pt x="581701" y="19910"/>
                      <a:pt x="581790" y="20266"/>
                    </a:cubicBezTo>
                    <a:cubicBezTo>
                      <a:pt x="581879" y="20977"/>
                      <a:pt x="582057" y="21777"/>
                      <a:pt x="582146" y="22488"/>
                    </a:cubicBezTo>
                    <a:cubicBezTo>
                      <a:pt x="582146" y="22577"/>
                      <a:pt x="582146" y="22666"/>
                      <a:pt x="582146" y="22666"/>
                    </a:cubicBezTo>
                    <a:cubicBezTo>
                      <a:pt x="582235" y="23555"/>
                      <a:pt x="582235" y="24355"/>
                      <a:pt x="582235" y="25244"/>
                    </a:cubicBezTo>
                    <a:lnTo>
                      <a:pt x="582235" y="126396"/>
                    </a:lnTo>
                    <a:cubicBezTo>
                      <a:pt x="582235" y="140351"/>
                      <a:pt x="570934" y="151728"/>
                      <a:pt x="556963" y="151728"/>
                    </a:cubicBezTo>
                    <a:cubicBezTo>
                      <a:pt x="542992" y="151728"/>
                      <a:pt x="531691" y="140351"/>
                      <a:pt x="531691" y="126396"/>
                    </a:cubicBezTo>
                    <a:lnTo>
                      <a:pt x="531691" y="79286"/>
                    </a:lnTo>
                    <a:lnTo>
                      <a:pt x="421260" y="171106"/>
                    </a:lnTo>
                    <a:cubicBezTo>
                      <a:pt x="410582" y="180083"/>
                      <a:pt x="394564" y="178572"/>
                      <a:pt x="385666" y="167906"/>
                    </a:cubicBezTo>
                    <a:cubicBezTo>
                      <a:pt x="376678" y="157150"/>
                      <a:pt x="378191" y="141240"/>
                      <a:pt x="388869" y="132262"/>
                    </a:cubicBezTo>
                    <a:lnTo>
                      <a:pt x="487020" y="50576"/>
                    </a:lnTo>
                    <a:lnTo>
                      <a:pt x="455697" y="50576"/>
                    </a:lnTo>
                    <a:cubicBezTo>
                      <a:pt x="441727" y="50576"/>
                      <a:pt x="430425" y="39288"/>
                      <a:pt x="430425" y="25244"/>
                    </a:cubicBezTo>
                    <a:cubicBezTo>
                      <a:pt x="430425" y="11289"/>
                      <a:pt x="441727" y="0"/>
                      <a:pt x="455697" y="0"/>
                    </a:cubicBezTo>
                    <a:close/>
                  </a:path>
                </a:pathLst>
              </a:custGeom>
              <a:solidFill>
                <a:schemeClr val="bg1"/>
              </a:solidFill>
              <a:ln>
                <a:noFill/>
              </a:ln>
              <a:effectLst/>
            </p:spPr>
            <p:txBody>
              <a:bodyPr anchor="ctr"/>
              <a:lstStyle/>
              <a:p>
                <a:pPr algn="ctr"/>
                <a:endParaRPr>
                  <a:latin typeface="微软雅黑 Light" panose="020b0502040204020203" pitchFamily="34" charset="-122"/>
                  <a:ea typeface="微软雅黑 Light" panose="020b0502040204020203" pitchFamily="34" charset="-122"/>
                </a:endParaRPr>
              </a:p>
            </p:txBody>
          </p:sp>
        </p:grpSp>
        <p:sp>
          <p:nvSpPr>
            <p:cNvPr id="20" name="íṣḻïḋé"/>
            <p:cNvSpPr/>
            <p:nvPr/>
          </p:nvSpPr>
          <p:spPr>
            <a:xfrm>
              <a:off x="5783233" y="4996304"/>
              <a:ext cx="2578029" cy="320994"/>
            </a:xfrm>
            <a:prstGeom prst="rect">
              <a:avLst/>
            </a:prstGeom>
          </p:spPr>
          <p:txBody>
            <a:bodyPr wrap="none" lIns="90000" tIns="46800" rIns="90000" bIns="46800" anchor="b">
              <a:normAutofit lnSpcReduction="10000"/>
            </a:bodyPr>
            <a:lstStyle/>
            <a:p>
              <a:pPr lvl="0" defTabSz="913765">
                <a:spcBef>
                  <a:spcPct val="0"/>
                </a:spcBef>
                <a:defRPr/>
              </a:pPr>
              <a:r>
                <a:rPr lang="zh-CN" altLang="en-US" sz="1600" b="1">
                  <a:solidFill>
                    <a:schemeClr val="bg1"/>
                  </a:solidFill>
                  <a:latin typeface="微软雅黑 Light" panose="020b0502040204020203" pitchFamily="34" charset="-122"/>
                  <a:ea typeface="微软雅黑 Light" panose="020b0502040204020203" pitchFamily="34" charset="-122"/>
                </a:rPr>
                <a:t>标题文本预设</a:t>
              </a:r>
              <a:endParaRPr lang="zh-CN" altLang="en-US" sz="1600" b="1">
                <a:solidFill>
                  <a:schemeClr val="bg1"/>
                </a:solidFill>
                <a:latin typeface="微软雅黑 Light" panose="020b0502040204020203" pitchFamily="34" charset="-122"/>
                <a:ea typeface="微软雅黑 Light" panose="020b0502040204020203" pitchFamily="34" charset="-122"/>
              </a:endParaRPr>
            </a:p>
          </p:txBody>
        </p:sp>
      </p:grpSp>
      <p:grpSp>
        <p:nvGrpSpPr>
          <p:cNvPr id="10" name="iṩḻiḓê"/>
          <p:cNvGrpSpPr/>
          <p:nvPr/>
        </p:nvGrpSpPr>
        <p:grpSpPr>
          <a:xfrm>
            <a:off x="7585154" y="1596180"/>
            <a:ext cx="3487416" cy="531791"/>
            <a:chOff x="7104112" y="1510149"/>
            <a:chExt cx="3487416" cy="531791"/>
          </a:xfrm>
        </p:grpSpPr>
        <p:sp>
          <p:nvSpPr>
            <p:cNvPr id="16" name="îSliḍé"/>
            <p:cNvSpPr/>
            <p:nvPr/>
          </p:nvSpPr>
          <p:spPr>
            <a:xfrm>
              <a:off x="8013499" y="1510149"/>
              <a:ext cx="2578029" cy="320994"/>
            </a:xfrm>
            <a:prstGeom prst="rect">
              <a:avLst/>
            </a:prstGeom>
          </p:spPr>
          <p:txBody>
            <a:bodyPr wrap="none" lIns="90000" tIns="46800" rIns="90000" bIns="46800" anchor="b">
              <a:normAutofit lnSpcReduction="10000"/>
            </a:bodyPr>
            <a:lstStyle/>
            <a:p>
              <a:pPr lvl="0" defTabSz="913765">
                <a:spcBef>
                  <a:spcPct val="0"/>
                </a:spcBef>
                <a:defRPr/>
              </a:pPr>
              <a:r>
                <a:rPr lang="zh-CN" altLang="en-US" sz="1600" b="1">
                  <a:solidFill>
                    <a:schemeClr val="bg1"/>
                  </a:solidFill>
                  <a:latin typeface="微软雅黑 Light" panose="020b0502040204020203" pitchFamily="34" charset="-122"/>
                  <a:ea typeface="微软雅黑 Light" panose="020b0502040204020203" pitchFamily="34" charset="-122"/>
                </a:rPr>
                <a:t>标题文本预设</a:t>
              </a:r>
              <a:endParaRPr lang="zh-CN" altLang="en-US" sz="1600" b="1">
                <a:solidFill>
                  <a:schemeClr val="bg1"/>
                </a:solidFill>
                <a:latin typeface="微软雅黑 Light" panose="020b0502040204020203" pitchFamily="34" charset="-122"/>
                <a:ea typeface="微软雅黑 Light" panose="020b0502040204020203" pitchFamily="34" charset="-122"/>
              </a:endParaRPr>
            </a:p>
          </p:txBody>
        </p:sp>
        <p:grpSp>
          <p:nvGrpSpPr>
            <p:cNvPr id="12" name="íṡľiḋe"/>
            <p:cNvGrpSpPr/>
            <p:nvPr/>
          </p:nvGrpSpPr>
          <p:grpSpPr>
            <a:xfrm>
              <a:off x="7104112" y="1510149"/>
              <a:ext cx="531791" cy="531791"/>
              <a:chOff x="3909160" y="2249137"/>
              <a:chExt cx="648072" cy="648072"/>
            </a:xfrm>
          </p:grpSpPr>
          <p:sp>
            <p:nvSpPr>
              <p:cNvPr id="13" name="ïşḷiḍè"/>
              <p:cNvSpPr/>
              <p:nvPr/>
            </p:nvSpPr>
            <p:spPr>
              <a:xfrm>
                <a:off x="3909160" y="2249137"/>
                <a:ext cx="648072" cy="648072"/>
              </a:xfrm>
              <a:prstGeom prst="ellipse">
                <a:avLst/>
              </a:prstGeom>
              <a:solidFill>
                <a:srgbClr val="6ADBD9"/>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Light" panose="020b0502040204020203" pitchFamily="34" charset="-122"/>
                  <a:ea typeface="微软雅黑 Light" panose="020b0502040204020203" pitchFamily="34" charset="-122"/>
                </a:endParaRPr>
              </a:p>
            </p:txBody>
          </p:sp>
          <p:sp>
            <p:nvSpPr>
              <p:cNvPr id="14" name="i$lïḑe"/>
              <p:cNvSpPr/>
              <p:nvPr/>
            </p:nvSpPr>
            <p:spPr bwMode="auto">
              <a:xfrm>
                <a:off x="4043050" y="2390028"/>
                <a:ext cx="380293" cy="366291"/>
              </a:xfrm>
              <a:custGeom>
                <a:gdLst>
                  <a:gd name="T0" fmla="*/ 3413 w 6827"/>
                  <a:gd name="T1" fmla="*/ 0 h 5912"/>
                  <a:gd name="T2" fmla="*/ 0 w 6827"/>
                  <a:gd name="T3" fmla="*/ 5912 h 5912"/>
                  <a:gd name="T4" fmla="*/ 6827 w 6827"/>
                  <a:gd name="T5" fmla="*/ 5912 h 5912"/>
                  <a:gd name="T6" fmla="*/ 3413 w 6827"/>
                  <a:gd name="T7" fmla="*/ 0 h 5912"/>
                  <a:gd name="T8" fmla="*/ 3413 w 6827"/>
                  <a:gd name="T9" fmla="*/ 972 h 5912"/>
                  <a:gd name="T10" fmla="*/ 4489 w 6827"/>
                  <a:gd name="T11" fmla="*/ 2835 h 5912"/>
                  <a:gd name="T12" fmla="*/ 2338 w 6827"/>
                  <a:gd name="T13" fmla="*/ 2835 h 5912"/>
                  <a:gd name="T14" fmla="*/ 3413 w 6827"/>
                  <a:gd name="T15" fmla="*/ 972 h 5912"/>
                  <a:gd name="T16" fmla="*/ 842 w 6827"/>
                  <a:gd name="T17" fmla="*/ 5426 h 5912"/>
                  <a:gd name="T18" fmla="*/ 1917 w 6827"/>
                  <a:gd name="T19" fmla="*/ 3564 h 5912"/>
                  <a:gd name="T20" fmla="*/ 2993 w 6827"/>
                  <a:gd name="T21" fmla="*/ 5426 h 5912"/>
                  <a:gd name="T22" fmla="*/ 842 w 6827"/>
                  <a:gd name="T23" fmla="*/ 5426 h 5912"/>
                  <a:gd name="T24" fmla="*/ 2338 w 6827"/>
                  <a:gd name="T25" fmla="*/ 3321 h 5912"/>
                  <a:gd name="T26" fmla="*/ 4489 w 6827"/>
                  <a:gd name="T27" fmla="*/ 3321 h 5912"/>
                  <a:gd name="T28" fmla="*/ 3413 w 6827"/>
                  <a:gd name="T29" fmla="*/ 5183 h 5912"/>
                  <a:gd name="T30" fmla="*/ 2338 w 6827"/>
                  <a:gd name="T31" fmla="*/ 3321 h 5912"/>
                  <a:gd name="T32" fmla="*/ 4910 w 6827"/>
                  <a:gd name="T33" fmla="*/ 3564 h 5912"/>
                  <a:gd name="T34" fmla="*/ 5985 w 6827"/>
                  <a:gd name="T35" fmla="*/ 5426 h 5912"/>
                  <a:gd name="T36" fmla="*/ 3834 w 6827"/>
                  <a:gd name="T37" fmla="*/ 5426 h 5912"/>
                  <a:gd name="T38" fmla="*/ 4910 w 6827"/>
                  <a:gd name="T39" fmla="*/ 3564 h 59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826" h="5912">
                    <a:moveTo>
                      <a:pt x="3413" y="0"/>
                    </a:moveTo>
                    <a:lnTo>
                      <a:pt x="0" y="5912"/>
                    </a:lnTo>
                    <a:lnTo>
                      <a:pt x="6827" y="5912"/>
                    </a:lnTo>
                    <a:lnTo>
                      <a:pt x="3413" y="0"/>
                    </a:lnTo>
                    <a:close/>
                    <a:moveTo>
                      <a:pt x="3413" y="972"/>
                    </a:moveTo>
                    <a:lnTo>
                      <a:pt x="4489" y="2835"/>
                    </a:lnTo>
                    <a:lnTo>
                      <a:pt x="2338" y="2835"/>
                    </a:lnTo>
                    <a:lnTo>
                      <a:pt x="3413" y="972"/>
                    </a:lnTo>
                    <a:close/>
                    <a:moveTo>
                      <a:pt x="842" y="5426"/>
                    </a:moveTo>
                    <a:lnTo>
                      <a:pt x="1917" y="3564"/>
                    </a:lnTo>
                    <a:lnTo>
                      <a:pt x="2993" y="5426"/>
                    </a:lnTo>
                    <a:lnTo>
                      <a:pt x="842" y="5426"/>
                    </a:lnTo>
                    <a:close/>
                    <a:moveTo>
                      <a:pt x="2338" y="3321"/>
                    </a:moveTo>
                    <a:lnTo>
                      <a:pt x="4489" y="3321"/>
                    </a:lnTo>
                    <a:lnTo>
                      <a:pt x="3413" y="5183"/>
                    </a:lnTo>
                    <a:lnTo>
                      <a:pt x="2338" y="3321"/>
                    </a:lnTo>
                    <a:close/>
                    <a:moveTo>
                      <a:pt x="4910" y="3564"/>
                    </a:moveTo>
                    <a:lnTo>
                      <a:pt x="5985" y="5426"/>
                    </a:lnTo>
                    <a:lnTo>
                      <a:pt x="3834" y="5426"/>
                    </a:lnTo>
                    <a:lnTo>
                      <a:pt x="4910" y="3564"/>
                    </a:lnTo>
                    <a:close/>
                  </a:path>
                </a:pathLst>
              </a:custGeom>
              <a:solidFill>
                <a:schemeClr val="bg1"/>
              </a:solidFill>
              <a:ln>
                <a:noFill/>
              </a:ln>
            </p:spPr>
            <p:txBody>
              <a:bodyPr anchor="ctr"/>
              <a:lstStyle/>
              <a:p>
                <a:pPr algn="ctr"/>
                <a:endParaRPr>
                  <a:latin typeface="微软雅黑 Light" panose="020b0502040204020203" pitchFamily="34" charset="-122"/>
                  <a:ea typeface="微软雅黑 Light" panose="020b0502040204020203" pitchFamily="34" charset="-122"/>
                </a:endParaRPr>
              </a:p>
            </p:txBody>
          </p:sp>
        </p:grpSp>
      </p:grpSp>
      <p:sp>
        <p:nvSpPr>
          <p:cNvPr id="45" name="iSḷiďê"/>
          <p:cNvSpPr txBox="1"/>
          <p:nvPr/>
        </p:nvSpPr>
        <p:spPr>
          <a:xfrm>
            <a:off x="8494541" y="1862075"/>
            <a:ext cx="2820549" cy="860488"/>
          </a:xfrm>
          <a:prstGeom prst="rect">
            <a:avLst/>
          </a:prstGeom>
          <a:noFill/>
        </p:spPr>
        <p:txBody>
          <a:bodyPr wrap="square" lIns="90000" tIns="46800" rIns="90000" bIns="46800" anchor="t">
            <a:normAutofit/>
          </a:bodyPr>
          <a:lstStyle/>
          <a:p>
            <a:pPr algn="l">
              <a:lnSpc>
                <a:spcPct val="120000"/>
              </a:lnSpc>
            </a:pPr>
            <a:r>
              <a:rPr lang="zh-CN" altLang="en-US" sz="1200">
                <a:solidFill>
                  <a:schemeClr val="bg1"/>
                </a:solidFill>
                <a:sym typeface="+mn-ea"/>
              </a:rPr>
              <a:t>用户可以在投影仪或者计算机上进行演示也可以将演示文稿打印出来制作成胶片以便应用到更广泛</a:t>
            </a:r>
            <a:endParaRPr lang="zh-CN" altLang="en-US" sz="1200">
              <a:solidFill>
                <a:schemeClr val="bg1"/>
              </a:solidFill>
              <a:latin typeface="微软雅黑 Light" panose="020b0502040204020203" pitchFamily="34" charset="-122"/>
              <a:ea typeface="微软雅黑 Light" panose="020b0502040204020203" pitchFamily="34" charset="-122"/>
              <a:sym typeface="+mn-ea"/>
            </a:endParaRPr>
          </a:p>
        </p:txBody>
      </p:sp>
      <p:sp>
        <p:nvSpPr>
          <p:cNvPr id="46" name="iSḷiďê"/>
          <p:cNvSpPr txBox="1"/>
          <p:nvPr/>
        </p:nvSpPr>
        <p:spPr>
          <a:xfrm>
            <a:off x="7757823" y="3024906"/>
            <a:ext cx="2820549" cy="860488"/>
          </a:xfrm>
          <a:prstGeom prst="rect">
            <a:avLst/>
          </a:prstGeom>
          <a:noFill/>
        </p:spPr>
        <p:txBody>
          <a:bodyPr wrap="square" lIns="90000" tIns="46800" rIns="90000" bIns="46800" anchor="t">
            <a:normAutofit/>
          </a:bodyPr>
          <a:lstStyle/>
          <a:p>
            <a:pPr algn="l">
              <a:lnSpc>
                <a:spcPct val="120000"/>
              </a:lnSpc>
            </a:pPr>
            <a:r>
              <a:rPr lang="zh-CN" altLang="en-US" sz="1200">
                <a:solidFill>
                  <a:schemeClr val="bg1"/>
                </a:solidFill>
                <a:sym typeface="+mn-ea"/>
              </a:rPr>
              <a:t>用户可以在投影仪或者计算机上进行演示也可以将演示文稿打印出来制作成胶片以便应用到更广泛</a:t>
            </a:r>
            <a:endParaRPr lang="zh-CN" altLang="en-US" sz="1200">
              <a:solidFill>
                <a:schemeClr val="bg1"/>
              </a:solidFill>
              <a:latin typeface="微软雅黑 Light" panose="020b0502040204020203" pitchFamily="34" charset="-122"/>
              <a:ea typeface="微软雅黑 Light" panose="020b0502040204020203" pitchFamily="34" charset="-122"/>
              <a:sym typeface="+mn-ea"/>
            </a:endParaRPr>
          </a:p>
        </p:txBody>
      </p:sp>
      <p:sp>
        <p:nvSpPr>
          <p:cNvPr id="47" name="iSḷiďê"/>
          <p:cNvSpPr txBox="1"/>
          <p:nvPr/>
        </p:nvSpPr>
        <p:spPr>
          <a:xfrm>
            <a:off x="6995149" y="4221847"/>
            <a:ext cx="2820549" cy="860488"/>
          </a:xfrm>
          <a:prstGeom prst="rect">
            <a:avLst/>
          </a:prstGeom>
          <a:noFill/>
        </p:spPr>
        <p:txBody>
          <a:bodyPr wrap="square" lIns="90000" tIns="46800" rIns="90000" bIns="46800" anchor="t">
            <a:normAutofit/>
          </a:bodyPr>
          <a:lstStyle/>
          <a:p>
            <a:pPr algn="l">
              <a:lnSpc>
                <a:spcPct val="120000"/>
              </a:lnSpc>
            </a:pPr>
            <a:r>
              <a:rPr lang="zh-CN" altLang="en-US" sz="1200">
                <a:solidFill>
                  <a:schemeClr val="bg1"/>
                </a:solidFill>
                <a:sym typeface="+mn-ea"/>
              </a:rPr>
              <a:t>用户可以在投影仪或者计算机上进行演示也可以将演示文稿打印出来制作成胶片以便应用到更广泛</a:t>
            </a:r>
            <a:endParaRPr lang="zh-CN" altLang="en-US" sz="1200">
              <a:solidFill>
                <a:schemeClr val="bg1"/>
              </a:solidFill>
              <a:latin typeface="微软雅黑 Light" panose="020b0502040204020203" pitchFamily="34" charset="-122"/>
              <a:ea typeface="微软雅黑 Light" panose="020b0502040204020203" pitchFamily="34" charset="-122"/>
              <a:sym typeface="+mn-ea"/>
            </a:endParaRPr>
          </a:p>
        </p:txBody>
      </p:sp>
      <p:sp>
        <p:nvSpPr>
          <p:cNvPr id="48" name="iSḷiďê"/>
          <p:cNvSpPr txBox="1"/>
          <p:nvPr/>
        </p:nvSpPr>
        <p:spPr>
          <a:xfrm>
            <a:off x="6264275" y="5403329"/>
            <a:ext cx="2820549" cy="860488"/>
          </a:xfrm>
          <a:prstGeom prst="rect">
            <a:avLst/>
          </a:prstGeom>
          <a:noFill/>
        </p:spPr>
        <p:txBody>
          <a:bodyPr wrap="square" lIns="90000" tIns="46800" rIns="90000" bIns="46800" anchor="t">
            <a:normAutofit/>
          </a:bodyPr>
          <a:lstStyle/>
          <a:p>
            <a:pPr algn="l">
              <a:lnSpc>
                <a:spcPct val="120000"/>
              </a:lnSpc>
            </a:pPr>
            <a:r>
              <a:rPr lang="zh-CN" altLang="en-US" sz="1200">
                <a:solidFill>
                  <a:schemeClr val="bg1"/>
                </a:solidFill>
                <a:sym typeface="+mn-ea"/>
              </a:rPr>
              <a:t>用户可以在投影仪或者计算机上进行演示也可以将演示文稿打印出来制作成胶片以便应用到更广泛</a:t>
            </a:r>
            <a:endParaRPr lang="zh-CN" altLang="en-US" sz="1200">
              <a:solidFill>
                <a:schemeClr val="bg1"/>
              </a:solidFill>
              <a:latin typeface="微软雅黑 Light" panose="020b0502040204020203" pitchFamily="34" charset="-122"/>
              <a:ea typeface="微软雅黑 Light" panose="020b0502040204020203" pitchFamily="34" charset="-122"/>
              <a:sym typeface="+mn-ea"/>
            </a:endParaRPr>
          </a:p>
        </p:txBody>
      </p:sp>
      <p:grpSp>
        <p:nvGrpSpPr>
          <p:cNvPr id="2" name="组合 1"/>
          <p:cNvGrpSpPr/>
          <p:nvPr/>
        </p:nvGrpSpPr>
        <p:grpSpPr>
          <a:xfrm>
            <a:off x="4442460" y="231140"/>
            <a:ext cx="3276600" cy="738505"/>
            <a:chOff x="6996" y="364"/>
            <a:chExt cx="5160" cy="1163"/>
          </a:xfrm>
        </p:grpSpPr>
        <p:sp>
          <p:nvSpPr>
            <p:cNvPr id="65" name="TextBox 8"/>
            <p:cNvSpPr txBox="1"/>
            <p:nvPr/>
          </p:nvSpPr>
          <p:spPr>
            <a:xfrm>
              <a:off x="6996" y="364"/>
              <a:ext cx="5161" cy="827"/>
            </a:xfrm>
            <a:prstGeom prst="rect">
              <a:avLst/>
            </a:prstGeom>
            <a:noFill/>
          </p:spPr>
          <p:txBody>
            <a:bodyPr wrap="square" lIns="0" tIns="0" rIns="0" bIns="0" rtlCol="0" anchor="ctr">
              <a:spAutoFit/>
            </a:bodyPr>
            <a:lstStyle/>
            <a:p>
              <a:pPr algn="ctr"/>
              <a:r>
                <a:rPr lang="zh-CN" altLang="en-US" sz="3415">
                  <a:solidFill>
                    <a:schemeClr val="bg1"/>
                  </a:solidFill>
                  <a:latin typeface="Arial" panose="020b0604020202020204" pitchFamily="34" charset="0"/>
                  <a:ea typeface="微软雅黑" panose="020b0503020204020204" charset="-122"/>
                  <a:sym typeface="Arial" panose="020b0604020202020204" pitchFamily="34" charset="0"/>
                </a:rPr>
                <a:t>点击输入标题</a:t>
              </a:r>
              <a:endParaRPr lang="zh-CN" altLang="en-US" sz="3415">
                <a:solidFill>
                  <a:schemeClr val="bg1"/>
                </a:solidFill>
                <a:latin typeface="Arial" panose="020b0604020202020204" pitchFamily="34" charset="0"/>
                <a:ea typeface="微软雅黑" panose="020b0503020204020204" charset="-122"/>
                <a:sym typeface="Arial" panose="020b0604020202020204" pitchFamily="34" charset="0"/>
              </a:endParaRPr>
            </a:p>
          </p:txBody>
        </p:sp>
        <p:sp>
          <p:nvSpPr>
            <p:cNvPr id="66" name="TextBox 8"/>
            <p:cNvSpPr txBox="1"/>
            <p:nvPr/>
          </p:nvSpPr>
          <p:spPr>
            <a:xfrm>
              <a:off x="7875" y="1275"/>
              <a:ext cx="3451" cy="253"/>
            </a:xfrm>
            <a:prstGeom prst="rect">
              <a:avLst/>
            </a:prstGeom>
            <a:noFill/>
          </p:spPr>
          <p:txBody>
            <a:bodyPr wrap="square" lIns="0" tIns="0" rIns="0" bIns="0" rtlCol="0" anchor="ctr">
              <a:spAutoFit/>
            </a:bodyPr>
            <a:lstStyle/>
            <a:p>
              <a:pPr algn="ctr"/>
              <a:r>
                <a:rPr lang="en-US" altLang="zh-CN" sz="1045">
                  <a:solidFill>
                    <a:schemeClr val="bg1"/>
                  </a:solidFill>
                  <a:latin typeface="Arial" panose="020b0604020202020204" pitchFamily="34" charset="0"/>
                  <a:ea typeface="微软雅黑" panose="020b0503020204020204" charset="-122"/>
                  <a:sym typeface="Arial" panose="020b0604020202020204" pitchFamily="34" charset="0"/>
                </a:rPr>
                <a:t>CLICK TO ADD CAPTION TEXT</a:t>
              </a:r>
              <a:endParaRPr lang="en-US" altLang="zh-CN" sz="1045">
                <a:solidFill>
                  <a:schemeClr val="bg1"/>
                </a:solidFill>
                <a:latin typeface="Arial" panose="020b0604020202020204" pitchFamily="34" charset="0"/>
                <a:ea typeface="微软雅黑" panose="020b0503020204020204" charset="-122"/>
                <a:sym typeface="Arial" panose="020b0604020202020204" pitchFamily="34" charset="0"/>
              </a:endParaRPr>
            </a:p>
          </p:txBody>
        </p:sp>
      </p:grpSp>
    </p:spTree>
  </p:cSld>
  <p:clrMapOvr>
    <a:masterClrMapping/>
  </p:clrMapOvr>
  <mc:AlternateContent>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down)">
                                      <p:cBhvr>
                                        <p:cTn id="7" dur="500"/>
                                        <p:tgtEl>
                                          <p:spTgt spid="49"/>
                                        </p:tgtEl>
                                      </p:cBhvr>
                                    </p:animEffect>
                                  </p:childTnLst>
                                </p:cTn>
                              </p:par>
                            </p:childTnLst>
                          </p:cTn>
                        </p:par>
                        <p:par>
                          <p:cTn id="8" fill="hold" nodeType="afterGroup">
                            <p:stCondLst>
                              <p:cond delay="500"/>
                            </p:stCondLst>
                            <p:childTnLst>
                              <p:par>
                                <p:cTn id="9" presetID="22" presetClass="entr" presetSubtype="4"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par>
                                <p:cTn id="12" presetID="22" presetClass="entr" presetSubtype="4"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00"/>
                                        <p:tgtEl>
                                          <p:spTgt spid="7"/>
                                        </p:tgtEl>
                                      </p:cBhvr>
                                    </p:animEffect>
                                  </p:childTnLst>
                                </p:cTn>
                              </p:par>
                              <p:par>
                                <p:cTn id="15" presetID="22" presetClass="entr" presetSubtype="4"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par>
                                <p:cTn id="18" presetID="22" presetClass="entr" presetSubtype="4"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down)">
                                      <p:cBhvr>
                                        <p:cTn id="20" dur="500"/>
                                        <p:tgtEl>
                                          <p:spTgt spid="9"/>
                                        </p:tgtEl>
                                      </p:cBhvr>
                                    </p:animEffect>
                                  </p:childTnLst>
                                </p:cTn>
                              </p:par>
                              <p:par>
                                <p:cTn id="21" presetID="22" presetClass="entr" presetSubtype="4"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down)">
                                      <p:cBhvr>
                                        <p:cTn id="23" dur="500"/>
                                        <p:tgtEl>
                                          <p:spTgt spid="10"/>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wipe(down)">
                                      <p:cBhvr>
                                        <p:cTn id="26" dur="500"/>
                                        <p:tgtEl>
                                          <p:spTgt spid="45"/>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46"/>
                                        </p:tgtEl>
                                        <p:attrNameLst>
                                          <p:attrName>style.visibility</p:attrName>
                                        </p:attrNameLst>
                                      </p:cBhvr>
                                      <p:to>
                                        <p:strVal val="visible"/>
                                      </p:to>
                                    </p:set>
                                    <p:animEffect transition="in" filter="wipe(down)">
                                      <p:cBhvr>
                                        <p:cTn id="29" dur="500"/>
                                        <p:tgtEl>
                                          <p:spTgt spid="46"/>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down)">
                                      <p:cBhvr>
                                        <p:cTn id="32"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P spid="47" grpId="0"/>
    </p:bldLst>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rgbClr val="B39C4E"/>
        </a:solidFill>
        <a:effectLst/>
      </p:bgPr>
    </p:bg>
    <p:spTree>
      <p:nvGrpSpPr>
        <p:cNvPr id="1" name=""/>
        <p:cNvGrpSpPr/>
        <p:nvPr/>
      </p:nvGrpSpPr>
      <p:grpSpPr>
        <a:xfrm>
          <a:off x="0" y="0"/>
          <a:ext cx="0" cy="0"/>
        </a:xfrm>
      </p:grpSpPr>
      <p:grpSp>
        <p:nvGrpSpPr>
          <p:cNvPr id="58" name="10cd800d-f1e1-4164-b8d1-b9fe01742fc2"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4"/>
            </p:custDataLst>
          </p:nvPr>
        </p:nvGrpSpPr>
        <p:grpSpPr>
          <a:xfrm>
            <a:off x="1287233" y="789156"/>
            <a:ext cx="9759674" cy="6081838"/>
            <a:chOff x="1287233" y="789156"/>
            <a:chExt cx="9759674" cy="6081838"/>
          </a:xfrm>
        </p:grpSpPr>
        <p:sp>
          <p:nvSpPr>
            <p:cNvPr id="59" name="îṣḻïḓe"/>
            <p:cNvSpPr txBox="1"/>
            <p:nvPr/>
          </p:nvSpPr>
          <p:spPr>
            <a:xfrm>
              <a:off x="1318293" y="3204699"/>
              <a:ext cx="1128514" cy="309828"/>
            </a:xfrm>
            <a:prstGeom prst="rect">
              <a:avLst/>
            </a:prstGeom>
            <a:ln w="12700">
              <a:miter lim="400000"/>
            </a:ln>
          </p:spPr>
          <p:txBody>
            <a:bodyPr wrap="none" lIns="25400" tIns="25400" rIns="25400" bIns="25400" anchor="ctr">
              <a:normAutofit/>
            </a:bodyPr>
            <a:lstStyle/>
            <a:p>
              <a:r>
                <a:rPr lang="zh-CN" altLang="en-US" sz="1400" b="1">
                  <a:solidFill>
                    <a:schemeClr val="bg1"/>
                  </a:solidFill>
                  <a:latin typeface="微软雅黑 Light" panose="020b0502040204020203" pitchFamily="34" charset="-122"/>
                  <a:ea typeface="微软雅黑 Light" panose="020b0502040204020203" pitchFamily="34" charset="-122"/>
                </a:rPr>
                <a:t>标题文本预设</a:t>
              </a:r>
              <a:endParaRPr lang="zh-CN" altLang="en-US" sz="1400" b="1">
                <a:solidFill>
                  <a:schemeClr val="bg1"/>
                </a:solidFill>
                <a:latin typeface="微软雅黑 Light" panose="020b0502040204020203" pitchFamily="34" charset="-122"/>
                <a:ea typeface="微软雅黑 Light" panose="020b0502040204020203" pitchFamily="34" charset="-122"/>
              </a:endParaRPr>
            </a:p>
          </p:txBody>
        </p:sp>
        <p:sp>
          <p:nvSpPr>
            <p:cNvPr id="61" name="ïṡḷîdè"/>
            <p:cNvSpPr/>
            <p:nvPr/>
          </p:nvSpPr>
          <p:spPr>
            <a:xfrm>
              <a:off x="7221094" y="2604447"/>
              <a:ext cx="1596734" cy="1669515"/>
            </a:xfrm>
            <a:custGeom>
              <a:cxnLst>
                <a:cxn ang="0">
                  <a:pos x="wd2" y="hd2"/>
                </a:cxn>
                <a:cxn ang="5400000">
                  <a:pos x="wd2" y="hd2"/>
                </a:cxn>
                <a:cxn ang="10800000">
                  <a:pos x="wd2" y="hd2"/>
                </a:cxn>
                <a:cxn ang="16200000">
                  <a:pos x="wd2" y="hd2"/>
                </a:cxn>
              </a:cxnLst>
              <a:rect l="0" t="0" r="r" b="b"/>
              <a:pathLst>
                <a:path w="21600" h="21600" extrusionOk="0">
                  <a:moveTo>
                    <a:pt x="5473" y="0"/>
                  </a:moveTo>
                  <a:lnTo>
                    <a:pt x="0" y="0"/>
                  </a:lnTo>
                  <a:lnTo>
                    <a:pt x="9794" y="21600"/>
                  </a:lnTo>
                  <a:lnTo>
                    <a:pt x="21600" y="21600"/>
                  </a:lnTo>
                  <a:lnTo>
                    <a:pt x="11806" y="0"/>
                  </a:lnTo>
                  <a:cubicBezTo>
                    <a:pt x="11806" y="0"/>
                    <a:pt x="5473" y="0"/>
                    <a:pt x="5473" y="0"/>
                  </a:cubicBezTo>
                  <a:close/>
                </a:path>
              </a:pathLst>
            </a:custGeom>
            <a:solidFill>
              <a:schemeClr val="accent1"/>
            </a:solidFill>
            <a:ln w="12700">
              <a:miter lim="400000"/>
            </a:ln>
          </p:spPr>
          <p:txBody>
            <a:bodyPr anchor="ctr"/>
            <a:lstStyle/>
            <a:p>
              <a:pPr algn="ctr"/>
              <a:endParaRPr>
                <a:latin typeface="微软雅黑 Light" panose="020b0502040204020203" pitchFamily="34" charset="-122"/>
                <a:ea typeface="微软雅黑 Light" panose="020b0502040204020203" pitchFamily="34" charset="-122"/>
              </a:endParaRPr>
            </a:p>
          </p:txBody>
        </p:sp>
        <p:sp>
          <p:nvSpPr>
            <p:cNvPr id="62" name="ï$1íḓe"/>
            <p:cNvSpPr/>
            <p:nvPr/>
          </p:nvSpPr>
          <p:spPr>
            <a:xfrm>
              <a:off x="5550353" y="3136046"/>
              <a:ext cx="1596745" cy="1669528"/>
            </a:xfrm>
            <a:custGeom>
              <a:cxnLst>
                <a:cxn ang="0">
                  <a:pos x="wd2" y="hd2"/>
                </a:cxn>
                <a:cxn ang="5400000">
                  <a:pos x="wd2" y="hd2"/>
                </a:cxn>
                <a:cxn ang="10800000">
                  <a:pos x="wd2" y="hd2"/>
                </a:cxn>
                <a:cxn ang="16200000">
                  <a:pos x="wd2" y="hd2"/>
                </a:cxn>
              </a:cxnLst>
              <a:rect l="0" t="0" r="r" b="b"/>
              <a:pathLst>
                <a:path w="21600" h="21600" extrusionOk="0">
                  <a:moveTo>
                    <a:pt x="0" y="0"/>
                  </a:moveTo>
                  <a:lnTo>
                    <a:pt x="9794" y="21600"/>
                  </a:lnTo>
                  <a:lnTo>
                    <a:pt x="21600" y="21600"/>
                  </a:lnTo>
                  <a:lnTo>
                    <a:pt x="11806" y="0"/>
                  </a:lnTo>
                  <a:cubicBezTo>
                    <a:pt x="11806" y="0"/>
                    <a:pt x="0" y="0"/>
                    <a:pt x="0" y="0"/>
                  </a:cubicBezTo>
                  <a:close/>
                </a:path>
              </a:pathLst>
            </a:custGeom>
            <a:solidFill>
              <a:schemeClr val="accent1"/>
            </a:solidFill>
            <a:ln w="12700">
              <a:miter lim="400000"/>
            </a:ln>
          </p:spPr>
          <p:txBody>
            <a:bodyPr anchor="ctr"/>
            <a:lstStyle/>
            <a:p>
              <a:pPr algn="ctr"/>
              <a:endParaRPr>
                <a:latin typeface="微软雅黑 Light" panose="020b0502040204020203" pitchFamily="34" charset="-122"/>
                <a:ea typeface="微软雅黑 Light" panose="020b0502040204020203" pitchFamily="34" charset="-122"/>
              </a:endParaRPr>
            </a:p>
          </p:txBody>
        </p:sp>
        <p:sp>
          <p:nvSpPr>
            <p:cNvPr id="63" name="íṣḻïḋê"/>
            <p:cNvSpPr/>
            <p:nvPr/>
          </p:nvSpPr>
          <p:spPr>
            <a:xfrm>
              <a:off x="3874184" y="3673070"/>
              <a:ext cx="1596726" cy="1669536"/>
            </a:xfrm>
            <a:custGeom>
              <a:cxnLst>
                <a:cxn ang="0">
                  <a:pos x="wd2" y="hd2"/>
                </a:cxn>
                <a:cxn ang="5400000">
                  <a:pos x="wd2" y="hd2"/>
                </a:cxn>
                <a:cxn ang="10800000">
                  <a:pos x="wd2" y="hd2"/>
                </a:cxn>
                <a:cxn ang="16200000">
                  <a:pos x="wd2" y="hd2"/>
                </a:cxn>
              </a:cxnLst>
              <a:rect l="0" t="0" r="r" b="b"/>
              <a:pathLst>
                <a:path w="21600" h="21600" extrusionOk="0">
                  <a:moveTo>
                    <a:pt x="0" y="0"/>
                  </a:moveTo>
                  <a:lnTo>
                    <a:pt x="9794" y="21600"/>
                  </a:lnTo>
                  <a:lnTo>
                    <a:pt x="21600" y="21600"/>
                  </a:lnTo>
                  <a:lnTo>
                    <a:pt x="11806" y="0"/>
                  </a:lnTo>
                  <a:cubicBezTo>
                    <a:pt x="11806" y="0"/>
                    <a:pt x="0" y="0"/>
                    <a:pt x="0" y="0"/>
                  </a:cubicBezTo>
                  <a:close/>
                </a:path>
              </a:pathLst>
            </a:custGeom>
            <a:solidFill>
              <a:schemeClr val="accent1"/>
            </a:solidFill>
            <a:ln w="12700">
              <a:miter lim="400000"/>
            </a:ln>
          </p:spPr>
          <p:txBody>
            <a:bodyPr anchor="ctr"/>
            <a:lstStyle/>
            <a:p>
              <a:pPr algn="ctr"/>
              <a:endParaRPr>
                <a:latin typeface="微软雅黑 Light" panose="020b0502040204020203" pitchFamily="34" charset="-122"/>
                <a:ea typeface="微软雅黑 Light" panose="020b0502040204020203" pitchFamily="34" charset="-122"/>
              </a:endParaRPr>
            </a:p>
          </p:txBody>
        </p:sp>
        <p:sp>
          <p:nvSpPr>
            <p:cNvPr id="64" name="îṡ1ïḋe"/>
            <p:cNvSpPr/>
            <p:nvPr/>
          </p:nvSpPr>
          <p:spPr>
            <a:xfrm>
              <a:off x="6266384" y="2604446"/>
              <a:ext cx="1820532" cy="2202426"/>
            </a:xfrm>
            <a:custGeom>
              <a:cxnLst>
                <a:cxn ang="0">
                  <a:pos x="wd2" y="hd2"/>
                </a:cxn>
                <a:cxn ang="5400000">
                  <a:pos x="wd2" y="hd2"/>
                </a:cxn>
                <a:cxn ang="10800000">
                  <a:pos x="wd2" y="hd2"/>
                </a:cxn>
                <a:cxn ang="16200000">
                  <a:pos x="wd2" y="hd2"/>
                </a:cxn>
              </a:cxnLst>
              <a:rect l="0" t="0" r="r" b="b"/>
              <a:pathLst>
                <a:path w="21600" h="21600" extrusionOk="0">
                  <a:moveTo>
                    <a:pt x="11245" y="0"/>
                  </a:moveTo>
                  <a:lnTo>
                    <a:pt x="0" y="21600"/>
                  </a:lnTo>
                  <a:lnTo>
                    <a:pt x="10355" y="21600"/>
                  </a:lnTo>
                  <a:lnTo>
                    <a:pt x="21600" y="0"/>
                  </a:lnTo>
                  <a:cubicBezTo>
                    <a:pt x="21600" y="0"/>
                    <a:pt x="11245" y="0"/>
                    <a:pt x="11245" y="0"/>
                  </a:cubicBezTo>
                  <a:close/>
                </a:path>
              </a:pathLst>
            </a:custGeom>
            <a:solidFill>
              <a:srgbClr val="FFD277"/>
            </a:solidFill>
            <a:ln w="12700">
              <a:miter lim="400000"/>
            </a:ln>
          </p:spPr>
          <p:txBody>
            <a:bodyPr anchor="ctr"/>
            <a:lstStyle/>
            <a:p>
              <a:pPr algn="ctr"/>
              <a:endParaRPr>
                <a:latin typeface="微软雅黑 Light" panose="020b0502040204020203" pitchFamily="34" charset="-122"/>
                <a:ea typeface="微软雅黑 Light" panose="020b0502040204020203" pitchFamily="34" charset="-122"/>
              </a:endParaRPr>
            </a:p>
          </p:txBody>
        </p:sp>
        <p:sp>
          <p:nvSpPr>
            <p:cNvPr id="65" name="ïṡļîḍé"/>
            <p:cNvSpPr/>
            <p:nvPr/>
          </p:nvSpPr>
          <p:spPr>
            <a:xfrm>
              <a:off x="4591832" y="3136047"/>
              <a:ext cx="1820537" cy="2202421"/>
            </a:xfrm>
            <a:custGeom>
              <a:cxnLst>
                <a:cxn ang="0">
                  <a:pos x="wd2" y="hd2"/>
                </a:cxn>
                <a:cxn ang="5400000">
                  <a:pos x="wd2" y="hd2"/>
                </a:cxn>
                <a:cxn ang="10800000">
                  <a:pos x="wd2" y="hd2"/>
                </a:cxn>
                <a:cxn ang="16200000">
                  <a:pos x="wd2" y="hd2"/>
                </a:cxn>
              </a:cxnLst>
              <a:rect l="0" t="0" r="r" b="b"/>
              <a:pathLst>
                <a:path w="21600" h="21600" extrusionOk="0">
                  <a:moveTo>
                    <a:pt x="11245" y="0"/>
                  </a:moveTo>
                  <a:lnTo>
                    <a:pt x="0" y="21600"/>
                  </a:lnTo>
                  <a:lnTo>
                    <a:pt x="10355" y="21600"/>
                  </a:lnTo>
                  <a:lnTo>
                    <a:pt x="21600" y="0"/>
                  </a:lnTo>
                  <a:cubicBezTo>
                    <a:pt x="21600" y="0"/>
                    <a:pt x="11245" y="0"/>
                    <a:pt x="11245" y="0"/>
                  </a:cubicBezTo>
                  <a:close/>
                </a:path>
              </a:pathLst>
            </a:custGeom>
            <a:solidFill>
              <a:srgbClr val="6ADBD9"/>
            </a:solidFill>
            <a:ln w="12700">
              <a:miter lim="400000"/>
            </a:ln>
          </p:spPr>
          <p:txBody>
            <a:bodyPr anchor="ctr"/>
            <a:lstStyle/>
            <a:p>
              <a:pPr algn="ctr"/>
              <a:endParaRPr>
                <a:latin typeface="微软雅黑 Light" panose="020b0502040204020203" pitchFamily="34" charset="-122"/>
                <a:ea typeface="微软雅黑 Light" panose="020b0502040204020203" pitchFamily="34" charset="-122"/>
              </a:endParaRPr>
            </a:p>
          </p:txBody>
        </p:sp>
        <p:sp>
          <p:nvSpPr>
            <p:cNvPr id="66" name="iSlïdé"/>
            <p:cNvSpPr/>
            <p:nvPr/>
          </p:nvSpPr>
          <p:spPr>
            <a:xfrm>
              <a:off x="7942553" y="789156"/>
              <a:ext cx="2524771" cy="3484116"/>
            </a:xfrm>
            <a:custGeom>
              <a:cxnLst>
                <a:cxn ang="0">
                  <a:pos x="wd2" y="hd2"/>
                </a:cxn>
                <a:cxn ang="5400000">
                  <a:pos x="wd2" y="hd2"/>
                </a:cxn>
                <a:cxn ang="10800000">
                  <a:pos x="wd2" y="hd2"/>
                </a:cxn>
                <a:cxn ang="16200000">
                  <a:pos x="wd2" y="hd2"/>
                </a:cxn>
              </a:cxnLst>
              <a:rect l="0" t="0" r="r" b="b"/>
              <a:pathLst>
                <a:path w="21600" h="21600" extrusionOk="0">
                  <a:moveTo>
                    <a:pt x="21600" y="6058"/>
                  </a:moveTo>
                  <a:lnTo>
                    <a:pt x="17869" y="0"/>
                  </a:lnTo>
                  <a:lnTo>
                    <a:pt x="6889" y="6058"/>
                  </a:lnTo>
                  <a:lnTo>
                    <a:pt x="10511" y="6058"/>
                  </a:lnTo>
                  <a:lnTo>
                    <a:pt x="0" y="21600"/>
                  </a:lnTo>
                  <a:lnTo>
                    <a:pt x="7466" y="21600"/>
                  </a:lnTo>
                  <a:lnTo>
                    <a:pt x="17978" y="6058"/>
                  </a:lnTo>
                  <a:lnTo>
                    <a:pt x="21600" y="6058"/>
                  </a:lnTo>
                  <a:close/>
                </a:path>
              </a:pathLst>
            </a:custGeom>
            <a:solidFill>
              <a:srgbClr val="6ADBD9"/>
            </a:solidFill>
            <a:ln w="12700">
              <a:miter lim="400000"/>
            </a:ln>
          </p:spPr>
          <p:txBody>
            <a:bodyPr anchor="ctr"/>
            <a:lstStyle/>
            <a:p>
              <a:pPr algn="ctr"/>
              <a:endParaRPr>
                <a:latin typeface="微软雅黑 Light" panose="020b0502040204020203" pitchFamily="34" charset="-122"/>
                <a:ea typeface="微软雅黑 Light" panose="020b0502040204020203" pitchFamily="34" charset="-122"/>
              </a:endParaRPr>
            </a:p>
          </p:txBody>
        </p:sp>
        <p:sp>
          <p:nvSpPr>
            <p:cNvPr id="67" name="íSḻiḋé"/>
            <p:cNvSpPr/>
            <p:nvPr/>
          </p:nvSpPr>
          <p:spPr>
            <a:xfrm>
              <a:off x="7411315" y="4872294"/>
              <a:ext cx="1128514" cy="266740"/>
            </a:xfrm>
            <a:prstGeom prst="rect">
              <a:avLst/>
            </a:prstGeom>
            <a:ln w="12700">
              <a:miter lim="400000"/>
            </a:ln>
          </p:spPr>
          <p:txBody>
            <a:bodyPr wrap="none" lIns="25400" tIns="25400" rIns="25400" bIns="25400" anchor="ctr">
              <a:normAutofit/>
            </a:bodyPr>
            <a:lstStyle/>
            <a:p>
              <a:r>
                <a:rPr lang="zh-CN" altLang="en-US" sz="1400" b="1">
                  <a:solidFill>
                    <a:schemeClr val="bg1"/>
                  </a:solidFill>
                  <a:latin typeface="微软雅黑 Light" panose="020b0502040204020203" pitchFamily="34" charset="-122"/>
                  <a:ea typeface="微软雅黑 Light" panose="020b0502040204020203" pitchFamily="34" charset="-122"/>
                </a:rPr>
                <a:t>标题文本预设</a:t>
              </a:r>
              <a:endParaRPr lang="zh-CN" altLang="en-US" sz="1400" b="1">
                <a:solidFill>
                  <a:schemeClr val="bg1"/>
                </a:solidFill>
                <a:latin typeface="微软雅黑 Light" panose="020b0502040204020203" pitchFamily="34" charset="-122"/>
                <a:ea typeface="微软雅黑 Light" panose="020b0502040204020203" pitchFamily="34" charset="-122"/>
              </a:endParaRPr>
            </a:p>
          </p:txBody>
        </p:sp>
        <p:sp>
          <p:nvSpPr>
            <p:cNvPr id="69" name="išlîḑe"/>
            <p:cNvSpPr/>
            <p:nvPr/>
          </p:nvSpPr>
          <p:spPr>
            <a:xfrm>
              <a:off x="3024096" y="2107058"/>
              <a:ext cx="1128514" cy="309828"/>
            </a:xfrm>
            <a:prstGeom prst="rect">
              <a:avLst/>
            </a:prstGeom>
            <a:ln w="12700">
              <a:miter lim="400000"/>
            </a:ln>
          </p:spPr>
          <p:txBody>
            <a:bodyPr wrap="none" lIns="25400" tIns="25400" rIns="25400" bIns="25400" anchor="ctr">
              <a:normAutofit/>
            </a:bodyPr>
            <a:lstStyle/>
            <a:p>
              <a:r>
                <a:rPr lang="zh-CN" altLang="en-US" sz="1400" b="1">
                  <a:solidFill>
                    <a:schemeClr val="bg1"/>
                  </a:solidFill>
                  <a:latin typeface="微软雅黑 Light" panose="020b0502040204020203" pitchFamily="34" charset="-122"/>
                  <a:ea typeface="微软雅黑 Light" panose="020b0502040204020203" pitchFamily="34" charset="-122"/>
                </a:rPr>
                <a:t>标题文本预设</a:t>
              </a:r>
              <a:endParaRPr lang="zh-CN" altLang="en-US" sz="1400" b="1">
                <a:solidFill>
                  <a:schemeClr val="bg1"/>
                </a:solidFill>
                <a:latin typeface="微软雅黑 Light" panose="020b0502040204020203" pitchFamily="34" charset="-122"/>
                <a:ea typeface="微软雅黑 Light" panose="020b0502040204020203" pitchFamily="34" charset="-122"/>
              </a:endParaRPr>
            </a:p>
          </p:txBody>
        </p:sp>
        <p:sp>
          <p:nvSpPr>
            <p:cNvPr id="71" name="î$ḷídé"/>
            <p:cNvSpPr/>
            <p:nvPr/>
          </p:nvSpPr>
          <p:spPr>
            <a:xfrm>
              <a:off x="9918393" y="3806033"/>
              <a:ext cx="1128514" cy="266740"/>
            </a:xfrm>
            <a:prstGeom prst="rect">
              <a:avLst/>
            </a:prstGeom>
            <a:ln w="12700">
              <a:miter lim="400000"/>
            </a:ln>
          </p:spPr>
          <p:txBody>
            <a:bodyPr wrap="none" lIns="25400" tIns="25400" rIns="25400" bIns="25400" anchor="ctr">
              <a:normAutofit/>
            </a:bodyPr>
            <a:lstStyle/>
            <a:p>
              <a:r>
                <a:rPr lang="zh-CN" altLang="en-US" sz="1400" b="1">
                  <a:solidFill>
                    <a:schemeClr val="bg1"/>
                  </a:solidFill>
                  <a:latin typeface="微软雅黑 Light" panose="020b0502040204020203" pitchFamily="34" charset="-122"/>
                  <a:ea typeface="微软雅黑 Light" panose="020b0502040204020203" pitchFamily="34" charset="-122"/>
                </a:rPr>
                <a:t>标题文本预设</a:t>
              </a:r>
              <a:endParaRPr lang="zh-CN" altLang="en-US" sz="1400" b="1">
                <a:solidFill>
                  <a:schemeClr val="bg1"/>
                </a:solidFill>
                <a:latin typeface="微软雅黑 Light" panose="020b0502040204020203" pitchFamily="34" charset="-122"/>
                <a:ea typeface="微软雅黑 Light" panose="020b0502040204020203" pitchFamily="34" charset="-122"/>
              </a:endParaRPr>
            </a:p>
          </p:txBody>
        </p:sp>
        <p:sp>
          <p:nvSpPr>
            <p:cNvPr id="73" name="iṩlíḋê"/>
            <p:cNvSpPr/>
            <p:nvPr/>
          </p:nvSpPr>
          <p:spPr>
            <a:xfrm>
              <a:off x="4905295" y="4731108"/>
              <a:ext cx="513680" cy="513679"/>
            </a:xfrm>
            <a:prstGeom prst="ellipse">
              <a:avLst/>
            </a:prstGeom>
            <a:solidFill>
              <a:srgbClr val="FFFFFF"/>
            </a:solidFill>
            <a:ln w="12700" cap="flat">
              <a:noFill/>
              <a:miter lim="400000"/>
            </a:ln>
            <a:effectLst/>
          </p:spPr>
          <p:txBody>
            <a:bodyPr wrap="none" lIns="19050" tIns="19050" rIns="19050" bIns="19050" anchor="ctr">
              <a:normAutofit/>
            </a:bodyPr>
            <a:lstStyle/>
            <a:p>
              <a:pPr algn="ctr"/>
              <a:r>
                <a:rPr lang="en-US" sz="2000">
                  <a:solidFill>
                    <a:schemeClr val="tx1">
                      <a:lumMod val="65000"/>
                      <a:lumOff val="35000"/>
                    </a:schemeClr>
                  </a:solidFill>
                  <a:latin typeface="微软雅黑 Light" panose="020b0502040204020203" pitchFamily="34" charset="-122"/>
                  <a:ea typeface="微软雅黑 Light" panose="020b0502040204020203" pitchFamily="34" charset="-122"/>
                </a:rPr>
                <a:t>2</a:t>
              </a:r>
              <a:endParaRPr lang="en-US" sz="2000">
                <a:solidFill>
                  <a:schemeClr val="tx1">
                    <a:lumMod val="65000"/>
                    <a:lumOff val="35000"/>
                  </a:schemeClr>
                </a:solidFill>
                <a:latin typeface="微软雅黑 Light" panose="020b0502040204020203" pitchFamily="34" charset="-122"/>
                <a:ea typeface="微软雅黑 Light" panose="020b0502040204020203" pitchFamily="34" charset="-122"/>
              </a:endParaRPr>
            </a:p>
          </p:txBody>
        </p:sp>
        <p:sp>
          <p:nvSpPr>
            <p:cNvPr id="74" name="íş1îḑé"/>
            <p:cNvSpPr/>
            <p:nvPr/>
          </p:nvSpPr>
          <p:spPr>
            <a:xfrm>
              <a:off x="7256980" y="2701315"/>
              <a:ext cx="513679" cy="513680"/>
            </a:xfrm>
            <a:prstGeom prst="ellipse">
              <a:avLst/>
            </a:prstGeom>
            <a:solidFill>
              <a:srgbClr val="FFFFFF"/>
            </a:solidFill>
            <a:ln w="12700" cap="flat">
              <a:noFill/>
              <a:miter lim="400000"/>
            </a:ln>
            <a:effectLst/>
          </p:spPr>
          <p:txBody>
            <a:bodyPr wrap="none" lIns="19050" tIns="19050" rIns="19050" bIns="19050" anchor="ctr">
              <a:normAutofit/>
            </a:bodyPr>
            <a:lstStyle/>
            <a:p>
              <a:pPr algn="ctr"/>
              <a:r>
                <a:rPr lang="en-US" sz="2000">
                  <a:solidFill>
                    <a:schemeClr val="tx1">
                      <a:lumMod val="65000"/>
                      <a:lumOff val="35000"/>
                    </a:schemeClr>
                  </a:solidFill>
                  <a:latin typeface="微软雅黑 Light" panose="020b0502040204020203" pitchFamily="34" charset="-122"/>
                  <a:ea typeface="微软雅黑 Light" panose="020b0502040204020203" pitchFamily="34" charset="-122"/>
                </a:rPr>
                <a:t>3</a:t>
              </a:r>
              <a:endParaRPr lang="en-US" sz="2000">
                <a:solidFill>
                  <a:schemeClr val="tx1">
                    <a:lumMod val="65000"/>
                    <a:lumOff val="35000"/>
                  </a:schemeClr>
                </a:solidFill>
                <a:latin typeface="微软雅黑 Light" panose="020b0502040204020203" pitchFamily="34" charset="-122"/>
                <a:ea typeface="微软雅黑 Light" panose="020b0502040204020203" pitchFamily="34" charset="-122"/>
              </a:endParaRPr>
            </a:p>
          </p:txBody>
        </p:sp>
        <p:sp>
          <p:nvSpPr>
            <p:cNvPr id="75" name="íṣľiďè"/>
            <p:cNvSpPr/>
            <p:nvPr/>
          </p:nvSpPr>
          <p:spPr>
            <a:xfrm>
              <a:off x="8285100" y="3644179"/>
              <a:ext cx="513679" cy="513680"/>
            </a:xfrm>
            <a:prstGeom prst="ellipse">
              <a:avLst/>
            </a:prstGeom>
            <a:solidFill>
              <a:srgbClr val="FFFFFF"/>
            </a:solidFill>
            <a:ln w="12700" cap="flat">
              <a:noFill/>
              <a:miter lim="400000"/>
            </a:ln>
            <a:effectLst/>
          </p:spPr>
          <p:txBody>
            <a:bodyPr wrap="none" lIns="19050" tIns="19050" rIns="19050" bIns="19050" anchor="ctr">
              <a:normAutofit/>
            </a:bodyPr>
            <a:lstStyle/>
            <a:p>
              <a:pPr algn="ctr"/>
              <a:r>
                <a:rPr lang="en-US" sz="2000">
                  <a:solidFill>
                    <a:schemeClr val="tx1">
                      <a:lumMod val="65000"/>
                      <a:lumOff val="35000"/>
                    </a:schemeClr>
                  </a:solidFill>
                  <a:latin typeface="微软雅黑 Light" panose="020b0502040204020203" pitchFamily="34" charset="-122"/>
                  <a:ea typeface="微软雅黑 Light" panose="020b0502040204020203" pitchFamily="34" charset="-122"/>
                </a:rPr>
                <a:t>4</a:t>
              </a:r>
              <a:endParaRPr lang="en-US" sz="2000">
                <a:solidFill>
                  <a:schemeClr val="tx1">
                    <a:lumMod val="65000"/>
                    <a:lumOff val="35000"/>
                  </a:schemeClr>
                </a:solidFill>
                <a:latin typeface="微软雅黑 Light" panose="020b0502040204020203" pitchFamily="34" charset="-122"/>
                <a:ea typeface="微软雅黑 Light" panose="020b0502040204020203" pitchFamily="34" charset="-122"/>
              </a:endParaRPr>
            </a:p>
          </p:txBody>
        </p:sp>
        <p:grpSp>
          <p:nvGrpSpPr>
            <p:cNvPr id="76" name="íṣlïďê"/>
            <p:cNvGrpSpPr/>
            <p:nvPr/>
          </p:nvGrpSpPr>
          <p:grpSpPr>
            <a:xfrm>
              <a:off x="3017993" y="2571272"/>
              <a:ext cx="5105082" cy="78541"/>
              <a:chOff x="3307444" y="2571272"/>
              <a:chExt cx="5105082" cy="78541"/>
            </a:xfrm>
          </p:grpSpPr>
          <p:sp>
            <p:nvSpPr>
              <p:cNvPr id="88" name="îSliḍê"/>
              <p:cNvSpPr/>
              <p:nvPr/>
            </p:nvSpPr>
            <p:spPr>
              <a:xfrm>
                <a:off x="3320190" y="2600708"/>
                <a:ext cx="5092336" cy="0"/>
              </a:xfrm>
              <a:prstGeom prst="line">
                <a:avLst/>
              </a:prstGeom>
              <a:ln w="12700">
                <a:solidFill>
                  <a:srgbClr val="DCDEE0"/>
                </a:solidFill>
                <a:miter lim="400000"/>
              </a:ln>
            </p:spPr>
            <p:txBody>
              <a:bodyPr anchor="ctr"/>
              <a:lstStyle/>
              <a:p>
                <a:pPr algn="ctr"/>
                <a:endParaRPr>
                  <a:latin typeface="微软雅黑 Light" panose="020b0502040204020203" pitchFamily="34" charset="-122"/>
                  <a:ea typeface="微软雅黑 Light" panose="020b0502040204020203" pitchFamily="34" charset="-122"/>
                </a:endParaRPr>
              </a:p>
            </p:txBody>
          </p:sp>
          <p:sp>
            <p:nvSpPr>
              <p:cNvPr id="89" name="ïṡliḓê"/>
              <p:cNvSpPr/>
              <p:nvPr/>
            </p:nvSpPr>
            <p:spPr>
              <a:xfrm>
                <a:off x="3307444" y="2571272"/>
                <a:ext cx="78541" cy="78541"/>
              </a:xfrm>
              <a:prstGeom prst="ellipse">
                <a:avLst/>
              </a:prstGeom>
              <a:solidFill>
                <a:schemeClr val="accent1"/>
              </a:solidFill>
              <a:ln w="12700">
                <a:miter lim="400000"/>
              </a:ln>
            </p:spPr>
            <p:txBody>
              <a:bodyPr anchor="ctr"/>
              <a:lstStyle/>
              <a:p>
                <a:pPr algn="ctr"/>
                <a:endParaRPr>
                  <a:latin typeface="微软雅黑 Light" panose="020b0502040204020203" pitchFamily="34" charset="-122"/>
                  <a:ea typeface="微软雅黑 Light" panose="020b0502040204020203" pitchFamily="34" charset="-122"/>
                </a:endParaRPr>
              </a:p>
            </p:txBody>
          </p:sp>
        </p:grpSp>
        <p:grpSp>
          <p:nvGrpSpPr>
            <p:cNvPr id="77" name="iṩľidé"/>
            <p:cNvGrpSpPr/>
            <p:nvPr/>
          </p:nvGrpSpPr>
          <p:grpSpPr>
            <a:xfrm>
              <a:off x="1287233" y="3636525"/>
              <a:ext cx="3432355" cy="78541"/>
              <a:chOff x="1576684" y="3636525"/>
              <a:chExt cx="3432355" cy="78541"/>
            </a:xfrm>
          </p:grpSpPr>
          <p:sp>
            <p:nvSpPr>
              <p:cNvPr id="86" name="îSļiḑe"/>
              <p:cNvSpPr/>
              <p:nvPr/>
            </p:nvSpPr>
            <p:spPr>
              <a:xfrm>
                <a:off x="1592407" y="3675797"/>
                <a:ext cx="3416632" cy="0"/>
              </a:xfrm>
              <a:prstGeom prst="line">
                <a:avLst/>
              </a:prstGeom>
              <a:ln w="12700">
                <a:solidFill>
                  <a:srgbClr val="DCDEE0"/>
                </a:solidFill>
                <a:miter lim="400000"/>
              </a:ln>
            </p:spPr>
            <p:txBody>
              <a:bodyPr anchor="ctr"/>
              <a:lstStyle/>
              <a:p>
                <a:pPr algn="ctr"/>
                <a:endParaRPr>
                  <a:latin typeface="微软雅黑 Light" panose="020b0502040204020203" pitchFamily="34" charset="-122"/>
                  <a:ea typeface="微软雅黑 Light" panose="020b0502040204020203" pitchFamily="34" charset="-122"/>
                </a:endParaRPr>
              </a:p>
            </p:txBody>
          </p:sp>
          <p:sp>
            <p:nvSpPr>
              <p:cNvPr id="87" name="iṩľídê"/>
              <p:cNvSpPr/>
              <p:nvPr/>
            </p:nvSpPr>
            <p:spPr>
              <a:xfrm>
                <a:off x="1576684" y="3636525"/>
                <a:ext cx="78541" cy="78541"/>
              </a:xfrm>
              <a:prstGeom prst="ellipse">
                <a:avLst/>
              </a:prstGeom>
              <a:solidFill>
                <a:schemeClr val="accent4"/>
              </a:solidFill>
              <a:ln w="12700">
                <a:miter lim="400000"/>
              </a:ln>
            </p:spPr>
            <p:txBody>
              <a:bodyPr anchor="ctr"/>
              <a:lstStyle/>
              <a:p>
                <a:pPr algn="ctr"/>
                <a:endParaRPr>
                  <a:latin typeface="微软雅黑 Light" panose="020b0502040204020203" pitchFamily="34" charset="-122"/>
                  <a:ea typeface="微软雅黑 Light" panose="020b0502040204020203" pitchFamily="34" charset="-122"/>
                </a:endParaRPr>
              </a:p>
            </p:txBody>
          </p:sp>
        </p:grpSp>
        <p:grpSp>
          <p:nvGrpSpPr>
            <p:cNvPr id="78" name="iṧḷîḑê"/>
            <p:cNvGrpSpPr/>
            <p:nvPr/>
          </p:nvGrpSpPr>
          <p:grpSpPr>
            <a:xfrm>
              <a:off x="7937472" y="4238866"/>
              <a:ext cx="3107990" cy="78541"/>
              <a:chOff x="7937472" y="4238866"/>
              <a:chExt cx="3107990" cy="78541"/>
            </a:xfrm>
          </p:grpSpPr>
          <p:sp>
            <p:nvSpPr>
              <p:cNvPr id="84" name="îsļidè"/>
              <p:cNvSpPr/>
              <p:nvPr/>
            </p:nvSpPr>
            <p:spPr>
              <a:xfrm>
                <a:off x="7937472" y="4278136"/>
                <a:ext cx="3090384" cy="1"/>
              </a:xfrm>
              <a:prstGeom prst="line">
                <a:avLst/>
              </a:prstGeom>
              <a:ln w="12700">
                <a:solidFill>
                  <a:srgbClr val="DCDEE0"/>
                </a:solidFill>
                <a:miter lim="400000"/>
              </a:ln>
            </p:spPr>
            <p:txBody>
              <a:bodyPr anchor="ctr"/>
              <a:lstStyle/>
              <a:p>
                <a:pPr algn="ctr"/>
                <a:endParaRPr>
                  <a:latin typeface="微软雅黑 Light" panose="020b0502040204020203" pitchFamily="34" charset="-122"/>
                  <a:ea typeface="微软雅黑 Light" panose="020b0502040204020203" pitchFamily="34" charset="-122"/>
                </a:endParaRPr>
              </a:p>
            </p:txBody>
          </p:sp>
          <p:sp>
            <p:nvSpPr>
              <p:cNvPr id="85" name="íšļiḑè"/>
              <p:cNvSpPr/>
              <p:nvPr/>
            </p:nvSpPr>
            <p:spPr>
              <a:xfrm>
                <a:off x="10966921" y="4238866"/>
                <a:ext cx="78541" cy="78541"/>
              </a:xfrm>
              <a:prstGeom prst="ellipse">
                <a:avLst/>
              </a:prstGeom>
              <a:solidFill>
                <a:schemeClr val="accent3"/>
              </a:solidFill>
              <a:ln w="12700">
                <a:miter lim="400000"/>
              </a:ln>
            </p:spPr>
            <p:txBody>
              <a:bodyPr anchor="ctr"/>
              <a:lstStyle/>
              <a:p>
                <a:pPr algn="ctr"/>
                <a:endParaRPr>
                  <a:latin typeface="微软雅黑 Light" panose="020b0502040204020203" pitchFamily="34" charset="-122"/>
                  <a:ea typeface="微软雅黑 Light" panose="020b0502040204020203" pitchFamily="34" charset="-122"/>
                </a:endParaRPr>
              </a:p>
            </p:txBody>
          </p:sp>
        </p:grpSp>
        <p:grpSp>
          <p:nvGrpSpPr>
            <p:cNvPr id="79" name="îślidé"/>
            <p:cNvGrpSpPr/>
            <p:nvPr/>
          </p:nvGrpSpPr>
          <p:grpSpPr>
            <a:xfrm>
              <a:off x="4591378" y="5305128"/>
              <a:ext cx="3932623" cy="78541"/>
              <a:chOff x="4591378" y="5305128"/>
              <a:chExt cx="3932623" cy="78541"/>
            </a:xfrm>
          </p:grpSpPr>
          <p:sp>
            <p:nvSpPr>
              <p:cNvPr id="82" name="ïš1iḓê"/>
              <p:cNvSpPr/>
              <p:nvPr/>
            </p:nvSpPr>
            <p:spPr>
              <a:xfrm>
                <a:off x="4591378" y="5344398"/>
                <a:ext cx="3929401" cy="1"/>
              </a:xfrm>
              <a:prstGeom prst="line">
                <a:avLst/>
              </a:prstGeom>
              <a:ln w="12700">
                <a:solidFill>
                  <a:srgbClr val="DCDEE0"/>
                </a:solidFill>
                <a:miter lim="400000"/>
              </a:ln>
            </p:spPr>
            <p:txBody>
              <a:bodyPr anchor="ctr"/>
              <a:lstStyle/>
              <a:p>
                <a:pPr algn="ctr"/>
                <a:endParaRPr>
                  <a:latin typeface="微软雅黑 Light" panose="020b0502040204020203" pitchFamily="34" charset="-122"/>
                  <a:ea typeface="微软雅黑 Light" panose="020b0502040204020203" pitchFamily="34" charset="-122"/>
                </a:endParaRPr>
              </a:p>
            </p:txBody>
          </p:sp>
          <p:sp>
            <p:nvSpPr>
              <p:cNvPr id="83" name="îslíďé"/>
              <p:cNvSpPr/>
              <p:nvPr/>
            </p:nvSpPr>
            <p:spPr>
              <a:xfrm>
                <a:off x="8445460" y="5305128"/>
                <a:ext cx="78541" cy="78541"/>
              </a:xfrm>
              <a:prstGeom prst="ellipse">
                <a:avLst/>
              </a:prstGeom>
              <a:solidFill>
                <a:schemeClr val="accent2"/>
              </a:solidFill>
              <a:ln w="12700">
                <a:miter lim="400000"/>
              </a:ln>
            </p:spPr>
            <p:txBody>
              <a:bodyPr anchor="ctr"/>
              <a:lstStyle/>
              <a:p>
                <a:pPr algn="ctr"/>
                <a:endParaRPr>
                  <a:latin typeface="微软雅黑 Light" panose="020b0502040204020203" pitchFamily="34" charset="-122"/>
                  <a:ea typeface="微软雅黑 Light" panose="020b0502040204020203" pitchFamily="34" charset="-122"/>
                </a:endParaRPr>
              </a:p>
            </p:txBody>
          </p:sp>
        </p:grpSp>
        <p:sp>
          <p:nvSpPr>
            <p:cNvPr id="80" name="iś1idé"/>
            <p:cNvSpPr/>
            <p:nvPr/>
          </p:nvSpPr>
          <p:spPr>
            <a:xfrm>
              <a:off x="1929381" y="3673070"/>
              <a:ext cx="2816054" cy="3197924"/>
            </a:xfrm>
            <a:custGeom>
              <a:cxnLst>
                <a:cxn ang="0">
                  <a:pos x="wd2" y="hd2"/>
                </a:cxn>
                <a:cxn ang="5400000">
                  <a:pos x="wd2" y="hd2"/>
                </a:cxn>
                <a:cxn ang="10800000">
                  <a:pos x="wd2" y="hd2"/>
                </a:cxn>
                <a:cxn ang="16200000">
                  <a:pos x="wd2" y="hd2"/>
                </a:cxn>
              </a:cxnLst>
              <a:rect l="0" t="0" r="r" b="b"/>
              <a:pathLst>
                <a:path w="21600" h="21600" extrusionOk="0">
                  <a:moveTo>
                    <a:pt x="14906" y="0"/>
                  </a:moveTo>
                  <a:lnTo>
                    <a:pt x="0" y="21600"/>
                  </a:lnTo>
                  <a:lnTo>
                    <a:pt x="6694" y="21600"/>
                  </a:lnTo>
                  <a:lnTo>
                    <a:pt x="21600" y="0"/>
                  </a:lnTo>
                  <a:lnTo>
                    <a:pt x="14906" y="0"/>
                  </a:lnTo>
                  <a:close/>
                </a:path>
              </a:pathLst>
            </a:custGeom>
            <a:solidFill>
              <a:srgbClr val="FFD277"/>
            </a:solidFill>
            <a:ln w="12700">
              <a:miter lim="400000"/>
            </a:ln>
          </p:spPr>
          <p:txBody>
            <a:bodyPr anchor="ctr"/>
            <a:lstStyle/>
            <a:p>
              <a:pPr algn="ctr"/>
              <a:endParaRPr>
                <a:latin typeface="微软雅黑 Light" panose="020b0502040204020203" pitchFamily="34" charset="-122"/>
                <a:ea typeface="微软雅黑 Light" panose="020b0502040204020203" pitchFamily="34" charset="-122"/>
              </a:endParaRPr>
            </a:p>
          </p:txBody>
        </p:sp>
        <p:sp>
          <p:nvSpPr>
            <p:cNvPr id="81" name="ïśḻíḑe"/>
            <p:cNvSpPr/>
            <p:nvPr/>
          </p:nvSpPr>
          <p:spPr>
            <a:xfrm>
              <a:off x="3920261" y="3758764"/>
              <a:ext cx="513679" cy="513680"/>
            </a:xfrm>
            <a:prstGeom prst="ellipse">
              <a:avLst/>
            </a:prstGeom>
            <a:solidFill>
              <a:srgbClr val="FFFFFF"/>
            </a:solidFill>
            <a:ln w="12700" cap="flat">
              <a:noFill/>
              <a:miter lim="400000"/>
            </a:ln>
            <a:effectLst/>
          </p:spPr>
          <p:txBody>
            <a:bodyPr wrap="none" lIns="19050" tIns="19050" rIns="19050" bIns="19050" anchor="ctr">
              <a:normAutofit/>
            </a:bodyPr>
            <a:lstStyle/>
            <a:p>
              <a:pPr algn="ctr"/>
              <a:r>
                <a:rPr lang="en-US" sz="2000">
                  <a:solidFill>
                    <a:schemeClr val="tx1">
                      <a:lumMod val="65000"/>
                      <a:lumOff val="35000"/>
                    </a:schemeClr>
                  </a:solidFill>
                  <a:latin typeface="微软雅黑 Light" panose="020b0502040204020203" pitchFamily="34" charset="-122"/>
                  <a:ea typeface="微软雅黑 Light" panose="020b0502040204020203" pitchFamily="34" charset="-122"/>
                </a:rPr>
                <a:t>1</a:t>
              </a:r>
              <a:endParaRPr lang="en-US" sz="2000">
                <a:solidFill>
                  <a:schemeClr val="tx1">
                    <a:lumMod val="65000"/>
                    <a:lumOff val="35000"/>
                  </a:schemeClr>
                </a:solidFill>
                <a:latin typeface="微软雅黑 Light" panose="020b0502040204020203" pitchFamily="34" charset="-122"/>
                <a:ea typeface="微软雅黑 Light" panose="020b0502040204020203" pitchFamily="34" charset="-122"/>
              </a:endParaRPr>
            </a:p>
          </p:txBody>
        </p:sp>
      </p:grpSp>
      <p:sp>
        <p:nvSpPr>
          <p:cNvPr id="94" name="iSḷiďê"/>
          <p:cNvSpPr txBox="1"/>
          <p:nvPr/>
        </p:nvSpPr>
        <p:spPr>
          <a:xfrm>
            <a:off x="5411519" y="5504562"/>
            <a:ext cx="3210344" cy="891944"/>
          </a:xfrm>
          <a:prstGeom prst="rect">
            <a:avLst/>
          </a:prstGeom>
          <a:noFill/>
        </p:spPr>
        <p:txBody>
          <a:bodyPr wrap="square" lIns="90000" tIns="46800" rIns="90000" bIns="46800" anchor="t">
            <a:normAutofit/>
          </a:bodyPr>
          <a:lstStyle/>
          <a:p>
            <a:pPr algn="l">
              <a:lnSpc>
                <a:spcPct val="120000"/>
              </a:lnSpc>
            </a:pPr>
            <a:r>
              <a:rPr lang="zh-CN" altLang="en-US" sz="1100">
                <a:solidFill>
                  <a:schemeClr val="bg1"/>
                </a:solidFill>
                <a:sym typeface="+mn-ea"/>
              </a:rPr>
              <a:t>用户可以在投影仪或者计算机上进行演示也可以将演示文稿打印出来制作成胶片以便应用到更广泛</a:t>
            </a:r>
            <a:endParaRPr lang="zh-CN" altLang="en-US" sz="1100">
              <a:solidFill>
                <a:schemeClr val="bg1"/>
              </a:solidFill>
              <a:latin typeface="微软雅黑 Light" panose="020b0502040204020203" pitchFamily="34" charset="-122"/>
              <a:ea typeface="微软雅黑 Light" panose="020b0502040204020203" pitchFamily="34" charset="-122"/>
              <a:sym typeface="+mn-ea"/>
            </a:endParaRPr>
          </a:p>
        </p:txBody>
      </p:sp>
      <p:sp>
        <p:nvSpPr>
          <p:cNvPr id="95" name="iSḷiďê"/>
          <p:cNvSpPr txBox="1"/>
          <p:nvPr/>
        </p:nvSpPr>
        <p:spPr>
          <a:xfrm>
            <a:off x="8700778" y="4388823"/>
            <a:ext cx="3210344" cy="891944"/>
          </a:xfrm>
          <a:prstGeom prst="rect">
            <a:avLst/>
          </a:prstGeom>
          <a:noFill/>
        </p:spPr>
        <p:txBody>
          <a:bodyPr wrap="square" lIns="90000" tIns="46800" rIns="90000" bIns="46800" anchor="t">
            <a:normAutofit/>
          </a:bodyPr>
          <a:lstStyle/>
          <a:p>
            <a:pPr algn="l">
              <a:lnSpc>
                <a:spcPct val="120000"/>
              </a:lnSpc>
            </a:pPr>
            <a:r>
              <a:rPr lang="zh-CN" altLang="en-US" sz="1100">
                <a:solidFill>
                  <a:schemeClr val="bg1"/>
                </a:solidFill>
                <a:sym typeface="+mn-ea"/>
              </a:rPr>
              <a:t>用户可以在投影仪或者计算机上进行演示也可以将演示文稿打印出来制作成胶片以便应用到更广泛</a:t>
            </a:r>
            <a:endParaRPr lang="zh-CN" altLang="en-US" sz="1100">
              <a:solidFill>
                <a:schemeClr val="bg1"/>
              </a:solidFill>
              <a:latin typeface="微软雅黑 Light" panose="020b0502040204020203" pitchFamily="34" charset="-122"/>
              <a:ea typeface="微软雅黑 Light" panose="020b0502040204020203" pitchFamily="34" charset="-122"/>
              <a:sym typeface="+mn-ea"/>
            </a:endParaRPr>
          </a:p>
        </p:txBody>
      </p:sp>
      <p:sp>
        <p:nvSpPr>
          <p:cNvPr id="96" name="iSḷiďê"/>
          <p:cNvSpPr txBox="1"/>
          <p:nvPr/>
        </p:nvSpPr>
        <p:spPr>
          <a:xfrm>
            <a:off x="185102" y="3790721"/>
            <a:ext cx="3210344" cy="891944"/>
          </a:xfrm>
          <a:prstGeom prst="rect">
            <a:avLst/>
          </a:prstGeom>
          <a:noFill/>
        </p:spPr>
        <p:txBody>
          <a:bodyPr wrap="square" lIns="90000" tIns="46800" rIns="90000" bIns="46800" anchor="t">
            <a:normAutofit/>
          </a:bodyPr>
          <a:lstStyle/>
          <a:p>
            <a:pPr algn="l">
              <a:lnSpc>
                <a:spcPct val="120000"/>
              </a:lnSpc>
            </a:pPr>
            <a:r>
              <a:rPr lang="zh-CN" altLang="en-US" sz="1100">
                <a:solidFill>
                  <a:schemeClr val="bg1"/>
                </a:solidFill>
                <a:sym typeface="+mn-ea"/>
              </a:rPr>
              <a:t>用户可以在投影仪或者计算机上进行演示也可以将演示文稿打印出来制作成胶片以便应用到更广泛</a:t>
            </a:r>
            <a:endParaRPr lang="zh-CN" altLang="en-US" sz="1100">
              <a:solidFill>
                <a:schemeClr val="bg1"/>
              </a:solidFill>
              <a:latin typeface="微软雅黑 Light" panose="020b0502040204020203" pitchFamily="34" charset="-122"/>
              <a:ea typeface="微软雅黑 Light" panose="020b0502040204020203" pitchFamily="34" charset="-122"/>
              <a:sym typeface="+mn-ea"/>
            </a:endParaRPr>
          </a:p>
        </p:txBody>
      </p:sp>
      <p:sp>
        <p:nvSpPr>
          <p:cNvPr id="97" name="iSḷiďê"/>
          <p:cNvSpPr txBox="1"/>
          <p:nvPr/>
        </p:nvSpPr>
        <p:spPr>
          <a:xfrm>
            <a:off x="4378807" y="1642160"/>
            <a:ext cx="3210344" cy="891944"/>
          </a:xfrm>
          <a:prstGeom prst="rect">
            <a:avLst/>
          </a:prstGeom>
          <a:noFill/>
        </p:spPr>
        <p:txBody>
          <a:bodyPr wrap="square" lIns="90000" tIns="46800" rIns="90000" bIns="46800" anchor="t">
            <a:normAutofit/>
          </a:bodyPr>
          <a:lstStyle/>
          <a:p>
            <a:pPr algn="l">
              <a:lnSpc>
                <a:spcPct val="120000"/>
              </a:lnSpc>
            </a:pPr>
            <a:r>
              <a:rPr lang="zh-CN" altLang="en-US" sz="1100">
                <a:solidFill>
                  <a:schemeClr val="bg1"/>
                </a:solidFill>
                <a:sym typeface="+mn-ea"/>
              </a:rPr>
              <a:t>用户可以在投影仪或者计算机上进行演示也可以将演示文稿打印出来制作成胶片以便应用到更广泛</a:t>
            </a:r>
            <a:endParaRPr lang="zh-CN" altLang="en-US" sz="1100">
              <a:solidFill>
                <a:schemeClr val="bg1"/>
              </a:solidFill>
              <a:latin typeface="微软雅黑 Light" panose="020b0502040204020203" pitchFamily="34" charset="-122"/>
              <a:ea typeface="微软雅黑 Light" panose="020b0502040204020203" pitchFamily="34" charset="-122"/>
              <a:sym typeface="+mn-ea"/>
            </a:endParaRPr>
          </a:p>
        </p:txBody>
      </p:sp>
      <p:grpSp>
        <p:nvGrpSpPr>
          <p:cNvPr id="4" name="组合 3"/>
          <p:cNvGrpSpPr/>
          <p:nvPr/>
        </p:nvGrpSpPr>
        <p:grpSpPr>
          <a:xfrm>
            <a:off x="4442460" y="231140"/>
            <a:ext cx="3277235" cy="739140"/>
            <a:chOff x="6996" y="364"/>
            <a:chExt cx="5161" cy="1164"/>
          </a:xfrm>
        </p:grpSpPr>
        <p:sp>
          <p:nvSpPr>
            <p:cNvPr id="2" name="TextBox 8"/>
            <p:cNvSpPr txBox="1"/>
            <p:nvPr/>
          </p:nvSpPr>
          <p:spPr>
            <a:xfrm>
              <a:off x="6996" y="364"/>
              <a:ext cx="5161" cy="828"/>
            </a:xfrm>
            <a:prstGeom prst="rect">
              <a:avLst/>
            </a:prstGeom>
            <a:noFill/>
          </p:spPr>
          <p:txBody>
            <a:bodyPr wrap="square" lIns="0" tIns="0" rIns="0" bIns="0" rtlCol="0" anchor="ctr">
              <a:spAutoFit/>
            </a:bodyPr>
            <a:lstStyle/>
            <a:p>
              <a:pPr algn="ctr"/>
              <a:r>
                <a:rPr lang="zh-CN" altLang="en-US" sz="3415">
                  <a:solidFill>
                    <a:schemeClr val="bg1"/>
                  </a:solidFill>
                  <a:latin typeface="Arial" panose="020b0604020202020204" pitchFamily="34" charset="0"/>
                  <a:ea typeface="微软雅黑" panose="020b0503020204020204" charset="-122"/>
                  <a:sym typeface="Arial" panose="020b0604020202020204" pitchFamily="34" charset="0"/>
                </a:rPr>
                <a:t>点击输入标题</a:t>
              </a:r>
              <a:endParaRPr lang="zh-CN" altLang="en-US" sz="3415">
                <a:solidFill>
                  <a:schemeClr val="bg1"/>
                </a:solidFill>
                <a:latin typeface="Arial" panose="020b0604020202020204" pitchFamily="34" charset="0"/>
                <a:ea typeface="微软雅黑" panose="020b0503020204020204" charset="-122"/>
                <a:sym typeface="Arial" panose="020b0604020202020204" pitchFamily="34" charset="0"/>
              </a:endParaRPr>
            </a:p>
          </p:txBody>
        </p:sp>
        <p:sp>
          <p:nvSpPr>
            <p:cNvPr id="3" name="TextBox 8"/>
            <p:cNvSpPr txBox="1"/>
            <p:nvPr/>
          </p:nvSpPr>
          <p:spPr>
            <a:xfrm>
              <a:off x="7875" y="1275"/>
              <a:ext cx="3451" cy="253"/>
            </a:xfrm>
            <a:prstGeom prst="rect">
              <a:avLst/>
            </a:prstGeom>
            <a:noFill/>
          </p:spPr>
          <p:txBody>
            <a:bodyPr wrap="square" lIns="0" tIns="0" rIns="0" bIns="0" rtlCol="0" anchor="ctr">
              <a:spAutoFit/>
            </a:bodyPr>
            <a:lstStyle/>
            <a:p>
              <a:pPr algn="ctr"/>
              <a:r>
                <a:rPr lang="en-US" altLang="zh-CN" sz="1045">
                  <a:solidFill>
                    <a:schemeClr val="bg1"/>
                  </a:solidFill>
                  <a:latin typeface="Arial" panose="020b0604020202020204" pitchFamily="34" charset="0"/>
                  <a:ea typeface="微软雅黑" panose="020b0503020204020204" charset="-122"/>
                  <a:sym typeface="Arial" panose="020b0604020202020204" pitchFamily="34" charset="0"/>
                </a:rPr>
                <a:t>CLICK TO ADD CAPTION TEXT</a:t>
              </a:r>
              <a:endParaRPr lang="en-US" altLang="zh-CN" sz="1045">
                <a:solidFill>
                  <a:schemeClr val="bg1"/>
                </a:solidFill>
                <a:latin typeface="Arial" panose="020b0604020202020204" pitchFamily="34" charset="0"/>
                <a:ea typeface="微软雅黑" panose="020b0503020204020204" charset="-122"/>
                <a:sym typeface="Arial" panose="020b0604020202020204" pitchFamily="34" charset="0"/>
              </a:endParaRPr>
            </a:p>
          </p:txBody>
        </p:sp>
      </p:grpSp>
    </p:spTree>
  </p:cSld>
  <p:clrMapOvr>
    <a:masterClrMapping/>
  </p:clrMapOvr>
  <mc:AlternateContent>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down)">
                                      <p:cBhvr>
                                        <p:cTn id="7" dur="500"/>
                                        <p:tgtEl>
                                          <p:spTgt spid="58"/>
                                        </p:tgtEl>
                                      </p:cBhvr>
                                    </p:animEffect>
                                  </p:childTnLst>
                                </p:cTn>
                              </p:par>
                            </p:childTnLst>
                          </p:cTn>
                        </p:par>
                        <p:par>
                          <p:cTn id="8" fill="hold" nodeType="afterGroup">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7"/>
                                        </p:tgtEl>
                                        <p:attrNameLst>
                                          <p:attrName>style.visibility</p:attrName>
                                        </p:attrNameLst>
                                      </p:cBhvr>
                                      <p:to>
                                        <p:strVal val="visible"/>
                                      </p:to>
                                    </p:set>
                                    <p:anim calcmode="lin" valueType="num">
                                      <p:cBhvr>
                                        <p:cTn id="16" dur="500" fill="hold"/>
                                        <p:tgtEl>
                                          <p:spTgt spid="97"/>
                                        </p:tgtEl>
                                        <p:attrNameLst>
                                          <p:attrName>ppt_w</p:attrName>
                                        </p:attrNameLst>
                                      </p:cBhvr>
                                      <p:tavLst>
                                        <p:tav tm="0">
                                          <p:val>
                                            <p:fltVal val="0"/>
                                          </p:val>
                                        </p:tav>
                                        <p:tav tm="100000">
                                          <p:val>
                                            <p:strVal val="#ppt_w"/>
                                          </p:val>
                                        </p:tav>
                                      </p:tavLst>
                                    </p:anim>
                                    <p:anim calcmode="lin" valueType="num">
                                      <p:cBhvr>
                                        <p:cTn id="17" dur="500" fill="hold"/>
                                        <p:tgtEl>
                                          <p:spTgt spid="97"/>
                                        </p:tgtEl>
                                        <p:attrNameLst>
                                          <p:attrName>ppt_h</p:attrName>
                                        </p:attrNameLst>
                                      </p:cBhvr>
                                      <p:tavLst>
                                        <p:tav tm="0">
                                          <p:val>
                                            <p:fltVal val="0"/>
                                          </p:val>
                                        </p:tav>
                                        <p:tav tm="100000">
                                          <p:val>
                                            <p:strVal val="#ppt_h"/>
                                          </p:val>
                                        </p:tav>
                                      </p:tavLst>
                                    </p:anim>
                                    <p:animEffect transition="in" filter="fade">
                                      <p:cBhvr>
                                        <p:cTn id="18" dur="500"/>
                                        <p:tgtEl>
                                          <p:spTgt spid="9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5"/>
                                        </p:tgtEl>
                                        <p:attrNameLst>
                                          <p:attrName>style.visibility</p:attrName>
                                        </p:attrNameLst>
                                      </p:cBhvr>
                                      <p:to>
                                        <p:strVal val="visible"/>
                                      </p:to>
                                    </p:set>
                                    <p:anim calcmode="lin" valueType="num">
                                      <p:cBhvr>
                                        <p:cTn id="21" dur="500" fill="hold"/>
                                        <p:tgtEl>
                                          <p:spTgt spid="95"/>
                                        </p:tgtEl>
                                        <p:attrNameLst>
                                          <p:attrName>ppt_w</p:attrName>
                                        </p:attrNameLst>
                                      </p:cBhvr>
                                      <p:tavLst>
                                        <p:tav tm="0">
                                          <p:val>
                                            <p:fltVal val="0"/>
                                          </p:val>
                                        </p:tav>
                                        <p:tav tm="100000">
                                          <p:val>
                                            <p:strVal val="#ppt_w"/>
                                          </p:val>
                                        </p:tav>
                                      </p:tavLst>
                                    </p:anim>
                                    <p:anim calcmode="lin" valueType="num">
                                      <p:cBhvr>
                                        <p:cTn id="22" dur="500" fill="hold"/>
                                        <p:tgtEl>
                                          <p:spTgt spid="95"/>
                                        </p:tgtEl>
                                        <p:attrNameLst>
                                          <p:attrName>ppt_h</p:attrName>
                                        </p:attrNameLst>
                                      </p:cBhvr>
                                      <p:tavLst>
                                        <p:tav tm="0">
                                          <p:val>
                                            <p:fltVal val="0"/>
                                          </p:val>
                                        </p:tav>
                                        <p:tav tm="100000">
                                          <p:val>
                                            <p:strVal val="#ppt_h"/>
                                          </p:val>
                                        </p:tav>
                                      </p:tavLst>
                                    </p:anim>
                                    <p:animEffect transition="in" filter="fade">
                                      <p:cBhvr>
                                        <p:cTn id="23" dur="500"/>
                                        <p:tgtEl>
                                          <p:spTgt spid="95"/>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4"/>
                                        </p:tgtEl>
                                        <p:attrNameLst>
                                          <p:attrName>style.visibility</p:attrName>
                                        </p:attrNameLst>
                                      </p:cBhvr>
                                      <p:to>
                                        <p:strVal val="visible"/>
                                      </p:to>
                                    </p:set>
                                    <p:anim calcmode="lin" valueType="num">
                                      <p:cBhvr>
                                        <p:cTn id="26" dur="500" fill="hold"/>
                                        <p:tgtEl>
                                          <p:spTgt spid="94"/>
                                        </p:tgtEl>
                                        <p:attrNameLst>
                                          <p:attrName>ppt_w</p:attrName>
                                        </p:attrNameLst>
                                      </p:cBhvr>
                                      <p:tavLst>
                                        <p:tav tm="0">
                                          <p:val>
                                            <p:fltVal val="0"/>
                                          </p:val>
                                        </p:tav>
                                        <p:tav tm="100000">
                                          <p:val>
                                            <p:strVal val="#ppt_w"/>
                                          </p:val>
                                        </p:tav>
                                      </p:tavLst>
                                    </p:anim>
                                    <p:anim calcmode="lin" valueType="num">
                                      <p:cBhvr>
                                        <p:cTn id="27" dur="500" fill="hold"/>
                                        <p:tgtEl>
                                          <p:spTgt spid="94"/>
                                        </p:tgtEl>
                                        <p:attrNameLst>
                                          <p:attrName>ppt_h</p:attrName>
                                        </p:attrNameLst>
                                      </p:cBhvr>
                                      <p:tavLst>
                                        <p:tav tm="0">
                                          <p:val>
                                            <p:fltVal val="0"/>
                                          </p:val>
                                        </p:tav>
                                        <p:tav tm="100000">
                                          <p:val>
                                            <p:strVal val="#ppt_h"/>
                                          </p:val>
                                        </p:tav>
                                      </p:tavLst>
                                    </p:anim>
                                    <p:animEffect transition="in" filter="fade">
                                      <p:cBhvr>
                                        <p:cTn id="28" dur="5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Lst>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rgbClr val="B39C4E"/>
        </a:solidFill>
        <a:effectLst/>
      </p:bgPr>
    </p:bg>
    <p:spTree>
      <p:nvGrpSpPr>
        <p:cNvPr id="1" name=""/>
        <p:cNvGrpSpPr/>
        <p:nvPr/>
      </p:nvGrpSpPr>
      <p:grpSpPr>
        <a:xfrm>
          <a:off x="0" y="0"/>
          <a:ext cx="0" cy="0"/>
        </a:xfrm>
      </p:grpSpPr>
      <p:sp>
        <p:nvSpPr>
          <p:cNvPr id="16" name="TextBox 48"/>
          <p:cNvSpPr txBox="1"/>
          <p:nvPr/>
        </p:nvSpPr>
        <p:spPr>
          <a:xfrm>
            <a:off x="5539134" y="2526189"/>
            <a:ext cx="5568619" cy="902335"/>
          </a:xfrm>
          <a:prstGeom prst="rect">
            <a:avLst/>
          </a:prstGeom>
          <a:noFill/>
        </p:spPr>
        <p:txBody>
          <a:bodyPr wrap="square" lIns="0" tIns="0" rIns="0" bIns="0" rtlCol="0">
            <a:spAutoFit/>
          </a:bodyPr>
          <a:lstStyle/>
          <a:p>
            <a:r>
              <a:rPr lang="zh-CN" altLang="en-US" sz="5865" b="1">
                <a:solidFill>
                  <a:schemeClr val="bg1"/>
                </a:solidFill>
                <a:latin typeface="微软雅黑" panose="020b0503020204020204" charset="-122"/>
                <a:ea typeface="微软雅黑" panose="020b0503020204020204" charset="-122"/>
                <a:cs typeface="+mn-ea"/>
                <a:sym typeface="微软雅黑" panose="020b0503020204020204" charset="-122"/>
              </a:rPr>
              <a:t>输入题目</a:t>
            </a:r>
            <a:endParaRPr lang="zh-CN" altLang="en-US" sz="5865" b="1">
              <a:solidFill>
                <a:schemeClr val="bg1"/>
              </a:solidFill>
              <a:latin typeface="微软雅黑" panose="020b0503020204020204" charset="-122"/>
              <a:ea typeface="微软雅黑" panose="020b0503020204020204" charset="-122"/>
              <a:cs typeface="+mn-ea"/>
              <a:sym typeface="微软雅黑" panose="020b0503020204020204" charset="-122"/>
            </a:endParaRPr>
          </a:p>
        </p:txBody>
      </p:sp>
      <p:sp>
        <p:nvSpPr>
          <p:cNvPr id="17" name="TextBox 49"/>
          <p:cNvSpPr txBox="1"/>
          <p:nvPr/>
        </p:nvSpPr>
        <p:spPr>
          <a:xfrm>
            <a:off x="5539134" y="3428049"/>
            <a:ext cx="5198347" cy="861695"/>
          </a:xfrm>
          <a:prstGeom prst="rect">
            <a:avLst/>
          </a:prstGeom>
          <a:noFill/>
        </p:spPr>
        <p:txBody>
          <a:bodyPr wrap="square" lIns="0" tIns="0" rIns="0" bIns="0" rtlCol="0">
            <a:spAutoFit/>
          </a:bodyPr>
          <a:lstStyle/>
          <a:p>
            <a:pPr eaLnBrk="0" hangingPunct="0"/>
            <a:r>
              <a:rPr lang="zh-CN" altLang="en-US" sz="1865" smtClean="0">
                <a:solidFill>
                  <a:schemeClr val="bg1"/>
                </a:solidFill>
                <a:latin typeface="微软雅黑" panose="020b0503020204020204" charset="-122"/>
                <a:ea typeface="微软雅黑" panose="020b0503020204020204" charset="-122"/>
                <a:cs typeface="+mn-ea"/>
                <a:sym typeface="微软雅黑" panose="020b0503020204020204" charset="-122"/>
              </a:rPr>
              <a:t>请替换文字内容，点击添加相关标题文字，请替换文字内容，点击添加相关标题文字</a:t>
            </a:r>
            <a:endParaRPr lang="zh-CN" altLang="en-US" sz="1865" smtClean="0">
              <a:solidFill>
                <a:schemeClr val="bg1"/>
              </a:solidFill>
              <a:latin typeface="微软雅黑" panose="020b0503020204020204" charset="-122"/>
              <a:ea typeface="微软雅黑" panose="020b0503020204020204" charset="-122"/>
              <a:cs typeface="+mn-ea"/>
              <a:sym typeface="微软雅黑" panose="020b0503020204020204" charset="-122"/>
            </a:endParaRPr>
          </a:p>
          <a:p>
            <a:pPr eaLnBrk="0" hangingPunct="0"/>
            <a:endParaRPr lang="zh-CN" altLang="en-US" sz="1865" b="1" smtClean="0">
              <a:solidFill>
                <a:srgbClr val="FF9D8B"/>
              </a:solidFill>
              <a:latin typeface="微软雅黑" panose="020b0503020204020204" charset="-122"/>
              <a:ea typeface="微软雅黑" panose="020b0503020204020204" charset="-122"/>
              <a:cs typeface="+mn-ea"/>
              <a:sym typeface="微软雅黑" panose="020b0503020204020204" charset="-122"/>
            </a:endParaRPr>
          </a:p>
        </p:txBody>
      </p:sp>
      <p:grpSp>
        <p:nvGrpSpPr>
          <p:cNvPr id="25" name="组合 24"/>
          <p:cNvGrpSpPr/>
          <p:nvPr/>
        </p:nvGrpSpPr>
        <p:grpSpPr>
          <a:xfrm>
            <a:off x="1746198" y="1716277"/>
            <a:ext cx="3317936" cy="3319987"/>
            <a:chOff x="265239" y="1114832"/>
            <a:chExt cx="2796817" cy="2798546"/>
          </a:xfrm>
          <a:effectLst>
            <a:outerShdw blurRad="381000" dist="101600" dir="2700000" algn="ctr" rotWithShape="0">
              <a:srgbClr val="000000">
                <a:alpha val="30000"/>
              </a:srgbClr>
            </a:outerShdw>
          </a:effectLst>
        </p:grpSpPr>
        <p:sp>
          <p:nvSpPr>
            <p:cNvPr id="26" name="Freeform 3297"/>
            <p:cNvSpPr/>
            <p:nvPr/>
          </p:nvSpPr>
          <p:spPr bwMode="auto">
            <a:xfrm>
              <a:off x="265239" y="1114832"/>
              <a:ext cx="2796817" cy="2798546"/>
            </a:xfrm>
            <a:custGeom>
              <a:gdLst>
                <a:gd name="T0" fmla="*/ 1619 w 3239"/>
                <a:gd name="T1" fmla="*/ 3241 h 3241"/>
                <a:gd name="T2" fmla="*/ 0 w 3239"/>
                <a:gd name="T3" fmla="*/ 1620 h 3241"/>
                <a:gd name="T4" fmla="*/ 1619 w 3239"/>
                <a:gd name="T5" fmla="*/ 0 h 3241"/>
                <a:gd name="T6" fmla="*/ 3239 w 3239"/>
                <a:gd name="T7" fmla="*/ 1620 h 3241"/>
                <a:gd name="T8" fmla="*/ 1619 w 3239"/>
                <a:gd name="T9" fmla="*/ 3241 h 3241"/>
              </a:gdLst>
              <a:cxnLst>
                <a:cxn ang="0">
                  <a:pos x="T0" y="T1"/>
                </a:cxn>
                <a:cxn ang="0">
                  <a:pos x="T2" y="T3"/>
                </a:cxn>
                <a:cxn ang="0">
                  <a:pos x="T4" y="T5"/>
                </a:cxn>
                <a:cxn ang="0">
                  <a:pos x="T6" y="T7"/>
                </a:cxn>
                <a:cxn ang="0">
                  <a:pos x="T8" y="T9"/>
                </a:cxn>
              </a:cxnLst>
              <a:rect l="0" t="0" r="r" b="b"/>
              <a:pathLst>
                <a:path w="3239" h="3240">
                  <a:moveTo>
                    <a:pt x="1619" y="3241"/>
                  </a:moveTo>
                  <a:lnTo>
                    <a:pt x="0" y="1620"/>
                  </a:lnTo>
                  <a:lnTo>
                    <a:pt x="1619" y="0"/>
                  </a:lnTo>
                  <a:lnTo>
                    <a:pt x="3239" y="1620"/>
                  </a:lnTo>
                  <a:lnTo>
                    <a:pt x="1619" y="3241"/>
                  </a:lnTo>
                  <a:close/>
                </a:path>
              </a:pathLst>
            </a:custGeom>
            <a:solidFill>
              <a:srgbClr val="B39C4E"/>
            </a:solidFill>
            <a:ln>
              <a:noFill/>
            </a:ln>
            <a:effectLst>
              <a:outerShdw blurRad="444500" dist="63500" dir="2700000" algn="l" rotWithShape="0">
                <a:prstClr val="black">
                  <a:alpha val="30000"/>
                </a:prstClr>
              </a:outerShdw>
            </a:effectLst>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27" name="Freeform 3297"/>
            <p:cNvSpPr/>
            <p:nvPr/>
          </p:nvSpPr>
          <p:spPr bwMode="auto">
            <a:xfrm>
              <a:off x="381083" y="1211088"/>
              <a:ext cx="2580144" cy="2581737"/>
            </a:xfrm>
            <a:custGeom>
              <a:gdLst>
                <a:gd name="T0" fmla="*/ 1619 w 3239"/>
                <a:gd name="T1" fmla="*/ 3241 h 3241"/>
                <a:gd name="T2" fmla="*/ 0 w 3239"/>
                <a:gd name="T3" fmla="*/ 1620 h 3241"/>
                <a:gd name="T4" fmla="*/ 1619 w 3239"/>
                <a:gd name="T5" fmla="*/ 0 h 3241"/>
                <a:gd name="T6" fmla="*/ 3239 w 3239"/>
                <a:gd name="T7" fmla="*/ 1620 h 3241"/>
                <a:gd name="T8" fmla="*/ 1619 w 3239"/>
                <a:gd name="T9" fmla="*/ 3241 h 3241"/>
              </a:gdLst>
              <a:cxnLst>
                <a:cxn ang="0">
                  <a:pos x="T0" y="T1"/>
                </a:cxn>
                <a:cxn ang="0">
                  <a:pos x="T2" y="T3"/>
                </a:cxn>
                <a:cxn ang="0">
                  <a:pos x="T4" y="T5"/>
                </a:cxn>
                <a:cxn ang="0">
                  <a:pos x="T6" y="T7"/>
                </a:cxn>
                <a:cxn ang="0">
                  <a:pos x="T8" y="T9"/>
                </a:cxn>
              </a:cxnLst>
              <a:rect l="0" t="0" r="r" b="b"/>
              <a:pathLst>
                <a:path w="3239" h="3240">
                  <a:moveTo>
                    <a:pt x="1619" y="3241"/>
                  </a:moveTo>
                  <a:lnTo>
                    <a:pt x="0" y="1620"/>
                  </a:lnTo>
                  <a:lnTo>
                    <a:pt x="1619" y="0"/>
                  </a:lnTo>
                  <a:lnTo>
                    <a:pt x="3239" y="1620"/>
                  </a:lnTo>
                  <a:lnTo>
                    <a:pt x="1619" y="3241"/>
                  </a:lnTo>
                  <a:close/>
                </a:path>
              </a:pathLst>
            </a:custGeom>
            <a:solidFill>
              <a:srgbClr val="F8F8F8"/>
            </a:solidFill>
            <a:ln>
              <a:noFill/>
            </a:ln>
          </p:spPr>
          <p:txBody>
            <a:bodyPr vert="horz" wrap="square" lIns="121920" tIns="60960" rIns="121920" bIns="60960" numCol="1" anchor="t" anchorCtr="0" compatLnSpc="1"/>
            <a:lstStyle/>
            <a:p>
              <a:endParaRPr lang="zh-CN" altLang="en-US" sz="2400"/>
            </a:p>
          </p:txBody>
        </p:sp>
      </p:grpSp>
      <p:sp>
        <p:nvSpPr>
          <p:cNvPr id="18" name="TextBox 48"/>
          <p:cNvSpPr txBox="1"/>
          <p:nvPr/>
        </p:nvSpPr>
        <p:spPr>
          <a:xfrm>
            <a:off x="2423987" y="2541006"/>
            <a:ext cx="1979448" cy="1641475"/>
          </a:xfrm>
          <a:prstGeom prst="rect">
            <a:avLst/>
          </a:prstGeom>
          <a:noFill/>
        </p:spPr>
        <p:txBody>
          <a:bodyPr wrap="square" lIns="0" tIns="0" rIns="0" bIns="0" rtlCol="0">
            <a:spAutoFit/>
          </a:bodyPr>
          <a:lstStyle/>
          <a:p>
            <a:pPr algn="ctr"/>
            <a:r>
              <a:rPr lang="en-US" altLang="zh-CN" sz="10665" b="1">
                <a:solidFill>
                  <a:srgbClr val="B39C4E"/>
                </a:solidFill>
                <a:latin typeface="微软雅黑" panose="020b0503020204020204" charset="-122"/>
                <a:ea typeface="微软雅黑" panose="020b0503020204020204" charset="-122"/>
                <a:cs typeface="+mn-ea"/>
                <a:sym typeface="微软雅黑" panose="020b0503020204020204" charset="-122"/>
              </a:rPr>
              <a:t>03</a:t>
            </a:r>
            <a:endParaRPr lang="en-US" altLang="zh-CN" sz="10665" b="1">
              <a:solidFill>
                <a:srgbClr val="B39C4E"/>
              </a:solidFill>
              <a:latin typeface="微软雅黑" panose="020b0503020204020204" charset="-122"/>
              <a:ea typeface="微软雅黑" panose="020b0503020204020204" charset="-122"/>
              <a:cs typeface="+mn-ea"/>
              <a:sym typeface="微软雅黑" panose="020b0503020204020204" charset="-122"/>
            </a:endParaRPr>
          </a:p>
        </p:txBody>
      </p:sp>
    </p:spTree>
  </p:cSld>
  <p:clrMapOvr>
    <a:masterClrMapping/>
  </p:clrMapOvr>
  <mc:AlternateContent>
    <mc:Choice xmlns:p14="http://schemas.microsoft.com/office/powerpoint/2010/main" Requires="p14">
      <p:transition spd="slow" advClick="0" advTm="0" p14:dur="900">
        <p14:warp/>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1000" fill="hold"/>
                                        <p:tgtEl>
                                          <p:spTgt spid="25"/>
                                        </p:tgtEl>
                                        <p:attrNameLst>
                                          <p:attrName>ppt_x</p:attrName>
                                        </p:attrNameLst>
                                      </p:cBhvr>
                                      <p:tavLst>
                                        <p:tav tm="0">
                                          <p:val>
                                            <p:strVal val="0-#ppt_w/2"/>
                                          </p:val>
                                        </p:tav>
                                        <p:tav tm="100000">
                                          <p:val>
                                            <p:strVal val="#ppt_x"/>
                                          </p:val>
                                        </p:tav>
                                      </p:tavLst>
                                    </p:anim>
                                    <p:anim calcmode="lin" valueType="num">
                                      <p:cBhvr additive="base">
                                        <p:cTn id="8" dur="1000" fill="hold"/>
                                        <p:tgtEl>
                                          <p:spTgt spid="25"/>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fltVal val="0"/>
                                          </p:val>
                                        </p:tav>
                                        <p:tav tm="100000">
                                          <p:val>
                                            <p:strVal val="#ppt_h"/>
                                          </p:val>
                                        </p:tav>
                                      </p:tavLst>
                                    </p:anim>
                                    <p:animEffect transition="in" filter="fade">
                                      <p:cBhvr>
                                        <p:cTn id="14" dur="500"/>
                                        <p:tgtEl>
                                          <p:spTgt spid="18"/>
                                        </p:tgtEl>
                                      </p:cBhvr>
                                    </p:animEffect>
                                  </p:childTnLst>
                                </p:cTn>
                              </p:par>
                            </p:childTnLst>
                          </p:cTn>
                        </p:par>
                        <p:par>
                          <p:cTn id="15" fill="hold" nodeType="afterGroup">
                            <p:stCondLst>
                              <p:cond delay="1500"/>
                            </p:stCondLst>
                            <p:childTnLst>
                              <p:par>
                                <p:cTn id="16" presetID="22" presetClass="entr" presetSubtype="8" fill="hold" grpId="0" nodeType="afterEffect">
                                  <p:stCondLst>
                                    <p:cond delay="0"/>
                                  </p:stCondLst>
                                  <p:iterate type="lt">
                                    <p:tmPct val="30000"/>
                                  </p:iterate>
                                  <p:childTnLst>
                                    <p:set>
                                      <p:cBhvr>
                                        <p:cTn id="17" dur="1" fill="hold">
                                          <p:stCondLst>
                                            <p:cond delay="0"/>
                                          </p:stCondLst>
                                        </p:cTn>
                                        <p:tgtEl>
                                          <p:spTgt spid="16"/>
                                        </p:tgtEl>
                                        <p:attrNameLst>
                                          <p:attrName>style.visibility</p:attrName>
                                        </p:attrNameLst>
                                      </p:cBhvr>
                                      <p:to>
                                        <p:strVal val="visible"/>
                                      </p:to>
                                    </p:set>
                                    <p:animEffect transition="in" filter="wipe(left)">
                                      <p:cBhvr>
                                        <p:cTn id="18" dur="200"/>
                                        <p:tgtEl>
                                          <p:spTgt spid="16"/>
                                        </p:tgtEl>
                                      </p:cBhvr>
                                    </p:animEffect>
                                  </p:childTnLst>
                                </p:cTn>
                              </p:par>
                            </p:childTnLst>
                          </p:cTn>
                        </p:par>
                        <p:par>
                          <p:cTn id="19" fill="hold" nodeType="afterGroup">
                            <p:stCondLst>
                              <p:cond delay="1700"/>
                            </p:stCondLst>
                            <p:childTnLst>
                              <p:par>
                                <p:cTn id="20" presetID="22" presetClass="entr" presetSubtype="8" fill="hold" grpId="0" nodeType="afterEffect">
                                  <p:stCondLst>
                                    <p:cond delay="0"/>
                                  </p:stCondLst>
                                  <p:iterate type="lt">
                                    <p:tmPct val="30000"/>
                                  </p:iterate>
                                  <p:childTnLst>
                                    <p:set>
                                      <p:cBhvr>
                                        <p:cTn id="21" dur="1" fill="hold">
                                          <p:stCondLst>
                                            <p:cond delay="0"/>
                                          </p:stCondLst>
                                        </p:cTn>
                                        <p:tgtEl>
                                          <p:spTgt spid="17"/>
                                        </p:tgtEl>
                                        <p:attrNameLst>
                                          <p:attrName>style.visibility</p:attrName>
                                        </p:attrNameLst>
                                      </p:cBhvr>
                                      <p:to>
                                        <p:strVal val="visible"/>
                                      </p:to>
                                    </p:set>
                                    <p:animEffect transition="in" filter="wipe(left)">
                                      <p:cBhvr>
                                        <p:cTn id="22" dur="2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Lst>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rgbClr val="B39C4E"/>
        </a:solidFill>
        <a:effectLst/>
      </p:bgPr>
    </p:bg>
    <p:spTree>
      <p:nvGrpSpPr>
        <p:cNvPr id="1" name=""/>
        <p:cNvGrpSpPr/>
        <p:nvPr/>
      </p:nvGrpSpPr>
      <p:grpSpPr>
        <a:xfrm>
          <a:off x="0" y="0"/>
          <a:ext cx="0" cy="0"/>
        </a:xfrm>
      </p:grpSpPr>
      <p:grpSp>
        <p:nvGrpSpPr>
          <p:cNvPr id="128" name="组合 127"/>
          <p:cNvGrpSpPr/>
          <p:nvPr/>
        </p:nvGrpSpPr>
        <p:grpSpPr>
          <a:xfrm>
            <a:off x="987445" y="1523037"/>
            <a:ext cx="10418988" cy="4581919"/>
            <a:chOff x="1798150" y="1457050"/>
            <a:chExt cx="10418988" cy="4581919"/>
          </a:xfrm>
        </p:grpSpPr>
        <p:grpSp>
          <p:nvGrpSpPr>
            <p:cNvPr id="123" name="组合 122"/>
            <p:cNvGrpSpPr/>
            <p:nvPr/>
          </p:nvGrpSpPr>
          <p:grpSpPr>
            <a:xfrm>
              <a:off x="1798150" y="1457050"/>
              <a:ext cx="10418988" cy="4393330"/>
              <a:chOff x="1798150" y="1457050"/>
              <a:chExt cx="10418988" cy="4393330"/>
            </a:xfrm>
          </p:grpSpPr>
          <p:grpSp>
            <p:nvGrpSpPr>
              <p:cNvPr id="80" name="3075cba4-d063-4bbf-a636-446e1a0b9b7f"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3"/>
                </p:custDataLst>
              </p:nvPr>
            </p:nvGrpSpPr>
            <p:grpSpPr>
              <a:xfrm>
                <a:off x="1798150" y="1457050"/>
                <a:ext cx="10154384" cy="4393330"/>
                <a:chOff x="1826430" y="1481618"/>
                <a:chExt cx="10154384" cy="4393330"/>
              </a:xfrm>
            </p:grpSpPr>
            <p:grpSp>
              <p:nvGrpSpPr>
                <p:cNvPr id="81" name="işľîḋê"/>
                <p:cNvGrpSpPr/>
                <p:nvPr/>
              </p:nvGrpSpPr>
              <p:grpSpPr>
                <a:xfrm>
                  <a:off x="1826430" y="2825901"/>
                  <a:ext cx="3123388" cy="3049047"/>
                  <a:chOff x="2218272" y="2204864"/>
                  <a:chExt cx="3123388" cy="3049047"/>
                </a:xfrm>
              </p:grpSpPr>
              <p:grpSp>
                <p:nvGrpSpPr>
                  <p:cNvPr id="105" name="ïšḷïḑé"/>
                  <p:cNvGrpSpPr/>
                  <p:nvPr/>
                </p:nvGrpSpPr>
                <p:grpSpPr>
                  <a:xfrm>
                    <a:off x="2279576" y="2204864"/>
                    <a:ext cx="487542" cy="2908067"/>
                    <a:chOff x="2279576" y="2204864"/>
                    <a:chExt cx="487542" cy="2908067"/>
                  </a:xfrm>
                </p:grpSpPr>
                <p:cxnSp>
                  <p:nvCxnSpPr>
                    <p:cNvPr id="118" name="直接连接符 117"/>
                    <p:cNvCxnSpPr/>
                    <p:nvPr/>
                  </p:nvCxnSpPr>
                  <p:spPr>
                    <a:xfrm flipH="1" flipV="1">
                      <a:off x="2523347" y="2448635"/>
                      <a:ext cx="0" cy="2664296"/>
                    </a:xfrm>
                    <a:prstGeom prst="line">
                      <a:avLst/>
                    </a:prstGeom>
                    <a:ln w="635000" cap="rnd">
                      <a:solidFill>
                        <a:srgbClr val="FFD277"/>
                      </a:solidFill>
                      <a:round/>
                    </a:ln>
                  </p:spPr>
                  <p:style>
                    <a:lnRef idx="1">
                      <a:schemeClr val="accent1"/>
                    </a:lnRef>
                    <a:fillRef idx="0">
                      <a:schemeClr val="accent1"/>
                    </a:fillRef>
                    <a:effectRef idx="0">
                      <a:schemeClr val="accent1"/>
                    </a:effectRef>
                    <a:fontRef idx="minor">
                      <a:schemeClr val="tx1"/>
                    </a:fontRef>
                  </p:style>
                </p:cxnSp>
                <p:grpSp>
                  <p:nvGrpSpPr>
                    <p:cNvPr id="119" name="iŝḷïḓè"/>
                    <p:cNvGrpSpPr/>
                    <p:nvPr/>
                  </p:nvGrpSpPr>
                  <p:grpSpPr>
                    <a:xfrm>
                      <a:off x="2279576" y="2204864"/>
                      <a:ext cx="487542" cy="487542"/>
                      <a:chOff x="7370158" y="2764592"/>
                      <a:chExt cx="648072" cy="648072"/>
                    </a:xfrm>
                  </p:grpSpPr>
                  <p:sp>
                    <p:nvSpPr>
                      <p:cNvPr id="120" name="i$ľíḑé"/>
                      <p:cNvSpPr/>
                      <p:nvPr/>
                    </p:nvSpPr>
                    <p:spPr>
                      <a:xfrm>
                        <a:off x="7370158" y="2764592"/>
                        <a:ext cx="648072" cy="648072"/>
                      </a:xfrm>
                      <a:prstGeom prst="ellipse">
                        <a:avLst/>
                      </a:prstGeom>
                      <a:solidFill>
                        <a:srgbClr val="FFD277"/>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3765" rtl="0" eaLnBrk="1" latinLnBrk="0" hangingPunct="1">
                          <a:defRPr sz="1800" kern="1200">
                            <a:solidFill>
                              <a:schemeClr val="lt1"/>
                            </a:solidFill>
                            <a:latin typeface="+mn-lt"/>
                            <a:ea typeface="+mn-ea"/>
                            <a:cs typeface="+mn-cs"/>
                          </a:defRPr>
                        </a:lvl1pPr>
                        <a:lvl2pPr marL="457200" algn="l" defTabSz="913765" rtl="0" eaLnBrk="1" latinLnBrk="0" hangingPunct="1">
                          <a:defRPr sz="1800" kern="1200">
                            <a:solidFill>
                              <a:schemeClr val="lt1"/>
                            </a:solidFill>
                            <a:latin typeface="+mn-lt"/>
                            <a:ea typeface="+mn-ea"/>
                            <a:cs typeface="+mn-cs"/>
                          </a:defRPr>
                        </a:lvl2pPr>
                        <a:lvl3pPr marL="914400" algn="l" defTabSz="913765" rtl="0" eaLnBrk="1" latinLnBrk="0" hangingPunct="1">
                          <a:defRPr sz="1800" kern="1200">
                            <a:solidFill>
                              <a:schemeClr val="lt1"/>
                            </a:solidFill>
                            <a:latin typeface="+mn-lt"/>
                            <a:ea typeface="+mn-ea"/>
                            <a:cs typeface="+mn-cs"/>
                          </a:defRPr>
                        </a:lvl3pPr>
                        <a:lvl4pPr marL="1371600" algn="l" defTabSz="913765" rtl="0" eaLnBrk="1" latinLnBrk="0" hangingPunct="1">
                          <a:defRPr sz="1800" kern="1200">
                            <a:solidFill>
                              <a:schemeClr val="lt1"/>
                            </a:solidFill>
                            <a:latin typeface="+mn-lt"/>
                            <a:ea typeface="+mn-ea"/>
                            <a:cs typeface="+mn-cs"/>
                          </a:defRPr>
                        </a:lvl4pPr>
                        <a:lvl5pPr marL="1828800" algn="l" defTabSz="913765" rtl="0" eaLnBrk="1" latinLnBrk="0" hangingPunct="1">
                          <a:defRPr sz="1800" kern="1200">
                            <a:solidFill>
                              <a:schemeClr val="lt1"/>
                            </a:solidFill>
                            <a:latin typeface="+mn-lt"/>
                            <a:ea typeface="+mn-ea"/>
                            <a:cs typeface="+mn-cs"/>
                          </a:defRPr>
                        </a:lvl5pPr>
                        <a:lvl6pPr marL="2286000" algn="l" defTabSz="913765" rtl="0" eaLnBrk="1" latinLnBrk="0" hangingPunct="1">
                          <a:defRPr sz="1800" kern="1200">
                            <a:solidFill>
                              <a:schemeClr val="lt1"/>
                            </a:solidFill>
                            <a:latin typeface="+mn-lt"/>
                            <a:ea typeface="+mn-ea"/>
                            <a:cs typeface="+mn-cs"/>
                          </a:defRPr>
                        </a:lvl6pPr>
                        <a:lvl7pPr marL="2743200" algn="l" defTabSz="913765" rtl="0" eaLnBrk="1" latinLnBrk="0" hangingPunct="1">
                          <a:defRPr sz="1800" kern="1200">
                            <a:solidFill>
                              <a:schemeClr val="lt1"/>
                            </a:solidFill>
                            <a:latin typeface="+mn-lt"/>
                            <a:ea typeface="+mn-ea"/>
                            <a:cs typeface="+mn-cs"/>
                          </a:defRPr>
                        </a:lvl7pPr>
                        <a:lvl8pPr marL="3200400" algn="l" defTabSz="913765" rtl="0" eaLnBrk="1" latinLnBrk="0" hangingPunct="1">
                          <a:defRPr sz="1800" kern="1200">
                            <a:solidFill>
                              <a:schemeClr val="lt1"/>
                            </a:solidFill>
                            <a:latin typeface="+mn-lt"/>
                            <a:ea typeface="+mn-ea"/>
                            <a:cs typeface="+mn-cs"/>
                          </a:defRPr>
                        </a:lvl8pPr>
                        <a:lvl9pPr marL="3657600" algn="l" defTabSz="913765" rtl="0" eaLnBrk="1" latinLnBrk="0" hangingPunct="1">
                          <a:defRPr sz="1800" kern="1200">
                            <a:solidFill>
                              <a:schemeClr val="lt1"/>
                            </a:solidFill>
                            <a:latin typeface="+mn-lt"/>
                            <a:ea typeface="+mn-ea"/>
                            <a:cs typeface="+mn-cs"/>
                          </a:defRPr>
                        </a:lvl9pPr>
                      </a:lstStyle>
                      <a:p>
                        <a:pPr algn="ctr"/>
                        <a:endParaRPr lang="zh-CN" altLang="en-US">
                          <a:latin typeface="微软雅黑 Light" panose="020b0502040204020203" pitchFamily="34" charset="-122"/>
                          <a:ea typeface="微软雅黑 Light" panose="020b0502040204020203" pitchFamily="34" charset="-122"/>
                        </a:endParaRPr>
                      </a:p>
                    </p:txBody>
                  </p:sp>
                  <p:sp>
                    <p:nvSpPr>
                      <p:cNvPr id="121" name="i$ļiḋe"/>
                      <p:cNvSpPr/>
                      <p:nvPr/>
                    </p:nvSpPr>
                    <p:spPr bwMode="auto">
                      <a:xfrm>
                        <a:off x="7504048" y="2884467"/>
                        <a:ext cx="380293" cy="366291"/>
                      </a:xfrm>
                      <a:custGeom>
                        <a:gdLst>
                          <a:gd name="T0" fmla="*/ 3413 w 6827"/>
                          <a:gd name="T1" fmla="*/ 0 h 5912"/>
                          <a:gd name="T2" fmla="*/ 0 w 6827"/>
                          <a:gd name="T3" fmla="*/ 5912 h 5912"/>
                          <a:gd name="T4" fmla="*/ 6827 w 6827"/>
                          <a:gd name="T5" fmla="*/ 5912 h 5912"/>
                          <a:gd name="T6" fmla="*/ 3413 w 6827"/>
                          <a:gd name="T7" fmla="*/ 0 h 5912"/>
                          <a:gd name="T8" fmla="*/ 3413 w 6827"/>
                          <a:gd name="T9" fmla="*/ 972 h 5912"/>
                          <a:gd name="T10" fmla="*/ 4489 w 6827"/>
                          <a:gd name="T11" fmla="*/ 2835 h 5912"/>
                          <a:gd name="T12" fmla="*/ 2338 w 6827"/>
                          <a:gd name="T13" fmla="*/ 2835 h 5912"/>
                          <a:gd name="T14" fmla="*/ 3413 w 6827"/>
                          <a:gd name="T15" fmla="*/ 972 h 5912"/>
                          <a:gd name="T16" fmla="*/ 842 w 6827"/>
                          <a:gd name="T17" fmla="*/ 5426 h 5912"/>
                          <a:gd name="T18" fmla="*/ 1917 w 6827"/>
                          <a:gd name="T19" fmla="*/ 3564 h 5912"/>
                          <a:gd name="T20" fmla="*/ 2993 w 6827"/>
                          <a:gd name="T21" fmla="*/ 5426 h 5912"/>
                          <a:gd name="T22" fmla="*/ 842 w 6827"/>
                          <a:gd name="T23" fmla="*/ 5426 h 5912"/>
                          <a:gd name="T24" fmla="*/ 2338 w 6827"/>
                          <a:gd name="T25" fmla="*/ 3321 h 5912"/>
                          <a:gd name="T26" fmla="*/ 4489 w 6827"/>
                          <a:gd name="T27" fmla="*/ 3321 h 5912"/>
                          <a:gd name="T28" fmla="*/ 3413 w 6827"/>
                          <a:gd name="T29" fmla="*/ 5183 h 5912"/>
                          <a:gd name="T30" fmla="*/ 2338 w 6827"/>
                          <a:gd name="T31" fmla="*/ 3321 h 5912"/>
                          <a:gd name="T32" fmla="*/ 4910 w 6827"/>
                          <a:gd name="T33" fmla="*/ 3564 h 5912"/>
                          <a:gd name="T34" fmla="*/ 5985 w 6827"/>
                          <a:gd name="T35" fmla="*/ 5426 h 5912"/>
                          <a:gd name="T36" fmla="*/ 3834 w 6827"/>
                          <a:gd name="T37" fmla="*/ 5426 h 5912"/>
                          <a:gd name="T38" fmla="*/ 4910 w 6827"/>
                          <a:gd name="T39" fmla="*/ 3564 h 59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826" h="5912">
                            <a:moveTo>
                              <a:pt x="3413" y="0"/>
                            </a:moveTo>
                            <a:lnTo>
                              <a:pt x="0" y="5912"/>
                            </a:lnTo>
                            <a:lnTo>
                              <a:pt x="6827" y="5912"/>
                            </a:lnTo>
                            <a:lnTo>
                              <a:pt x="3413" y="0"/>
                            </a:lnTo>
                            <a:close/>
                            <a:moveTo>
                              <a:pt x="3413" y="972"/>
                            </a:moveTo>
                            <a:lnTo>
                              <a:pt x="4489" y="2835"/>
                            </a:lnTo>
                            <a:lnTo>
                              <a:pt x="2338" y="2835"/>
                            </a:lnTo>
                            <a:lnTo>
                              <a:pt x="3413" y="972"/>
                            </a:lnTo>
                            <a:close/>
                            <a:moveTo>
                              <a:pt x="842" y="5426"/>
                            </a:moveTo>
                            <a:lnTo>
                              <a:pt x="1917" y="3564"/>
                            </a:lnTo>
                            <a:lnTo>
                              <a:pt x="2993" y="5426"/>
                            </a:lnTo>
                            <a:lnTo>
                              <a:pt x="842" y="5426"/>
                            </a:lnTo>
                            <a:close/>
                            <a:moveTo>
                              <a:pt x="2338" y="3321"/>
                            </a:moveTo>
                            <a:lnTo>
                              <a:pt x="4489" y="3321"/>
                            </a:lnTo>
                            <a:lnTo>
                              <a:pt x="3413" y="5183"/>
                            </a:lnTo>
                            <a:lnTo>
                              <a:pt x="2338" y="3321"/>
                            </a:lnTo>
                            <a:close/>
                            <a:moveTo>
                              <a:pt x="4910" y="3564"/>
                            </a:moveTo>
                            <a:lnTo>
                              <a:pt x="5985" y="5426"/>
                            </a:lnTo>
                            <a:lnTo>
                              <a:pt x="3834" y="5426"/>
                            </a:lnTo>
                            <a:lnTo>
                              <a:pt x="4910" y="3564"/>
                            </a:lnTo>
                            <a:close/>
                          </a:path>
                        </a:pathLst>
                      </a:custGeom>
                      <a:solidFill>
                        <a:schemeClr val="bg1"/>
                      </a:solidFill>
                      <a:ln>
                        <a:noFill/>
                      </a:ln>
                    </p:spPr>
                    <p:txBody>
                      <a:bodyPr vert="horz" wrap="square" lIns="91440" tIns="45720" rIns="91440" bIns="45720" numCol="1" anchor="t" anchorCtr="0" compatLnSpc="1">
                        <a:noAutofit/>
                      </a:bodyPr>
                      <a:ls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endParaRPr lang="zh-CN" altLang="en-US">
                          <a:latin typeface="微软雅黑 Light" panose="020b0502040204020203" pitchFamily="34" charset="-122"/>
                          <a:ea typeface="微软雅黑 Light" panose="020b0502040204020203" pitchFamily="34" charset="-122"/>
                        </a:endParaRPr>
                      </a:p>
                    </p:txBody>
                  </p:sp>
                </p:grpSp>
              </p:grpSp>
              <p:grpSp>
                <p:nvGrpSpPr>
                  <p:cNvPr id="106" name="ïsḻiḋé"/>
                  <p:cNvGrpSpPr/>
                  <p:nvPr/>
                </p:nvGrpSpPr>
                <p:grpSpPr>
                  <a:xfrm>
                    <a:off x="3099411" y="2470656"/>
                    <a:ext cx="806761" cy="2783255"/>
                    <a:chOff x="3099411" y="2470656"/>
                    <a:chExt cx="806761" cy="2783255"/>
                  </a:xfrm>
                </p:grpSpPr>
                <p:cxnSp>
                  <p:nvCxnSpPr>
                    <p:cNvPr id="115" name="直接连接符 114"/>
                    <p:cNvCxnSpPr/>
                    <p:nvPr/>
                  </p:nvCxnSpPr>
                  <p:spPr>
                    <a:xfrm rot="1500000" flipH="1" flipV="1">
                      <a:off x="3099411" y="2589615"/>
                      <a:ext cx="0" cy="2664296"/>
                    </a:xfrm>
                    <a:prstGeom prst="line">
                      <a:avLst/>
                    </a:prstGeom>
                    <a:ln w="635000" cap="rnd">
                      <a:solidFill>
                        <a:srgbClr val="6ADBD9"/>
                      </a:solidFill>
                      <a:round/>
                    </a:ln>
                  </p:spPr>
                  <p:style>
                    <a:lnRef idx="1">
                      <a:schemeClr val="accent1"/>
                    </a:lnRef>
                    <a:fillRef idx="0">
                      <a:schemeClr val="accent1"/>
                    </a:fillRef>
                    <a:effectRef idx="0">
                      <a:schemeClr val="accent1"/>
                    </a:effectRef>
                    <a:fontRef idx="minor">
                      <a:schemeClr val="tx1"/>
                    </a:fontRef>
                  </p:style>
                </p:cxnSp>
                <p:sp>
                  <p:nvSpPr>
                    <p:cNvPr id="116" name="îŝ1ïḍe"/>
                    <p:cNvSpPr/>
                    <p:nvPr/>
                  </p:nvSpPr>
                  <p:spPr>
                    <a:xfrm rot="1500000">
                      <a:off x="3418630" y="2470656"/>
                      <a:ext cx="487542" cy="487542"/>
                    </a:xfrm>
                    <a:prstGeom prst="ellipse">
                      <a:avLst/>
                    </a:prstGeom>
                    <a:solidFill>
                      <a:srgbClr val="6ADBD9"/>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3765" rtl="0" eaLnBrk="1" latinLnBrk="0" hangingPunct="1">
                        <a:defRPr sz="1800" kern="1200">
                          <a:solidFill>
                            <a:schemeClr val="lt1"/>
                          </a:solidFill>
                          <a:latin typeface="+mn-lt"/>
                          <a:ea typeface="+mn-ea"/>
                          <a:cs typeface="+mn-cs"/>
                        </a:defRPr>
                      </a:lvl1pPr>
                      <a:lvl2pPr marL="457200" algn="l" defTabSz="913765" rtl="0" eaLnBrk="1" latinLnBrk="0" hangingPunct="1">
                        <a:defRPr sz="1800" kern="1200">
                          <a:solidFill>
                            <a:schemeClr val="lt1"/>
                          </a:solidFill>
                          <a:latin typeface="+mn-lt"/>
                          <a:ea typeface="+mn-ea"/>
                          <a:cs typeface="+mn-cs"/>
                        </a:defRPr>
                      </a:lvl2pPr>
                      <a:lvl3pPr marL="914400" algn="l" defTabSz="913765" rtl="0" eaLnBrk="1" latinLnBrk="0" hangingPunct="1">
                        <a:defRPr sz="1800" kern="1200">
                          <a:solidFill>
                            <a:schemeClr val="lt1"/>
                          </a:solidFill>
                          <a:latin typeface="+mn-lt"/>
                          <a:ea typeface="+mn-ea"/>
                          <a:cs typeface="+mn-cs"/>
                        </a:defRPr>
                      </a:lvl3pPr>
                      <a:lvl4pPr marL="1371600" algn="l" defTabSz="913765" rtl="0" eaLnBrk="1" latinLnBrk="0" hangingPunct="1">
                        <a:defRPr sz="1800" kern="1200">
                          <a:solidFill>
                            <a:schemeClr val="lt1"/>
                          </a:solidFill>
                          <a:latin typeface="+mn-lt"/>
                          <a:ea typeface="+mn-ea"/>
                          <a:cs typeface="+mn-cs"/>
                        </a:defRPr>
                      </a:lvl4pPr>
                      <a:lvl5pPr marL="1828800" algn="l" defTabSz="913765" rtl="0" eaLnBrk="1" latinLnBrk="0" hangingPunct="1">
                        <a:defRPr sz="1800" kern="1200">
                          <a:solidFill>
                            <a:schemeClr val="lt1"/>
                          </a:solidFill>
                          <a:latin typeface="+mn-lt"/>
                          <a:ea typeface="+mn-ea"/>
                          <a:cs typeface="+mn-cs"/>
                        </a:defRPr>
                      </a:lvl5pPr>
                      <a:lvl6pPr marL="2286000" algn="l" defTabSz="913765" rtl="0" eaLnBrk="1" latinLnBrk="0" hangingPunct="1">
                        <a:defRPr sz="1800" kern="1200">
                          <a:solidFill>
                            <a:schemeClr val="lt1"/>
                          </a:solidFill>
                          <a:latin typeface="+mn-lt"/>
                          <a:ea typeface="+mn-ea"/>
                          <a:cs typeface="+mn-cs"/>
                        </a:defRPr>
                      </a:lvl6pPr>
                      <a:lvl7pPr marL="2743200" algn="l" defTabSz="913765" rtl="0" eaLnBrk="1" latinLnBrk="0" hangingPunct="1">
                        <a:defRPr sz="1800" kern="1200">
                          <a:solidFill>
                            <a:schemeClr val="lt1"/>
                          </a:solidFill>
                          <a:latin typeface="+mn-lt"/>
                          <a:ea typeface="+mn-ea"/>
                          <a:cs typeface="+mn-cs"/>
                        </a:defRPr>
                      </a:lvl7pPr>
                      <a:lvl8pPr marL="3200400" algn="l" defTabSz="913765" rtl="0" eaLnBrk="1" latinLnBrk="0" hangingPunct="1">
                        <a:defRPr sz="1800" kern="1200">
                          <a:solidFill>
                            <a:schemeClr val="lt1"/>
                          </a:solidFill>
                          <a:latin typeface="+mn-lt"/>
                          <a:ea typeface="+mn-ea"/>
                          <a:cs typeface="+mn-cs"/>
                        </a:defRPr>
                      </a:lvl8pPr>
                      <a:lvl9pPr marL="3657600" algn="l" defTabSz="913765" rtl="0" eaLnBrk="1" latinLnBrk="0" hangingPunct="1">
                        <a:defRPr sz="1800" kern="1200">
                          <a:solidFill>
                            <a:schemeClr val="lt1"/>
                          </a:solidFill>
                          <a:latin typeface="+mn-lt"/>
                          <a:ea typeface="+mn-ea"/>
                          <a:cs typeface="+mn-cs"/>
                        </a:defRPr>
                      </a:lvl9pPr>
                    </a:lstStyle>
                    <a:p>
                      <a:pPr algn="ctr"/>
                      <a:endParaRPr lang="zh-CN" altLang="en-US">
                        <a:latin typeface="微软雅黑 Light" panose="020b0502040204020203" pitchFamily="34" charset="-122"/>
                        <a:ea typeface="微软雅黑 Light" panose="020b0502040204020203" pitchFamily="34" charset="-122"/>
                      </a:endParaRPr>
                    </a:p>
                  </p:txBody>
                </p:sp>
                <p:sp>
                  <p:nvSpPr>
                    <p:cNvPr id="117" name="í$ļídé"/>
                    <p:cNvSpPr/>
                    <p:nvPr/>
                  </p:nvSpPr>
                  <p:spPr bwMode="auto">
                    <a:xfrm>
                      <a:off x="3526036" y="2557268"/>
                      <a:ext cx="286093" cy="285661"/>
                    </a:xfrm>
                    <a:custGeom>
                      <a:gdLst>
                        <a:gd name="T0" fmla="*/ 4096 w 6827"/>
                        <a:gd name="T1" fmla="*/ 4551 h 6827"/>
                        <a:gd name="T2" fmla="*/ 6258 w 6827"/>
                        <a:gd name="T3" fmla="*/ 4096 h 6827"/>
                        <a:gd name="T4" fmla="*/ 2348 w 6827"/>
                        <a:gd name="T5" fmla="*/ 4911 h 6827"/>
                        <a:gd name="T6" fmla="*/ 569 w 6827"/>
                        <a:gd name="T7" fmla="*/ 4551 h 6827"/>
                        <a:gd name="T8" fmla="*/ 569 w 6827"/>
                        <a:gd name="T9" fmla="*/ 3982 h 6827"/>
                        <a:gd name="T10" fmla="*/ 1707 w 6827"/>
                        <a:gd name="T11" fmla="*/ 2503 h 6827"/>
                        <a:gd name="T12" fmla="*/ 3868 w 6827"/>
                        <a:gd name="T13" fmla="*/ 2731 h 6827"/>
                        <a:gd name="T14" fmla="*/ 5827 w 6827"/>
                        <a:gd name="T15" fmla="*/ 2004 h 6827"/>
                        <a:gd name="T16" fmla="*/ 6258 w 6827"/>
                        <a:gd name="T17" fmla="*/ 1820 h 6827"/>
                        <a:gd name="T18" fmla="*/ 4779 w 6827"/>
                        <a:gd name="T19" fmla="*/ 0 h 6827"/>
                        <a:gd name="T20" fmla="*/ 2854 w 6827"/>
                        <a:gd name="T21" fmla="*/ 2381 h 6827"/>
                        <a:gd name="T22" fmla="*/ 1239 w 6827"/>
                        <a:gd name="T23" fmla="*/ 2257 h 6827"/>
                        <a:gd name="T24" fmla="*/ 569 w 6827"/>
                        <a:gd name="T25" fmla="*/ 2844 h 6827"/>
                        <a:gd name="T26" fmla="*/ 569 w 6827"/>
                        <a:gd name="T27" fmla="*/ 2276 h 6827"/>
                        <a:gd name="T28" fmla="*/ 569 w 6827"/>
                        <a:gd name="T29" fmla="*/ 1707 h 6827"/>
                        <a:gd name="T30" fmla="*/ 569 w 6827"/>
                        <a:gd name="T31" fmla="*/ 1138 h 6827"/>
                        <a:gd name="T32" fmla="*/ 569 w 6827"/>
                        <a:gd name="T33" fmla="*/ 569 h 6827"/>
                        <a:gd name="T34" fmla="*/ 341 w 6827"/>
                        <a:gd name="T35" fmla="*/ 0 h 6827"/>
                        <a:gd name="T36" fmla="*/ 114 w 6827"/>
                        <a:gd name="T37" fmla="*/ 569 h 6827"/>
                        <a:gd name="T38" fmla="*/ 114 w 6827"/>
                        <a:gd name="T39" fmla="*/ 1138 h 6827"/>
                        <a:gd name="T40" fmla="*/ 114 w 6827"/>
                        <a:gd name="T41" fmla="*/ 1707 h 6827"/>
                        <a:gd name="T42" fmla="*/ 114 w 6827"/>
                        <a:gd name="T43" fmla="*/ 2276 h 6827"/>
                        <a:gd name="T44" fmla="*/ 114 w 6827"/>
                        <a:gd name="T45" fmla="*/ 2844 h 6827"/>
                        <a:gd name="T46" fmla="*/ 114 w 6827"/>
                        <a:gd name="T47" fmla="*/ 3413 h 6827"/>
                        <a:gd name="T48" fmla="*/ 114 w 6827"/>
                        <a:gd name="T49" fmla="*/ 3982 h 6827"/>
                        <a:gd name="T50" fmla="*/ 114 w 6827"/>
                        <a:gd name="T51" fmla="*/ 4551 h 6827"/>
                        <a:gd name="T52" fmla="*/ 114 w 6827"/>
                        <a:gd name="T53" fmla="*/ 5120 h 6827"/>
                        <a:gd name="T54" fmla="*/ 114 w 6827"/>
                        <a:gd name="T55" fmla="*/ 5689 h 6827"/>
                        <a:gd name="T56" fmla="*/ 114 w 6827"/>
                        <a:gd name="T57" fmla="*/ 6258 h 6827"/>
                        <a:gd name="T58" fmla="*/ 683 w 6827"/>
                        <a:gd name="T59" fmla="*/ 6713 h 6827"/>
                        <a:gd name="T60" fmla="*/ 1252 w 6827"/>
                        <a:gd name="T61" fmla="*/ 6713 h 6827"/>
                        <a:gd name="T62" fmla="*/ 1820 w 6827"/>
                        <a:gd name="T63" fmla="*/ 6713 h 6827"/>
                        <a:gd name="T64" fmla="*/ 2389 w 6827"/>
                        <a:gd name="T65" fmla="*/ 6713 h 6827"/>
                        <a:gd name="T66" fmla="*/ 2958 w 6827"/>
                        <a:gd name="T67" fmla="*/ 6713 h 6827"/>
                        <a:gd name="T68" fmla="*/ 3527 w 6827"/>
                        <a:gd name="T69" fmla="*/ 6713 h 6827"/>
                        <a:gd name="T70" fmla="*/ 4096 w 6827"/>
                        <a:gd name="T71" fmla="*/ 6713 h 6827"/>
                        <a:gd name="T72" fmla="*/ 4665 w 6827"/>
                        <a:gd name="T73" fmla="*/ 6713 h 6827"/>
                        <a:gd name="T74" fmla="*/ 5234 w 6827"/>
                        <a:gd name="T75" fmla="*/ 6713 h 6827"/>
                        <a:gd name="T76" fmla="*/ 5803 w 6827"/>
                        <a:gd name="T77" fmla="*/ 6713 h 6827"/>
                        <a:gd name="T78" fmla="*/ 6371 w 6827"/>
                        <a:gd name="T79" fmla="*/ 6713 h 6827"/>
                        <a:gd name="T80" fmla="*/ 6827 w 6827"/>
                        <a:gd name="T81" fmla="*/ 6485 h 6827"/>
                        <a:gd name="T82" fmla="*/ 6371 w 6827"/>
                        <a:gd name="T83" fmla="*/ 6258 h 6827"/>
                        <a:gd name="T84" fmla="*/ 5803 w 6827"/>
                        <a:gd name="T85" fmla="*/ 6258 h 6827"/>
                        <a:gd name="T86" fmla="*/ 5234 w 6827"/>
                        <a:gd name="T87" fmla="*/ 6258 h 6827"/>
                        <a:gd name="T88" fmla="*/ 4665 w 6827"/>
                        <a:gd name="T89" fmla="*/ 6258 h 6827"/>
                        <a:gd name="T90" fmla="*/ 4096 w 6827"/>
                        <a:gd name="T91" fmla="*/ 6258 h 6827"/>
                        <a:gd name="T92" fmla="*/ 3527 w 6827"/>
                        <a:gd name="T93" fmla="*/ 6258 h 6827"/>
                        <a:gd name="T94" fmla="*/ 2958 w 6827"/>
                        <a:gd name="T95" fmla="*/ 6258 h 6827"/>
                        <a:gd name="T96" fmla="*/ 2389 w 6827"/>
                        <a:gd name="T97" fmla="*/ 6258 h 6827"/>
                        <a:gd name="T98" fmla="*/ 1820 w 6827"/>
                        <a:gd name="T99" fmla="*/ 6258 h 6827"/>
                        <a:gd name="T100" fmla="*/ 1252 w 6827"/>
                        <a:gd name="T101" fmla="*/ 6258 h 6827"/>
                        <a:gd name="T102" fmla="*/ 683 w 6827"/>
                        <a:gd name="T103" fmla="*/ 6258 h 68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826" h="6826">
                          <a:moveTo>
                            <a:pt x="1263" y="5234"/>
                          </a:moveTo>
                          <a:cubicBezTo>
                            <a:pt x="1316" y="5493"/>
                            <a:pt x="1546" y="5689"/>
                            <a:pt x="1820" y="5689"/>
                          </a:cubicBezTo>
                          <a:cubicBezTo>
                            <a:pt x="2114" y="5689"/>
                            <a:pt x="2354" y="5464"/>
                            <a:pt x="2383" y="5178"/>
                          </a:cubicBezTo>
                          <a:lnTo>
                            <a:pt x="3568" y="4191"/>
                          </a:lnTo>
                          <a:cubicBezTo>
                            <a:pt x="3652" y="4401"/>
                            <a:pt x="3856" y="4551"/>
                            <a:pt x="4096" y="4551"/>
                          </a:cubicBezTo>
                          <a:cubicBezTo>
                            <a:pt x="4348" y="4551"/>
                            <a:pt x="4560" y="4385"/>
                            <a:pt x="4635" y="4157"/>
                          </a:cubicBezTo>
                          <a:lnTo>
                            <a:pt x="5696" y="4736"/>
                          </a:lnTo>
                          <a:cubicBezTo>
                            <a:pt x="5732" y="5016"/>
                            <a:pt x="5969" y="5234"/>
                            <a:pt x="6258" y="5234"/>
                          </a:cubicBezTo>
                          <a:cubicBezTo>
                            <a:pt x="6571" y="5234"/>
                            <a:pt x="6827" y="4979"/>
                            <a:pt x="6827" y="4665"/>
                          </a:cubicBezTo>
                          <a:cubicBezTo>
                            <a:pt x="6827" y="4351"/>
                            <a:pt x="6571" y="4096"/>
                            <a:pt x="6258" y="4096"/>
                          </a:cubicBezTo>
                          <a:cubicBezTo>
                            <a:pt x="6006" y="4096"/>
                            <a:pt x="5794" y="4262"/>
                            <a:pt x="5719" y="4490"/>
                          </a:cubicBezTo>
                          <a:lnTo>
                            <a:pt x="4658" y="3911"/>
                          </a:lnTo>
                          <a:cubicBezTo>
                            <a:pt x="4622" y="3631"/>
                            <a:pt x="4385" y="3413"/>
                            <a:pt x="4096" y="3413"/>
                          </a:cubicBezTo>
                          <a:cubicBezTo>
                            <a:pt x="3802" y="3413"/>
                            <a:pt x="3563" y="3638"/>
                            <a:pt x="3533" y="3924"/>
                          </a:cubicBezTo>
                          <a:lnTo>
                            <a:pt x="2348" y="4911"/>
                          </a:lnTo>
                          <a:cubicBezTo>
                            <a:pt x="2265" y="4701"/>
                            <a:pt x="2060" y="4551"/>
                            <a:pt x="1820" y="4551"/>
                          </a:cubicBezTo>
                          <a:cubicBezTo>
                            <a:pt x="1546" y="4551"/>
                            <a:pt x="1316" y="4747"/>
                            <a:pt x="1263" y="5006"/>
                          </a:cubicBezTo>
                          <a:lnTo>
                            <a:pt x="455" y="5006"/>
                          </a:lnTo>
                          <a:lnTo>
                            <a:pt x="455" y="4551"/>
                          </a:lnTo>
                          <a:lnTo>
                            <a:pt x="569" y="4551"/>
                          </a:lnTo>
                          <a:cubicBezTo>
                            <a:pt x="632" y="4551"/>
                            <a:pt x="683" y="4500"/>
                            <a:pt x="683" y="4437"/>
                          </a:cubicBezTo>
                          <a:cubicBezTo>
                            <a:pt x="683" y="4374"/>
                            <a:pt x="632" y="4324"/>
                            <a:pt x="569" y="4324"/>
                          </a:cubicBezTo>
                          <a:lnTo>
                            <a:pt x="455" y="4324"/>
                          </a:lnTo>
                          <a:lnTo>
                            <a:pt x="455" y="3982"/>
                          </a:lnTo>
                          <a:lnTo>
                            <a:pt x="569" y="3982"/>
                          </a:lnTo>
                          <a:cubicBezTo>
                            <a:pt x="632" y="3982"/>
                            <a:pt x="683" y="3931"/>
                            <a:pt x="683" y="3868"/>
                          </a:cubicBezTo>
                          <a:cubicBezTo>
                            <a:pt x="683" y="3806"/>
                            <a:pt x="632" y="3755"/>
                            <a:pt x="569" y="3755"/>
                          </a:cubicBezTo>
                          <a:lnTo>
                            <a:pt x="480" y="3755"/>
                          </a:lnTo>
                          <a:lnTo>
                            <a:pt x="1407" y="2416"/>
                          </a:lnTo>
                          <a:cubicBezTo>
                            <a:pt x="1494" y="2470"/>
                            <a:pt x="1596" y="2503"/>
                            <a:pt x="1707" y="2503"/>
                          </a:cubicBezTo>
                          <a:cubicBezTo>
                            <a:pt x="1888" y="2503"/>
                            <a:pt x="2048" y="2416"/>
                            <a:pt x="2152" y="2284"/>
                          </a:cubicBezTo>
                          <a:lnTo>
                            <a:pt x="2752" y="2584"/>
                          </a:lnTo>
                          <a:cubicBezTo>
                            <a:pt x="2740" y="2631"/>
                            <a:pt x="2731" y="2680"/>
                            <a:pt x="2731" y="2731"/>
                          </a:cubicBezTo>
                          <a:cubicBezTo>
                            <a:pt x="2731" y="3044"/>
                            <a:pt x="2986" y="3300"/>
                            <a:pt x="3300" y="3300"/>
                          </a:cubicBezTo>
                          <a:cubicBezTo>
                            <a:pt x="3613" y="3300"/>
                            <a:pt x="3868" y="3044"/>
                            <a:pt x="3868" y="2731"/>
                          </a:cubicBezTo>
                          <a:cubicBezTo>
                            <a:pt x="3868" y="2608"/>
                            <a:pt x="3829" y="2496"/>
                            <a:pt x="3763" y="2403"/>
                          </a:cubicBezTo>
                          <a:lnTo>
                            <a:pt x="4488" y="1055"/>
                          </a:lnTo>
                          <a:cubicBezTo>
                            <a:pt x="4574" y="1107"/>
                            <a:pt x="4672" y="1138"/>
                            <a:pt x="4779" y="1138"/>
                          </a:cubicBezTo>
                          <a:cubicBezTo>
                            <a:pt x="4891" y="1138"/>
                            <a:pt x="4995" y="1104"/>
                            <a:pt x="5083" y="1048"/>
                          </a:cubicBezTo>
                          <a:lnTo>
                            <a:pt x="5827" y="2004"/>
                          </a:lnTo>
                          <a:cubicBezTo>
                            <a:pt x="5829" y="2007"/>
                            <a:pt x="5833" y="2009"/>
                            <a:pt x="5836" y="2011"/>
                          </a:cubicBezTo>
                          <a:cubicBezTo>
                            <a:pt x="5745" y="2112"/>
                            <a:pt x="5689" y="2244"/>
                            <a:pt x="5689" y="2389"/>
                          </a:cubicBezTo>
                          <a:cubicBezTo>
                            <a:pt x="5689" y="2703"/>
                            <a:pt x="5944" y="2958"/>
                            <a:pt x="6258" y="2958"/>
                          </a:cubicBezTo>
                          <a:cubicBezTo>
                            <a:pt x="6571" y="2958"/>
                            <a:pt x="6827" y="2703"/>
                            <a:pt x="6827" y="2389"/>
                          </a:cubicBezTo>
                          <a:cubicBezTo>
                            <a:pt x="6827" y="2076"/>
                            <a:pt x="6571" y="1820"/>
                            <a:pt x="6258" y="1820"/>
                          </a:cubicBezTo>
                          <a:cubicBezTo>
                            <a:pt x="6170" y="1820"/>
                            <a:pt x="6087" y="1842"/>
                            <a:pt x="6013" y="1878"/>
                          </a:cubicBezTo>
                          <a:cubicBezTo>
                            <a:pt x="6010" y="1874"/>
                            <a:pt x="6010" y="1869"/>
                            <a:pt x="6006" y="1864"/>
                          </a:cubicBezTo>
                          <a:lnTo>
                            <a:pt x="5248" y="890"/>
                          </a:lnTo>
                          <a:cubicBezTo>
                            <a:pt x="5311" y="798"/>
                            <a:pt x="5348" y="688"/>
                            <a:pt x="5348" y="569"/>
                          </a:cubicBezTo>
                          <a:cubicBezTo>
                            <a:pt x="5348" y="255"/>
                            <a:pt x="5092" y="0"/>
                            <a:pt x="4779" y="0"/>
                          </a:cubicBezTo>
                          <a:cubicBezTo>
                            <a:pt x="4465" y="0"/>
                            <a:pt x="4210" y="255"/>
                            <a:pt x="4210" y="569"/>
                          </a:cubicBezTo>
                          <a:cubicBezTo>
                            <a:pt x="4210" y="691"/>
                            <a:pt x="4249" y="804"/>
                            <a:pt x="4315" y="897"/>
                          </a:cubicBezTo>
                          <a:lnTo>
                            <a:pt x="3590" y="2244"/>
                          </a:lnTo>
                          <a:cubicBezTo>
                            <a:pt x="3505" y="2193"/>
                            <a:pt x="3406" y="2162"/>
                            <a:pt x="3300" y="2162"/>
                          </a:cubicBezTo>
                          <a:cubicBezTo>
                            <a:pt x="3118" y="2162"/>
                            <a:pt x="2959" y="2248"/>
                            <a:pt x="2854" y="2381"/>
                          </a:cubicBezTo>
                          <a:lnTo>
                            <a:pt x="2254" y="2081"/>
                          </a:lnTo>
                          <a:cubicBezTo>
                            <a:pt x="2267" y="2034"/>
                            <a:pt x="2276" y="1985"/>
                            <a:pt x="2276" y="1934"/>
                          </a:cubicBezTo>
                          <a:cubicBezTo>
                            <a:pt x="2276" y="1621"/>
                            <a:pt x="2020" y="1365"/>
                            <a:pt x="1707" y="1365"/>
                          </a:cubicBezTo>
                          <a:cubicBezTo>
                            <a:pt x="1393" y="1365"/>
                            <a:pt x="1138" y="1621"/>
                            <a:pt x="1138" y="1934"/>
                          </a:cubicBezTo>
                          <a:cubicBezTo>
                            <a:pt x="1138" y="2054"/>
                            <a:pt x="1176" y="2166"/>
                            <a:pt x="1239" y="2257"/>
                          </a:cubicBezTo>
                          <a:lnTo>
                            <a:pt x="593" y="3191"/>
                          </a:lnTo>
                          <a:cubicBezTo>
                            <a:pt x="585" y="3189"/>
                            <a:pt x="578" y="3186"/>
                            <a:pt x="569" y="3186"/>
                          </a:cubicBezTo>
                          <a:lnTo>
                            <a:pt x="455" y="3186"/>
                          </a:lnTo>
                          <a:lnTo>
                            <a:pt x="455" y="2844"/>
                          </a:lnTo>
                          <a:lnTo>
                            <a:pt x="569" y="2844"/>
                          </a:lnTo>
                          <a:cubicBezTo>
                            <a:pt x="632" y="2844"/>
                            <a:pt x="683" y="2794"/>
                            <a:pt x="683" y="2731"/>
                          </a:cubicBezTo>
                          <a:cubicBezTo>
                            <a:pt x="683" y="2668"/>
                            <a:pt x="632" y="2617"/>
                            <a:pt x="569" y="2617"/>
                          </a:cubicBezTo>
                          <a:lnTo>
                            <a:pt x="455" y="2617"/>
                          </a:lnTo>
                          <a:lnTo>
                            <a:pt x="455" y="2276"/>
                          </a:lnTo>
                          <a:lnTo>
                            <a:pt x="569" y="2276"/>
                          </a:lnTo>
                          <a:cubicBezTo>
                            <a:pt x="632" y="2276"/>
                            <a:pt x="683" y="2225"/>
                            <a:pt x="683" y="2162"/>
                          </a:cubicBezTo>
                          <a:cubicBezTo>
                            <a:pt x="683" y="2099"/>
                            <a:pt x="632" y="2048"/>
                            <a:pt x="569" y="2048"/>
                          </a:cubicBezTo>
                          <a:lnTo>
                            <a:pt x="455" y="2048"/>
                          </a:lnTo>
                          <a:lnTo>
                            <a:pt x="455" y="1707"/>
                          </a:lnTo>
                          <a:lnTo>
                            <a:pt x="569" y="1707"/>
                          </a:lnTo>
                          <a:cubicBezTo>
                            <a:pt x="632" y="1707"/>
                            <a:pt x="683" y="1656"/>
                            <a:pt x="683" y="1593"/>
                          </a:cubicBezTo>
                          <a:cubicBezTo>
                            <a:pt x="683" y="1530"/>
                            <a:pt x="632" y="1479"/>
                            <a:pt x="569" y="1479"/>
                          </a:cubicBezTo>
                          <a:lnTo>
                            <a:pt x="455" y="1479"/>
                          </a:lnTo>
                          <a:lnTo>
                            <a:pt x="455" y="1138"/>
                          </a:lnTo>
                          <a:lnTo>
                            <a:pt x="569" y="1138"/>
                          </a:lnTo>
                          <a:cubicBezTo>
                            <a:pt x="632" y="1138"/>
                            <a:pt x="683" y="1087"/>
                            <a:pt x="683" y="1024"/>
                          </a:cubicBezTo>
                          <a:cubicBezTo>
                            <a:pt x="683" y="961"/>
                            <a:pt x="632" y="910"/>
                            <a:pt x="569" y="910"/>
                          </a:cubicBezTo>
                          <a:lnTo>
                            <a:pt x="455" y="910"/>
                          </a:lnTo>
                          <a:lnTo>
                            <a:pt x="455" y="569"/>
                          </a:lnTo>
                          <a:lnTo>
                            <a:pt x="569" y="569"/>
                          </a:lnTo>
                          <a:cubicBezTo>
                            <a:pt x="632" y="569"/>
                            <a:pt x="683" y="518"/>
                            <a:pt x="683" y="455"/>
                          </a:cubicBezTo>
                          <a:cubicBezTo>
                            <a:pt x="683" y="392"/>
                            <a:pt x="632" y="341"/>
                            <a:pt x="569" y="341"/>
                          </a:cubicBezTo>
                          <a:lnTo>
                            <a:pt x="455" y="341"/>
                          </a:lnTo>
                          <a:lnTo>
                            <a:pt x="455" y="114"/>
                          </a:lnTo>
                          <a:cubicBezTo>
                            <a:pt x="455" y="51"/>
                            <a:pt x="404" y="0"/>
                            <a:pt x="341" y="0"/>
                          </a:cubicBezTo>
                          <a:cubicBezTo>
                            <a:pt x="278" y="0"/>
                            <a:pt x="228" y="51"/>
                            <a:pt x="228" y="114"/>
                          </a:cubicBezTo>
                          <a:lnTo>
                            <a:pt x="228" y="341"/>
                          </a:lnTo>
                          <a:lnTo>
                            <a:pt x="114" y="341"/>
                          </a:lnTo>
                          <a:cubicBezTo>
                            <a:pt x="51" y="341"/>
                            <a:pt x="0" y="392"/>
                            <a:pt x="0" y="455"/>
                          </a:cubicBezTo>
                          <a:cubicBezTo>
                            <a:pt x="0" y="518"/>
                            <a:pt x="51" y="569"/>
                            <a:pt x="114" y="569"/>
                          </a:cubicBezTo>
                          <a:lnTo>
                            <a:pt x="228" y="569"/>
                          </a:lnTo>
                          <a:lnTo>
                            <a:pt x="228" y="910"/>
                          </a:lnTo>
                          <a:lnTo>
                            <a:pt x="114" y="910"/>
                          </a:lnTo>
                          <a:cubicBezTo>
                            <a:pt x="51" y="910"/>
                            <a:pt x="0" y="961"/>
                            <a:pt x="0" y="1024"/>
                          </a:cubicBezTo>
                          <a:cubicBezTo>
                            <a:pt x="0" y="1087"/>
                            <a:pt x="51" y="1138"/>
                            <a:pt x="114" y="1138"/>
                          </a:cubicBezTo>
                          <a:lnTo>
                            <a:pt x="228" y="1138"/>
                          </a:lnTo>
                          <a:lnTo>
                            <a:pt x="228" y="1479"/>
                          </a:lnTo>
                          <a:lnTo>
                            <a:pt x="114" y="1479"/>
                          </a:lnTo>
                          <a:cubicBezTo>
                            <a:pt x="51" y="1479"/>
                            <a:pt x="0" y="1530"/>
                            <a:pt x="0" y="1593"/>
                          </a:cubicBezTo>
                          <a:cubicBezTo>
                            <a:pt x="0" y="1656"/>
                            <a:pt x="51" y="1707"/>
                            <a:pt x="114" y="1707"/>
                          </a:cubicBezTo>
                          <a:lnTo>
                            <a:pt x="228" y="1707"/>
                          </a:lnTo>
                          <a:lnTo>
                            <a:pt x="228" y="2048"/>
                          </a:lnTo>
                          <a:lnTo>
                            <a:pt x="114" y="2048"/>
                          </a:lnTo>
                          <a:cubicBezTo>
                            <a:pt x="51" y="2048"/>
                            <a:pt x="0" y="2099"/>
                            <a:pt x="0" y="2162"/>
                          </a:cubicBezTo>
                          <a:cubicBezTo>
                            <a:pt x="0" y="2225"/>
                            <a:pt x="51" y="2276"/>
                            <a:pt x="114" y="2276"/>
                          </a:cubicBezTo>
                          <a:lnTo>
                            <a:pt x="228" y="2276"/>
                          </a:lnTo>
                          <a:lnTo>
                            <a:pt x="228" y="2617"/>
                          </a:lnTo>
                          <a:lnTo>
                            <a:pt x="114" y="2617"/>
                          </a:lnTo>
                          <a:cubicBezTo>
                            <a:pt x="51" y="2617"/>
                            <a:pt x="0" y="2668"/>
                            <a:pt x="0" y="2731"/>
                          </a:cubicBezTo>
                          <a:cubicBezTo>
                            <a:pt x="0" y="2794"/>
                            <a:pt x="51" y="2844"/>
                            <a:pt x="114" y="2844"/>
                          </a:cubicBezTo>
                          <a:lnTo>
                            <a:pt x="228" y="2844"/>
                          </a:lnTo>
                          <a:lnTo>
                            <a:pt x="228" y="3186"/>
                          </a:lnTo>
                          <a:lnTo>
                            <a:pt x="114" y="3186"/>
                          </a:lnTo>
                          <a:cubicBezTo>
                            <a:pt x="51" y="3186"/>
                            <a:pt x="0" y="3237"/>
                            <a:pt x="0" y="3300"/>
                          </a:cubicBezTo>
                          <a:cubicBezTo>
                            <a:pt x="0" y="3362"/>
                            <a:pt x="51" y="3413"/>
                            <a:pt x="114" y="3413"/>
                          </a:cubicBezTo>
                          <a:lnTo>
                            <a:pt x="228" y="3413"/>
                          </a:lnTo>
                          <a:lnTo>
                            <a:pt x="228" y="3755"/>
                          </a:lnTo>
                          <a:lnTo>
                            <a:pt x="114" y="3755"/>
                          </a:lnTo>
                          <a:cubicBezTo>
                            <a:pt x="51" y="3755"/>
                            <a:pt x="0" y="3806"/>
                            <a:pt x="0" y="3868"/>
                          </a:cubicBezTo>
                          <a:cubicBezTo>
                            <a:pt x="0" y="3931"/>
                            <a:pt x="51" y="3982"/>
                            <a:pt x="114" y="3982"/>
                          </a:cubicBezTo>
                          <a:lnTo>
                            <a:pt x="228" y="3982"/>
                          </a:lnTo>
                          <a:lnTo>
                            <a:pt x="228" y="4324"/>
                          </a:lnTo>
                          <a:lnTo>
                            <a:pt x="114" y="4324"/>
                          </a:lnTo>
                          <a:cubicBezTo>
                            <a:pt x="51" y="4324"/>
                            <a:pt x="0" y="4374"/>
                            <a:pt x="0" y="4437"/>
                          </a:cubicBezTo>
                          <a:cubicBezTo>
                            <a:pt x="0" y="4500"/>
                            <a:pt x="51" y="4551"/>
                            <a:pt x="114" y="4551"/>
                          </a:cubicBezTo>
                          <a:lnTo>
                            <a:pt x="228" y="4551"/>
                          </a:lnTo>
                          <a:lnTo>
                            <a:pt x="228" y="4892"/>
                          </a:lnTo>
                          <a:lnTo>
                            <a:pt x="114" y="4892"/>
                          </a:lnTo>
                          <a:cubicBezTo>
                            <a:pt x="51" y="4892"/>
                            <a:pt x="0" y="4943"/>
                            <a:pt x="0" y="5006"/>
                          </a:cubicBezTo>
                          <a:cubicBezTo>
                            <a:pt x="0" y="5069"/>
                            <a:pt x="51" y="5120"/>
                            <a:pt x="114" y="5120"/>
                          </a:cubicBezTo>
                          <a:lnTo>
                            <a:pt x="228" y="5120"/>
                          </a:lnTo>
                          <a:lnTo>
                            <a:pt x="228" y="5461"/>
                          </a:lnTo>
                          <a:lnTo>
                            <a:pt x="114" y="5461"/>
                          </a:lnTo>
                          <a:cubicBezTo>
                            <a:pt x="51" y="5461"/>
                            <a:pt x="0" y="5512"/>
                            <a:pt x="0" y="5575"/>
                          </a:cubicBezTo>
                          <a:cubicBezTo>
                            <a:pt x="0" y="5638"/>
                            <a:pt x="51" y="5689"/>
                            <a:pt x="114" y="5689"/>
                          </a:cubicBezTo>
                          <a:lnTo>
                            <a:pt x="228" y="5689"/>
                          </a:lnTo>
                          <a:lnTo>
                            <a:pt x="228" y="6030"/>
                          </a:lnTo>
                          <a:lnTo>
                            <a:pt x="114" y="6030"/>
                          </a:lnTo>
                          <a:cubicBezTo>
                            <a:pt x="51" y="6030"/>
                            <a:pt x="0" y="6081"/>
                            <a:pt x="0" y="6144"/>
                          </a:cubicBezTo>
                          <a:cubicBezTo>
                            <a:pt x="0" y="6207"/>
                            <a:pt x="51" y="6258"/>
                            <a:pt x="114" y="6258"/>
                          </a:cubicBezTo>
                          <a:lnTo>
                            <a:pt x="228" y="6258"/>
                          </a:lnTo>
                          <a:lnTo>
                            <a:pt x="228" y="6485"/>
                          </a:lnTo>
                          <a:cubicBezTo>
                            <a:pt x="228" y="6548"/>
                            <a:pt x="278" y="6599"/>
                            <a:pt x="341" y="6599"/>
                          </a:cubicBezTo>
                          <a:lnTo>
                            <a:pt x="683" y="6599"/>
                          </a:lnTo>
                          <a:lnTo>
                            <a:pt x="683" y="6713"/>
                          </a:lnTo>
                          <a:cubicBezTo>
                            <a:pt x="683" y="6776"/>
                            <a:pt x="734" y="6827"/>
                            <a:pt x="796" y="6827"/>
                          </a:cubicBezTo>
                          <a:cubicBezTo>
                            <a:pt x="859" y="6827"/>
                            <a:pt x="910" y="6776"/>
                            <a:pt x="910" y="6713"/>
                          </a:cubicBezTo>
                          <a:lnTo>
                            <a:pt x="910" y="6599"/>
                          </a:lnTo>
                          <a:lnTo>
                            <a:pt x="1252" y="6599"/>
                          </a:lnTo>
                          <a:lnTo>
                            <a:pt x="1252" y="6713"/>
                          </a:lnTo>
                          <a:cubicBezTo>
                            <a:pt x="1252" y="6776"/>
                            <a:pt x="1302" y="6827"/>
                            <a:pt x="1365" y="6827"/>
                          </a:cubicBezTo>
                          <a:cubicBezTo>
                            <a:pt x="1428" y="6827"/>
                            <a:pt x="1479" y="6776"/>
                            <a:pt x="1479" y="6713"/>
                          </a:cubicBezTo>
                          <a:lnTo>
                            <a:pt x="1479" y="6599"/>
                          </a:lnTo>
                          <a:lnTo>
                            <a:pt x="1820" y="6599"/>
                          </a:lnTo>
                          <a:lnTo>
                            <a:pt x="1820" y="6713"/>
                          </a:lnTo>
                          <a:cubicBezTo>
                            <a:pt x="1820" y="6776"/>
                            <a:pt x="1871" y="6827"/>
                            <a:pt x="1934" y="6827"/>
                          </a:cubicBezTo>
                          <a:cubicBezTo>
                            <a:pt x="1997" y="6827"/>
                            <a:pt x="2048" y="6776"/>
                            <a:pt x="2048" y="6713"/>
                          </a:cubicBezTo>
                          <a:lnTo>
                            <a:pt x="2048" y="6599"/>
                          </a:lnTo>
                          <a:lnTo>
                            <a:pt x="2389" y="6599"/>
                          </a:lnTo>
                          <a:lnTo>
                            <a:pt x="2389" y="6713"/>
                          </a:lnTo>
                          <a:cubicBezTo>
                            <a:pt x="2389" y="6776"/>
                            <a:pt x="2440" y="6827"/>
                            <a:pt x="2503" y="6827"/>
                          </a:cubicBezTo>
                          <a:cubicBezTo>
                            <a:pt x="2566" y="6827"/>
                            <a:pt x="2617" y="6776"/>
                            <a:pt x="2617" y="6713"/>
                          </a:cubicBezTo>
                          <a:lnTo>
                            <a:pt x="2617" y="6599"/>
                          </a:lnTo>
                          <a:lnTo>
                            <a:pt x="2958" y="6599"/>
                          </a:lnTo>
                          <a:lnTo>
                            <a:pt x="2958" y="6713"/>
                          </a:lnTo>
                          <a:cubicBezTo>
                            <a:pt x="2958" y="6776"/>
                            <a:pt x="3009" y="6827"/>
                            <a:pt x="3072" y="6827"/>
                          </a:cubicBezTo>
                          <a:cubicBezTo>
                            <a:pt x="3135" y="6827"/>
                            <a:pt x="3186" y="6776"/>
                            <a:pt x="3186" y="6713"/>
                          </a:cubicBezTo>
                          <a:lnTo>
                            <a:pt x="3186" y="6599"/>
                          </a:lnTo>
                          <a:lnTo>
                            <a:pt x="3527" y="6599"/>
                          </a:lnTo>
                          <a:lnTo>
                            <a:pt x="3527" y="6713"/>
                          </a:lnTo>
                          <a:cubicBezTo>
                            <a:pt x="3527" y="6776"/>
                            <a:pt x="3578" y="6827"/>
                            <a:pt x="3641" y="6827"/>
                          </a:cubicBezTo>
                          <a:cubicBezTo>
                            <a:pt x="3704" y="6827"/>
                            <a:pt x="3755" y="6776"/>
                            <a:pt x="3755" y="6713"/>
                          </a:cubicBezTo>
                          <a:lnTo>
                            <a:pt x="3755" y="6599"/>
                          </a:lnTo>
                          <a:lnTo>
                            <a:pt x="4096" y="6599"/>
                          </a:lnTo>
                          <a:lnTo>
                            <a:pt x="4096" y="6713"/>
                          </a:lnTo>
                          <a:cubicBezTo>
                            <a:pt x="4096" y="6776"/>
                            <a:pt x="4147" y="6827"/>
                            <a:pt x="4210" y="6827"/>
                          </a:cubicBezTo>
                          <a:cubicBezTo>
                            <a:pt x="4273" y="6827"/>
                            <a:pt x="4323" y="6776"/>
                            <a:pt x="4323" y="6713"/>
                          </a:cubicBezTo>
                          <a:lnTo>
                            <a:pt x="4323" y="6599"/>
                          </a:lnTo>
                          <a:lnTo>
                            <a:pt x="4665" y="6599"/>
                          </a:lnTo>
                          <a:lnTo>
                            <a:pt x="4665" y="6713"/>
                          </a:lnTo>
                          <a:cubicBezTo>
                            <a:pt x="4665" y="6776"/>
                            <a:pt x="4716" y="6827"/>
                            <a:pt x="4779" y="6827"/>
                          </a:cubicBezTo>
                          <a:cubicBezTo>
                            <a:pt x="4842" y="6827"/>
                            <a:pt x="4892" y="6776"/>
                            <a:pt x="4892" y="6713"/>
                          </a:cubicBezTo>
                          <a:lnTo>
                            <a:pt x="4892" y="6599"/>
                          </a:lnTo>
                          <a:lnTo>
                            <a:pt x="5234" y="6599"/>
                          </a:lnTo>
                          <a:lnTo>
                            <a:pt x="5234" y="6713"/>
                          </a:lnTo>
                          <a:cubicBezTo>
                            <a:pt x="5234" y="6776"/>
                            <a:pt x="5285" y="6827"/>
                            <a:pt x="5347" y="6827"/>
                          </a:cubicBezTo>
                          <a:cubicBezTo>
                            <a:pt x="5410" y="6827"/>
                            <a:pt x="5461" y="6776"/>
                            <a:pt x="5461" y="6713"/>
                          </a:cubicBezTo>
                          <a:lnTo>
                            <a:pt x="5461" y="6599"/>
                          </a:lnTo>
                          <a:lnTo>
                            <a:pt x="5803" y="6599"/>
                          </a:lnTo>
                          <a:lnTo>
                            <a:pt x="5803" y="6713"/>
                          </a:lnTo>
                          <a:cubicBezTo>
                            <a:pt x="5803" y="6776"/>
                            <a:pt x="5853" y="6827"/>
                            <a:pt x="5916" y="6827"/>
                          </a:cubicBezTo>
                          <a:cubicBezTo>
                            <a:pt x="5979" y="6827"/>
                            <a:pt x="6030" y="6776"/>
                            <a:pt x="6030" y="6713"/>
                          </a:cubicBezTo>
                          <a:lnTo>
                            <a:pt x="6030" y="6599"/>
                          </a:lnTo>
                          <a:lnTo>
                            <a:pt x="6371" y="6599"/>
                          </a:lnTo>
                          <a:lnTo>
                            <a:pt x="6371" y="6713"/>
                          </a:lnTo>
                          <a:cubicBezTo>
                            <a:pt x="6371" y="6776"/>
                            <a:pt x="6422" y="6827"/>
                            <a:pt x="6485" y="6827"/>
                          </a:cubicBezTo>
                          <a:cubicBezTo>
                            <a:pt x="6548" y="6827"/>
                            <a:pt x="6599" y="6776"/>
                            <a:pt x="6599" y="6713"/>
                          </a:cubicBezTo>
                          <a:lnTo>
                            <a:pt x="6599" y="6599"/>
                          </a:lnTo>
                          <a:lnTo>
                            <a:pt x="6713" y="6599"/>
                          </a:lnTo>
                          <a:cubicBezTo>
                            <a:pt x="6776" y="6599"/>
                            <a:pt x="6827" y="6548"/>
                            <a:pt x="6827" y="6485"/>
                          </a:cubicBezTo>
                          <a:cubicBezTo>
                            <a:pt x="6827" y="6422"/>
                            <a:pt x="6776" y="6372"/>
                            <a:pt x="6713" y="6372"/>
                          </a:cubicBezTo>
                          <a:lnTo>
                            <a:pt x="6599" y="6372"/>
                          </a:lnTo>
                          <a:lnTo>
                            <a:pt x="6599" y="6258"/>
                          </a:lnTo>
                          <a:cubicBezTo>
                            <a:pt x="6599" y="6195"/>
                            <a:pt x="6548" y="6144"/>
                            <a:pt x="6485" y="6144"/>
                          </a:cubicBezTo>
                          <a:cubicBezTo>
                            <a:pt x="6422" y="6144"/>
                            <a:pt x="6371" y="6195"/>
                            <a:pt x="6371" y="6258"/>
                          </a:cubicBezTo>
                          <a:lnTo>
                            <a:pt x="6371" y="6372"/>
                          </a:lnTo>
                          <a:lnTo>
                            <a:pt x="6030" y="6372"/>
                          </a:lnTo>
                          <a:lnTo>
                            <a:pt x="6030" y="6258"/>
                          </a:lnTo>
                          <a:cubicBezTo>
                            <a:pt x="6030" y="6195"/>
                            <a:pt x="5979" y="6144"/>
                            <a:pt x="5916" y="6144"/>
                          </a:cubicBezTo>
                          <a:cubicBezTo>
                            <a:pt x="5853" y="6144"/>
                            <a:pt x="5803" y="6195"/>
                            <a:pt x="5803" y="6258"/>
                          </a:cubicBezTo>
                          <a:lnTo>
                            <a:pt x="5803" y="6372"/>
                          </a:lnTo>
                          <a:lnTo>
                            <a:pt x="5461" y="6372"/>
                          </a:lnTo>
                          <a:lnTo>
                            <a:pt x="5461" y="6258"/>
                          </a:lnTo>
                          <a:cubicBezTo>
                            <a:pt x="5461" y="6195"/>
                            <a:pt x="5410" y="6144"/>
                            <a:pt x="5347" y="6144"/>
                          </a:cubicBezTo>
                          <a:cubicBezTo>
                            <a:pt x="5285" y="6144"/>
                            <a:pt x="5234" y="6195"/>
                            <a:pt x="5234" y="6258"/>
                          </a:cubicBezTo>
                          <a:lnTo>
                            <a:pt x="5234" y="6372"/>
                          </a:lnTo>
                          <a:lnTo>
                            <a:pt x="4892" y="6372"/>
                          </a:lnTo>
                          <a:lnTo>
                            <a:pt x="4892" y="6258"/>
                          </a:lnTo>
                          <a:cubicBezTo>
                            <a:pt x="4892" y="6195"/>
                            <a:pt x="4842" y="6144"/>
                            <a:pt x="4779" y="6144"/>
                          </a:cubicBezTo>
                          <a:cubicBezTo>
                            <a:pt x="4716" y="6144"/>
                            <a:pt x="4665" y="6195"/>
                            <a:pt x="4665" y="6258"/>
                          </a:cubicBezTo>
                          <a:lnTo>
                            <a:pt x="4665" y="6372"/>
                          </a:lnTo>
                          <a:lnTo>
                            <a:pt x="4323" y="6372"/>
                          </a:lnTo>
                          <a:lnTo>
                            <a:pt x="4323" y="6258"/>
                          </a:lnTo>
                          <a:cubicBezTo>
                            <a:pt x="4323" y="6195"/>
                            <a:pt x="4273" y="6144"/>
                            <a:pt x="4210" y="6144"/>
                          </a:cubicBezTo>
                          <a:cubicBezTo>
                            <a:pt x="4147" y="6144"/>
                            <a:pt x="4096" y="6195"/>
                            <a:pt x="4096" y="6258"/>
                          </a:cubicBezTo>
                          <a:lnTo>
                            <a:pt x="4096" y="6372"/>
                          </a:lnTo>
                          <a:lnTo>
                            <a:pt x="3755" y="6372"/>
                          </a:lnTo>
                          <a:lnTo>
                            <a:pt x="3755" y="6258"/>
                          </a:lnTo>
                          <a:cubicBezTo>
                            <a:pt x="3755" y="6195"/>
                            <a:pt x="3704" y="6144"/>
                            <a:pt x="3641" y="6144"/>
                          </a:cubicBezTo>
                          <a:cubicBezTo>
                            <a:pt x="3578" y="6144"/>
                            <a:pt x="3527" y="6195"/>
                            <a:pt x="3527" y="6258"/>
                          </a:cubicBezTo>
                          <a:lnTo>
                            <a:pt x="3527" y="6372"/>
                          </a:lnTo>
                          <a:lnTo>
                            <a:pt x="3186" y="6372"/>
                          </a:lnTo>
                          <a:lnTo>
                            <a:pt x="3186" y="6258"/>
                          </a:lnTo>
                          <a:cubicBezTo>
                            <a:pt x="3186" y="6195"/>
                            <a:pt x="3135" y="6144"/>
                            <a:pt x="3072" y="6144"/>
                          </a:cubicBezTo>
                          <a:cubicBezTo>
                            <a:pt x="3009" y="6144"/>
                            <a:pt x="2958" y="6195"/>
                            <a:pt x="2958" y="6258"/>
                          </a:cubicBezTo>
                          <a:lnTo>
                            <a:pt x="2958" y="6372"/>
                          </a:lnTo>
                          <a:lnTo>
                            <a:pt x="2617" y="6372"/>
                          </a:lnTo>
                          <a:lnTo>
                            <a:pt x="2617" y="6258"/>
                          </a:lnTo>
                          <a:cubicBezTo>
                            <a:pt x="2617" y="6195"/>
                            <a:pt x="2566" y="6144"/>
                            <a:pt x="2503" y="6144"/>
                          </a:cubicBezTo>
                          <a:cubicBezTo>
                            <a:pt x="2440" y="6144"/>
                            <a:pt x="2389" y="6195"/>
                            <a:pt x="2389" y="6258"/>
                          </a:cubicBezTo>
                          <a:lnTo>
                            <a:pt x="2389" y="6372"/>
                          </a:lnTo>
                          <a:lnTo>
                            <a:pt x="2048" y="6372"/>
                          </a:lnTo>
                          <a:lnTo>
                            <a:pt x="2048" y="6258"/>
                          </a:lnTo>
                          <a:cubicBezTo>
                            <a:pt x="2048" y="6195"/>
                            <a:pt x="1997" y="6144"/>
                            <a:pt x="1934" y="6144"/>
                          </a:cubicBezTo>
                          <a:cubicBezTo>
                            <a:pt x="1871" y="6144"/>
                            <a:pt x="1820" y="6195"/>
                            <a:pt x="1820" y="6258"/>
                          </a:cubicBezTo>
                          <a:lnTo>
                            <a:pt x="1820" y="6372"/>
                          </a:lnTo>
                          <a:lnTo>
                            <a:pt x="1479" y="6372"/>
                          </a:lnTo>
                          <a:lnTo>
                            <a:pt x="1479" y="6258"/>
                          </a:lnTo>
                          <a:cubicBezTo>
                            <a:pt x="1479" y="6195"/>
                            <a:pt x="1428" y="6144"/>
                            <a:pt x="1365" y="6144"/>
                          </a:cubicBezTo>
                          <a:cubicBezTo>
                            <a:pt x="1302" y="6144"/>
                            <a:pt x="1252" y="6195"/>
                            <a:pt x="1252" y="6258"/>
                          </a:cubicBezTo>
                          <a:lnTo>
                            <a:pt x="1252" y="6372"/>
                          </a:lnTo>
                          <a:lnTo>
                            <a:pt x="910" y="6372"/>
                          </a:lnTo>
                          <a:lnTo>
                            <a:pt x="910" y="6258"/>
                          </a:lnTo>
                          <a:cubicBezTo>
                            <a:pt x="910" y="6195"/>
                            <a:pt x="859" y="6144"/>
                            <a:pt x="796" y="6144"/>
                          </a:cubicBezTo>
                          <a:cubicBezTo>
                            <a:pt x="734" y="6144"/>
                            <a:pt x="683" y="6195"/>
                            <a:pt x="683" y="6258"/>
                          </a:cubicBezTo>
                          <a:lnTo>
                            <a:pt x="683" y="6372"/>
                          </a:lnTo>
                          <a:lnTo>
                            <a:pt x="455" y="6372"/>
                          </a:lnTo>
                          <a:lnTo>
                            <a:pt x="455" y="5234"/>
                          </a:lnTo>
                          <a:lnTo>
                            <a:pt x="1263" y="5234"/>
                          </a:lnTo>
                          <a:close/>
                        </a:path>
                      </a:pathLst>
                    </a:custGeom>
                    <a:solidFill>
                      <a:schemeClr val="bg1"/>
                    </a:solidFill>
                    <a:ln>
                      <a:noFill/>
                    </a:ln>
                  </p:spPr>
                  <p:txBody>
                    <a:bodyPr vert="horz" wrap="square" lIns="91440" tIns="45720" rIns="91440" bIns="45720" numCol="1" anchor="t" anchorCtr="0" compatLnSpc="1">
                      <a:noAutofit/>
                    </a:bodyPr>
                    <a:ls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endParaRPr lang="zh-CN" altLang="en-US">
                        <a:latin typeface="微软雅黑 Light" panose="020b0502040204020203" pitchFamily="34" charset="-122"/>
                        <a:ea typeface="微软雅黑 Light" panose="020b0502040204020203" pitchFamily="34" charset="-122"/>
                      </a:endParaRPr>
                    </a:p>
                  </p:txBody>
                </p:sp>
              </p:grpSp>
              <p:grpSp>
                <p:nvGrpSpPr>
                  <p:cNvPr id="107" name="iśḻiďe"/>
                  <p:cNvGrpSpPr/>
                  <p:nvPr/>
                </p:nvGrpSpPr>
                <p:grpSpPr>
                  <a:xfrm>
                    <a:off x="2218272" y="3160006"/>
                    <a:ext cx="2664296" cy="1105774"/>
                    <a:chOff x="2218272" y="3160006"/>
                    <a:chExt cx="2664296" cy="1105774"/>
                  </a:xfrm>
                </p:grpSpPr>
                <p:cxnSp>
                  <p:nvCxnSpPr>
                    <p:cNvPr id="112" name="直接连接符 111"/>
                    <p:cNvCxnSpPr/>
                    <p:nvPr/>
                  </p:nvCxnSpPr>
                  <p:spPr>
                    <a:xfrm rot="3000000" flipH="1" flipV="1">
                      <a:off x="3550420" y="2933632"/>
                      <a:ext cx="0" cy="2664296"/>
                    </a:xfrm>
                    <a:prstGeom prst="line">
                      <a:avLst/>
                    </a:prstGeom>
                    <a:ln w="635000" cap="rnd">
                      <a:solidFill>
                        <a:srgbClr val="FFD277"/>
                      </a:solidFill>
                      <a:round/>
                    </a:ln>
                  </p:spPr>
                  <p:style>
                    <a:lnRef idx="1">
                      <a:schemeClr val="accent1"/>
                    </a:lnRef>
                    <a:fillRef idx="0">
                      <a:schemeClr val="accent1"/>
                    </a:fillRef>
                    <a:effectRef idx="0">
                      <a:schemeClr val="accent1"/>
                    </a:effectRef>
                    <a:fontRef idx="minor">
                      <a:schemeClr val="tx1"/>
                    </a:fontRef>
                  </p:style>
                </p:cxnSp>
                <p:sp>
                  <p:nvSpPr>
                    <p:cNvPr id="113" name="îṡļîḑe"/>
                    <p:cNvSpPr/>
                    <p:nvPr/>
                  </p:nvSpPr>
                  <p:spPr>
                    <a:xfrm rot="3000000">
                      <a:off x="4315069" y="3160006"/>
                      <a:ext cx="487542" cy="487542"/>
                    </a:xfrm>
                    <a:prstGeom prst="ellipse">
                      <a:avLst/>
                    </a:prstGeom>
                    <a:solidFill>
                      <a:srgbClr val="FFD277"/>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3765" rtl="0" eaLnBrk="1" latinLnBrk="0" hangingPunct="1">
                        <a:defRPr sz="1800" kern="1200">
                          <a:solidFill>
                            <a:schemeClr val="lt1"/>
                          </a:solidFill>
                          <a:latin typeface="+mn-lt"/>
                          <a:ea typeface="+mn-ea"/>
                          <a:cs typeface="+mn-cs"/>
                        </a:defRPr>
                      </a:lvl1pPr>
                      <a:lvl2pPr marL="457200" algn="l" defTabSz="913765" rtl="0" eaLnBrk="1" latinLnBrk="0" hangingPunct="1">
                        <a:defRPr sz="1800" kern="1200">
                          <a:solidFill>
                            <a:schemeClr val="lt1"/>
                          </a:solidFill>
                          <a:latin typeface="+mn-lt"/>
                          <a:ea typeface="+mn-ea"/>
                          <a:cs typeface="+mn-cs"/>
                        </a:defRPr>
                      </a:lvl2pPr>
                      <a:lvl3pPr marL="914400" algn="l" defTabSz="913765" rtl="0" eaLnBrk="1" latinLnBrk="0" hangingPunct="1">
                        <a:defRPr sz="1800" kern="1200">
                          <a:solidFill>
                            <a:schemeClr val="lt1"/>
                          </a:solidFill>
                          <a:latin typeface="+mn-lt"/>
                          <a:ea typeface="+mn-ea"/>
                          <a:cs typeface="+mn-cs"/>
                        </a:defRPr>
                      </a:lvl3pPr>
                      <a:lvl4pPr marL="1371600" algn="l" defTabSz="913765" rtl="0" eaLnBrk="1" latinLnBrk="0" hangingPunct="1">
                        <a:defRPr sz="1800" kern="1200">
                          <a:solidFill>
                            <a:schemeClr val="lt1"/>
                          </a:solidFill>
                          <a:latin typeface="+mn-lt"/>
                          <a:ea typeface="+mn-ea"/>
                          <a:cs typeface="+mn-cs"/>
                        </a:defRPr>
                      </a:lvl4pPr>
                      <a:lvl5pPr marL="1828800" algn="l" defTabSz="913765" rtl="0" eaLnBrk="1" latinLnBrk="0" hangingPunct="1">
                        <a:defRPr sz="1800" kern="1200">
                          <a:solidFill>
                            <a:schemeClr val="lt1"/>
                          </a:solidFill>
                          <a:latin typeface="+mn-lt"/>
                          <a:ea typeface="+mn-ea"/>
                          <a:cs typeface="+mn-cs"/>
                        </a:defRPr>
                      </a:lvl5pPr>
                      <a:lvl6pPr marL="2286000" algn="l" defTabSz="913765" rtl="0" eaLnBrk="1" latinLnBrk="0" hangingPunct="1">
                        <a:defRPr sz="1800" kern="1200">
                          <a:solidFill>
                            <a:schemeClr val="lt1"/>
                          </a:solidFill>
                          <a:latin typeface="+mn-lt"/>
                          <a:ea typeface="+mn-ea"/>
                          <a:cs typeface="+mn-cs"/>
                        </a:defRPr>
                      </a:lvl6pPr>
                      <a:lvl7pPr marL="2743200" algn="l" defTabSz="913765" rtl="0" eaLnBrk="1" latinLnBrk="0" hangingPunct="1">
                        <a:defRPr sz="1800" kern="1200">
                          <a:solidFill>
                            <a:schemeClr val="lt1"/>
                          </a:solidFill>
                          <a:latin typeface="+mn-lt"/>
                          <a:ea typeface="+mn-ea"/>
                          <a:cs typeface="+mn-cs"/>
                        </a:defRPr>
                      </a:lvl7pPr>
                      <a:lvl8pPr marL="3200400" algn="l" defTabSz="913765" rtl="0" eaLnBrk="1" latinLnBrk="0" hangingPunct="1">
                        <a:defRPr sz="1800" kern="1200">
                          <a:solidFill>
                            <a:schemeClr val="lt1"/>
                          </a:solidFill>
                          <a:latin typeface="+mn-lt"/>
                          <a:ea typeface="+mn-ea"/>
                          <a:cs typeface="+mn-cs"/>
                        </a:defRPr>
                      </a:lvl8pPr>
                      <a:lvl9pPr marL="3657600" algn="l" defTabSz="913765" rtl="0" eaLnBrk="1" latinLnBrk="0" hangingPunct="1">
                        <a:defRPr sz="1800" kern="1200">
                          <a:solidFill>
                            <a:schemeClr val="lt1"/>
                          </a:solidFill>
                          <a:latin typeface="+mn-lt"/>
                          <a:ea typeface="+mn-ea"/>
                          <a:cs typeface="+mn-cs"/>
                        </a:defRPr>
                      </a:lvl9pPr>
                    </a:lstStyle>
                    <a:p>
                      <a:pPr algn="ctr"/>
                      <a:endParaRPr lang="zh-CN" altLang="en-US">
                        <a:latin typeface="微软雅黑 Light" panose="020b0502040204020203" pitchFamily="34" charset="-122"/>
                        <a:ea typeface="微软雅黑 Light" panose="020b0502040204020203" pitchFamily="34" charset="-122"/>
                      </a:endParaRPr>
                    </a:p>
                  </p:txBody>
                </p:sp>
                <p:sp>
                  <p:nvSpPr>
                    <p:cNvPr id="114" name="îṣḷïḓê"/>
                    <p:cNvSpPr/>
                    <p:nvPr/>
                  </p:nvSpPr>
                  <p:spPr bwMode="auto">
                    <a:xfrm>
                      <a:off x="4440066" y="3256283"/>
                      <a:ext cx="285900" cy="286093"/>
                    </a:xfrm>
                    <a:custGeom>
                      <a:gdLst>
                        <a:gd name="connsiteX0" fmla="*/ 297615 w 597921"/>
                        <a:gd name="connsiteY0" fmla="*/ 96957 h 598324"/>
                        <a:gd name="connsiteX1" fmla="*/ 323434 w 597921"/>
                        <a:gd name="connsiteY1" fmla="*/ 122740 h 598324"/>
                        <a:gd name="connsiteX2" fmla="*/ 323434 w 597921"/>
                        <a:gd name="connsiteY2" fmla="*/ 289852 h 598324"/>
                        <a:gd name="connsiteX3" fmla="*/ 462572 w 597921"/>
                        <a:gd name="connsiteY3" fmla="*/ 289852 h 598324"/>
                        <a:gd name="connsiteX4" fmla="*/ 487913 w 597921"/>
                        <a:gd name="connsiteY4" fmla="*/ 315157 h 598324"/>
                        <a:gd name="connsiteX5" fmla="*/ 462572 w 597921"/>
                        <a:gd name="connsiteY5" fmla="*/ 340463 h 598324"/>
                        <a:gd name="connsiteX6" fmla="*/ 297615 w 597921"/>
                        <a:gd name="connsiteY6" fmla="*/ 340463 h 598324"/>
                        <a:gd name="connsiteX7" fmla="*/ 272274 w 597921"/>
                        <a:gd name="connsiteY7" fmla="*/ 315157 h 598324"/>
                        <a:gd name="connsiteX8" fmla="*/ 272274 w 597921"/>
                        <a:gd name="connsiteY8" fmla="*/ 122740 h 598324"/>
                        <a:gd name="connsiteX9" fmla="*/ 297615 w 597921"/>
                        <a:gd name="connsiteY9" fmla="*/ 96957 h 598324"/>
                        <a:gd name="connsiteX10" fmla="*/ 298127 w 597921"/>
                        <a:gd name="connsiteY10" fmla="*/ 0 h 598324"/>
                        <a:gd name="connsiteX11" fmla="*/ 597921 w 597921"/>
                        <a:gd name="connsiteY11" fmla="*/ 299401 h 598324"/>
                        <a:gd name="connsiteX12" fmla="*/ 298127 w 597921"/>
                        <a:gd name="connsiteY12" fmla="*/ 598324 h 598324"/>
                        <a:gd name="connsiteX13" fmla="*/ 35150 w 597921"/>
                        <a:gd name="connsiteY13" fmla="*/ 442177 h 598324"/>
                        <a:gd name="connsiteX14" fmla="*/ 34194 w 597921"/>
                        <a:gd name="connsiteY14" fmla="*/ 432149 h 598324"/>
                        <a:gd name="connsiteX15" fmla="*/ 40410 w 597921"/>
                        <a:gd name="connsiteY15" fmla="*/ 424509 h 598324"/>
                        <a:gd name="connsiteX16" fmla="*/ 74836 w 597921"/>
                        <a:gd name="connsiteY16" fmla="*/ 407796 h 598324"/>
                        <a:gd name="connsiteX17" fmla="*/ 91571 w 597921"/>
                        <a:gd name="connsiteY17" fmla="*/ 413049 h 598324"/>
                        <a:gd name="connsiteX18" fmla="*/ 298127 w 597921"/>
                        <a:gd name="connsiteY18" fmla="*/ 534815 h 598324"/>
                        <a:gd name="connsiteX19" fmla="*/ 534328 w 597921"/>
                        <a:gd name="connsiteY19" fmla="*/ 299401 h 598324"/>
                        <a:gd name="connsiteX20" fmla="*/ 298127 w 597921"/>
                        <a:gd name="connsiteY20" fmla="*/ 63509 h 598324"/>
                        <a:gd name="connsiteX21" fmla="*/ 145123 w 597921"/>
                        <a:gd name="connsiteY21" fmla="*/ 120333 h 598324"/>
                        <a:gd name="connsiteX22" fmla="*/ 200587 w 597921"/>
                        <a:gd name="connsiteY22" fmla="*/ 142299 h 598324"/>
                        <a:gd name="connsiteX23" fmla="*/ 208237 w 597921"/>
                        <a:gd name="connsiteY23" fmla="*/ 152327 h 598324"/>
                        <a:gd name="connsiteX24" fmla="*/ 203456 w 597921"/>
                        <a:gd name="connsiteY24" fmla="*/ 164265 h 598324"/>
                        <a:gd name="connsiteX25" fmla="*/ 48060 w 597921"/>
                        <a:gd name="connsiteY25" fmla="*/ 285553 h 598324"/>
                        <a:gd name="connsiteX26" fmla="*/ 35150 w 597921"/>
                        <a:gd name="connsiteY26" fmla="*/ 287463 h 598324"/>
                        <a:gd name="connsiteX27" fmla="*/ 27500 w 597921"/>
                        <a:gd name="connsiteY27" fmla="*/ 277435 h 598324"/>
                        <a:gd name="connsiteX28" fmla="*/ 246 w 597921"/>
                        <a:gd name="connsiteY28" fmla="*/ 82132 h 598324"/>
                        <a:gd name="connsiteX29" fmla="*/ 4550 w 597921"/>
                        <a:gd name="connsiteY29" fmla="*/ 70194 h 598324"/>
                        <a:gd name="connsiteX30" fmla="*/ 17459 w 597921"/>
                        <a:gd name="connsiteY30" fmla="*/ 68762 h 598324"/>
                        <a:gd name="connsiteX31" fmla="*/ 80574 w 597921"/>
                        <a:gd name="connsiteY31" fmla="*/ 94070 h 598324"/>
                        <a:gd name="connsiteX32" fmla="*/ 298127 w 597921"/>
                        <a:gd name="connsiteY32" fmla="*/ 0 h 59832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97921" h="598324">
                          <a:moveTo>
                            <a:pt x="297615" y="96957"/>
                          </a:moveTo>
                          <a:cubicBezTo>
                            <a:pt x="311959" y="96957"/>
                            <a:pt x="323434" y="108416"/>
                            <a:pt x="323434" y="122740"/>
                          </a:cubicBezTo>
                          <a:lnTo>
                            <a:pt x="323434" y="289852"/>
                          </a:lnTo>
                          <a:lnTo>
                            <a:pt x="462572" y="289852"/>
                          </a:lnTo>
                          <a:cubicBezTo>
                            <a:pt x="476438" y="289852"/>
                            <a:pt x="487913" y="301311"/>
                            <a:pt x="487913" y="315157"/>
                          </a:cubicBezTo>
                          <a:cubicBezTo>
                            <a:pt x="487913" y="329004"/>
                            <a:pt x="476438" y="340463"/>
                            <a:pt x="462572" y="340463"/>
                          </a:cubicBezTo>
                          <a:lnTo>
                            <a:pt x="297615" y="340463"/>
                          </a:lnTo>
                          <a:cubicBezTo>
                            <a:pt x="283749" y="340463"/>
                            <a:pt x="272274" y="329004"/>
                            <a:pt x="272274" y="315157"/>
                          </a:cubicBezTo>
                          <a:lnTo>
                            <a:pt x="272274" y="122740"/>
                          </a:lnTo>
                          <a:cubicBezTo>
                            <a:pt x="272274" y="108416"/>
                            <a:pt x="283749" y="96957"/>
                            <a:pt x="297615" y="96957"/>
                          </a:cubicBezTo>
                          <a:close/>
                          <a:moveTo>
                            <a:pt x="298127" y="0"/>
                          </a:moveTo>
                          <a:cubicBezTo>
                            <a:pt x="463564" y="0"/>
                            <a:pt x="597921" y="134181"/>
                            <a:pt x="597921" y="299401"/>
                          </a:cubicBezTo>
                          <a:cubicBezTo>
                            <a:pt x="597921" y="464143"/>
                            <a:pt x="463564" y="598324"/>
                            <a:pt x="298127" y="598324"/>
                          </a:cubicBezTo>
                          <a:cubicBezTo>
                            <a:pt x="188155" y="598324"/>
                            <a:pt x="87268" y="538635"/>
                            <a:pt x="35150" y="442177"/>
                          </a:cubicBezTo>
                          <a:cubicBezTo>
                            <a:pt x="33238" y="438835"/>
                            <a:pt x="32760" y="435492"/>
                            <a:pt x="34194" y="432149"/>
                          </a:cubicBezTo>
                          <a:cubicBezTo>
                            <a:pt x="35150" y="428807"/>
                            <a:pt x="37541" y="425942"/>
                            <a:pt x="40410" y="424509"/>
                          </a:cubicBezTo>
                          <a:lnTo>
                            <a:pt x="74836" y="407796"/>
                          </a:lnTo>
                          <a:cubicBezTo>
                            <a:pt x="81052" y="404931"/>
                            <a:pt x="88702" y="407319"/>
                            <a:pt x="91571" y="413049"/>
                          </a:cubicBezTo>
                          <a:cubicBezTo>
                            <a:pt x="133169" y="488018"/>
                            <a:pt x="212540" y="534815"/>
                            <a:pt x="298127" y="534815"/>
                          </a:cubicBezTo>
                          <a:cubicBezTo>
                            <a:pt x="428181" y="534815"/>
                            <a:pt x="534328" y="429284"/>
                            <a:pt x="534328" y="299401"/>
                          </a:cubicBezTo>
                          <a:cubicBezTo>
                            <a:pt x="534328" y="169517"/>
                            <a:pt x="428181" y="63509"/>
                            <a:pt x="298127" y="63509"/>
                          </a:cubicBezTo>
                          <a:cubicBezTo>
                            <a:pt x="242185" y="63509"/>
                            <a:pt x="187677" y="83565"/>
                            <a:pt x="145123" y="120333"/>
                          </a:cubicBezTo>
                          <a:lnTo>
                            <a:pt x="200587" y="142299"/>
                          </a:lnTo>
                          <a:cubicBezTo>
                            <a:pt x="204890" y="144209"/>
                            <a:pt x="207759" y="148029"/>
                            <a:pt x="208237" y="152327"/>
                          </a:cubicBezTo>
                          <a:cubicBezTo>
                            <a:pt x="208715" y="157102"/>
                            <a:pt x="207281" y="161399"/>
                            <a:pt x="203456" y="164265"/>
                          </a:cubicBezTo>
                          <a:lnTo>
                            <a:pt x="48060" y="285553"/>
                          </a:lnTo>
                          <a:cubicBezTo>
                            <a:pt x="44235" y="288418"/>
                            <a:pt x="39454" y="289373"/>
                            <a:pt x="35150" y="287463"/>
                          </a:cubicBezTo>
                          <a:cubicBezTo>
                            <a:pt x="31325" y="285553"/>
                            <a:pt x="27978" y="281733"/>
                            <a:pt x="27500" y="277435"/>
                          </a:cubicBezTo>
                          <a:lnTo>
                            <a:pt x="246" y="82132"/>
                          </a:lnTo>
                          <a:cubicBezTo>
                            <a:pt x="-710" y="77835"/>
                            <a:pt x="1203" y="73060"/>
                            <a:pt x="4550" y="70194"/>
                          </a:cubicBezTo>
                          <a:cubicBezTo>
                            <a:pt x="8375" y="67807"/>
                            <a:pt x="13156" y="66852"/>
                            <a:pt x="17459" y="68762"/>
                          </a:cubicBezTo>
                          <a:lnTo>
                            <a:pt x="80574" y="94070"/>
                          </a:lnTo>
                          <a:cubicBezTo>
                            <a:pt x="137472" y="33426"/>
                            <a:pt x="214931" y="0"/>
                            <a:pt x="298127" y="0"/>
                          </a:cubicBezTo>
                          <a:close/>
                        </a:path>
                      </a:pathLst>
                    </a:custGeom>
                    <a:solidFill>
                      <a:schemeClr val="bg1"/>
                    </a:solidFill>
                    <a:ln>
                      <a:noFill/>
                    </a:ln>
                  </p:spPr>
                  <p:txBody>
                    <a:bodyPr vert="horz" wrap="square" lIns="91440" tIns="45720" rIns="91440" bIns="45720" numCol="1" anchor="t" anchorCtr="0" compatLnSpc="1">
                      <a:noAutofit/>
                    </a:bodyPr>
                    <a:ls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endParaRPr lang="zh-CN" altLang="en-US">
                        <a:latin typeface="微软雅黑 Light" panose="020b0502040204020203" pitchFamily="34" charset="-122"/>
                        <a:ea typeface="微软雅黑 Light" panose="020b0502040204020203" pitchFamily="34" charset="-122"/>
                      </a:endParaRPr>
                    </a:p>
                  </p:txBody>
                </p:sp>
              </p:grpSp>
              <p:grpSp>
                <p:nvGrpSpPr>
                  <p:cNvPr id="108" name="iṡḻiḑé"/>
                  <p:cNvGrpSpPr/>
                  <p:nvPr/>
                </p:nvGrpSpPr>
                <p:grpSpPr>
                  <a:xfrm>
                    <a:off x="2478985" y="4202769"/>
                    <a:ext cx="2862675" cy="588556"/>
                    <a:chOff x="2478985" y="4202769"/>
                    <a:chExt cx="2862675" cy="588556"/>
                  </a:xfrm>
                </p:grpSpPr>
                <p:cxnSp>
                  <p:nvCxnSpPr>
                    <p:cNvPr id="109" name="直接连接符 108"/>
                    <p:cNvCxnSpPr/>
                    <p:nvPr/>
                  </p:nvCxnSpPr>
                  <p:spPr>
                    <a:xfrm rot="4500000" flipH="1" flipV="1">
                      <a:off x="3811133" y="3459177"/>
                      <a:ext cx="0" cy="2664296"/>
                    </a:xfrm>
                    <a:prstGeom prst="line">
                      <a:avLst/>
                    </a:prstGeom>
                    <a:ln w="635000" cap="rnd">
                      <a:solidFill>
                        <a:srgbClr val="6ADBD9"/>
                      </a:solidFill>
                      <a:round/>
                    </a:ln>
                  </p:spPr>
                  <p:style>
                    <a:lnRef idx="1">
                      <a:schemeClr val="accent1"/>
                    </a:lnRef>
                    <a:fillRef idx="0">
                      <a:schemeClr val="accent1"/>
                    </a:fillRef>
                    <a:effectRef idx="0">
                      <a:schemeClr val="accent1"/>
                    </a:effectRef>
                    <a:fontRef idx="minor">
                      <a:schemeClr val="tx1"/>
                    </a:fontRef>
                  </p:style>
                </p:cxnSp>
                <p:sp>
                  <p:nvSpPr>
                    <p:cNvPr id="110" name="ïṧ1idê"/>
                    <p:cNvSpPr/>
                    <p:nvPr/>
                  </p:nvSpPr>
                  <p:spPr>
                    <a:xfrm rot="4500000">
                      <a:off x="4854118" y="4202769"/>
                      <a:ext cx="487542" cy="487542"/>
                    </a:xfrm>
                    <a:prstGeom prst="ellipse">
                      <a:avLst/>
                    </a:prstGeom>
                    <a:solidFill>
                      <a:srgbClr val="6ADBD9"/>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3765" rtl="0" eaLnBrk="1" latinLnBrk="0" hangingPunct="1">
                        <a:defRPr sz="1800" kern="1200">
                          <a:solidFill>
                            <a:schemeClr val="lt1"/>
                          </a:solidFill>
                          <a:latin typeface="+mn-lt"/>
                          <a:ea typeface="+mn-ea"/>
                          <a:cs typeface="+mn-cs"/>
                        </a:defRPr>
                      </a:lvl1pPr>
                      <a:lvl2pPr marL="457200" algn="l" defTabSz="913765" rtl="0" eaLnBrk="1" latinLnBrk="0" hangingPunct="1">
                        <a:defRPr sz="1800" kern="1200">
                          <a:solidFill>
                            <a:schemeClr val="lt1"/>
                          </a:solidFill>
                          <a:latin typeface="+mn-lt"/>
                          <a:ea typeface="+mn-ea"/>
                          <a:cs typeface="+mn-cs"/>
                        </a:defRPr>
                      </a:lvl2pPr>
                      <a:lvl3pPr marL="914400" algn="l" defTabSz="913765" rtl="0" eaLnBrk="1" latinLnBrk="0" hangingPunct="1">
                        <a:defRPr sz="1800" kern="1200">
                          <a:solidFill>
                            <a:schemeClr val="lt1"/>
                          </a:solidFill>
                          <a:latin typeface="+mn-lt"/>
                          <a:ea typeface="+mn-ea"/>
                          <a:cs typeface="+mn-cs"/>
                        </a:defRPr>
                      </a:lvl3pPr>
                      <a:lvl4pPr marL="1371600" algn="l" defTabSz="913765" rtl="0" eaLnBrk="1" latinLnBrk="0" hangingPunct="1">
                        <a:defRPr sz="1800" kern="1200">
                          <a:solidFill>
                            <a:schemeClr val="lt1"/>
                          </a:solidFill>
                          <a:latin typeface="+mn-lt"/>
                          <a:ea typeface="+mn-ea"/>
                          <a:cs typeface="+mn-cs"/>
                        </a:defRPr>
                      </a:lvl4pPr>
                      <a:lvl5pPr marL="1828800" algn="l" defTabSz="913765" rtl="0" eaLnBrk="1" latinLnBrk="0" hangingPunct="1">
                        <a:defRPr sz="1800" kern="1200">
                          <a:solidFill>
                            <a:schemeClr val="lt1"/>
                          </a:solidFill>
                          <a:latin typeface="+mn-lt"/>
                          <a:ea typeface="+mn-ea"/>
                          <a:cs typeface="+mn-cs"/>
                        </a:defRPr>
                      </a:lvl5pPr>
                      <a:lvl6pPr marL="2286000" algn="l" defTabSz="913765" rtl="0" eaLnBrk="1" latinLnBrk="0" hangingPunct="1">
                        <a:defRPr sz="1800" kern="1200">
                          <a:solidFill>
                            <a:schemeClr val="lt1"/>
                          </a:solidFill>
                          <a:latin typeface="+mn-lt"/>
                          <a:ea typeface="+mn-ea"/>
                          <a:cs typeface="+mn-cs"/>
                        </a:defRPr>
                      </a:lvl6pPr>
                      <a:lvl7pPr marL="2743200" algn="l" defTabSz="913765" rtl="0" eaLnBrk="1" latinLnBrk="0" hangingPunct="1">
                        <a:defRPr sz="1800" kern="1200">
                          <a:solidFill>
                            <a:schemeClr val="lt1"/>
                          </a:solidFill>
                          <a:latin typeface="+mn-lt"/>
                          <a:ea typeface="+mn-ea"/>
                          <a:cs typeface="+mn-cs"/>
                        </a:defRPr>
                      </a:lvl7pPr>
                      <a:lvl8pPr marL="3200400" algn="l" defTabSz="913765" rtl="0" eaLnBrk="1" latinLnBrk="0" hangingPunct="1">
                        <a:defRPr sz="1800" kern="1200">
                          <a:solidFill>
                            <a:schemeClr val="lt1"/>
                          </a:solidFill>
                          <a:latin typeface="+mn-lt"/>
                          <a:ea typeface="+mn-ea"/>
                          <a:cs typeface="+mn-cs"/>
                        </a:defRPr>
                      </a:lvl8pPr>
                      <a:lvl9pPr marL="3657600" algn="l" defTabSz="913765" rtl="0" eaLnBrk="1" latinLnBrk="0" hangingPunct="1">
                        <a:defRPr sz="1800" kern="1200">
                          <a:solidFill>
                            <a:schemeClr val="lt1"/>
                          </a:solidFill>
                          <a:latin typeface="+mn-lt"/>
                          <a:ea typeface="+mn-ea"/>
                          <a:cs typeface="+mn-cs"/>
                        </a:defRPr>
                      </a:lvl9pPr>
                    </a:lstStyle>
                    <a:p>
                      <a:pPr algn="ctr"/>
                      <a:endParaRPr lang="zh-CN" altLang="en-US">
                        <a:latin typeface="微软雅黑 Light" panose="020b0502040204020203" pitchFamily="34" charset="-122"/>
                        <a:ea typeface="微软雅黑 Light" panose="020b0502040204020203" pitchFamily="34" charset="-122"/>
                      </a:endParaRPr>
                    </a:p>
                  </p:txBody>
                </p:sp>
                <p:sp>
                  <p:nvSpPr>
                    <p:cNvPr id="111" name="ïṧ1ïḑe"/>
                    <p:cNvSpPr/>
                    <p:nvPr/>
                  </p:nvSpPr>
                  <p:spPr bwMode="auto">
                    <a:xfrm>
                      <a:off x="4970114" y="4299868"/>
                      <a:ext cx="286093" cy="285162"/>
                    </a:xfrm>
                    <a:custGeom>
                      <a:gdLst>
                        <a:gd name="connsiteX0" fmla="*/ 405260 w 606397"/>
                        <a:gd name="connsiteY0" fmla="*/ 106736 h 604424"/>
                        <a:gd name="connsiteX1" fmla="*/ 427541 w 606397"/>
                        <a:gd name="connsiteY1" fmla="*/ 119654 h 604424"/>
                        <a:gd name="connsiteX2" fmla="*/ 446850 w 606397"/>
                        <a:gd name="connsiteY2" fmla="*/ 154410 h 604424"/>
                        <a:gd name="connsiteX3" fmla="*/ 476465 w 606397"/>
                        <a:gd name="connsiteY3" fmla="*/ 116966 h 604424"/>
                        <a:gd name="connsiteX4" fmla="*/ 511278 w 606397"/>
                        <a:gd name="connsiteY4" fmla="*/ 113073 h 604424"/>
                        <a:gd name="connsiteX5" fmla="*/ 515084 w 606397"/>
                        <a:gd name="connsiteY5" fmla="*/ 147829 h 604424"/>
                        <a:gd name="connsiteX6" fmla="*/ 462261 w 606397"/>
                        <a:gd name="connsiteY6" fmla="*/ 215952 h 604424"/>
                        <a:gd name="connsiteX7" fmla="*/ 419743 w 606397"/>
                        <a:gd name="connsiteY7" fmla="*/ 213356 h 604424"/>
                        <a:gd name="connsiteX8" fmla="*/ 399226 w 606397"/>
                        <a:gd name="connsiteY8" fmla="*/ 177395 h 604424"/>
                        <a:gd name="connsiteX9" fmla="*/ 297479 w 606397"/>
                        <a:gd name="connsiteY9" fmla="*/ 296957 h 604424"/>
                        <a:gd name="connsiteX10" fmla="*/ 260066 w 606397"/>
                        <a:gd name="connsiteY10" fmla="*/ 299552 h 604424"/>
                        <a:gd name="connsiteX11" fmla="*/ 193132 w 606397"/>
                        <a:gd name="connsiteY11" fmla="*/ 237918 h 604424"/>
                        <a:gd name="connsiteX12" fmla="*/ 124898 w 606397"/>
                        <a:gd name="connsiteY12" fmla="*/ 315030 h 604424"/>
                        <a:gd name="connsiteX13" fmla="*/ 92777 w 606397"/>
                        <a:gd name="connsiteY13" fmla="*/ 316235 h 604424"/>
                        <a:gd name="connsiteX14" fmla="*/ 90178 w 606397"/>
                        <a:gd name="connsiteY14" fmla="*/ 280459 h 604424"/>
                        <a:gd name="connsiteX15" fmla="*/ 175215 w 606397"/>
                        <a:gd name="connsiteY15" fmla="*/ 184069 h 604424"/>
                        <a:gd name="connsiteX16" fmla="*/ 211235 w 606397"/>
                        <a:gd name="connsiteY16" fmla="*/ 181473 h 604424"/>
                        <a:gd name="connsiteX17" fmla="*/ 278169 w 606397"/>
                        <a:gd name="connsiteY17" fmla="*/ 243108 h 604424"/>
                        <a:gd name="connsiteX18" fmla="*/ 386322 w 606397"/>
                        <a:gd name="connsiteY18" fmla="*/ 115854 h 604424"/>
                        <a:gd name="connsiteX19" fmla="*/ 405260 w 606397"/>
                        <a:gd name="connsiteY19" fmla="*/ 106736 h 604424"/>
                        <a:gd name="connsiteX20" fmla="*/ 50231 w 606397"/>
                        <a:gd name="connsiteY20" fmla="*/ 50241 h 604424"/>
                        <a:gd name="connsiteX21" fmla="*/ 50231 w 606397"/>
                        <a:gd name="connsiteY21" fmla="*/ 349836 h 604424"/>
                        <a:gd name="connsiteX22" fmla="*/ 555142 w 606397"/>
                        <a:gd name="connsiteY22" fmla="*/ 349836 h 604424"/>
                        <a:gd name="connsiteX23" fmla="*/ 555142 w 606397"/>
                        <a:gd name="connsiteY23" fmla="*/ 50241 h 604424"/>
                        <a:gd name="connsiteX24" fmla="*/ 25719 w 606397"/>
                        <a:gd name="connsiteY24" fmla="*/ 0 h 604424"/>
                        <a:gd name="connsiteX25" fmla="*/ 580861 w 606397"/>
                        <a:gd name="connsiteY25" fmla="*/ 0 h 604424"/>
                        <a:gd name="connsiteX26" fmla="*/ 606395 w 606397"/>
                        <a:gd name="connsiteY26" fmla="*/ 25862 h 604424"/>
                        <a:gd name="connsiteX27" fmla="*/ 606395 w 606397"/>
                        <a:gd name="connsiteY27" fmla="*/ 375606 h 604424"/>
                        <a:gd name="connsiteX28" fmla="*/ 579376 w 606397"/>
                        <a:gd name="connsiteY28" fmla="*/ 401376 h 604424"/>
                        <a:gd name="connsiteX29" fmla="*/ 350968 w 606397"/>
                        <a:gd name="connsiteY29" fmla="*/ 401376 h 604424"/>
                        <a:gd name="connsiteX30" fmla="*/ 422276 w 606397"/>
                        <a:gd name="connsiteY30" fmla="*/ 569063 h 604424"/>
                        <a:gd name="connsiteX31" fmla="*/ 409370 w 606397"/>
                        <a:gd name="connsiteY31" fmla="*/ 602434 h 604424"/>
                        <a:gd name="connsiteX32" fmla="*/ 375944 w 606397"/>
                        <a:gd name="connsiteY32" fmla="*/ 589549 h 604424"/>
                        <a:gd name="connsiteX33" fmla="*/ 302408 w 606397"/>
                        <a:gd name="connsiteY33" fmla="*/ 416392 h 604424"/>
                        <a:gd name="connsiteX34" fmla="*/ 229151 w 606397"/>
                        <a:gd name="connsiteY34" fmla="*/ 588993 h 604424"/>
                        <a:gd name="connsiteX35" fmla="*/ 195725 w 606397"/>
                        <a:gd name="connsiteY35" fmla="*/ 601785 h 604424"/>
                        <a:gd name="connsiteX36" fmla="*/ 182819 w 606397"/>
                        <a:gd name="connsiteY36" fmla="*/ 568415 h 604424"/>
                        <a:gd name="connsiteX37" fmla="*/ 253941 w 606397"/>
                        <a:gd name="connsiteY37" fmla="*/ 401190 h 604424"/>
                        <a:gd name="connsiteX38" fmla="*/ 25719 w 606397"/>
                        <a:gd name="connsiteY38" fmla="*/ 401190 h 604424"/>
                        <a:gd name="connsiteX39" fmla="*/ 0 w 606397"/>
                        <a:gd name="connsiteY39" fmla="*/ 375513 h 604424"/>
                        <a:gd name="connsiteX40" fmla="*/ 0 w 606397"/>
                        <a:gd name="connsiteY40" fmla="*/ 25770 h 604424"/>
                        <a:gd name="connsiteX41" fmla="*/ 25719 w 606397"/>
                        <a:gd name="connsiteY41" fmla="*/ 0 h 60442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606397" h="604424">
                          <a:moveTo>
                            <a:pt x="405260" y="106736"/>
                          </a:moveTo>
                          <a:cubicBezTo>
                            <a:pt x="413383" y="106284"/>
                            <a:pt x="422063" y="109505"/>
                            <a:pt x="427541" y="119654"/>
                          </a:cubicBezTo>
                          <a:lnTo>
                            <a:pt x="446850" y="154410"/>
                          </a:lnTo>
                          <a:lnTo>
                            <a:pt x="476465" y="116966"/>
                          </a:lnTo>
                          <a:cubicBezTo>
                            <a:pt x="485470" y="105473"/>
                            <a:pt x="500973" y="104083"/>
                            <a:pt x="511278" y="113073"/>
                          </a:cubicBezTo>
                          <a:cubicBezTo>
                            <a:pt x="522790" y="122156"/>
                            <a:pt x="524089" y="137542"/>
                            <a:pt x="515084" y="147829"/>
                          </a:cubicBezTo>
                          <a:lnTo>
                            <a:pt x="462261" y="215952"/>
                          </a:lnTo>
                          <a:cubicBezTo>
                            <a:pt x="451492" y="229483"/>
                            <a:pt x="429676" y="230596"/>
                            <a:pt x="419743" y="213356"/>
                          </a:cubicBezTo>
                          <a:lnTo>
                            <a:pt x="399226" y="177395"/>
                          </a:lnTo>
                          <a:lnTo>
                            <a:pt x="297479" y="296957"/>
                          </a:lnTo>
                          <a:cubicBezTo>
                            <a:pt x="286431" y="310118"/>
                            <a:pt x="272321" y="307615"/>
                            <a:pt x="260066" y="299552"/>
                          </a:cubicBezTo>
                          <a:lnTo>
                            <a:pt x="193132" y="237918"/>
                          </a:lnTo>
                          <a:lnTo>
                            <a:pt x="124898" y="315030"/>
                          </a:lnTo>
                          <a:cubicBezTo>
                            <a:pt x="115058" y="327635"/>
                            <a:pt x="100204" y="322723"/>
                            <a:pt x="92777" y="316235"/>
                          </a:cubicBezTo>
                          <a:cubicBezTo>
                            <a:pt x="82473" y="307337"/>
                            <a:pt x="81080" y="291952"/>
                            <a:pt x="90178" y="280459"/>
                          </a:cubicBezTo>
                          <a:lnTo>
                            <a:pt x="175215" y="184069"/>
                          </a:lnTo>
                          <a:cubicBezTo>
                            <a:pt x="185427" y="171649"/>
                            <a:pt x="202509" y="173132"/>
                            <a:pt x="211235" y="181473"/>
                          </a:cubicBezTo>
                          <a:lnTo>
                            <a:pt x="278169" y="243108"/>
                          </a:lnTo>
                          <a:lnTo>
                            <a:pt x="386322" y="115854"/>
                          </a:lnTo>
                          <a:cubicBezTo>
                            <a:pt x="389571" y="111313"/>
                            <a:pt x="397137" y="107188"/>
                            <a:pt x="405260" y="106736"/>
                          </a:cubicBezTo>
                          <a:close/>
                          <a:moveTo>
                            <a:pt x="50231" y="50241"/>
                          </a:moveTo>
                          <a:lnTo>
                            <a:pt x="50231" y="349836"/>
                          </a:lnTo>
                          <a:lnTo>
                            <a:pt x="555142" y="349836"/>
                          </a:lnTo>
                          <a:lnTo>
                            <a:pt x="555142" y="50241"/>
                          </a:lnTo>
                          <a:close/>
                          <a:moveTo>
                            <a:pt x="25719" y="0"/>
                          </a:moveTo>
                          <a:lnTo>
                            <a:pt x="580861" y="0"/>
                          </a:lnTo>
                          <a:cubicBezTo>
                            <a:pt x="594974" y="0"/>
                            <a:pt x="606580" y="11680"/>
                            <a:pt x="606395" y="25862"/>
                          </a:cubicBezTo>
                          <a:lnTo>
                            <a:pt x="606395" y="375606"/>
                          </a:lnTo>
                          <a:cubicBezTo>
                            <a:pt x="605095" y="389696"/>
                            <a:pt x="593489" y="401376"/>
                            <a:pt x="579376" y="401376"/>
                          </a:cubicBezTo>
                          <a:lnTo>
                            <a:pt x="350968" y="401376"/>
                          </a:lnTo>
                          <a:lnTo>
                            <a:pt x="422276" y="569063"/>
                          </a:lnTo>
                          <a:cubicBezTo>
                            <a:pt x="427475" y="581948"/>
                            <a:pt x="422276" y="596038"/>
                            <a:pt x="409370" y="602434"/>
                          </a:cubicBezTo>
                          <a:cubicBezTo>
                            <a:pt x="396557" y="607625"/>
                            <a:pt x="382444" y="602434"/>
                            <a:pt x="375944" y="589549"/>
                          </a:cubicBezTo>
                          <a:lnTo>
                            <a:pt x="302408" y="416392"/>
                          </a:lnTo>
                          <a:lnTo>
                            <a:pt x="229151" y="588993"/>
                          </a:lnTo>
                          <a:cubicBezTo>
                            <a:pt x="224044" y="601785"/>
                            <a:pt x="208631" y="608274"/>
                            <a:pt x="195725" y="601785"/>
                          </a:cubicBezTo>
                          <a:cubicBezTo>
                            <a:pt x="182819" y="596780"/>
                            <a:pt x="176413" y="581299"/>
                            <a:pt x="182819" y="568415"/>
                          </a:cubicBezTo>
                          <a:lnTo>
                            <a:pt x="253941" y="401190"/>
                          </a:lnTo>
                          <a:lnTo>
                            <a:pt x="25719" y="401190"/>
                          </a:lnTo>
                          <a:cubicBezTo>
                            <a:pt x="11606" y="401190"/>
                            <a:pt x="0" y="389603"/>
                            <a:pt x="0" y="375513"/>
                          </a:cubicBezTo>
                          <a:lnTo>
                            <a:pt x="0" y="25770"/>
                          </a:lnTo>
                          <a:cubicBezTo>
                            <a:pt x="0" y="11680"/>
                            <a:pt x="11606" y="0"/>
                            <a:pt x="25719" y="0"/>
                          </a:cubicBezTo>
                          <a:close/>
                        </a:path>
                      </a:pathLst>
                    </a:custGeom>
                    <a:solidFill>
                      <a:schemeClr val="bg1"/>
                    </a:solidFill>
                    <a:ln>
                      <a:noFill/>
                    </a:ln>
                  </p:spPr>
                  <p:txBody>
                    <a:bodyPr vert="horz" wrap="square" lIns="91440" tIns="45720" rIns="91440" bIns="45720" numCol="1" anchor="t" anchorCtr="0" compatLnSpc="1">
                      <a:noAutofit/>
                    </a:bodyPr>
                    <a:ls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endParaRPr lang="zh-CN" altLang="en-US">
                        <a:latin typeface="微软雅黑 Light" panose="020b0502040204020203" pitchFamily="34" charset="-122"/>
                        <a:ea typeface="微软雅黑 Light" panose="020b0502040204020203" pitchFamily="34" charset="-122"/>
                      </a:endParaRPr>
                    </a:p>
                  </p:txBody>
                </p:sp>
              </p:grpSp>
            </p:grpSp>
            <p:sp>
              <p:nvSpPr>
                <p:cNvPr id="104" name="îŝ1ïḓe"/>
                <p:cNvSpPr/>
                <p:nvPr/>
              </p:nvSpPr>
              <p:spPr>
                <a:xfrm>
                  <a:off x="4918642" y="1851579"/>
                  <a:ext cx="2578029" cy="306375"/>
                </a:xfrm>
                <a:prstGeom prst="rect">
                  <a:avLst/>
                </a:prstGeom>
              </p:spPr>
              <p:txBody>
                <a:bodyPr wrap="none" lIns="0" tIns="0" rIns="0" bIns="0" anchor="ctr">
                  <a:normAutofit/>
                </a:bodyPr>
                <a:lstStyle/>
                <a:p>
                  <a:pPr lvl="0" defTabSz="913765">
                    <a:spcBef>
                      <a:spcPct val="0"/>
                    </a:spcBef>
                    <a:defRPr/>
                  </a:pPr>
                  <a:r>
                    <a:rPr lang="zh-CN" altLang="en-US" sz="1600" b="1">
                      <a:solidFill>
                        <a:schemeClr val="bg1"/>
                      </a:solidFill>
                      <a:latin typeface="微软雅黑 Light" panose="020b0502040204020203" pitchFamily="34" charset="-122"/>
                      <a:ea typeface="微软雅黑 Light" panose="020b0502040204020203" pitchFamily="34" charset="-122"/>
                      <a:cs typeface="+mn-ea"/>
                      <a:sym typeface="+mn-lt"/>
                    </a:rPr>
                    <a:t>标题文本预设</a:t>
                  </a:r>
                  <a:endParaRPr lang="zh-CN" altLang="en-US" sz="1600" b="1">
                    <a:solidFill>
                      <a:schemeClr val="bg1"/>
                    </a:solidFill>
                    <a:latin typeface="微软雅黑 Light" panose="020b0502040204020203" pitchFamily="34" charset="-122"/>
                    <a:ea typeface="微软雅黑 Light" panose="020b0502040204020203" pitchFamily="34" charset="-122"/>
                    <a:cs typeface="+mn-ea"/>
                    <a:sym typeface="+mn-lt"/>
                  </a:endParaRPr>
                </a:p>
              </p:txBody>
            </p:sp>
            <p:sp>
              <p:nvSpPr>
                <p:cNvPr id="102" name="íšḻíḓé"/>
                <p:cNvSpPr/>
                <p:nvPr/>
              </p:nvSpPr>
              <p:spPr>
                <a:xfrm>
                  <a:off x="5555034" y="2947753"/>
                  <a:ext cx="2578029" cy="306375"/>
                </a:xfrm>
                <a:prstGeom prst="rect">
                  <a:avLst/>
                </a:prstGeom>
              </p:spPr>
              <p:txBody>
                <a:bodyPr wrap="none" lIns="0" tIns="0" rIns="0" bIns="0" anchor="ctr">
                  <a:normAutofit/>
                </a:bodyPr>
                <a:lstStyle/>
                <a:p>
                  <a:pPr lvl="0" defTabSz="913765">
                    <a:spcBef>
                      <a:spcPct val="0"/>
                    </a:spcBef>
                    <a:defRPr/>
                  </a:pPr>
                  <a:r>
                    <a:rPr lang="zh-CN" altLang="en-US" sz="1600" b="1">
                      <a:solidFill>
                        <a:schemeClr val="bg1"/>
                      </a:solidFill>
                      <a:latin typeface="微软雅黑 Light" panose="020b0502040204020203" pitchFamily="34" charset="-122"/>
                      <a:ea typeface="微软雅黑 Light" panose="020b0502040204020203" pitchFamily="34" charset="-122"/>
                      <a:cs typeface="+mn-ea"/>
                      <a:sym typeface="+mn-lt"/>
                    </a:rPr>
                    <a:t>标题文本预设</a:t>
                  </a:r>
                  <a:endParaRPr lang="zh-CN" altLang="en-US" sz="1600" b="1">
                    <a:solidFill>
                      <a:schemeClr val="bg1"/>
                    </a:solidFill>
                    <a:latin typeface="微软雅黑 Light" panose="020b0502040204020203" pitchFamily="34" charset="-122"/>
                    <a:ea typeface="微软雅黑 Light" panose="020b0502040204020203" pitchFamily="34" charset="-122"/>
                    <a:cs typeface="+mn-ea"/>
                    <a:sym typeface="+mn-lt"/>
                  </a:endParaRPr>
                </a:p>
              </p:txBody>
            </p:sp>
            <p:sp>
              <p:nvSpPr>
                <p:cNvPr id="100" name="îŝḷîďê"/>
                <p:cNvSpPr/>
                <p:nvPr/>
              </p:nvSpPr>
              <p:spPr>
                <a:xfrm>
                  <a:off x="6147129" y="4043927"/>
                  <a:ext cx="2509117" cy="306375"/>
                </a:xfrm>
                <a:prstGeom prst="rect">
                  <a:avLst/>
                </a:prstGeom>
              </p:spPr>
              <p:txBody>
                <a:bodyPr wrap="none" lIns="0" tIns="0" rIns="0" bIns="0" anchor="ctr">
                  <a:normAutofit/>
                </a:bodyPr>
                <a:lstStyle/>
                <a:p>
                  <a:pPr lvl="0" defTabSz="913765">
                    <a:spcBef>
                      <a:spcPct val="0"/>
                    </a:spcBef>
                    <a:defRPr/>
                  </a:pPr>
                  <a:r>
                    <a:rPr lang="zh-CN" altLang="en-US" sz="1600" b="1">
                      <a:solidFill>
                        <a:schemeClr val="bg1"/>
                      </a:solidFill>
                      <a:latin typeface="微软雅黑 Light" panose="020b0502040204020203" pitchFamily="34" charset="-122"/>
                      <a:ea typeface="微软雅黑 Light" panose="020b0502040204020203" pitchFamily="34" charset="-122"/>
                      <a:cs typeface="+mn-ea"/>
                      <a:sym typeface="+mn-lt"/>
                    </a:rPr>
                    <a:t>标题文本预设</a:t>
                  </a:r>
                  <a:endParaRPr lang="zh-CN" altLang="en-US" sz="1600" b="1">
                    <a:solidFill>
                      <a:schemeClr val="bg1"/>
                    </a:solidFill>
                    <a:latin typeface="微软雅黑 Light" panose="020b0502040204020203" pitchFamily="34" charset="-122"/>
                    <a:ea typeface="微软雅黑 Light" panose="020b0502040204020203" pitchFamily="34" charset="-122"/>
                    <a:cs typeface="+mn-ea"/>
                    <a:sym typeface="+mn-lt"/>
                  </a:endParaRPr>
                </a:p>
              </p:txBody>
            </p:sp>
            <p:sp>
              <p:nvSpPr>
                <p:cNvPr id="98" name="îs1ïdé"/>
                <p:cNvSpPr/>
                <p:nvPr/>
              </p:nvSpPr>
              <p:spPr>
                <a:xfrm>
                  <a:off x="6744072" y="5140101"/>
                  <a:ext cx="2578029" cy="306375"/>
                </a:xfrm>
                <a:prstGeom prst="rect">
                  <a:avLst/>
                </a:prstGeom>
              </p:spPr>
              <p:txBody>
                <a:bodyPr wrap="none" lIns="0" tIns="0" rIns="0" bIns="0" anchor="ctr">
                  <a:normAutofit/>
                </a:bodyPr>
                <a:lstStyle/>
                <a:p>
                  <a:pPr lvl="0" defTabSz="913765">
                    <a:spcBef>
                      <a:spcPct val="0"/>
                    </a:spcBef>
                    <a:defRPr/>
                  </a:pPr>
                  <a:r>
                    <a:rPr lang="zh-CN" altLang="en-US" sz="1600" b="1">
                      <a:solidFill>
                        <a:schemeClr val="bg1"/>
                      </a:solidFill>
                      <a:latin typeface="微软雅黑 Light" panose="020b0502040204020203" pitchFamily="34" charset="-122"/>
                      <a:ea typeface="微软雅黑 Light" panose="020b0502040204020203" pitchFamily="34" charset="-122"/>
                      <a:cs typeface="+mn-ea"/>
                      <a:sym typeface="+mn-lt"/>
                    </a:rPr>
                    <a:t>标题文本预设</a:t>
                  </a:r>
                  <a:endParaRPr lang="zh-CN" altLang="en-US" sz="1600" b="1">
                    <a:solidFill>
                      <a:schemeClr val="bg1"/>
                    </a:solidFill>
                    <a:latin typeface="微软雅黑 Light" panose="020b0502040204020203" pitchFamily="34" charset="-122"/>
                    <a:ea typeface="微软雅黑 Light" panose="020b0502040204020203" pitchFamily="34" charset="-122"/>
                    <a:cs typeface="+mn-ea"/>
                    <a:sym typeface="+mn-lt"/>
                  </a:endParaRPr>
                </a:p>
              </p:txBody>
            </p:sp>
            <p:cxnSp>
              <p:nvCxnSpPr>
                <p:cNvPr id="86" name="连接符: 肘形 85"/>
                <p:cNvCxnSpPr>
                  <a:stCxn id="87" idx="0"/>
                </p:cNvCxnSpPr>
                <p:nvPr/>
              </p:nvCxnSpPr>
              <p:spPr>
                <a:xfrm rot="5400000" flipH="1" flipV="1">
                  <a:off x="3096722" y="1019006"/>
                  <a:ext cx="723409" cy="2640667"/>
                </a:xfrm>
                <a:prstGeom prst="bentConnector2">
                  <a:avLst/>
                </a:prstGeom>
                <a:ln>
                  <a:solidFill>
                    <a:schemeClr val="accent6">
                      <a:lumMod val="40000"/>
                      <a:lumOff val="60000"/>
                    </a:schemeClr>
                  </a:solidFill>
                  <a:tailEnd type="oval"/>
                </a:ln>
              </p:spPr>
              <p:style>
                <a:lnRef idx="1">
                  <a:schemeClr val="accent1"/>
                </a:lnRef>
                <a:fillRef idx="0">
                  <a:schemeClr val="accent1"/>
                </a:fillRef>
                <a:effectRef idx="0">
                  <a:schemeClr val="accent1"/>
                </a:effectRef>
                <a:fontRef idx="minor">
                  <a:schemeClr val="tx1"/>
                </a:fontRef>
              </p:style>
            </p:cxnSp>
            <p:sp>
              <p:nvSpPr>
                <p:cNvPr id="87" name="íṡľíḓê"/>
                <p:cNvSpPr/>
                <p:nvPr/>
              </p:nvSpPr>
              <p:spPr>
                <a:xfrm>
                  <a:off x="2093717" y="2701043"/>
                  <a:ext cx="88752" cy="88752"/>
                </a:xfrm>
                <a:prstGeom prst="ellipse">
                  <a:avLst/>
                </a:prstGeom>
                <a:solidFill>
                  <a:srgbClr val="212E4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endParaRPr>
                </a:p>
              </p:txBody>
            </p:sp>
            <p:cxnSp>
              <p:nvCxnSpPr>
                <p:cNvPr id="88" name="连接符: 肘形 87"/>
                <p:cNvCxnSpPr>
                  <a:stCxn id="93" idx="6"/>
                </p:cNvCxnSpPr>
                <p:nvPr/>
              </p:nvCxnSpPr>
              <p:spPr>
                <a:xfrm>
                  <a:off x="5080009" y="5059988"/>
                  <a:ext cx="1523823" cy="265879"/>
                </a:xfrm>
                <a:prstGeom prst="bentConnector3">
                  <a:avLst>
                    <a:gd name="adj1" fmla="val 50000"/>
                  </a:avLst>
                </a:prstGeom>
                <a:ln>
                  <a:solidFill>
                    <a:schemeClr val="accent6">
                      <a:lumMod val="40000"/>
                      <a:lumOff val="6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89" name="连接符: 肘形 88"/>
                <p:cNvCxnSpPr>
                  <a:stCxn id="92" idx="6"/>
                </p:cNvCxnSpPr>
                <p:nvPr/>
              </p:nvCxnSpPr>
              <p:spPr>
                <a:xfrm>
                  <a:off x="4510658" y="3859185"/>
                  <a:ext cx="1475680" cy="331050"/>
                </a:xfrm>
                <a:prstGeom prst="bentConnector3">
                  <a:avLst>
                    <a:gd name="adj1" fmla="val 50000"/>
                  </a:avLst>
                </a:prstGeom>
                <a:ln>
                  <a:solidFill>
                    <a:schemeClr val="accent6">
                      <a:lumMod val="40000"/>
                      <a:lumOff val="6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90" name="连接符: 肘形 89"/>
                <p:cNvCxnSpPr>
                  <a:stCxn id="91" idx="0"/>
                </p:cNvCxnSpPr>
                <p:nvPr/>
              </p:nvCxnSpPr>
              <p:spPr>
                <a:xfrm rot="16200000" flipH="1">
                  <a:off x="4322392" y="2009065"/>
                  <a:ext cx="112727" cy="2033114"/>
                </a:xfrm>
                <a:prstGeom prst="bentConnector4">
                  <a:avLst>
                    <a:gd name="adj1" fmla="val -202791"/>
                    <a:gd name="adj2" fmla="val 51091"/>
                  </a:avLst>
                </a:prstGeom>
                <a:ln>
                  <a:solidFill>
                    <a:schemeClr val="accent6">
                      <a:lumMod val="40000"/>
                      <a:lumOff val="60000"/>
                    </a:schemeClr>
                  </a:solidFill>
                  <a:tailEnd type="oval"/>
                </a:ln>
              </p:spPr>
              <p:style>
                <a:lnRef idx="1">
                  <a:schemeClr val="accent1"/>
                </a:lnRef>
                <a:fillRef idx="0">
                  <a:schemeClr val="accent1"/>
                </a:fillRef>
                <a:effectRef idx="0">
                  <a:schemeClr val="accent1"/>
                </a:effectRef>
                <a:fontRef idx="minor">
                  <a:schemeClr val="tx1"/>
                </a:fontRef>
              </p:style>
            </p:cxnSp>
            <p:sp>
              <p:nvSpPr>
                <p:cNvPr id="91" name="iṥḻïḑè"/>
                <p:cNvSpPr/>
                <p:nvPr/>
              </p:nvSpPr>
              <p:spPr>
                <a:xfrm>
                  <a:off x="3317823" y="2969259"/>
                  <a:ext cx="88752" cy="88752"/>
                </a:xfrm>
                <a:prstGeom prst="ellipse">
                  <a:avLst/>
                </a:prstGeom>
                <a:solidFill>
                  <a:srgbClr val="CA8F4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endParaRPr>
                </a:p>
              </p:txBody>
            </p:sp>
            <p:sp>
              <p:nvSpPr>
                <p:cNvPr id="92" name="îslïḋe"/>
                <p:cNvSpPr/>
                <p:nvPr/>
              </p:nvSpPr>
              <p:spPr>
                <a:xfrm>
                  <a:off x="4421906" y="3814809"/>
                  <a:ext cx="88752" cy="88752"/>
                </a:xfrm>
                <a:prstGeom prst="ellipse">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endParaRPr>
                </a:p>
              </p:txBody>
            </p:sp>
            <p:sp>
              <p:nvSpPr>
                <p:cNvPr id="93" name="íṥļîḓè"/>
                <p:cNvSpPr/>
                <p:nvPr/>
              </p:nvSpPr>
              <p:spPr>
                <a:xfrm>
                  <a:off x="4991257" y="5015612"/>
                  <a:ext cx="88752" cy="88752"/>
                </a:xfrm>
                <a:prstGeom prst="ellipse">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endParaRPr>
                </a:p>
              </p:txBody>
            </p:sp>
            <p:sp>
              <p:nvSpPr>
                <p:cNvPr id="95" name="îśḷïḑé"/>
                <p:cNvSpPr txBox="1"/>
                <p:nvPr/>
              </p:nvSpPr>
              <p:spPr>
                <a:xfrm>
                  <a:off x="8486029" y="1481618"/>
                  <a:ext cx="3494785" cy="966945"/>
                </a:xfrm>
                <a:prstGeom prst="rect">
                  <a:avLst/>
                </a:prstGeom>
                <a:noFill/>
              </p:spPr>
              <p:txBody>
                <a:bodyPr wrap="square" lIns="0" tIns="0" rIns="0" bIns="0" anchor="ctr">
                  <a:normAutofit/>
                </a:bodyPr>
                <a:lstStyle/>
                <a:p>
                  <a:r>
                    <a:rPr lang="zh-CN" altLang="en-US" b="1">
                      <a:solidFill>
                        <a:schemeClr val="bg1"/>
                      </a:solidFill>
                      <a:latin typeface="微软雅黑" panose="020b0503020204020204" charset="-122"/>
                      <a:ea typeface="微软雅黑" panose="020b0503020204020204" charset="-122"/>
                    </a:rPr>
                    <a:t>更能够让枯燥的段落赋予变化！</a:t>
                  </a:r>
                  <a:endParaRPr lang="zh-CN" altLang="en-US" b="1">
                    <a:solidFill>
                      <a:schemeClr val="bg1"/>
                    </a:solidFill>
                    <a:latin typeface="微软雅黑" panose="020b0503020204020204" charset="-122"/>
                    <a:ea typeface="微软雅黑" panose="020b0503020204020204" charset="-122"/>
                  </a:endParaRPr>
                </a:p>
              </p:txBody>
            </p:sp>
          </p:grpSp>
          <p:sp>
            <p:nvSpPr>
              <p:cNvPr id="122" name="iSḷiďê"/>
              <p:cNvSpPr txBox="1"/>
              <p:nvPr/>
            </p:nvSpPr>
            <p:spPr>
              <a:xfrm>
                <a:off x="8331895" y="2124670"/>
                <a:ext cx="3885243" cy="1281114"/>
              </a:xfrm>
              <a:prstGeom prst="rect">
                <a:avLst/>
              </a:prstGeom>
              <a:noFill/>
            </p:spPr>
            <p:txBody>
              <a:bodyPr wrap="square" lIns="90000" tIns="46800" rIns="90000" bIns="46800" anchor="t">
                <a:normAutofit lnSpcReduction="10000"/>
              </a:bodyPr>
              <a:lstStyle/>
              <a:p>
                <a:pPr algn="l">
                  <a:lnSpc>
                    <a:spcPct val="120000"/>
                  </a:lnSpc>
                </a:pPr>
                <a:r>
                  <a:rPr lang="zh-CN" altLang="en-US" sz="1400">
                    <a:solidFill>
                      <a:schemeClr val="bg1"/>
                    </a:solidFill>
                    <a:sym typeface="+mn-ea"/>
                  </a:rPr>
                  <a:t>用户可以在投影仪或者计算机上进行演示也可以将演示文稿打印出来制作成胶片以便应用到更广泛用户可以在投影仪或者计算机上进行演示也可以将演示文稿打印出来制作成胶片以便应用到更广泛</a:t>
                </a:r>
                <a:endParaRPr lang="zh-CN" altLang="en-US" sz="1400">
                  <a:solidFill>
                    <a:schemeClr val="tx1">
                      <a:lumMod val="50000"/>
                      <a:lumOff val="50000"/>
                    </a:schemeClr>
                  </a:solidFill>
                </a:endParaRPr>
              </a:p>
              <a:p>
                <a:pPr algn="ctr">
                  <a:lnSpc>
                    <a:spcPct val="120000"/>
                  </a:lnSpc>
                </a:pPr>
                <a:endParaRPr lang="zh-CN" altLang="en-US" sz="1400">
                  <a:solidFill>
                    <a:srgbClr val="212E41"/>
                  </a:solidFill>
                  <a:latin typeface="微软雅黑 Light" panose="020b0502040204020203" pitchFamily="34" charset="-122"/>
                  <a:ea typeface="微软雅黑 Light" panose="020b0502040204020203" pitchFamily="34" charset="-122"/>
                </a:endParaRPr>
              </a:p>
            </p:txBody>
          </p:sp>
        </p:grpSp>
        <p:sp>
          <p:nvSpPr>
            <p:cNvPr id="124" name="矩形 123"/>
            <p:cNvSpPr/>
            <p:nvPr/>
          </p:nvSpPr>
          <p:spPr>
            <a:xfrm>
              <a:off x="4794856" y="2100830"/>
              <a:ext cx="2501490" cy="699135"/>
            </a:xfrm>
            <a:prstGeom prst="rect">
              <a:avLst/>
            </a:prstGeom>
          </p:spPr>
          <p:txBody>
            <a:bodyPr wrap="square">
              <a:spAutoFit/>
            </a:bodyPr>
            <a:lstStyle/>
            <a:p>
              <a:pPr algn="ctr">
                <a:lnSpc>
                  <a:spcPct val="120000"/>
                </a:lnSpc>
              </a:pPr>
              <a:r>
                <a:rPr lang="zh-CN" altLang="en-US" sz="1100">
                  <a:solidFill>
                    <a:schemeClr val="bg1"/>
                  </a:solidFill>
                  <a:sym typeface="+mn-ea"/>
                </a:rPr>
                <a:t>用户可以在投影仪或者计算机上进行演示也可以将演示文稿打印出来制作成胶片以便应用到更广泛</a:t>
              </a:r>
              <a:endParaRPr lang="zh-CN" altLang="en-US" sz="1100">
                <a:solidFill>
                  <a:schemeClr val="bg1"/>
                </a:solidFill>
                <a:sym typeface="+mn-ea"/>
              </a:endParaRPr>
            </a:p>
          </p:txBody>
        </p:sp>
        <p:sp>
          <p:nvSpPr>
            <p:cNvPr id="125" name="矩形 124"/>
            <p:cNvSpPr/>
            <p:nvPr/>
          </p:nvSpPr>
          <p:spPr>
            <a:xfrm>
              <a:off x="5472966" y="3220842"/>
              <a:ext cx="2501490" cy="699135"/>
            </a:xfrm>
            <a:prstGeom prst="rect">
              <a:avLst/>
            </a:prstGeom>
          </p:spPr>
          <p:txBody>
            <a:bodyPr wrap="square">
              <a:spAutoFit/>
            </a:bodyPr>
            <a:lstStyle/>
            <a:p>
              <a:pPr algn="ctr">
                <a:lnSpc>
                  <a:spcPct val="120000"/>
                </a:lnSpc>
              </a:pPr>
              <a:r>
                <a:rPr lang="zh-CN" altLang="en-US" sz="1100">
                  <a:solidFill>
                    <a:schemeClr val="bg1"/>
                  </a:solidFill>
                  <a:sym typeface="+mn-ea"/>
                </a:rPr>
                <a:t>用户可以在投影仪或者计算机上进行演示也可以将演示文稿打印出来制作成胶片以便应用到更广泛</a:t>
              </a:r>
              <a:endParaRPr lang="zh-CN" altLang="en-US" sz="1100">
                <a:solidFill>
                  <a:schemeClr val="bg1"/>
                </a:solidFill>
                <a:sym typeface="+mn-ea"/>
              </a:endParaRPr>
            </a:p>
          </p:txBody>
        </p:sp>
        <p:sp>
          <p:nvSpPr>
            <p:cNvPr id="126" name="矩形 125"/>
            <p:cNvSpPr/>
            <p:nvPr/>
          </p:nvSpPr>
          <p:spPr>
            <a:xfrm>
              <a:off x="6096000" y="4280338"/>
              <a:ext cx="2501490" cy="699135"/>
            </a:xfrm>
            <a:prstGeom prst="rect">
              <a:avLst/>
            </a:prstGeom>
          </p:spPr>
          <p:txBody>
            <a:bodyPr wrap="square">
              <a:spAutoFit/>
            </a:bodyPr>
            <a:lstStyle/>
            <a:p>
              <a:pPr algn="ctr">
                <a:lnSpc>
                  <a:spcPct val="120000"/>
                </a:lnSpc>
              </a:pPr>
              <a:r>
                <a:rPr lang="zh-CN" altLang="en-US" sz="1100">
                  <a:solidFill>
                    <a:schemeClr val="bg1"/>
                  </a:solidFill>
                  <a:sym typeface="+mn-ea"/>
                </a:rPr>
                <a:t>用户可以在投影仪或者计算机上进行演示也可以将演示文稿打印出来制作成胶片以便应用到更广泛</a:t>
              </a:r>
              <a:endParaRPr lang="zh-CN" altLang="en-US" sz="1100">
                <a:solidFill>
                  <a:schemeClr val="bg1"/>
                </a:solidFill>
                <a:sym typeface="+mn-ea"/>
              </a:endParaRPr>
            </a:p>
          </p:txBody>
        </p:sp>
        <p:sp>
          <p:nvSpPr>
            <p:cNvPr id="127" name="矩形 126"/>
            <p:cNvSpPr/>
            <p:nvPr/>
          </p:nvSpPr>
          <p:spPr>
            <a:xfrm>
              <a:off x="6715044" y="5339834"/>
              <a:ext cx="2501490" cy="699135"/>
            </a:xfrm>
            <a:prstGeom prst="rect">
              <a:avLst/>
            </a:prstGeom>
          </p:spPr>
          <p:txBody>
            <a:bodyPr wrap="square">
              <a:spAutoFit/>
            </a:bodyPr>
            <a:lstStyle/>
            <a:p>
              <a:pPr algn="ctr">
                <a:lnSpc>
                  <a:spcPct val="120000"/>
                </a:lnSpc>
              </a:pPr>
              <a:r>
                <a:rPr lang="zh-CN" altLang="en-US" sz="1100">
                  <a:solidFill>
                    <a:schemeClr val="bg1"/>
                  </a:solidFill>
                  <a:sym typeface="+mn-ea"/>
                </a:rPr>
                <a:t>用户可以在投影仪或者计算机上进行演示也可以将演示文稿打印出来制作成胶片以便应用到更广泛</a:t>
              </a:r>
              <a:endParaRPr lang="zh-CN" altLang="en-US" sz="1100">
                <a:solidFill>
                  <a:schemeClr val="bg1"/>
                </a:solidFill>
                <a:sym typeface="+mn-ea"/>
              </a:endParaRPr>
            </a:p>
          </p:txBody>
        </p:sp>
      </p:grpSp>
      <p:grpSp>
        <p:nvGrpSpPr>
          <p:cNvPr id="4" name="组合 3"/>
          <p:cNvGrpSpPr/>
          <p:nvPr/>
        </p:nvGrpSpPr>
        <p:grpSpPr>
          <a:xfrm>
            <a:off x="4442460" y="231140"/>
            <a:ext cx="3276600" cy="738505"/>
            <a:chOff x="6996" y="364"/>
            <a:chExt cx="5160" cy="1163"/>
          </a:xfrm>
        </p:grpSpPr>
        <p:sp>
          <p:nvSpPr>
            <p:cNvPr id="65" name="TextBox 8"/>
            <p:cNvSpPr txBox="1"/>
            <p:nvPr/>
          </p:nvSpPr>
          <p:spPr>
            <a:xfrm>
              <a:off x="6996" y="364"/>
              <a:ext cx="5161" cy="827"/>
            </a:xfrm>
            <a:prstGeom prst="rect">
              <a:avLst/>
            </a:prstGeom>
            <a:noFill/>
          </p:spPr>
          <p:txBody>
            <a:bodyPr wrap="square" lIns="0" tIns="0" rIns="0" bIns="0" rtlCol="0" anchor="ctr">
              <a:spAutoFit/>
            </a:bodyPr>
            <a:lstStyle/>
            <a:p>
              <a:pPr algn="ctr"/>
              <a:r>
                <a:rPr lang="zh-CN" altLang="en-US" sz="3415">
                  <a:solidFill>
                    <a:schemeClr val="bg1"/>
                  </a:solidFill>
                  <a:latin typeface="Arial" panose="020b0604020202020204" pitchFamily="34" charset="0"/>
                  <a:ea typeface="微软雅黑" panose="020b0503020204020204" charset="-122"/>
                  <a:sym typeface="Arial" panose="020b0604020202020204" pitchFamily="34" charset="0"/>
                </a:rPr>
                <a:t>点击输入标题</a:t>
              </a:r>
              <a:endParaRPr lang="zh-CN" altLang="en-US" sz="3415">
                <a:solidFill>
                  <a:schemeClr val="bg1"/>
                </a:solidFill>
                <a:latin typeface="Arial" panose="020b0604020202020204" pitchFamily="34" charset="0"/>
                <a:ea typeface="微软雅黑" panose="020b0503020204020204" charset="-122"/>
                <a:sym typeface="Arial" panose="020b0604020202020204" pitchFamily="34" charset="0"/>
              </a:endParaRPr>
            </a:p>
          </p:txBody>
        </p:sp>
        <p:sp>
          <p:nvSpPr>
            <p:cNvPr id="66" name="TextBox 8"/>
            <p:cNvSpPr txBox="1"/>
            <p:nvPr/>
          </p:nvSpPr>
          <p:spPr>
            <a:xfrm>
              <a:off x="7875" y="1275"/>
              <a:ext cx="3451" cy="253"/>
            </a:xfrm>
            <a:prstGeom prst="rect">
              <a:avLst/>
            </a:prstGeom>
            <a:noFill/>
          </p:spPr>
          <p:txBody>
            <a:bodyPr wrap="square" lIns="0" tIns="0" rIns="0" bIns="0" rtlCol="0" anchor="ctr">
              <a:spAutoFit/>
            </a:bodyPr>
            <a:lstStyle/>
            <a:p>
              <a:pPr algn="ctr"/>
              <a:r>
                <a:rPr lang="en-US" altLang="zh-CN" sz="1045">
                  <a:solidFill>
                    <a:schemeClr val="bg1"/>
                  </a:solidFill>
                  <a:latin typeface="Arial" panose="020b0604020202020204" pitchFamily="34" charset="0"/>
                  <a:ea typeface="微软雅黑" panose="020b0503020204020204" charset="-122"/>
                  <a:sym typeface="Arial" panose="020b0604020202020204" pitchFamily="34" charset="0"/>
                </a:rPr>
                <a:t>CLICK TO ADD CAPTION TEXT</a:t>
              </a:r>
              <a:endParaRPr lang="en-US" altLang="zh-CN" sz="1045">
                <a:solidFill>
                  <a:schemeClr val="bg1"/>
                </a:solidFill>
                <a:latin typeface="Arial" panose="020b0604020202020204" pitchFamily="34" charset="0"/>
                <a:ea typeface="微软雅黑" panose="020b0503020204020204" charset="-122"/>
                <a:sym typeface="Arial" panose="020b0604020202020204" pitchFamily="34" charset="0"/>
              </a:endParaRPr>
            </a:p>
          </p:txBody>
        </p:sp>
      </p:grpSp>
    </p:spTree>
  </p:cSld>
  <p:clrMapOvr>
    <a:masterClrMapping/>
  </p:clrMapOvr>
  <mc:AlternateContent>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10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rgbClr val="B39C4E"/>
        </a:solidFill>
        <a:effectLst/>
      </p:bgPr>
    </p:bg>
    <p:spTree>
      <p:nvGrpSpPr>
        <p:cNvPr id="1" name=""/>
        <p:cNvGrpSpPr/>
        <p:nvPr/>
      </p:nvGrpSpPr>
      <p:grpSpPr>
        <a:xfrm>
          <a:off x="0" y="0"/>
          <a:ext cx="0" cy="0"/>
        </a:xfrm>
      </p:grpSpPr>
      <p:grpSp>
        <p:nvGrpSpPr>
          <p:cNvPr id="30" name="组合 29"/>
          <p:cNvGrpSpPr/>
          <p:nvPr/>
        </p:nvGrpSpPr>
        <p:grpSpPr>
          <a:xfrm>
            <a:off x="1402045" y="1738543"/>
            <a:ext cx="2413178" cy="2413178"/>
            <a:chOff x="1505599" y="1967143"/>
            <a:chExt cx="2413178" cy="2413178"/>
          </a:xfrm>
        </p:grpSpPr>
        <p:sp>
          <p:nvSpPr>
            <p:cNvPr id="31" name="椭圆 30"/>
            <p:cNvSpPr/>
            <p:nvPr/>
          </p:nvSpPr>
          <p:spPr>
            <a:xfrm>
              <a:off x="1633390" y="2094934"/>
              <a:ext cx="2157594" cy="2157594"/>
            </a:xfrm>
            <a:prstGeom prst="ellipse">
              <a:avLst/>
            </a:prstGeom>
            <a:solidFill>
              <a:srgbClr val="FFD27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2" name="椭圆 31"/>
            <p:cNvSpPr/>
            <p:nvPr/>
          </p:nvSpPr>
          <p:spPr>
            <a:xfrm>
              <a:off x="1505599" y="1967143"/>
              <a:ext cx="2413178" cy="2413178"/>
            </a:xfrm>
            <a:prstGeom prst="ellipse">
              <a:avLst/>
            </a:prstGeom>
            <a:noFill/>
            <a:ln>
              <a:solidFill>
                <a:srgbClr val="FFD277"/>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3" name="Freeform 109"/>
            <p:cNvSpPr>
              <a:spLocks noEditPoints="1"/>
            </p:cNvSpPr>
            <p:nvPr/>
          </p:nvSpPr>
          <p:spPr bwMode="auto">
            <a:xfrm>
              <a:off x="2324838" y="2759131"/>
              <a:ext cx="774699" cy="829201"/>
            </a:xfrm>
            <a:custGeom>
              <a:gdLst>
                <a:gd name="connsiteX0" fmla="*/ 270013 w 315913"/>
                <a:gd name="connsiteY0" fmla="*/ 244475 h 338138"/>
                <a:gd name="connsiteX1" fmla="*/ 315913 w 315913"/>
                <a:gd name="connsiteY1" fmla="*/ 290647 h 338138"/>
                <a:gd name="connsiteX2" fmla="*/ 315913 w 315913"/>
                <a:gd name="connsiteY2" fmla="*/ 331542 h 338138"/>
                <a:gd name="connsiteX3" fmla="*/ 313290 w 315913"/>
                <a:gd name="connsiteY3" fmla="*/ 335500 h 338138"/>
                <a:gd name="connsiteX4" fmla="*/ 309356 w 315913"/>
                <a:gd name="connsiteY4" fmla="*/ 338138 h 338138"/>
                <a:gd name="connsiteX5" fmla="*/ 231982 w 315913"/>
                <a:gd name="connsiteY5" fmla="*/ 338138 h 338138"/>
                <a:gd name="connsiteX6" fmla="*/ 225425 w 315913"/>
                <a:gd name="connsiteY6" fmla="*/ 331542 h 338138"/>
                <a:gd name="connsiteX7" fmla="*/ 225425 w 315913"/>
                <a:gd name="connsiteY7" fmla="*/ 290647 h 338138"/>
                <a:gd name="connsiteX8" fmla="*/ 270013 w 315913"/>
                <a:gd name="connsiteY8" fmla="*/ 244475 h 338138"/>
                <a:gd name="connsiteX9" fmla="*/ 157956 w 315913"/>
                <a:gd name="connsiteY9" fmla="*/ 244475 h 338138"/>
                <a:gd name="connsiteX10" fmla="*/ 203200 w 315913"/>
                <a:gd name="connsiteY10" fmla="*/ 290647 h 338138"/>
                <a:gd name="connsiteX11" fmla="*/ 203200 w 315913"/>
                <a:gd name="connsiteY11" fmla="*/ 331542 h 338138"/>
                <a:gd name="connsiteX12" fmla="*/ 201869 w 315913"/>
                <a:gd name="connsiteY12" fmla="*/ 335500 h 338138"/>
                <a:gd name="connsiteX13" fmla="*/ 196546 w 315913"/>
                <a:gd name="connsiteY13" fmla="*/ 338138 h 338138"/>
                <a:gd name="connsiteX14" fmla="*/ 119365 w 315913"/>
                <a:gd name="connsiteY14" fmla="*/ 338138 h 338138"/>
                <a:gd name="connsiteX15" fmla="*/ 112712 w 315913"/>
                <a:gd name="connsiteY15" fmla="*/ 331542 h 338138"/>
                <a:gd name="connsiteX16" fmla="*/ 112712 w 315913"/>
                <a:gd name="connsiteY16" fmla="*/ 290647 h 338138"/>
                <a:gd name="connsiteX17" fmla="*/ 157956 w 315913"/>
                <a:gd name="connsiteY17" fmla="*/ 244475 h 338138"/>
                <a:gd name="connsiteX18" fmla="*/ 45900 w 315913"/>
                <a:gd name="connsiteY18" fmla="*/ 244475 h 338138"/>
                <a:gd name="connsiteX19" fmla="*/ 90488 w 315913"/>
                <a:gd name="connsiteY19" fmla="*/ 290647 h 338138"/>
                <a:gd name="connsiteX20" fmla="*/ 90488 w 315913"/>
                <a:gd name="connsiteY20" fmla="*/ 331542 h 338138"/>
                <a:gd name="connsiteX21" fmla="*/ 89176 w 315913"/>
                <a:gd name="connsiteY21" fmla="*/ 335500 h 338138"/>
                <a:gd name="connsiteX22" fmla="*/ 83931 w 315913"/>
                <a:gd name="connsiteY22" fmla="*/ 338138 h 338138"/>
                <a:gd name="connsiteX23" fmla="*/ 6557 w 315913"/>
                <a:gd name="connsiteY23" fmla="*/ 338138 h 338138"/>
                <a:gd name="connsiteX24" fmla="*/ 0 w 315913"/>
                <a:gd name="connsiteY24" fmla="*/ 331542 h 338138"/>
                <a:gd name="connsiteX25" fmla="*/ 0 w 315913"/>
                <a:gd name="connsiteY25" fmla="*/ 290647 h 338138"/>
                <a:gd name="connsiteX26" fmla="*/ 45900 w 315913"/>
                <a:gd name="connsiteY26" fmla="*/ 244475 h 338138"/>
                <a:gd name="connsiteX27" fmla="*/ 271463 w 315913"/>
                <a:gd name="connsiteY27" fmla="*/ 180975 h 338138"/>
                <a:gd name="connsiteX28" fmla="*/ 301625 w 315913"/>
                <a:gd name="connsiteY28" fmla="*/ 211138 h 338138"/>
                <a:gd name="connsiteX29" fmla="*/ 271463 w 315913"/>
                <a:gd name="connsiteY29" fmla="*/ 241300 h 338138"/>
                <a:gd name="connsiteX30" fmla="*/ 241300 w 315913"/>
                <a:gd name="connsiteY30" fmla="*/ 211138 h 338138"/>
                <a:gd name="connsiteX31" fmla="*/ 271463 w 315913"/>
                <a:gd name="connsiteY31" fmla="*/ 180975 h 338138"/>
                <a:gd name="connsiteX32" fmla="*/ 159420 w 315913"/>
                <a:gd name="connsiteY32" fmla="*/ 180975 h 338138"/>
                <a:gd name="connsiteX33" fmla="*/ 188912 w 315913"/>
                <a:gd name="connsiteY33" fmla="*/ 211138 h 338138"/>
                <a:gd name="connsiteX34" fmla="*/ 159420 w 315913"/>
                <a:gd name="connsiteY34" fmla="*/ 241300 h 338138"/>
                <a:gd name="connsiteX35" fmla="*/ 128587 w 315913"/>
                <a:gd name="connsiteY35" fmla="*/ 211138 h 338138"/>
                <a:gd name="connsiteX36" fmla="*/ 159420 w 315913"/>
                <a:gd name="connsiteY36" fmla="*/ 180975 h 338138"/>
                <a:gd name="connsiteX37" fmla="*/ 46038 w 315913"/>
                <a:gd name="connsiteY37" fmla="*/ 180975 h 338138"/>
                <a:gd name="connsiteX38" fmla="*/ 76201 w 315913"/>
                <a:gd name="connsiteY38" fmla="*/ 211138 h 338138"/>
                <a:gd name="connsiteX39" fmla="*/ 46038 w 315913"/>
                <a:gd name="connsiteY39" fmla="*/ 241301 h 338138"/>
                <a:gd name="connsiteX40" fmla="*/ 15875 w 315913"/>
                <a:gd name="connsiteY40" fmla="*/ 211138 h 338138"/>
                <a:gd name="connsiteX41" fmla="*/ 46038 w 315913"/>
                <a:gd name="connsiteY41" fmla="*/ 180975 h 338138"/>
                <a:gd name="connsiteX42" fmla="*/ 270005 w 315913"/>
                <a:gd name="connsiteY42" fmla="*/ 77788 h 338138"/>
                <a:gd name="connsiteX43" fmla="*/ 238125 w 315913"/>
                <a:gd name="connsiteY43" fmla="*/ 109792 h 338138"/>
                <a:gd name="connsiteX44" fmla="*/ 238125 w 315913"/>
                <a:gd name="connsiteY44" fmla="*/ 144463 h 338138"/>
                <a:gd name="connsiteX45" fmla="*/ 303213 w 315913"/>
                <a:gd name="connsiteY45" fmla="*/ 144463 h 338138"/>
                <a:gd name="connsiteX46" fmla="*/ 303213 w 315913"/>
                <a:gd name="connsiteY46" fmla="*/ 109792 h 338138"/>
                <a:gd name="connsiteX47" fmla="*/ 270005 w 315913"/>
                <a:gd name="connsiteY47" fmla="*/ 77788 h 338138"/>
                <a:gd name="connsiteX48" fmla="*/ 270013 w 315913"/>
                <a:gd name="connsiteY48" fmla="*/ 65088 h 338138"/>
                <a:gd name="connsiteX49" fmla="*/ 315913 w 315913"/>
                <a:gd name="connsiteY49" fmla="*/ 109941 h 338138"/>
                <a:gd name="connsiteX50" fmla="*/ 315913 w 315913"/>
                <a:gd name="connsiteY50" fmla="*/ 150836 h 338138"/>
                <a:gd name="connsiteX51" fmla="*/ 313290 w 315913"/>
                <a:gd name="connsiteY51" fmla="*/ 156113 h 338138"/>
                <a:gd name="connsiteX52" fmla="*/ 309356 w 315913"/>
                <a:gd name="connsiteY52" fmla="*/ 158751 h 338138"/>
                <a:gd name="connsiteX53" fmla="*/ 231982 w 315913"/>
                <a:gd name="connsiteY53" fmla="*/ 158751 h 338138"/>
                <a:gd name="connsiteX54" fmla="*/ 225425 w 315913"/>
                <a:gd name="connsiteY54" fmla="*/ 150836 h 338138"/>
                <a:gd name="connsiteX55" fmla="*/ 225425 w 315913"/>
                <a:gd name="connsiteY55" fmla="*/ 109941 h 338138"/>
                <a:gd name="connsiteX56" fmla="*/ 270013 w 315913"/>
                <a:gd name="connsiteY56" fmla="*/ 65088 h 338138"/>
                <a:gd name="connsiteX57" fmla="*/ 157956 w 315913"/>
                <a:gd name="connsiteY57" fmla="*/ 65088 h 338138"/>
                <a:gd name="connsiteX58" fmla="*/ 203200 w 315913"/>
                <a:gd name="connsiteY58" fmla="*/ 109941 h 338138"/>
                <a:gd name="connsiteX59" fmla="*/ 203200 w 315913"/>
                <a:gd name="connsiteY59" fmla="*/ 150836 h 338138"/>
                <a:gd name="connsiteX60" fmla="*/ 201869 w 315913"/>
                <a:gd name="connsiteY60" fmla="*/ 156113 h 338138"/>
                <a:gd name="connsiteX61" fmla="*/ 196546 w 315913"/>
                <a:gd name="connsiteY61" fmla="*/ 158751 h 338138"/>
                <a:gd name="connsiteX62" fmla="*/ 119365 w 315913"/>
                <a:gd name="connsiteY62" fmla="*/ 158751 h 338138"/>
                <a:gd name="connsiteX63" fmla="*/ 112712 w 315913"/>
                <a:gd name="connsiteY63" fmla="*/ 150836 h 338138"/>
                <a:gd name="connsiteX64" fmla="*/ 112712 w 315913"/>
                <a:gd name="connsiteY64" fmla="*/ 109941 h 338138"/>
                <a:gd name="connsiteX65" fmla="*/ 157956 w 315913"/>
                <a:gd name="connsiteY65" fmla="*/ 65088 h 338138"/>
                <a:gd name="connsiteX66" fmla="*/ 45900 w 315913"/>
                <a:gd name="connsiteY66" fmla="*/ 65088 h 338138"/>
                <a:gd name="connsiteX67" fmla="*/ 90488 w 315913"/>
                <a:gd name="connsiteY67" fmla="*/ 109941 h 338138"/>
                <a:gd name="connsiteX68" fmla="*/ 90488 w 315913"/>
                <a:gd name="connsiteY68" fmla="*/ 150836 h 338138"/>
                <a:gd name="connsiteX69" fmla="*/ 89176 w 315913"/>
                <a:gd name="connsiteY69" fmla="*/ 156113 h 338138"/>
                <a:gd name="connsiteX70" fmla="*/ 83931 w 315913"/>
                <a:gd name="connsiteY70" fmla="*/ 158751 h 338138"/>
                <a:gd name="connsiteX71" fmla="*/ 6557 w 315913"/>
                <a:gd name="connsiteY71" fmla="*/ 158751 h 338138"/>
                <a:gd name="connsiteX72" fmla="*/ 0 w 315913"/>
                <a:gd name="connsiteY72" fmla="*/ 150836 h 338138"/>
                <a:gd name="connsiteX73" fmla="*/ 0 w 315913"/>
                <a:gd name="connsiteY73" fmla="*/ 109941 h 338138"/>
                <a:gd name="connsiteX74" fmla="*/ 45900 w 315913"/>
                <a:gd name="connsiteY74" fmla="*/ 65088 h 338138"/>
                <a:gd name="connsiteX75" fmla="*/ 270669 w 315913"/>
                <a:gd name="connsiteY75" fmla="*/ 14288 h 338138"/>
                <a:gd name="connsiteX76" fmla="*/ 254000 w 315913"/>
                <a:gd name="connsiteY76" fmla="*/ 30957 h 338138"/>
                <a:gd name="connsiteX77" fmla="*/ 270669 w 315913"/>
                <a:gd name="connsiteY77" fmla="*/ 47626 h 338138"/>
                <a:gd name="connsiteX78" fmla="*/ 287338 w 315913"/>
                <a:gd name="connsiteY78" fmla="*/ 30957 h 338138"/>
                <a:gd name="connsiteX79" fmla="*/ 270669 w 315913"/>
                <a:gd name="connsiteY79" fmla="*/ 14288 h 338138"/>
                <a:gd name="connsiteX80" fmla="*/ 271463 w 315913"/>
                <a:gd name="connsiteY80" fmla="*/ 0 h 338138"/>
                <a:gd name="connsiteX81" fmla="*/ 301625 w 315913"/>
                <a:gd name="connsiteY81" fmla="*/ 30957 h 338138"/>
                <a:gd name="connsiteX82" fmla="*/ 271463 w 315913"/>
                <a:gd name="connsiteY82" fmla="*/ 61913 h 338138"/>
                <a:gd name="connsiteX83" fmla="*/ 241300 w 315913"/>
                <a:gd name="connsiteY83" fmla="*/ 30957 h 338138"/>
                <a:gd name="connsiteX84" fmla="*/ 271463 w 315913"/>
                <a:gd name="connsiteY84" fmla="*/ 0 h 338138"/>
                <a:gd name="connsiteX85" fmla="*/ 159420 w 315913"/>
                <a:gd name="connsiteY85" fmla="*/ 0 h 338138"/>
                <a:gd name="connsiteX86" fmla="*/ 188912 w 315913"/>
                <a:gd name="connsiteY86" fmla="*/ 30957 h 338138"/>
                <a:gd name="connsiteX87" fmla="*/ 159420 w 315913"/>
                <a:gd name="connsiteY87" fmla="*/ 61913 h 338138"/>
                <a:gd name="connsiteX88" fmla="*/ 128587 w 315913"/>
                <a:gd name="connsiteY88" fmla="*/ 30957 h 338138"/>
                <a:gd name="connsiteX89" fmla="*/ 159420 w 315913"/>
                <a:gd name="connsiteY89" fmla="*/ 0 h 338138"/>
                <a:gd name="connsiteX90" fmla="*/ 46037 w 315913"/>
                <a:gd name="connsiteY90" fmla="*/ 0 h 338138"/>
                <a:gd name="connsiteX91" fmla="*/ 76200 w 315913"/>
                <a:gd name="connsiteY91" fmla="*/ 30957 h 338138"/>
                <a:gd name="connsiteX92" fmla="*/ 46037 w 315913"/>
                <a:gd name="connsiteY92" fmla="*/ 61913 h 338138"/>
                <a:gd name="connsiteX93" fmla="*/ 15875 w 315913"/>
                <a:gd name="connsiteY93" fmla="*/ 30957 h 338138"/>
                <a:gd name="connsiteX94" fmla="*/ 46037 w 315913"/>
                <a:gd name="connsiteY94" fmla="*/ 0 h 33813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15913" h="338138">
                  <a:moveTo>
                    <a:pt x="270013" y="244475"/>
                  </a:moveTo>
                  <a:cubicBezTo>
                    <a:pt x="294930" y="244475"/>
                    <a:pt x="315913" y="265582"/>
                    <a:pt x="315913" y="290647"/>
                  </a:cubicBezTo>
                  <a:cubicBezTo>
                    <a:pt x="315913" y="290647"/>
                    <a:pt x="315913" y="290647"/>
                    <a:pt x="315913" y="331542"/>
                  </a:cubicBezTo>
                  <a:cubicBezTo>
                    <a:pt x="315913" y="332861"/>
                    <a:pt x="314602" y="335500"/>
                    <a:pt x="313290" y="335500"/>
                  </a:cubicBezTo>
                  <a:cubicBezTo>
                    <a:pt x="313290" y="336819"/>
                    <a:pt x="310667" y="338138"/>
                    <a:pt x="309356" y="338138"/>
                  </a:cubicBezTo>
                  <a:cubicBezTo>
                    <a:pt x="309356" y="338138"/>
                    <a:pt x="309356" y="338138"/>
                    <a:pt x="231982" y="338138"/>
                  </a:cubicBezTo>
                  <a:cubicBezTo>
                    <a:pt x="228048" y="338138"/>
                    <a:pt x="225425" y="335500"/>
                    <a:pt x="225425" y="331542"/>
                  </a:cubicBezTo>
                  <a:cubicBezTo>
                    <a:pt x="225425" y="331542"/>
                    <a:pt x="225425" y="331542"/>
                    <a:pt x="225425" y="290647"/>
                  </a:cubicBezTo>
                  <a:cubicBezTo>
                    <a:pt x="225425" y="265582"/>
                    <a:pt x="246408" y="244475"/>
                    <a:pt x="270013" y="244475"/>
                  </a:cubicBezTo>
                  <a:close/>
                  <a:moveTo>
                    <a:pt x="157956" y="244475"/>
                  </a:moveTo>
                  <a:cubicBezTo>
                    <a:pt x="183239" y="244475"/>
                    <a:pt x="203200" y="265582"/>
                    <a:pt x="203200" y="290647"/>
                  </a:cubicBezTo>
                  <a:cubicBezTo>
                    <a:pt x="203200" y="290647"/>
                    <a:pt x="203200" y="290647"/>
                    <a:pt x="203200" y="331542"/>
                  </a:cubicBezTo>
                  <a:cubicBezTo>
                    <a:pt x="203200" y="332861"/>
                    <a:pt x="203200" y="335500"/>
                    <a:pt x="201869" y="335500"/>
                  </a:cubicBezTo>
                  <a:cubicBezTo>
                    <a:pt x="200538" y="336819"/>
                    <a:pt x="199208" y="338138"/>
                    <a:pt x="196546" y="338138"/>
                  </a:cubicBezTo>
                  <a:cubicBezTo>
                    <a:pt x="196546" y="338138"/>
                    <a:pt x="196546" y="338138"/>
                    <a:pt x="119365" y="338138"/>
                  </a:cubicBezTo>
                  <a:cubicBezTo>
                    <a:pt x="115373" y="338138"/>
                    <a:pt x="112712" y="335500"/>
                    <a:pt x="112712" y="331542"/>
                  </a:cubicBezTo>
                  <a:cubicBezTo>
                    <a:pt x="112712" y="331542"/>
                    <a:pt x="112712" y="331542"/>
                    <a:pt x="112712" y="290647"/>
                  </a:cubicBezTo>
                  <a:cubicBezTo>
                    <a:pt x="112712" y="265582"/>
                    <a:pt x="132672" y="244475"/>
                    <a:pt x="157956" y="244475"/>
                  </a:cubicBezTo>
                  <a:close/>
                  <a:moveTo>
                    <a:pt x="45900" y="244475"/>
                  </a:moveTo>
                  <a:cubicBezTo>
                    <a:pt x="69505" y="244475"/>
                    <a:pt x="90488" y="265582"/>
                    <a:pt x="90488" y="290647"/>
                  </a:cubicBezTo>
                  <a:cubicBezTo>
                    <a:pt x="90488" y="290647"/>
                    <a:pt x="90488" y="290647"/>
                    <a:pt x="90488" y="331542"/>
                  </a:cubicBezTo>
                  <a:cubicBezTo>
                    <a:pt x="90488" y="332861"/>
                    <a:pt x="90488" y="335500"/>
                    <a:pt x="89176" y="335500"/>
                  </a:cubicBezTo>
                  <a:cubicBezTo>
                    <a:pt x="87865" y="336819"/>
                    <a:pt x="85242" y="338138"/>
                    <a:pt x="83931" y="338138"/>
                  </a:cubicBezTo>
                  <a:cubicBezTo>
                    <a:pt x="83931" y="338138"/>
                    <a:pt x="83931" y="338138"/>
                    <a:pt x="6557" y="338138"/>
                  </a:cubicBezTo>
                  <a:cubicBezTo>
                    <a:pt x="3934" y="338138"/>
                    <a:pt x="0" y="335500"/>
                    <a:pt x="0" y="331542"/>
                  </a:cubicBezTo>
                  <a:cubicBezTo>
                    <a:pt x="0" y="331542"/>
                    <a:pt x="0" y="331542"/>
                    <a:pt x="0" y="290647"/>
                  </a:cubicBezTo>
                  <a:cubicBezTo>
                    <a:pt x="0" y="265582"/>
                    <a:pt x="20983" y="244475"/>
                    <a:pt x="45900" y="244475"/>
                  </a:cubicBezTo>
                  <a:close/>
                  <a:moveTo>
                    <a:pt x="271463" y="180975"/>
                  </a:moveTo>
                  <a:cubicBezTo>
                    <a:pt x="287200" y="180975"/>
                    <a:pt x="301625" y="194089"/>
                    <a:pt x="301625" y="211138"/>
                  </a:cubicBezTo>
                  <a:cubicBezTo>
                    <a:pt x="301625" y="228186"/>
                    <a:pt x="287200" y="241300"/>
                    <a:pt x="271463" y="241300"/>
                  </a:cubicBezTo>
                  <a:cubicBezTo>
                    <a:pt x="254414" y="241300"/>
                    <a:pt x="241300" y="228186"/>
                    <a:pt x="241300" y="211138"/>
                  </a:cubicBezTo>
                  <a:cubicBezTo>
                    <a:pt x="241300" y="194089"/>
                    <a:pt x="254414" y="180975"/>
                    <a:pt x="271463" y="180975"/>
                  </a:cubicBezTo>
                  <a:close/>
                  <a:moveTo>
                    <a:pt x="159420" y="180975"/>
                  </a:moveTo>
                  <a:cubicBezTo>
                    <a:pt x="175506" y="180975"/>
                    <a:pt x="188912" y="194089"/>
                    <a:pt x="188912" y="211138"/>
                  </a:cubicBezTo>
                  <a:cubicBezTo>
                    <a:pt x="188912" y="228186"/>
                    <a:pt x="175506" y="241300"/>
                    <a:pt x="159420" y="241300"/>
                  </a:cubicBezTo>
                  <a:cubicBezTo>
                    <a:pt x="141992" y="241300"/>
                    <a:pt x="128587" y="228186"/>
                    <a:pt x="128587" y="211138"/>
                  </a:cubicBezTo>
                  <a:cubicBezTo>
                    <a:pt x="128587" y="194089"/>
                    <a:pt x="141992" y="180975"/>
                    <a:pt x="159420" y="180975"/>
                  </a:cubicBezTo>
                  <a:close/>
                  <a:moveTo>
                    <a:pt x="46038" y="180975"/>
                  </a:moveTo>
                  <a:cubicBezTo>
                    <a:pt x="62697" y="180975"/>
                    <a:pt x="76201" y="194479"/>
                    <a:pt x="76201" y="211138"/>
                  </a:cubicBezTo>
                  <a:cubicBezTo>
                    <a:pt x="76201" y="227797"/>
                    <a:pt x="62697" y="241301"/>
                    <a:pt x="46038" y="241301"/>
                  </a:cubicBezTo>
                  <a:cubicBezTo>
                    <a:pt x="29379" y="241301"/>
                    <a:pt x="15875" y="227797"/>
                    <a:pt x="15875" y="211138"/>
                  </a:cubicBezTo>
                  <a:cubicBezTo>
                    <a:pt x="15875" y="194479"/>
                    <a:pt x="29379" y="180975"/>
                    <a:pt x="46038" y="180975"/>
                  </a:cubicBezTo>
                  <a:close/>
                  <a:moveTo>
                    <a:pt x="270005" y="77788"/>
                  </a:moveTo>
                  <a:cubicBezTo>
                    <a:pt x="252736" y="77788"/>
                    <a:pt x="238125" y="92457"/>
                    <a:pt x="238125" y="109792"/>
                  </a:cubicBezTo>
                  <a:cubicBezTo>
                    <a:pt x="238125" y="109792"/>
                    <a:pt x="238125" y="109792"/>
                    <a:pt x="238125" y="144463"/>
                  </a:cubicBezTo>
                  <a:cubicBezTo>
                    <a:pt x="238125" y="144463"/>
                    <a:pt x="238125" y="144463"/>
                    <a:pt x="303213" y="144463"/>
                  </a:cubicBezTo>
                  <a:lnTo>
                    <a:pt x="303213" y="109792"/>
                  </a:lnTo>
                  <a:cubicBezTo>
                    <a:pt x="303213" y="92457"/>
                    <a:pt x="288602" y="77788"/>
                    <a:pt x="270005" y="77788"/>
                  </a:cubicBezTo>
                  <a:close/>
                  <a:moveTo>
                    <a:pt x="270013" y="65088"/>
                  </a:moveTo>
                  <a:cubicBezTo>
                    <a:pt x="294930" y="65088"/>
                    <a:pt x="315913" y="84876"/>
                    <a:pt x="315913" y="109941"/>
                  </a:cubicBezTo>
                  <a:cubicBezTo>
                    <a:pt x="315913" y="109941"/>
                    <a:pt x="315913" y="109941"/>
                    <a:pt x="315913" y="150836"/>
                  </a:cubicBezTo>
                  <a:cubicBezTo>
                    <a:pt x="315913" y="153474"/>
                    <a:pt x="314602" y="154794"/>
                    <a:pt x="313290" y="156113"/>
                  </a:cubicBezTo>
                  <a:cubicBezTo>
                    <a:pt x="313290" y="157432"/>
                    <a:pt x="310667" y="158751"/>
                    <a:pt x="309356" y="158751"/>
                  </a:cubicBezTo>
                  <a:cubicBezTo>
                    <a:pt x="309356" y="158751"/>
                    <a:pt x="309356" y="158751"/>
                    <a:pt x="231982" y="158751"/>
                  </a:cubicBezTo>
                  <a:cubicBezTo>
                    <a:pt x="228048" y="158751"/>
                    <a:pt x="225425" y="154794"/>
                    <a:pt x="225425" y="150836"/>
                  </a:cubicBezTo>
                  <a:cubicBezTo>
                    <a:pt x="225425" y="150836"/>
                    <a:pt x="225425" y="150836"/>
                    <a:pt x="225425" y="109941"/>
                  </a:cubicBezTo>
                  <a:cubicBezTo>
                    <a:pt x="225425" y="84876"/>
                    <a:pt x="246408" y="65088"/>
                    <a:pt x="270013" y="65088"/>
                  </a:cubicBezTo>
                  <a:close/>
                  <a:moveTo>
                    <a:pt x="157956" y="65088"/>
                  </a:moveTo>
                  <a:cubicBezTo>
                    <a:pt x="183239" y="65088"/>
                    <a:pt x="203200" y="84876"/>
                    <a:pt x="203200" y="109941"/>
                  </a:cubicBezTo>
                  <a:cubicBezTo>
                    <a:pt x="203200" y="109941"/>
                    <a:pt x="203200" y="109941"/>
                    <a:pt x="203200" y="150836"/>
                  </a:cubicBezTo>
                  <a:cubicBezTo>
                    <a:pt x="203200" y="153474"/>
                    <a:pt x="203200" y="154794"/>
                    <a:pt x="201869" y="156113"/>
                  </a:cubicBezTo>
                  <a:cubicBezTo>
                    <a:pt x="200538" y="157432"/>
                    <a:pt x="199208" y="158751"/>
                    <a:pt x="196546" y="158751"/>
                  </a:cubicBezTo>
                  <a:cubicBezTo>
                    <a:pt x="196546" y="158751"/>
                    <a:pt x="196546" y="158751"/>
                    <a:pt x="119365" y="158751"/>
                  </a:cubicBezTo>
                  <a:cubicBezTo>
                    <a:pt x="115373" y="158751"/>
                    <a:pt x="112712" y="154794"/>
                    <a:pt x="112712" y="150836"/>
                  </a:cubicBezTo>
                  <a:cubicBezTo>
                    <a:pt x="112712" y="150836"/>
                    <a:pt x="112712" y="150836"/>
                    <a:pt x="112712" y="109941"/>
                  </a:cubicBezTo>
                  <a:cubicBezTo>
                    <a:pt x="112712" y="84876"/>
                    <a:pt x="132672" y="65088"/>
                    <a:pt x="157956" y="65088"/>
                  </a:cubicBezTo>
                  <a:close/>
                  <a:moveTo>
                    <a:pt x="45900" y="65088"/>
                  </a:moveTo>
                  <a:cubicBezTo>
                    <a:pt x="69505" y="65088"/>
                    <a:pt x="90488" y="84876"/>
                    <a:pt x="90488" y="109941"/>
                  </a:cubicBezTo>
                  <a:cubicBezTo>
                    <a:pt x="90488" y="109941"/>
                    <a:pt x="90488" y="109941"/>
                    <a:pt x="90488" y="150836"/>
                  </a:cubicBezTo>
                  <a:cubicBezTo>
                    <a:pt x="90488" y="153474"/>
                    <a:pt x="90488" y="154794"/>
                    <a:pt x="89176" y="156113"/>
                  </a:cubicBezTo>
                  <a:cubicBezTo>
                    <a:pt x="87865" y="157432"/>
                    <a:pt x="85242" y="158751"/>
                    <a:pt x="83931" y="158751"/>
                  </a:cubicBezTo>
                  <a:cubicBezTo>
                    <a:pt x="83931" y="158751"/>
                    <a:pt x="83931" y="158751"/>
                    <a:pt x="6557" y="158751"/>
                  </a:cubicBezTo>
                  <a:cubicBezTo>
                    <a:pt x="3934" y="158751"/>
                    <a:pt x="0" y="154794"/>
                    <a:pt x="0" y="150836"/>
                  </a:cubicBezTo>
                  <a:cubicBezTo>
                    <a:pt x="0" y="150836"/>
                    <a:pt x="0" y="150836"/>
                    <a:pt x="0" y="109941"/>
                  </a:cubicBezTo>
                  <a:cubicBezTo>
                    <a:pt x="0" y="84876"/>
                    <a:pt x="20983" y="65088"/>
                    <a:pt x="45900" y="65088"/>
                  </a:cubicBezTo>
                  <a:close/>
                  <a:moveTo>
                    <a:pt x="270669" y="14288"/>
                  </a:moveTo>
                  <a:cubicBezTo>
                    <a:pt x="261463" y="14288"/>
                    <a:pt x="254000" y="21751"/>
                    <a:pt x="254000" y="30957"/>
                  </a:cubicBezTo>
                  <a:cubicBezTo>
                    <a:pt x="254000" y="40163"/>
                    <a:pt x="261463" y="47626"/>
                    <a:pt x="270669" y="47626"/>
                  </a:cubicBezTo>
                  <a:cubicBezTo>
                    <a:pt x="279875" y="47626"/>
                    <a:pt x="287338" y="40163"/>
                    <a:pt x="287338" y="30957"/>
                  </a:cubicBezTo>
                  <a:cubicBezTo>
                    <a:pt x="287338" y="21751"/>
                    <a:pt x="279875" y="14288"/>
                    <a:pt x="270669" y="14288"/>
                  </a:cubicBezTo>
                  <a:close/>
                  <a:moveTo>
                    <a:pt x="271463" y="0"/>
                  </a:moveTo>
                  <a:cubicBezTo>
                    <a:pt x="287200" y="0"/>
                    <a:pt x="301625" y="13459"/>
                    <a:pt x="301625" y="30957"/>
                  </a:cubicBezTo>
                  <a:cubicBezTo>
                    <a:pt x="301625" y="48454"/>
                    <a:pt x="287200" y="61913"/>
                    <a:pt x="271463" y="61913"/>
                  </a:cubicBezTo>
                  <a:cubicBezTo>
                    <a:pt x="254414" y="61913"/>
                    <a:pt x="241300" y="48454"/>
                    <a:pt x="241300" y="30957"/>
                  </a:cubicBezTo>
                  <a:cubicBezTo>
                    <a:pt x="241300" y="13459"/>
                    <a:pt x="254414" y="0"/>
                    <a:pt x="271463" y="0"/>
                  </a:cubicBezTo>
                  <a:close/>
                  <a:moveTo>
                    <a:pt x="159420" y="0"/>
                  </a:moveTo>
                  <a:cubicBezTo>
                    <a:pt x="175506" y="0"/>
                    <a:pt x="188912" y="13459"/>
                    <a:pt x="188912" y="30957"/>
                  </a:cubicBezTo>
                  <a:cubicBezTo>
                    <a:pt x="188912" y="48454"/>
                    <a:pt x="175506" y="61913"/>
                    <a:pt x="159420" y="61913"/>
                  </a:cubicBezTo>
                  <a:cubicBezTo>
                    <a:pt x="141992" y="61913"/>
                    <a:pt x="128587" y="48454"/>
                    <a:pt x="128587" y="30957"/>
                  </a:cubicBezTo>
                  <a:cubicBezTo>
                    <a:pt x="128587" y="13459"/>
                    <a:pt x="141992" y="0"/>
                    <a:pt x="159420" y="0"/>
                  </a:cubicBezTo>
                  <a:close/>
                  <a:moveTo>
                    <a:pt x="46037" y="0"/>
                  </a:moveTo>
                  <a:cubicBezTo>
                    <a:pt x="63086" y="0"/>
                    <a:pt x="76200" y="13459"/>
                    <a:pt x="76200" y="30957"/>
                  </a:cubicBezTo>
                  <a:cubicBezTo>
                    <a:pt x="76200" y="48454"/>
                    <a:pt x="63086" y="61913"/>
                    <a:pt x="46037" y="61913"/>
                  </a:cubicBezTo>
                  <a:cubicBezTo>
                    <a:pt x="28989" y="61913"/>
                    <a:pt x="15875" y="48454"/>
                    <a:pt x="15875" y="30957"/>
                  </a:cubicBezTo>
                  <a:cubicBezTo>
                    <a:pt x="15875" y="13459"/>
                    <a:pt x="28989" y="0"/>
                    <a:pt x="46037" y="0"/>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34" name="组合 33"/>
          <p:cNvGrpSpPr/>
          <p:nvPr/>
        </p:nvGrpSpPr>
        <p:grpSpPr>
          <a:xfrm>
            <a:off x="4886870" y="1738543"/>
            <a:ext cx="2413178" cy="2413178"/>
            <a:chOff x="5103909" y="1967143"/>
            <a:chExt cx="2413178" cy="2413178"/>
          </a:xfrm>
        </p:grpSpPr>
        <p:sp>
          <p:nvSpPr>
            <p:cNvPr id="35" name="椭圆 34"/>
            <p:cNvSpPr/>
            <p:nvPr/>
          </p:nvSpPr>
          <p:spPr>
            <a:xfrm>
              <a:off x="5217730" y="2094934"/>
              <a:ext cx="2157594" cy="2157594"/>
            </a:xfrm>
            <a:prstGeom prst="ellipse">
              <a:avLst/>
            </a:prstGeom>
            <a:solidFill>
              <a:srgbClr val="6ADB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6" name="椭圆 35"/>
            <p:cNvSpPr/>
            <p:nvPr/>
          </p:nvSpPr>
          <p:spPr>
            <a:xfrm>
              <a:off x="5103909" y="1967143"/>
              <a:ext cx="2413178" cy="2413178"/>
            </a:xfrm>
            <a:prstGeom prst="ellipse">
              <a:avLst/>
            </a:prstGeom>
            <a:noFill/>
            <a:ln>
              <a:solidFill>
                <a:srgbClr val="6ADBD9"/>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7" name="Freeform 134"/>
            <p:cNvSpPr/>
            <p:nvPr/>
          </p:nvSpPr>
          <p:spPr bwMode="auto">
            <a:xfrm>
              <a:off x="5928666" y="2780502"/>
              <a:ext cx="763663" cy="786459"/>
            </a:xfrm>
            <a:custGeom>
              <a:gdLst>
                <a:gd name="connsiteX0" fmla="*/ 140277 w 319088"/>
                <a:gd name="connsiteY0" fmla="*/ 225425 h 328613"/>
                <a:gd name="connsiteX1" fmla="*/ 101311 w 319088"/>
                <a:gd name="connsiteY1" fmla="*/ 229351 h 328613"/>
                <a:gd name="connsiteX2" fmla="*/ 100012 w 319088"/>
                <a:gd name="connsiteY2" fmla="*/ 230660 h 328613"/>
                <a:gd name="connsiteX3" fmla="*/ 100012 w 319088"/>
                <a:gd name="connsiteY3" fmla="*/ 319646 h 328613"/>
                <a:gd name="connsiteX4" fmla="*/ 100012 w 319088"/>
                <a:gd name="connsiteY4" fmla="*/ 322263 h 328613"/>
                <a:gd name="connsiteX5" fmla="*/ 101311 w 319088"/>
                <a:gd name="connsiteY5" fmla="*/ 322263 h 328613"/>
                <a:gd name="connsiteX6" fmla="*/ 102610 w 319088"/>
                <a:gd name="connsiteY6" fmla="*/ 322263 h 328613"/>
                <a:gd name="connsiteX7" fmla="*/ 140277 w 319088"/>
                <a:gd name="connsiteY7" fmla="*/ 311794 h 328613"/>
                <a:gd name="connsiteX8" fmla="*/ 142875 w 319088"/>
                <a:gd name="connsiteY8" fmla="*/ 310485 h 328613"/>
                <a:gd name="connsiteX9" fmla="*/ 142875 w 319088"/>
                <a:gd name="connsiteY9" fmla="*/ 228042 h 328613"/>
                <a:gd name="connsiteX10" fmla="*/ 141576 w 319088"/>
                <a:gd name="connsiteY10" fmla="*/ 226734 h 328613"/>
                <a:gd name="connsiteX11" fmla="*/ 140277 w 319088"/>
                <a:gd name="connsiteY11" fmla="*/ 225425 h 328613"/>
                <a:gd name="connsiteX12" fmla="*/ 49212 w 319088"/>
                <a:gd name="connsiteY12" fmla="*/ 223838 h 328613"/>
                <a:gd name="connsiteX13" fmla="*/ 49212 w 319088"/>
                <a:gd name="connsiteY13" fmla="*/ 226378 h 328613"/>
                <a:gd name="connsiteX14" fmla="*/ 49212 w 319088"/>
                <a:gd name="connsiteY14" fmla="*/ 263208 h 328613"/>
                <a:gd name="connsiteX15" fmla="*/ 50497 w 319088"/>
                <a:gd name="connsiteY15" fmla="*/ 265748 h 328613"/>
                <a:gd name="connsiteX16" fmla="*/ 74915 w 319088"/>
                <a:gd name="connsiteY16" fmla="*/ 274638 h 328613"/>
                <a:gd name="connsiteX17" fmla="*/ 76200 w 319088"/>
                <a:gd name="connsiteY17" fmla="*/ 273368 h 328613"/>
                <a:gd name="connsiteX18" fmla="*/ 76200 w 319088"/>
                <a:gd name="connsiteY18" fmla="*/ 272098 h 328613"/>
                <a:gd name="connsiteX19" fmla="*/ 76200 w 319088"/>
                <a:gd name="connsiteY19" fmla="*/ 230188 h 328613"/>
                <a:gd name="connsiteX20" fmla="*/ 74915 w 319088"/>
                <a:gd name="connsiteY20" fmla="*/ 228918 h 328613"/>
                <a:gd name="connsiteX21" fmla="*/ 50497 w 319088"/>
                <a:gd name="connsiteY21" fmla="*/ 223838 h 328613"/>
                <a:gd name="connsiteX22" fmla="*/ 49212 w 319088"/>
                <a:gd name="connsiteY22" fmla="*/ 223838 h 328613"/>
                <a:gd name="connsiteX23" fmla="*/ 189206 w 319088"/>
                <a:gd name="connsiteY23" fmla="*/ 222250 h 328613"/>
                <a:gd name="connsiteX24" fmla="*/ 156868 w 319088"/>
                <a:gd name="connsiteY24" fmla="*/ 224848 h 328613"/>
                <a:gd name="connsiteX25" fmla="*/ 155575 w 319088"/>
                <a:gd name="connsiteY25" fmla="*/ 226147 h 328613"/>
                <a:gd name="connsiteX26" fmla="*/ 155575 w 319088"/>
                <a:gd name="connsiteY26" fmla="*/ 305377 h 328613"/>
                <a:gd name="connsiteX27" fmla="*/ 156868 w 319088"/>
                <a:gd name="connsiteY27" fmla="*/ 307975 h 328613"/>
                <a:gd name="connsiteX28" fmla="*/ 158162 w 319088"/>
                <a:gd name="connsiteY28" fmla="*/ 307975 h 328613"/>
                <a:gd name="connsiteX29" fmla="*/ 189206 w 319088"/>
                <a:gd name="connsiteY29" fmla="*/ 300182 h 328613"/>
                <a:gd name="connsiteX30" fmla="*/ 190500 w 319088"/>
                <a:gd name="connsiteY30" fmla="*/ 297584 h 328613"/>
                <a:gd name="connsiteX31" fmla="*/ 190500 w 319088"/>
                <a:gd name="connsiteY31" fmla="*/ 223549 h 328613"/>
                <a:gd name="connsiteX32" fmla="*/ 190500 w 319088"/>
                <a:gd name="connsiteY32" fmla="*/ 222250 h 328613"/>
                <a:gd name="connsiteX33" fmla="*/ 189206 w 319088"/>
                <a:gd name="connsiteY33" fmla="*/ 222250 h 328613"/>
                <a:gd name="connsiteX34" fmla="*/ 12700 w 319088"/>
                <a:gd name="connsiteY34" fmla="*/ 217488 h 328613"/>
                <a:gd name="connsiteX35" fmla="*/ 12700 w 319088"/>
                <a:gd name="connsiteY35" fmla="*/ 218778 h 328613"/>
                <a:gd name="connsiteX36" fmla="*/ 12700 w 319088"/>
                <a:gd name="connsiteY36" fmla="*/ 251024 h 328613"/>
                <a:gd name="connsiteX37" fmla="*/ 13970 w 319088"/>
                <a:gd name="connsiteY37" fmla="*/ 252314 h 328613"/>
                <a:gd name="connsiteX38" fmla="*/ 29210 w 319088"/>
                <a:gd name="connsiteY38" fmla="*/ 258763 h 328613"/>
                <a:gd name="connsiteX39" fmla="*/ 30480 w 319088"/>
                <a:gd name="connsiteY39" fmla="*/ 258763 h 328613"/>
                <a:gd name="connsiteX40" fmla="*/ 31750 w 319088"/>
                <a:gd name="connsiteY40" fmla="*/ 258763 h 328613"/>
                <a:gd name="connsiteX41" fmla="*/ 31750 w 319088"/>
                <a:gd name="connsiteY41" fmla="*/ 257473 h 328613"/>
                <a:gd name="connsiteX42" fmla="*/ 31750 w 319088"/>
                <a:gd name="connsiteY42" fmla="*/ 222647 h 328613"/>
                <a:gd name="connsiteX43" fmla="*/ 30480 w 319088"/>
                <a:gd name="connsiteY43" fmla="*/ 220068 h 328613"/>
                <a:gd name="connsiteX44" fmla="*/ 13970 w 319088"/>
                <a:gd name="connsiteY44" fmla="*/ 217488 h 328613"/>
                <a:gd name="connsiteX45" fmla="*/ 12700 w 319088"/>
                <a:gd name="connsiteY45" fmla="*/ 217488 h 328613"/>
                <a:gd name="connsiteX46" fmla="*/ 280105 w 319088"/>
                <a:gd name="connsiteY46" fmla="*/ 214313 h 328613"/>
                <a:gd name="connsiteX47" fmla="*/ 261584 w 319088"/>
                <a:gd name="connsiteY47" fmla="*/ 215595 h 328613"/>
                <a:gd name="connsiteX48" fmla="*/ 260350 w 319088"/>
                <a:gd name="connsiteY48" fmla="*/ 216877 h 328613"/>
                <a:gd name="connsiteX49" fmla="*/ 260350 w 319088"/>
                <a:gd name="connsiteY49" fmla="*/ 278424 h 328613"/>
                <a:gd name="connsiteX50" fmla="*/ 260350 w 319088"/>
                <a:gd name="connsiteY50" fmla="*/ 279706 h 328613"/>
                <a:gd name="connsiteX51" fmla="*/ 261584 w 319088"/>
                <a:gd name="connsiteY51" fmla="*/ 280988 h 328613"/>
                <a:gd name="connsiteX52" fmla="*/ 262819 w 319088"/>
                <a:gd name="connsiteY52" fmla="*/ 280988 h 328613"/>
                <a:gd name="connsiteX53" fmla="*/ 280105 w 319088"/>
                <a:gd name="connsiteY53" fmla="*/ 275859 h 328613"/>
                <a:gd name="connsiteX54" fmla="*/ 282575 w 319088"/>
                <a:gd name="connsiteY54" fmla="*/ 273295 h 328613"/>
                <a:gd name="connsiteX55" fmla="*/ 282575 w 319088"/>
                <a:gd name="connsiteY55" fmla="*/ 215595 h 328613"/>
                <a:gd name="connsiteX56" fmla="*/ 281340 w 319088"/>
                <a:gd name="connsiteY56" fmla="*/ 214313 h 328613"/>
                <a:gd name="connsiteX57" fmla="*/ 280105 w 319088"/>
                <a:gd name="connsiteY57" fmla="*/ 214313 h 328613"/>
                <a:gd name="connsiteX58" fmla="*/ 306983 w 319088"/>
                <a:gd name="connsiteY58" fmla="*/ 211138 h 328613"/>
                <a:gd name="connsiteX59" fmla="*/ 290215 w 319088"/>
                <a:gd name="connsiteY59" fmla="*/ 212428 h 328613"/>
                <a:gd name="connsiteX60" fmla="*/ 288925 w 319088"/>
                <a:gd name="connsiteY60" fmla="*/ 215008 h 328613"/>
                <a:gd name="connsiteX61" fmla="*/ 288925 w 319088"/>
                <a:gd name="connsiteY61" fmla="*/ 271761 h 328613"/>
                <a:gd name="connsiteX62" fmla="*/ 288925 w 319088"/>
                <a:gd name="connsiteY62" fmla="*/ 273051 h 328613"/>
                <a:gd name="connsiteX63" fmla="*/ 290215 w 319088"/>
                <a:gd name="connsiteY63" fmla="*/ 273051 h 328613"/>
                <a:gd name="connsiteX64" fmla="*/ 308273 w 319088"/>
                <a:gd name="connsiteY64" fmla="*/ 269181 h 328613"/>
                <a:gd name="connsiteX65" fmla="*/ 309563 w 319088"/>
                <a:gd name="connsiteY65" fmla="*/ 266602 h 328613"/>
                <a:gd name="connsiteX66" fmla="*/ 308273 w 319088"/>
                <a:gd name="connsiteY66" fmla="*/ 212428 h 328613"/>
                <a:gd name="connsiteX67" fmla="*/ 308273 w 319088"/>
                <a:gd name="connsiteY67" fmla="*/ 211138 h 328613"/>
                <a:gd name="connsiteX68" fmla="*/ 306983 w 319088"/>
                <a:gd name="connsiteY68" fmla="*/ 211138 h 328613"/>
                <a:gd name="connsiteX69" fmla="*/ 290195 w 319088"/>
                <a:gd name="connsiteY69" fmla="*/ 169863 h 328613"/>
                <a:gd name="connsiteX70" fmla="*/ 288925 w 319088"/>
                <a:gd name="connsiteY70" fmla="*/ 171196 h 328613"/>
                <a:gd name="connsiteX71" fmla="*/ 288925 w 319088"/>
                <a:gd name="connsiteY71" fmla="*/ 172530 h 328613"/>
                <a:gd name="connsiteX72" fmla="*/ 288925 w 319088"/>
                <a:gd name="connsiteY72" fmla="*/ 201867 h 328613"/>
                <a:gd name="connsiteX73" fmla="*/ 288925 w 319088"/>
                <a:gd name="connsiteY73" fmla="*/ 203201 h 328613"/>
                <a:gd name="connsiteX74" fmla="*/ 290195 w 319088"/>
                <a:gd name="connsiteY74" fmla="*/ 203201 h 328613"/>
                <a:gd name="connsiteX75" fmla="*/ 306705 w 319088"/>
                <a:gd name="connsiteY75" fmla="*/ 201867 h 328613"/>
                <a:gd name="connsiteX76" fmla="*/ 307975 w 319088"/>
                <a:gd name="connsiteY76" fmla="*/ 200534 h 328613"/>
                <a:gd name="connsiteX77" fmla="*/ 307975 w 319088"/>
                <a:gd name="connsiteY77" fmla="*/ 172530 h 328613"/>
                <a:gd name="connsiteX78" fmla="*/ 306705 w 319088"/>
                <a:gd name="connsiteY78" fmla="*/ 171196 h 328613"/>
                <a:gd name="connsiteX79" fmla="*/ 290195 w 319088"/>
                <a:gd name="connsiteY79" fmla="*/ 169863 h 328613"/>
                <a:gd name="connsiteX80" fmla="*/ 261584 w 319088"/>
                <a:gd name="connsiteY80" fmla="*/ 168275 h 328613"/>
                <a:gd name="connsiteX81" fmla="*/ 260350 w 319088"/>
                <a:gd name="connsiteY81" fmla="*/ 169568 h 328613"/>
                <a:gd name="connsiteX82" fmla="*/ 260350 w 319088"/>
                <a:gd name="connsiteY82" fmla="*/ 170862 h 328613"/>
                <a:gd name="connsiteX83" fmla="*/ 260350 w 319088"/>
                <a:gd name="connsiteY83" fmla="*/ 201906 h 328613"/>
                <a:gd name="connsiteX84" fmla="*/ 260350 w 319088"/>
                <a:gd name="connsiteY84" fmla="*/ 203200 h 328613"/>
                <a:gd name="connsiteX85" fmla="*/ 261584 w 319088"/>
                <a:gd name="connsiteY85" fmla="*/ 203200 h 328613"/>
                <a:gd name="connsiteX86" fmla="*/ 280105 w 319088"/>
                <a:gd name="connsiteY86" fmla="*/ 201906 h 328613"/>
                <a:gd name="connsiteX87" fmla="*/ 282575 w 319088"/>
                <a:gd name="connsiteY87" fmla="*/ 200613 h 328613"/>
                <a:gd name="connsiteX88" fmla="*/ 282575 w 319088"/>
                <a:gd name="connsiteY88" fmla="*/ 170862 h 328613"/>
                <a:gd name="connsiteX89" fmla="*/ 280105 w 319088"/>
                <a:gd name="connsiteY89" fmla="*/ 169568 h 328613"/>
                <a:gd name="connsiteX90" fmla="*/ 261584 w 319088"/>
                <a:gd name="connsiteY90" fmla="*/ 168275 h 328613"/>
                <a:gd name="connsiteX91" fmla="*/ 214024 w 319088"/>
                <a:gd name="connsiteY91" fmla="*/ 168275 h 328613"/>
                <a:gd name="connsiteX92" fmla="*/ 212725 w 319088"/>
                <a:gd name="connsiteY92" fmla="*/ 169567 h 328613"/>
                <a:gd name="connsiteX93" fmla="*/ 212725 w 319088"/>
                <a:gd name="connsiteY93" fmla="*/ 222546 h 328613"/>
                <a:gd name="connsiteX94" fmla="*/ 214024 w 319088"/>
                <a:gd name="connsiteY94" fmla="*/ 223838 h 328613"/>
                <a:gd name="connsiteX95" fmla="*/ 215322 w 319088"/>
                <a:gd name="connsiteY95" fmla="*/ 223838 h 328613"/>
                <a:gd name="connsiteX96" fmla="*/ 240001 w 319088"/>
                <a:gd name="connsiteY96" fmla="*/ 221254 h 328613"/>
                <a:gd name="connsiteX97" fmla="*/ 241300 w 319088"/>
                <a:gd name="connsiteY97" fmla="*/ 219962 h 328613"/>
                <a:gd name="connsiteX98" fmla="*/ 241300 w 319088"/>
                <a:gd name="connsiteY98" fmla="*/ 170859 h 328613"/>
                <a:gd name="connsiteX99" fmla="*/ 240001 w 319088"/>
                <a:gd name="connsiteY99" fmla="*/ 169567 h 328613"/>
                <a:gd name="connsiteX100" fmla="*/ 215322 w 319088"/>
                <a:gd name="connsiteY100" fmla="*/ 168275 h 328613"/>
                <a:gd name="connsiteX101" fmla="*/ 214024 w 319088"/>
                <a:gd name="connsiteY101" fmla="*/ 168275 h 328613"/>
                <a:gd name="connsiteX102" fmla="*/ 30480 w 319088"/>
                <a:gd name="connsiteY102" fmla="*/ 168275 h 328613"/>
                <a:gd name="connsiteX103" fmla="*/ 13970 w 319088"/>
                <a:gd name="connsiteY103" fmla="*/ 169545 h 328613"/>
                <a:gd name="connsiteX104" fmla="*/ 12700 w 319088"/>
                <a:gd name="connsiteY104" fmla="*/ 170815 h 328613"/>
                <a:gd name="connsiteX105" fmla="*/ 12700 w 319088"/>
                <a:gd name="connsiteY105" fmla="*/ 202565 h 328613"/>
                <a:gd name="connsiteX106" fmla="*/ 13970 w 319088"/>
                <a:gd name="connsiteY106" fmla="*/ 203835 h 328613"/>
                <a:gd name="connsiteX107" fmla="*/ 30480 w 319088"/>
                <a:gd name="connsiteY107" fmla="*/ 206375 h 328613"/>
                <a:gd name="connsiteX108" fmla="*/ 31750 w 319088"/>
                <a:gd name="connsiteY108" fmla="*/ 205105 h 328613"/>
                <a:gd name="connsiteX109" fmla="*/ 31750 w 319088"/>
                <a:gd name="connsiteY109" fmla="*/ 203835 h 328613"/>
                <a:gd name="connsiteX110" fmla="*/ 31750 w 319088"/>
                <a:gd name="connsiteY110" fmla="*/ 169545 h 328613"/>
                <a:gd name="connsiteX111" fmla="*/ 31750 w 319088"/>
                <a:gd name="connsiteY111" fmla="*/ 168275 h 328613"/>
                <a:gd name="connsiteX112" fmla="*/ 30480 w 319088"/>
                <a:gd name="connsiteY112" fmla="*/ 168275 h 328613"/>
                <a:gd name="connsiteX113" fmla="*/ 158162 w 319088"/>
                <a:gd name="connsiteY113" fmla="*/ 165100 h 328613"/>
                <a:gd name="connsiteX114" fmla="*/ 156868 w 319088"/>
                <a:gd name="connsiteY114" fmla="*/ 166407 h 328613"/>
                <a:gd name="connsiteX115" fmla="*/ 155575 w 319088"/>
                <a:gd name="connsiteY115" fmla="*/ 167715 h 328613"/>
                <a:gd name="connsiteX116" fmla="*/ 155575 w 319088"/>
                <a:gd name="connsiteY116" fmla="*/ 206935 h 328613"/>
                <a:gd name="connsiteX117" fmla="*/ 156868 w 319088"/>
                <a:gd name="connsiteY117" fmla="*/ 208243 h 328613"/>
                <a:gd name="connsiteX118" fmla="*/ 158162 w 319088"/>
                <a:gd name="connsiteY118" fmla="*/ 209550 h 328613"/>
                <a:gd name="connsiteX119" fmla="*/ 189206 w 319088"/>
                <a:gd name="connsiteY119" fmla="*/ 208243 h 328613"/>
                <a:gd name="connsiteX120" fmla="*/ 190500 w 319088"/>
                <a:gd name="connsiteY120" fmla="*/ 205628 h 328613"/>
                <a:gd name="connsiteX121" fmla="*/ 190500 w 319088"/>
                <a:gd name="connsiteY121" fmla="*/ 169022 h 328613"/>
                <a:gd name="connsiteX122" fmla="*/ 189206 w 319088"/>
                <a:gd name="connsiteY122" fmla="*/ 166407 h 328613"/>
                <a:gd name="connsiteX123" fmla="*/ 158162 w 319088"/>
                <a:gd name="connsiteY123" fmla="*/ 165100 h 328613"/>
                <a:gd name="connsiteX124" fmla="*/ 100012 w 319088"/>
                <a:gd name="connsiteY124" fmla="*/ 163513 h 328613"/>
                <a:gd name="connsiteX125" fmla="*/ 100012 w 319088"/>
                <a:gd name="connsiteY125" fmla="*/ 164800 h 328613"/>
                <a:gd name="connsiteX126" fmla="*/ 100012 w 319088"/>
                <a:gd name="connsiteY126" fmla="*/ 208564 h 328613"/>
                <a:gd name="connsiteX127" fmla="*/ 100012 w 319088"/>
                <a:gd name="connsiteY127" fmla="*/ 209851 h 328613"/>
                <a:gd name="connsiteX128" fmla="*/ 101311 w 319088"/>
                <a:gd name="connsiteY128" fmla="*/ 211138 h 328613"/>
                <a:gd name="connsiteX129" fmla="*/ 140277 w 319088"/>
                <a:gd name="connsiteY129" fmla="*/ 208564 h 328613"/>
                <a:gd name="connsiteX130" fmla="*/ 142875 w 319088"/>
                <a:gd name="connsiteY130" fmla="*/ 207276 h 328613"/>
                <a:gd name="connsiteX131" fmla="*/ 142875 w 319088"/>
                <a:gd name="connsiteY131" fmla="*/ 166087 h 328613"/>
                <a:gd name="connsiteX132" fmla="*/ 140277 w 319088"/>
                <a:gd name="connsiteY132" fmla="*/ 164800 h 328613"/>
                <a:gd name="connsiteX133" fmla="*/ 101311 w 319088"/>
                <a:gd name="connsiteY133" fmla="*/ 163513 h 328613"/>
                <a:gd name="connsiteX134" fmla="*/ 100012 w 319088"/>
                <a:gd name="connsiteY134" fmla="*/ 163513 h 328613"/>
                <a:gd name="connsiteX135" fmla="*/ 74915 w 319088"/>
                <a:gd name="connsiteY135" fmla="*/ 163513 h 328613"/>
                <a:gd name="connsiteX136" fmla="*/ 50497 w 319088"/>
                <a:gd name="connsiteY136" fmla="*/ 166159 h 328613"/>
                <a:gd name="connsiteX137" fmla="*/ 49212 w 319088"/>
                <a:gd name="connsiteY137" fmla="*/ 167482 h 328613"/>
                <a:gd name="connsiteX138" fmla="*/ 49212 w 319088"/>
                <a:gd name="connsiteY138" fmla="*/ 207169 h 328613"/>
                <a:gd name="connsiteX139" fmla="*/ 50497 w 319088"/>
                <a:gd name="connsiteY139" fmla="*/ 208492 h 328613"/>
                <a:gd name="connsiteX140" fmla="*/ 74915 w 319088"/>
                <a:gd name="connsiteY140" fmla="*/ 211138 h 328613"/>
                <a:gd name="connsiteX141" fmla="*/ 76200 w 319088"/>
                <a:gd name="connsiteY141" fmla="*/ 211138 h 328613"/>
                <a:gd name="connsiteX142" fmla="*/ 76200 w 319088"/>
                <a:gd name="connsiteY142" fmla="*/ 209815 h 328613"/>
                <a:gd name="connsiteX143" fmla="*/ 76200 w 319088"/>
                <a:gd name="connsiteY143" fmla="*/ 164836 h 328613"/>
                <a:gd name="connsiteX144" fmla="*/ 76200 w 319088"/>
                <a:gd name="connsiteY144" fmla="*/ 163513 h 328613"/>
                <a:gd name="connsiteX145" fmla="*/ 74915 w 319088"/>
                <a:gd name="connsiteY145" fmla="*/ 163513 h 328613"/>
                <a:gd name="connsiteX146" fmla="*/ 288925 w 319088"/>
                <a:gd name="connsiteY146" fmla="*/ 127000 h 328613"/>
                <a:gd name="connsiteX147" fmla="*/ 288925 w 319088"/>
                <a:gd name="connsiteY147" fmla="*/ 129687 h 328613"/>
                <a:gd name="connsiteX148" fmla="*/ 288925 w 319088"/>
                <a:gd name="connsiteY148" fmla="*/ 159238 h 328613"/>
                <a:gd name="connsiteX149" fmla="*/ 290195 w 319088"/>
                <a:gd name="connsiteY149" fmla="*/ 160582 h 328613"/>
                <a:gd name="connsiteX150" fmla="*/ 306705 w 319088"/>
                <a:gd name="connsiteY150" fmla="*/ 161925 h 328613"/>
                <a:gd name="connsiteX151" fmla="*/ 307975 w 319088"/>
                <a:gd name="connsiteY151" fmla="*/ 161925 h 328613"/>
                <a:gd name="connsiteX152" fmla="*/ 307975 w 319088"/>
                <a:gd name="connsiteY152" fmla="*/ 160582 h 328613"/>
                <a:gd name="connsiteX153" fmla="*/ 307975 w 319088"/>
                <a:gd name="connsiteY153" fmla="*/ 132373 h 328613"/>
                <a:gd name="connsiteX154" fmla="*/ 306705 w 319088"/>
                <a:gd name="connsiteY154" fmla="*/ 129687 h 328613"/>
                <a:gd name="connsiteX155" fmla="*/ 290195 w 319088"/>
                <a:gd name="connsiteY155" fmla="*/ 127000 h 328613"/>
                <a:gd name="connsiteX156" fmla="*/ 288925 w 319088"/>
                <a:gd name="connsiteY156" fmla="*/ 127000 h 328613"/>
                <a:gd name="connsiteX157" fmla="*/ 260350 w 319088"/>
                <a:gd name="connsiteY157" fmla="*/ 123542 h 328613"/>
                <a:gd name="connsiteX158" fmla="*/ 260350 w 319088"/>
                <a:gd name="connsiteY158" fmla="*/ 124846 h 328613"/>
                <a:gd name="connsiteX159" fmla="*/ 260350 w 319088"/>
                <a:gd name="connsiteY159" fmla="*/ 156143 h 328613"/>
                <a:gd name="connsiteX160" fmla="*/ 261584 w 319088"/>
                <a:gd name="connsiteY160" fmla="*/ 157447 h 328613"/>
                <a:gd name="connsiteX161" fmla="*/ 280105 w 319088"/>
                <a:gd name="connsiteY161" fmla="*/ 158751 h 328613"/>
                <a:gd name="connsiteX162" fmla="*/ 281340 w 319088"/>
                <a:gd name="connsiteY162" fmla="*/ 158751 h 328613"/>
                <a:gd name="connsiteX163" fmla="*/ 282575 w 319088"/>
                <a:gd name="connsiteY163" fmla="*/ 157447 h 328613"/>
                <a:gd name="connsiteX164" fmla="*/ 282575 w 319088"/>
                <a:gd name="connsiteY164" fmla="*/ 127454 h 328613"/>
                <a:gd name="connsiteX165" fmla="*/ 280105 w 319088"/>
                <a:gd name="connsiteY165" fmla="*/ 126150 h 328613"/>
                <a:gd name="connsiteX166" fmla="*/ 261584 w 319088"/>
                <a:gd name="connsiteY166" fmla="*/ 123542 h 328613"/>
                <a:gd name="connsiteX167" fmla="*/ 260350 w 319088"/>
                <a:gd name="connsiteY167" fmla="*/ 123542 h 328613"/>
                <a:gd name="connsiteX168" fmla="*/ 29210 w 319088"/>
                <a:gd name="connsiteY168" fmla="*/ 115590 h 328613"/>
                <a:gd name="connsiteX169" fmla="*/ 13970 w 319088"/>
                <a:gd name="connsiteY169" fmla="*/ 120749 h 328613"/>
                <a:gd name="connsiteX170" fmla="*/ 12700 w 319088"/>
                <a:gd name="connsiteY170" fmla="*/ 122039 h 328613"/>
                <a:gd name="connsiteX171" fmla="*/ 12700 w 319088"/>
                <a:gd name="connsiteY171" fmla="*/ 154285 h 328613"/>
                <a:gd name="connsiteX172" fmla="*/ 12700 w 319088"/>
                <a:gd name="connsiteY172" fmla="*/ 155575 h 328613"/>
                <a:gd name="connsiteX173" fmla="*/ 13970 w 319088"/>
                <a:gd name="connsiteY173" fmla="*/ 155575 h 328613"/>
                <a:gd name="connsiteX174" fmla="*/ 30480 w 319088"/>
                <a:gd name="connsiteY174" fmla="*/ 152995 h 328613"/>
                <a:gd name="connsiteX175" fmla="*/ 31750 w 319088"/>
                <a:gd name="connsiteY175" fmla="*/ 151705 h 328613"/>
                <a:gd name="connsiteX176" fmla="*/ 31750 w 319088"/>
                <a:gd name="connsiteY176" fmla="*/ 116880 h 328613"/>
                <a:gd name="connsiteX177" fmla="*/ 31750 w 319088"/>
                <a:gd name="connsiteY177" fmla="*/ 115590 h 328613"/>
                <a:gd name="connsiteX178" fmla="*/ 29210 w 319088"/>
                <a:gd name="connsiteY178" fmla="*/ 115590 h 328613"/>
                <a:gd name="connsiteX179" fmla="*/ 158162 w 319088"/>
                <a:gd name="connsiteY179" fmla="*/ 104775 h 328613"/>
                <a:gd name="connsiteX180" fmla="*/ 156868 w 319088"/>
                <a:gd name="connsiteY180" fmla="*/ 106098 h 328613"/>
                <a:gd name="connsiteX181" fmla="*/ 155575 w 319088"/>
                <a:gd name="connsiteY181" fmla="*/ 107421 h 328613"/>
                <a:gd name="connsiteX182" fmla="*/ 155575 w 319088"/>
                <a:gd name="connsiteY182" fmla="*/ 147108 h 328613"/>
                <a:gd name="connsiteX183" fmla="*/ 156868 w 319088"/>
                <a:gd name="connsiteY183" fmla="*/ 149754 h 328613"/>
                <a:gd name="connsiteX184" fmla="*/ 189206 w 319088"/>
                <a:gd name="connsiteY184" fmla="*/ 152400 h 328613"/>
                <a:gd name="connsiteX185" fmla="*/ 190500 w 319088"/>
                <a:gd name="connsiteY185" fmla="*/ 151077 h 328613"/>
                <a:gd name="connsiteX186" fmla="*/ 190500 w 319088"/>
                <a:gd name="connsiteY186" fmla="*/ 149754 h 328613"/>
                <a:gd name="connsiteX187" fmla="*/ 190500 w 319088"/>
                <a:gd name="connsiteY187" fmla="*/ 112712 h 328613"/>
                <a:gd name="connsiteX188" fmla="*/ 189206 w 319088"/>
                <a:gd name="connsiteY188" fmla="*/ 110067 h 328613"/>
                <a:gd name="connsiteX189" fmla="*/ 158162 w 319088"/>
                <a:gd name="connsiteY189" fmla="*/ 104775 h 328613"/>
                <a:gd name="connsiteX190" fmla="*/ 74915 w 319088"/>
                <a:gd name="connsiteY190" fmla="*/ 99735 h 328613"/>
                <a:gd name="connsiteX191" fmla="*/ 50497 w 319088"/>
                <a:gd name="connsiteY191" fmla="*/ 107593 h 328613"/>
                <a:gd name="connsiteX192" fmla="*/ 49212 w 319088"/>
                <a:gd name="connsiteY192" fmla="*/ 110212 h 328613"/>
                <a:gd name="connsiteX193" fmla="*/ 49212 w 319088"/>
                <a:gd name="connsiteY193" fmla="*/ 148194 h 328613"/>
                <a:gd name="connsiteX194" fmla="*/ 49212 w 319088"/>
                <a:gd name="connsiteY194" fmla="*/ 149503 h 328613"/>
                <a:gd name="connsiteX195" fmla="*/ 50497 w 319088"/>
                <a:gd name="connsiteY195" fmla="*/ 150813 h 328613"/>
                <a:gd name="connsiteX196" fmla="*/ 74915 w 319088"/>
                <a:gd name="connsiteY196" fmla="*/ 145574 h 328613"/>
                <a:gd name="connsiteX197" fmla="*/ 76200 w 319088"/>
                <a:gd name="connsiteY197" fmla="*/ 144264 h 328613"/>
                <a:gd name="connsiteX198" fmla="*/ 76200 w 319088"/>
                <a:gd name="connsiteY198" fmla="*/ 101044 h 328613"/>
                <a:gd name="connsiteX199" fmla="*/ 76200 w 319088"/>
                <a:gd name="connsiteY199" fmla="*/ 99735 h 328613"/>
                <a:gd name="connsiteX200" fmla="*/ 74915 w 319088"/>
                <a:gd name="connsiteY200" fmla="*/ 99735 h 328613"/>
                <a:gd name="connsiteX201" fmla="*/ 215322 w 319088"/>
                <a:gd name="connsiteY201" fmla="*/ 98425 h 328613"/>
                <a:gd name="connsiteX202" fmla="*/ 214024 w 319088"/>
                <a:gd name="connsiteY202" fmla="*/ 99695 h 328613"/>
                <a:gd name="connsiteX203" fmla="*/ 212725 w 319088"/>
                <a:gd name="connsiteY203" fmla="*/ 100965 h 328613"/>
                <a:gd name="connsiteX204" fmla="*/ 212725 w 319088"/>
                <a:gd name="connsiteY204" fmla="*/ 151765 h 328613"/>
                <a:gd name="connsiteX205" fmla="*/ 215322 w 319088"/>
                <a:gd name="connsiteY205" fmla="*/ 153035 h 328613"/>
                <a:gd name="connsiteX206" fmla="*/ 238702 w 319088"/>
                <a:gd name="connsiteY206" fmla="*/ 155575 h 328613"/>
                <a:gd name="connsiteX207" fmla="*/ 240001 w 319088"/>
                <a:gd name="connsiteY207" fmla="*/ 155575 h 328613"/>
                <a:gd name="connsiteX208" fmla="*/ 241300 w 319088"/>
                <a:gd name="connsiteY208" fmla="*/ 155575 h 328613"/>
                <a:gd name="connsiteX209" fmla="*/ 241300 w 319088"/>
                <a:gd name="connsiteY209" fmla="*/ 153035 h 328613"/>
                <a:gd name="connsiteX210" fmla="*/ 241300 w 319088"/>
                <a:gd name="connsiteY210" fmla="*/ 106045 h 328613"/>
                <a:gd name="connsiteX211" fmla="*/ 240001 w 319088"/>
                <a:gd name="connsiteY211" fmla="*/ 103505 h 328613"/>
                <a:gd name="connsiteX212" fmla="*/ 215322 w 319088"/>
                <a:gd name="connsiteY212" fmla="*/ 98425 h 328613"/>
                <a:gd name="connsiteX213" fmla="*/ 101311 w 319088"/>
                <a:gd name="connsiteY213" fmla="*/ 96838 h 328613"/>
                <a:gd name="connsiteX214" fmla="*/ 100012 w 319088"/>
                <a:gd name="connsiteY214" fmla="*/ 98108 h 328613"/>
                <a:gd name="connsiteX215" fmla="*/ 100012 w 319088"/>
                <a:gd name="connsiteY215" fmla="*/ 99378 h 328613"/>
                <a:gd name="connsiteX216" fmla="*/ 100012 w 319088"/>
                <a:gd name="connsiteY216" fmla="*/ 142558 h 328613"/>
                <a:gd name="connsiteX217" fmla="*/ 101311 w 319088"/>
                <a:gd name="connsiteY217" fmla="*/ 143828 h 328613"/>
                <a:gd name="connsiteX218" fmla="*/ 140277 w 319088"/>
                <a:gd name="connsiteY218" fmla="*/ 147638 h 328613"/>
                <a:gd name="connsiteX219" fmla="*/ 141576 w 319088"/>
                <a:gd name="connsiteY219" fmla="*/ 146368 h 328613"/>
                <a:gd name="connsiteX220" fmla="*/ 142875 w 319088"/>
                <a:gd name="connsiteY220" fmla="*/ 145098 h 328613"/>
                <a:gd name="connsiteX221" fmla="*/ 142875 w 319088"/>
                <a:gd name="connsiteY221" fmla="*/ 105728 h 328613"/>
                <a:gd name="connsiteX222" fmla="*/ 140277 w 319088"/>
                <a:gd name="connsiteY222" fmla="*/ 103188 h 328613"/>
                <a:gd name="connsiteX223" fmla="*/ 101311 w 319088"/>
                <a:gd name="connsiteY223" fmla="*/ 96838 h 328613"/>
                <a:gd name="connsiteX224" fmla="*/ 288925 w 319088"/>
                <a:gd name="connsiteY224" fmla="*/ 84138 h 328613"/>
                <a:gd name="connsiteX225" fmla="*/ 288925 w 319088"/>
                <a:gd name="connsiteY225" fmla="*/ 85442 h 328613"/>
                <a:gd name="connsiteX226" fmla="*/ 288925 w 319088"/>
                <a:gd name="connsiteY226" fmla="*/ 115435 h 328613"/>
                <a:gd name="connsiteX227" fmla="*/ 290195 w 319088"/>
                <a:gd name="connsiteY227" fmla="*/ 116739 h 328613"/>
                <a:gd name="connsiteX228" fmla="*/ 305435 w 319088"/>
                <a:gd name="connsiteY228" fmla="*/ 120651 h 328613"/>
                <a:gd name="connsiteX229" fmla="*/ 306705 w 319088"/>
                <a:gd name="connsiteY229" fmla="*/ 120651 h 328613"/>
                <a:gd name="connsiteX230" fmla="*/ 307975 w 319088"/>
                <a:gd name="connsiteY230" fmla="*/ 119347 h 328613"/>
                <a:gd name="connsiteX231" fmla="*/ 307975 w 319088"/>
                <a:gd name="connsiteY231" fmla="*/ 118043 h 328613"/>
                <a:gd name="connsiteX232" fmla="*/ 307975 w 319088"/>
                <a:gd name="connsiteY232" fmla="*/ 90658 h 328613"/>
                <a:gd name="connsiteX233" fmla="*/ 306705 w 319088"/>
                <a:gd name="connsiteY233" fmla="*/ 89354 h 328613"/>
                <a:gd name="connsiteX234" fmla="*/ 290195 w 319088"/>
                <a:gd name="connsiteY234" fmla="*/ 84138 h 328613"/>
                <a:gd name="connsiteX235" fmla="*/ 288925 w 319088"/>
                <a:gd name="connsiteY235" fmla="*/ 84138 h 328613"/>
                <a:gd name="connsiteX236" fmla="*/ 260350 w 319088"/>
                <a:gd name="connsiteY236" fmla="*/ 77788 h 328613"/>
                <a:gd name="connsiteX237" fmla="*/ 260350 w 319088"/>
                <a:gd name="connsiteY237" fmla="*/ 79058 h 328613"/>
                <a:gd name="connsiteX238" fmla="*/ 260350 w 319088"/>
                <a:gd name="connsiteY238" fmla="*/ 109538 h 328613"/>
                <a:gd name="connsiteX239" fmla="*/ 261584 w 319088"/>
                <a:gd name="connsiteY239" fmla="*/ 110808 h 328613"/>
                <a:gd name="connsiteX240" fmla="*/ 280105 w 319088"/>
                <a:gd name="connsiteY240" fmla="*/ 115888 h 328613"/>
                <a:gd name="connsiteX241" fmla="*/ 281340 w 319088"/>
                <a:gd name="connsiteY241" fmla="*/ 114618 h 328613"/>
                <a:gd name="connsiteX242" fmla="*/ 282575 w 319088"/>
                <a:gd name="connsiteY242" fmla="*/ 113348 h 328613"/>
                <a:gd name="connsiteX243" fmla="*/ 282575 w 319088"/>
                <a:gd name="connsiteY243" fmla="*/ 85408 h 328613"/>
                <a:gd name="connsiteX244" fmla="*/ 281340 w 319088"/>
                <a:gd name="connsiteY244" fmla="*/ 82868 h 328613"/>
                <a:gd name="connsiteX245" fmla="*/ 262819 w 319088"/>
                <a:gd name="connsiteY245" fmla="*/ 77788 h 328613"/>
                <a:gd name="connsiteX246" fmla="*/ 260350 w 319088"/>
                <a:gd name="connsiteY246" fmla="*/ 77788 h 328613"/>
                <a:gd name="connsiteX247" fmla="*/ 29210 w 319088"/>
                <a:gd name="connsiteY247" fmla="*/ 63500 h 328613"/>
                <a:gd name="connsiteX248" fmla="*/ 12700 w 319088"/>
                <a:gd name="connsiteY248" fmla="*/ 73731 h 328613"/>
                <a:gd name="connsiteX249" fmla="*/ 12700 w 319088"/>
                <a:gd name="connsiteY249" fmla="*/ 75009 h 328613"/>
                <a:gd name="connsiteX250" fmla="*/ 12700 w 319088"/>
                <a:gd name="connsiteY250" fmla="*/ 106980 h 328613"/>
                <a:gd name="connsiteX251" fmla="*/ 12700 w 319088"/>
                <a:gd name="connsiteY251" fmla="*/ 108259 h 328613"/>
                <a:gd name="connsiteX252" fmla="*/ 13970 w 319088"/>
                <a:gd name="connsiteY252" fmla="*/ 109538 h 328613"/>
                <a:gd name="connsiteX253" fmla="*/ 15240 w 319088"/>
                <a:gd name="connsiteY253" fmla="*/ 108259 h 328613"/>
                <a:gd name="connsiteX254" fmla="*/ 31750 w 319088"/>
                <a:gd name="connsiteY254" fmla="*/ 101865 h 328613"/>
                <a:gd name="connsiteX255" fmla="*/ 31750 w 319088"/>
                <a:gd name="connsiteY255" fmla="*/ 99307 h 328613"/>
                <a:gd name="connsiteX256" fmla="*/ 31750 w 319088"/>
                <a:gd name="connsiteY256" fmla="*/ 66058 h 328613"/>
                <a:gd name="connsiteX257" fmla="*/ 31750 w 319088"/>
                <a:gd name="connsiteY257" fmla="*/ 63500 h 328613"/>
                <a:gd name="connsiteX258" fmla="*/ 29210 w 319088"/>
                <a:gd name="connsiteY258" fmla="*/ 63500 h 328613"/>
                <a:gd name="connsiteX259" fmla="*/ 156868 w 319088"/>
                <a:gd name="connsiteY259" fmla="*/ 47625 h 328613"/>
                <a:gd name="connsiteX260" fmla="*/ 155575 w 319088"/>
                <a:gd name="connsiteY260" fmla="*/ 48920 h 328613"/>
                <a:gd name="connsiteX261" fmla="*/ 155575 w 319088"/>
                <a:gd name="connsiteY261" fmla="*/ 89067 h 328613"/>
                <a:gd name="connsiteX262" fmla="*/ 156868 w 319088"/>
                <a:gd name="connsiteY262" fmla="*/ 90363 h 328613"/>
                <a:gd name="connsiteX263" fmla="*/ 187913 w 319088"/>
                <a:gd name="connsiteY263" fmla="*/ 96838 h 328613"/>
                <a:gd name="connsiteX264" fmla="*/ 189206 w 319088"/>
                <a:gd name="connsiteY264" fmla="*/ 96838 h 328613"/>
                <a:gd name="connsiteX265" fmla="*/ 190500 w 319088"/>
                <a:gd name="connsiteY265" fmla="*/ 96838 h 328613"/>
                <a:gd name="connsiteX266" fmla="*/ 190500 w 319088"/>
                <a:gd name="connsiteY266" fmla="*/ 95543 h 328613"/>
                <a:gd name="connsiteX267" fmla="*/ 190500 w 319088"/>
                <a:gd name="connsiteY267" fmla="*/ 57986 h 328613"/>
                <a:gd name="connsiteX268" fmla="*/ 189206 w 319088"/>
                <a:gd name="connsiteY268" fmla="*/ 56691 h 328613"/>
                <a:gd name="connsiteX269" fmla="*/ 158162 w 319088"/>
                <a:gd name="connsiteY269" fmla="*/ 47625 h 328613"/>
                <a:gd name="connsiteX270" fmla="*/ 156868 w 319088"/>
                <a:gd name="connsiteY270" fmla="*/ 47625 h 328613"/>
                <a:gd name="connsiteX271" fmla="*/ 73629 w 319088"/>
                <a:gd name="connsiteY271" fmla="*/ 34925 h 328613"/>
                <a:gd name="connsiteX272" fmla="*/ 49212 w 319088"/>
                <a:gd name="connsiteY272" fmla="*/ 50511 h 328613"/>
                <a:gd name="connsiteX273" fmla="*/ 49212 w 319088"/>
                <a:gd name="connsiteY273" fmla="*/ 51810 h 328613"/>
                <a:gd name="connsiteX274" fmla="*/ 49212 w 319088"/>
                <a:gd name="connsiteY274" fmla="*/ 90776 h 328613"/>
                <a:gd name="connsiteX275" fmla="*/ 49212 w 319088"/>
                <a:gd name="connsiteY275" fmla="*/ 92075 h 328613"/>
                <a:gd name="connsiteX276" fmla="*/ 50497 w 319088"/>
                <a:gd name="connsiteY276" fmla="*/ 92075 h 328613"/>
                <a:gd name="connsiteX277" fmla="*/ 51782 w 319088"/>
                <a:gd name="connsiteY277" fmla="*/ 92075 h 328613"/>
                <a:gd name="connsiteX278" fmla="*/ 76200 w 319088"/>
                <a:gd name="connsiteY278" fmla="*/ 81684 h 328613"/>
                <a:gd name="connsiteX279" fmla="*/ 76200 w 319088"/>
                <a:gd name="connsiteY279" fmla="*/ 79086 h 328613"/>
                <a:gd name="connsiteX280" fmla="*/ 76200 w 319088"/>
                <a:gd name="connsiteY280" fmla="*/ 36224 h 328613"/>
                <a:gd name="connsiteX281" fmla="*/ 76200 w 319088"/>
                <a:gd name="connsiteY281" fmla="*/ 34925 h 328613"/>
                <a:gd name="connsiteX282" fmla="*/ 73629 w 319088"/>
                <a:gd name="connsiteY282" fmla="*/ 34925 h 328613"/>
                <a:gd name="connsiteX283" fmla="*/ 100012 w 319088"/>
                <a:gd name="connsiteY283" fmla="*/ 30163 h 328613"/>
                <a:gd name="connsiteX284" fmla="*/ 100012 w 319088"/>
                <a:gd name="connsiteY284" fmla="*/ 32747 h 328613"/>
                <a:gd name="connsiteX285" fmla="*/ 100012 w 319088"/>
                <a:gd name="connsiteY285" fmla="*/ 76681 h 328613"/>
                <a:gd name="connsiteX286" fmla="*/ 101311 w 319088"/>
                <a:gd name="connsiteY286" fmla="*/ 77973 h 328613"/>
                <a:gd name="connsiteX287" fmla="*/ 140277 w 319088"/>
                <a:gd name="connsiteY287" fmla="*/ 85726 h 328613"/>
                <a:gd name="connsiteX288" fmla="*/ 141576 w 319088"/>
                <a:gd name="connsiteY288" fmla="*/ 85726 h 328613"/>
                <a:gd name="connsiteX289" fmla="*/ 142875 w 319088"/>
                <a:gd name="connsiteY289" fmla="*/ 84434 h 328613"/>
                <a:gd name="connsiteX290" fmla="*/ 142875 w 319088"/>
                <a:gd name="connsiteY290" fmla="*/ 43085 h 328613"/>
                <a:gd name="connsiteX291" fmla="*/ 141576 w 319088"/>
                <a:gd name="connsiteY291" fmla="*/ 41792 h 328613"/>
                <a:gd name="connsiteX292" fmla="*/ 102610 w 319088"/>
                <a:gd name="connsiteY292" fmla="*/ 30163 h 328613"/>
                <a:gd name="connsiteX293" fmla="*/ 100012 w 319088"/>
                <a:gd name="connsiteY293" fmla="*/ 30163 h 328613"/>
                <a:gd name="connsiteX294" fmla="*/ 87846 w 319088"/>
                <a:gd name="connsiteY294" fmla="*/ 0 h 328613"/>
                <a:gd name="connsiteX295" fmla="*/ 90430 w 319088"/>
                <a:gd name="connsiteY295" fmla="*/ 0 h 328613"/>
                <a:gd name="connsiteX296" fmla="*/ 204113 w 319088"/>
                <a:gd name="connsiteY296" fmla="*/ 37667 h 328613"/>
                <a:gd name="connsiteX297" fmla="*/ 207988 w 319088"/>
                <a:gd name="connsiteY297" fmla="*/ 42863 h 328613"/>
                <a:gd name="connsiteX298" fmla="*/ 207988 w 319088"/>
                <a:gd name="connsiteY298" fmla="*/ 70139 h 328613"/>
                <a:gd name="connsiteX299" fmla="*/ 248036 w 319088"/>
                <a:gd name="connsiteY299" fmla="*/ 54552 h 328613"/>
                <a:gd name="connsiteX300" fmla="*/ 250619 w 319088"/>
                <a:gd name="connsiteY300" fmla="*/ 53253 h 328613"/>
                <a:gd name="connsiteX301" fmla="*/ 251911 w 319088"/>
                <a:gd name="connsiteY301" fmla="*/ 53253 h 328613"/>
                <a:gd name="connsiteX302" fmla="*/ 315213 w 319088"/>
                <a:gd name="connsiteY302" fmla="*/ 74035 h 328613"/>
                <a:gd name="connsiteX303" fmla="*/ 319088 w 319088"/>
                <a:gd name="connsiteY303" fmla="*/ 80530 h 328613"/>
                <a:gd name="connsiteX304" fmla="*/ 319088 w 319088"/>
                <a:gd name="connsiteY304" fmla="*/ 266267 h 328613"/>
                <a:gd name="connsiteX305" fmla="*/ 315213 w 319088"/>
                <a:gd name="connsiteY305" fmla="*/ 271463 h 328613"/>
                <a:gd name="connsiteX306" fmla="*/ 251911 w 319088"/>
                <a:gd name="connsiteY306" fmla="*/ 287049 h 328613"/>
                <a:gd name="connsiteX307" fmla="*/ 204113 w 319088"/>
                <a:gd name="connsiteY307" fmla="*/ 300038 h 328613"/>
                <a:gd name="connsiteX308" fmla="*/ 89138 w 319088"/>
                <a:gd name="connsiteY308" fmla="*/ 328613 h 328613"/>
                <a:gd name="connsiteX309" fmla="*/ 87846 w 319088"/>
                <a:gd name="connsiteY309" fmla="*/ 328613 h 328613"/>
                <a:gd name="connsiteX310" fmla="*/ 85262 w 319088"/>
                <a:gd name="connsiteY310" fmla="*/ 328613 h 328613"/>
                <a:gd name="connsiteX311" fmla="*/ 2583 w 319088"/>
                <a:gd name="connsiteY311" fmla="*/ 281854 h 328613"/>
                <a:gd name="connsiteX312" fmla="*/ 0 w 319088"/>
                <a:gd name="connsiteY312" fmla="*/ 277957 h 328613"/>
                <a:gd name="connsiteX313" fmla="*/ 0 w 319088"/>
                <a:gd name="connsiteY313" fmla="*/ 64943 h 328613"/>
                <a:gd name="connsiteX314" fmla="*/ 1292 w 319088"/>
                <a:gd name="connsiteY314" fmla="*/ 61047 h 328613"/>
                <a:gd name="connsiteX315" fmla="*/ 85262 w 319088"/>
                <a:gd name="connsiteY315" fmla="*/ 1299 h 328613"/>
                <a:gd name="connsiteX316" fmla="*/ 87846 w 319088"/>
                <a:gd name="connsiteY316" fmla="*/ 0 h 32861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Lst>
              <a:rect l="l" t="t" r="r" b="b"/>
              <a:pathLst>
                <a:path w="319088" h="328613">
                  <a:moveTo>
                    <a:pt x="140277" y="225425"/>
                  </a:moveTo>
                  <a:cubicBezTo>
                    <a:pt x="140277" y="225425"/>
                    <a:pt x="140277" y="225425"/>
                    <a:pt x="101311" y="229351"/>
                  </a:cubicBezTo>
                  <a:cubicBezTo>
                    <a:pt x="100012" y="229351"/>
                    <a:pt x="100012" y="229351"/>
                    <a:pt x="100012" y="230660"/>
                  </a:cubicBezTo>
                  <a:cubicBezTo>
                    <a:pt x="100012" y="230660"/>
                    <a:pt x="100012" y="230660"/>
                    <a:pt x="100012" y="319646"/>
                  </a:cubicBezTo>
                  <a:cubicBezTo>
                    <a:pt x="100012" y="320954"/>
                    <a:pt x="100012" y="320954"/>
                    <a:pt x="100012" y="322263"/>
                  </a:cubicBezTo>
                  <a:cubicBezTo>
                    <a:pt x="101311" y="322263"/>
                    <a:pt x="101311" y="322263"/>
                    <a:pt x="101311" y="322263"/>
                  </a:cubicBezTo>
                  <a:cubicBezTo>
                    <a:pt x="101311" y="322263"/>
                    <a:pt x="101311" y="322263"/>
                    <a:pt x="102610" y="322263"/>
                  </a:cubicBezTo>
                  <a:cubicBezTo>
                    <a:pt x="102610" y="322263"/>
                    <a:pt x="102610" y="322263"/>
                    <a:pt x="140277" y="311794"/>
                  </a:cubicBezTo>
                  <a:cubicBezTo>
                    <a:pt x="141576" y="311794"/>
                    <a:pt x="142875" y="311794"/>
                    <a:pt x="142875" y="310485"/>
                  </a:cubicBezTo>
                  <a:lnTo>
                    <a:pt x="142875" y="228042"/>
                  </a:lnTo>
                  <a:cubicBezTo>
                    <a:pt x="142875" y="226734"/>
                    <a:pt x="141576" y="226734"/>
                    <a:pt x="141576" y="226734"/>
                  </a:cubicBezTo>
                  <a:cubicBezTo>
                    <a:pt x="141576" y="225425"/>
                    <a:pt x="140277" y="225425"/>
                    <a:pt x="140277" y="225425"/>
                  </a:cubicBezTo>
                  <a:close/>
                  <a:moveTo>
                    <a:pt x="49212" y="223838"/>
                  </a:moveTo>
                  <a:cubicBezTo>
                    <a:pt x="49212" y="225108"/>
                    <a:pt x="49212" y="225108"/>
                    <a:pt x="49212" y="226378"/>
                  </a:cubicBezTo>
                  <a:cubicBezTo>
                    <a:pt x="49212" y="226378"/>
                    <a:pt x="49212" y="226378"/>
                    <a:pt x="49212" y="263208"/>
                  </a:cubicBezTo>
                  <a:cubicBezTo>
                    <a:pt x="49212" y="264478"/>
                    <a:pt x="49212" y="264478"/>
                    <a:pt x="50497" y="265748"/>
                  </a:cubicBezTo>
                  <a:cubicBezTo>
                    <a:pt x="50497" y="265748"/>
                    <a:pt x="50497" y="265748"/>
                    <a:pt x="74915" y="274638"/>
                  </a:cubicBezTo>
                  <a:cubicBezTo>
                    <a:pt x="74915" y="274638"/>
                    <a:pt x="76200" y="274638"/>
                    <a:pt x="76200" y="273368"/>
                  </a:cubicBezTo>
                  <a:cubicBezTo>
                    <a:pt x="76200" y="273368"/>
                    <a:pt x="76200" y="273368"/>
                    <a:pt x="76200" y="272098"/>
                  </a:cubicBezTo>
                  <a:lnTo>
                    <a:pt x="76200" y="230188"/>
                  </a:lnTo>
                  <a:cubicBezTo>
                    <a:pt x="76200" y="228918"/>
                    <a:pt x="76200" y="228918"/>
                    <a:pt x="74915" y="228918"/>
                  </a:cubicBezTo>
                  <a:cubicBezTo>
                    <a:pt x="74915" y="228918"/>
                    <a:pt x="74915" y="228918"/>
                    <a:pt x="50497" y="223838"/>
                  </a:cubicBezTo>
                  <a:cubicBezTo>
                    <a:pt x="50497" y="223838"/>
                    <a:pt x="50497" y="223838"/>
                    <a:pt x="49212" y="223838"/>
                  </a:cubicBezTo>
                  <a:close/>
                  <a:moveTo>
                    <a:pt x="189206" y="222250"/>
                  </a:moveTo>
                  <a:cubicBezTo>
                    <a:pt x="189206" y="222250"/>
                    <a:pt x="189206" y="222250"/>
                    <a:pt x="156868" y="224848"/>
                  </a:cubicBezTo>
                  <a:cubicBezTo>
                    <a:pt x="156868" y="224848"/>
                    <a:pt x="155575" y="226147"/>
                    <a:pt x="155575" y="226147"/>
                  </a:cubicBezTo>
                  <a:cubicBezTo>
                    <a:pt x="155575" y="226147"/>
                    <a:pt x="155575" y="226147"/>
                    <a:pt x="155575" y="305377"/>
                  </a:cubicBezTo>
                  <a:cubicBezTo>
                    <a:pt x="155575" y="306676"/>
                    <a:pt x="155575" y="306676"/>
                    <a:pt x="156868" y="307975"/>
                  </a:cubicBezTo>
                  <a:cubicBezTo>
                    <a:pt x="156868" y="307975"/>
                    <a:pt x="156868" y="307975"/>
                    <a:pt x="158162" y="307975"/>
                  </a:cubicBezTo>
                  <a:cubicBezTo>
                    <a:pt x="158162" y="307975"/>
                    <a:pt x="158162" y="307975"/>
                    <a:pt x="189206" y="300182"/>
                  </a:cubicBezTo>
                  <a:cubicBezTo>
                    <a:pt x="190500" y="300182"/>
                    <a:pt x="190500" y="298883"/>
                    <a:pt x="190500" y="297584"/>
                  </a:cubicBezTo>
                  <a:lnTo>
                    <a:pt x="190500" y="223549"/>
                  </a:lnTo>
                  <a:cubicBezTo>
                    <a:pt x="190500" y="223549"/>
                    <a:pt x="190500" y="223549"/>
                    <a:pt x="190500" y="222250"/>
                  </a:cubicBezTo>
                  <a:cubicBezTo>
                    <a:pt x="189206" y="222250"/>
                    <a:pt x="189206" y="222250"/>
                    <a:pt x="189206" y="222250"/>
                  </a:cubicBezTo>
                  <a:close/>
                  <a:moveTo>
                    <a:pt x="12700" y="217488"/>
                  </a:moveTo>
                  <a:cubicBezTo>
                    <a:pt x="12700" y="217488"/>
                    <a:pt x="12700" y="218778"/>
                    <a:pt x="12700" y="218778"/>
                  </a:cubicBezTo>
                  <a:cubicBezTo>
                    <a:pt x="12700" y="218778"/>
                    <a:pt x="12700" y="218778"/>
                    <a:pt x="12700" y="251024"/>
                  </a:cubicBezTo>
                  <a:cubicBezTo>
                    <a:pt x="12700" y="252314"/>
                    <a:pt x="12700" y="252314"/>
                    <a:pt x="13970" y="252314"/>
                  </a:cubicBezTo>
                  <a:cubicBezTo>
                    <a:pt x="13970" y="252314"/>
                    <a:pt x="13970" y="252314"/>
                    <a:pt x="29210" y="258763"/>
                  </a:cubicBezTo>
                  <a:cubicBezTo>
                    <a:pt x="30480" y="258763"/>
                    <a:pt x="30480" y="258763"/>
                    <a:pt x="30480" y="258763"/>
                  </a:cubicBezTo>
                  <a:cubicBezTo>
                    <a:pt x="30480" y="258763"/>
                    <a:pt x="31750" y="258763"/>
                    <a:pt x="31750" y="258763"/>
                  </a:cubicBezTo>
                  <a:cubicBezTo>
                    <a:pt x="31750" y="258763"/>
                    <a:pt x="31750" y="257473"/>
                    <a:pt x="31750" y="257473"/>
                  </a:cubicBezTo>
                  <a:lnTo>
                    <a:pt x="31750" y="222647"/>
                  </a:lnTo>
                  <a:cubicBezTo>
                    <a:pt x="31750" y="221358"/>
                    <a:pt x="31750" y="220068"/>
                    <a:pt x="30480" y="220068"/>
                  </a:cubicBezTo>
                  <a:cubicBezTo>
                    <a:pt x="30480" y="220068"/>
                    <a:pt x="30480" y="220068"/>
                    <a:pt x="13970" y="217488"/>
                  </a:cubicBezTo>
                  <a:cubicBezTo>
                    <a:pt x="13970" y="217488"/>
                    <a:pt x="13970" y="217488"/>
                    <a:pt x="12700" y="217488"/>
                  </a:cubicBezTo>
                  <a:close/>
                  <a:moveTo>
                    <a:pt x="280105" y="214313"/>
                  </a:moveTo>
                  <a:cubicBezTo>
                    <a:pt x="280105" y="214313"/>
                    <a:pt x="280105" y="214313"/>
                    <a:pt x="261584" y="215595"/>
                  </a:cubicBezTo>
                  <a:cubicBezTo>
                    <a:pt x="260350" y="215595"/>
                    <a:pt x="260350" y="216877"/>
                    <a:pt x="260350" y="216877"/>
                  </a:cubicBezTo>
                  <a:cubicBezTo>
                    <a:pt x="260350" y="216877"/>
                    <a:pt x="260350" y="216877"/>
                    <a:pt x="260350" y="278424"/>
                  </a:cubicBezTo>
                  <a:cubicBezTo>
                    <a:pt x="260350" y="279706"/>
                    <a:pt x="260350" y="279706"/>
                    <a:pt x="260350" y="279706"/>
                  </a:cubicBezTo>
                  <a:cubicBezTo>
                    <a:pt x="261584" y="279706"/>
                    <a:pt x="261584" y="280988"/>
                    <a:pt x="261584" y="280988"/>
                  </a:cubicBezTo>
                  <a:cubicBezTo>
                    <a:pt x="261584" y="280988"/>
                    <a:pt x="261584" y="280988"/>
                    <a:pt x="262819" y="280988"/>
                  </a:cubicBezTo>
                  <a:cubicBezTo>
                    <a:pt x="262819" y="280988"/>
                    <a:pt x="262819" y="280988"/>
                    <a:pt x="280105" y="275859"/>
                  </a:cubicBezTo>
                  <a:cubicBezTo>
                    <a:pt x="281340" y="275859"/>
                    <a:pt x="282575" y="274577"/>
                    <a:pt x="282575" y="273295"/>
                  </a:cubicBezTo>
                  <a:lnTo>
                    <a:pt x="282575" y="215595"/>
                  </a:lnTo>
                  <a:cubicBezTo>
                    <a:pt x="282575" y="215595"/>
                    <a:pt x="281340" y="214313"/>
                    <a:pt x="281340" y="214313"/>
                  </a:cubicBezTo>
                  <a:cubicBezTo>
                    <a:pt x="281340" y="214313"/>
                    <a:pt x="280105" y="214313"/>
                    <a:pt x="280105" y="214313"/>
                  </a:cubicBezTo>
                  <a:close/>
                  <a:moveTo>
                    <a:pt x="306983" y="211138"/>
                  </a:moveTo>
                  <a:cubicBezTo>
                    <a:pt x="306983" y="211138"/>
                    <a:pt x="306983" y="211138"/>
                    <a:pt x="290215" y="212428"/>
                  </a:cubicBezTo>
                  <a:cubicBezTo>
                    <a:pt x="288925" y="212428"/>
                    <a:pt x="288925" y="213718"/>
                    <a:pt x="288925" y="215008"/>
                  </a:cubicBezTo>
                  <a:cubicBezTo>
                    <a:pt x="288925" y="215008"/>
                    <a:pt x="288925" y="215008"/>
                    <a:pt x="288925" y="271761"/>
                  </a:cubicBezTo>
                  <a:cubicBezTo>
                    <a:pt x="288925" y="271761"/>
                    <a:pt x="288925" y="273051"/>
                    <a:pt x="288925" y="273051"/>
                  </a:cubicBezTo>
                  <a:cubicBezTo>
                    <a:pt x="288925" y="273051"/>
                    <a:pt x="290215" y="273051"/>
                    <a:pt x="290215" y="273051"/>
                  </a:cubicBezTo>
                  <a:cubicBezTo>
                    <a:pt x="290215" y="273051"/>
                    <a:pt x="290215" y="273051"/>
                    <a:pt x="308273" y="269181"/>
                  </a:cubicBezTo>
                  <a:cubicBezTo>
                    <a:pt x="308273" y="269181"/>
                    <a:pt x="309563" y="267892"/>
                    <a:pt x="309563" y="266602"/>
                  </a:cubicBezTo>
                  <a:cubicBezTo>
                    <a:pt x="309563" y="266602"/>
                    <a:pt x="309563" y="266602"/>
                    <a:pt x="308273" y="212428"/>
                  </a:cubicBezTo>
                  <a:cubicBezTo>
                    <a:pt x="308273" y="212428"/>
                    <a:pt x="308273" y="212428"/>
                    <a:pt x="308273" y="211138"/>
                  </a:cubicBezTo>
                  <a:cubicBezTo>
                    <a:pt x="306983" y="211138"/>
                    <a:pt x="306983" y="211138"/>
                    <a:pt x="306983" y="211138"/>
                  </a:cubicBezTo>
                  <a:close/>
                  <a:moveTo>
                    <a:pt x="290195" y="169863"/>
                  </a:moveTo>
                  <a:cubicBezTo>
                    <a:pt x="290195" y="169863"/>
                    <a:pt x="288925" y="169863"/>
                    <a:pt x="288925" y="171196"/>
                  </a:cubicBezTo>
                  <a:cubicBezTo>
                    <a:pt x="288925" y="171196"/>
                    <a:pt x="288925" y="171196"/>
                    <a:pt x="288925" y="172530"/>
                  </a:cubicBezTo>
                  <a:lnTo>
                    <a:pt x="288925" y="201867"/>
                  </a:lnTo>
                  <a:cubicBezTo>
                    <a:pt x="288925" y="201867"/>
                    <a:pt x="288925" y="201867"/>
                    <a:pt x="288925" y="203201"/>
                  </a:cubicBezTo>
                  <a:cubicBezTo>
                    <a:pt x="288925" y="203201"/>
                    <a:pt x="290195" y="203201"/>
                    <a:pt x="290195" y="203201"/>
                  </a:cubicBezTo>
                  <a:cubicBezTo>
                    <a:pt x="290195" y="203201"/>
                    <a:pt x="290195" y="203201"/>
                    <a:pt x="306705" y="201867"/>
                  </a:cubicBezTo>
                  <a:cubicBezTo>
                    <a:pt x="307975" y="201867"/>
                    <a:pt x="307975" y="201867"/>
                    <a:pt x="307975" y="200534"/>
                  </a:cubicBezTo>
                  <a:cubicBezTo>
                    <a:pt x="307975" y="200534"/>
                    <a:pt x="307975" y="200534"/>
                    <a:pt x="307975" y="172530"/>
                  </a:cubicBezTo>
                  <a:cubicBezTo>
                    <a:pt x="307975" y="171196"/>
                    <a:pt x="307975" y="171196"/>
                    <a:pt x="306705" y="171196"/>
                  </a:cubicBezTo>
                  <a:cubicBezTo>
                    <a:pt x="306705" y="171196"/>
                    <a:pt x="306705" y="171196"/>
                    <a:pt x="290195" y="169863"/>
                  </a:cubicBezTo>
                  <a:close/>
                  <a:moveTo>
                    <a:pt x="261584" y="168275"/>
                  </a:moveTo>
                  <a:cubicBezTo>
                    <a:pt x="261584" y="168275"/>
                    <a:pt x="260350" y="168275"/>
                    <a:pt x="260350" y="169568"/>
                  </a:cubicBezTo>
                  <a:cubicBezTo>
                    <a:pt x="260350" y="169568"/>
                    <a:pt x="260350" y="169568"/>
                    <a:pt x="260350" y="170862"/>
                  </a:cubicBezTo>
                  <a:cubicBezTo>
                    <a:pt x="260350" y="170862"/>
                    <a:pt x="260350" y="170862"/>
                    <a:pt x="260350" y="201906"/>
                  </a:cubicBezTo>
                  <a:cubicBezTo>
                    <a:pt x="260350" y="201906"/>
                    <a:pt x="260350" y="201906"/>
                    <a:pt x="260350" y="203200"/>
                  </a:cubicBezTo>
                  <a:cubicBezTo>
                    <a:pt x="260350" y="203200"/>
                    <a:pt x="261584" y="203200"/>
                    <a:pt x="261584" y="203200"/>
                  </a:cubicBezTo>
                  <a:cubicBezTo>
                    <a:pt x="261584" y="203200"/>
                    <a:pt x="261584" y="203200"/>
                    <a:pt x="280105" y="201906"/>
                  </a:cubicBezTo>
                  <a:cubicBezTo>
                    <a:pt x="281340" y="201906"/>
                    <a:pt x="282575" y="201906"/>
                    <a:pt x="282575" y="200613"/>
                  </a:cubicBezTo>
                  <a:lnTo>
                    <a:pt x="282575" y="170862"/>
                  </a:lnTo>
                  <a:cubicBezTo>
                    <a:pt x="282575" y="170862"/>
                    <a:pt x="281340" y="169568"/>
                    <a:pt x="280105" y="169568"/>
                  </a:cubicBezTo>
                  <a:cubicBezTo>
                    <a:pt x="280105" y="169568"/>
                    <a:pt x="280105" y="169568"/>
                    <a:pt x="261584" y="168275"/>
                  </a:cubicBezTo>
                  <a:close/>
                  <a:moveTo>
                    <a:pt x="214024" y="168275"/>
                  </a:moveTo>
                  <a:cubicBezTo>
                    <a:pt x="214024" y="169567"/>
                    <a:pt x="212725" y="169567"/>
                    <a:pt x="212725" y="169567"/>
                  </a:cubicBezTo>
                  <a:cubicBezTo>
                    <a:pt x="212725" y="169567"/>
                    <a:pt x="212725" y="169567"/>
                    <a:pt x="212725" y="222546"/>
                  </a:cubicBezTo>
                  <a:cubicBezTo>
                    <a:pt x="212725" y="222546"/>
                    <a:pt x="214024" y="222546"/>
                    <a:pt x="214024" y="223838"/>
                  </a:cubicBezTo>
                  <a:cubicBezTo>
                    <a:pt x="214024" y="223838"/>
                    <a:pt x="214024" y="223838"/>
                    <a:pt x="215322" y="223838"/>
                  </a:cubicBezTo>
                  <a:cubicBezTo>
                    <a:pt x="215322" y="223838"/>
                    <a:pt x="215322" y="223838"/>
                    <a:pt x="240001" y="221254"/>
                  </a:cubicBezTo>
                  <a:cubicBezTo>
                    <a:pt x="240001" y="221254"/>
                    <a:pt x="241300" y="221254"/>
                    <a:pt x="241300" y="219962"/>
                  </a:cubicBezTo>
                  <a:lnTo>
                    <a:pt x="241300" y="170859"/>
                  </a:lnTo>
                  <a:cubicBezTo>
                    <a:pt x="241300" y="169567"/>
                    <a:pt x="240001" y="169567"/>
                    <a:pt x="240001" y="169567"/>
                  </a:cubicBezTo>
                  <a:cubicBezTo>
                    <a:pt x="240001" y="169567"/>
                    <a:pt x="240001" y="169567"/>
                    <a:pt x="215322" y="168275"/>
                  </a:cubicBezTo>
                  <a:cubicBezTo>
                    <a:pt x="214024" y="168275"/>
                    <a:pt x="214024" y="168275"/>
                    <a:pt x="214024" y="168275"/>
                  </a:cubicBezTo>
                  <a:close/>
                  <a:moveTo>
                    <a:pt x="30480" y="168275"/>
                  </a:moveTo>
                  <a:cubicBezTo>
                    <a:pt x="30480" y="168275"/>
                    <a:pt x="30480" y="168275"/>
                    <a:pt x="13970" y="169545"/>
                  </a:cubicBezTo>
                  <a:cubicBezTo>
                    <a:pt x="12700" y="169545"/>
                    <a:pt x="12700" y="170815"/>
                    <a:pt x="12700" y="170815"/>
                  </a:cubicBezTo>
                  <a:cubicBezTo>
                    <a:pt x="12700" y="170815"/>
                    <a:pt x="12700" y="170815"/>
                    <a:pt x="12700" y="202565"/>
                  </a:cubicBezTo>
                  <a:cubicBezTo>
                    <a:pt x="12700" y="203835"/>
                    <a:pt x="12700" y="203835"/>
                    <a:pt x="13970" y="203835"/>
                  </a:cubicBezTo>
                  <a:cubicBezTo>
                    <a:pt x="13970" y="203835"/>
                    <a:pt x="13970" y="203835"/>
                    <a:pt x="30480" y="206375"/>
                  </a:cubicBezTo>
                  <a:cubicBezTo>
                    <a:pt x="30480" y="206375"/>
                    <a:pt x="31750" y="206375"/>
                    <a:pt x="31750" y="205105"/>
                  </a:cubicBezTo>
                  <a:cubicBezTo>
                    <a:pt x="31750" y="205105"/>
                    <a:pt x="31750" y="205105"/>
                    <a:pt x="31750" y="203835"/>
                  </a:cubicBezTo>
                  <a:lnTo>
                    <a:pt x="31750" y="169545"/>
                  </a:lnTo>
                  <a:cubicBezTo>
                    <a:pt x="31750" y="169545"/>
                    <a:pt x="31750" y="169545"/>
                    <a:pt x="31750" y="168275"/>
                  </a:cubicBezTo>
                  <a:cubicBezTo>
                    <a:pt x="31750" y="168275"/>
                    <a:pt x="30480" y="168275"/>
                    <a:pt x="30480" y="168275"/>
                  </a:cubicBezTo>
                  <a:close/>
                  <a:moveTo>
                    <a:pt x="158162" y="165100"/>
                  </a:moveTo>
                  <a:cubicBezTo>
                    <a:pt x="156868" y="165100"/>
                    <a:pt x="156868" y="165100"/>
                    <a:pt x="156868" y="166407"/>
                  </a:cubicBezTo>
                  <a:cubicBezTo>
                    <a:pt x="155575" y="166407"/>
                    <a:pt x="155575" y="166407"/>
                    <a:pt x="155575" y="167715"/>
                  </a:cubicBezTo>
                  <a:cubicBezTo>
                    <a:pt x="155575" y="167715"/>
                    <a:pt x="155575" y="167715"/>
                    <a:pt x="155575" y="206935"/>
                  </a:cubicBezTo>
                  <a:cubicBezTo>
                    <a:pt x="155575" y="208243"/>
                    <a:pt x="155575" y="208243"/>
                    <a:pt x="156868" y="208243"/>
                  </a:cubicBezTo>
                  <a:cubicBezTo>
                    <a:pt x="156868" y="208243"/>
                    <a:pt x="156868" y="209550"/>
                    <a:pt x="158162" y="209550"/>
                  </a:cubicBezTo>
                  <a:cubicBezTo>
                    <a:pt x="158162" y="209550"/>
                    <a:pt x="158162" y="209550"/>
                    <a:pt x="189206" y="208243"/>
                  </a:cubicBezTo>
                  <a:cubicBezTo>
                    <a:pt x="190500" y="208243"/>
                    <a:pt x="190500" y="206935"/>
                    <a:pt x="190500" y="205628"/>
                  </a:cubicBezTo>
                  <a:lnTo>
                    <a:pt x="190500" y="169022"/>
                  </a:lnTo>
                  <a:cubicBezTo>
                    <a:pt x="190500" y="167715"/>
                    <a:pt x="189206" y="166407"/>
                    <a:pt x="189206" y="166407"/>
                  </a:cubicBezTo>
                  <a:cubicBezTo>
                    <a:pt x="189206" y="166407"/>
                    <a:pt x="189206" y="166407"/>
                    <a:pt x="158162" y="165100"/>
                  </a:cubicBezTo>
                  <a:close/>
                  <a:moveTo>
                    <a:pt x="100012" y="163513"/>
                  </a:moveTo>
                  <a:cubicBezTo>
                    <a:pt x="100012" y="163513"/>
                    <a:pt x="100012" y="164800"/>
                    <a:pt x="100012" y="164800"/>
                  </a:cubicBezTo>
                  <a:cubicBezTo>
                    <a:pt x="100012" y="164800"/>
                    <a:pt x="100012" y="164800"/>
                    <a:pt x="100012" y="208564"/>
                  </a:cubicBezTo>
                  <a:cubicBezTo>
                    <a:pt x="100012" y="209851"/>
                    <a:pt x="100012" y="209851"/>
                    <a:pt x="100012" y="209851"/>
                  </a:cubicBezTo>
                  <a:cubicBezTo>
                    <a:pt x="100012" y="209851"/>
                    <a:pt x="101311" y="211138"/>
                    <a:pt x="101311" y="211138"/>
                  </a:cubicBezTo>
                  <a:cubicBezTo>
                    <a:pt x="101311" y="211138"/>
                    <a:pt x="101311" y="211138"/>
                    <a:pt x="140277" y="208564"/>
                  </a:cubicBezTo>
                  <a:cubicBezTo>
                    <a:pt x="141576" y="208564"/>
                    <a:pt x="142875" y="208564"/>
                    <a:pt x="142875" y="207276"/>
                  </a:cubicBezTo>
                  <a:lnTo>
                    <a:pt x="142875" y="166087"/>
                  </a:lnTo>
                  <a:cubicBezTo>
                    <a:pt x="142875" y="164800"/>
                    <a:pt x="141576" y="164800"/>
                    <a:pt x="140277" y="164800"/>
                  </a:cubicBezTo>
                  <a:cubicBezTo>
                    <a:pt x="140277" y="164800"/>
                    <a:pt x="140277" y="164800"/>
                    <a:pt x="101311" y="163513"/>
                  </a:cubicBezTo>
                  <a:cubicBezTo>
                    <a:pt x="101311" y="163513"/>
                    <a:pt x="100012" y="163513"/>
                    <a:pt x="100012" y="163513"/>
                  </a:cubicBezTo>
                  <a:close/>
                  <a:moveTo>
                    <a:pt x="74915" y="163513"/>
                  </a:moveTo>
                  <a:cubicBezTo>
                    <a:pt x="74915" y="163513"/>
                    <a:pt x="74915" y="163513"/>
                    <a:pt x="50497" y="166159"/>
                  </a:cubicBezTo>
                  <a:cubicBezTo>
                    <a:pt x="49212" y="166159"/>
                    <a:pt x="49212" y="166159"/>
                    <a:pt x="49212" y="167482"/>
                  </a:cubicBezTo>
                  <a:cubicBezTo>
                    <a:pt x="49212" y="167482"/>
                    <a:pt x="49212" y="167482"/>
                    <a:pt x="49212" y="207169"/>
                  </a:cubicBezTo>
                  <a:cubicBezTo>
                    <a:pt x="49212" y="207169"/>
                    <a:pt x="49212" y="208492"/>
                    <a:pt x="50497" y="208492"/>
                  </a:cubicBezTo>
                  <a:cubicBezTo>
                    <a:pt x="50497" y="208492"/>
                    <a:pt x="50497" y="208492"/>
                    <a:pt x="74915" y="211138"/>
                  </a:cubicBezTo>
                  <a:cubicBezTo>
                    <a:pt x="74915" y="211138"/>
                    <a:pt x="76200" y="211138"/>
                    <a:pt x="76200" y="211138"/>
                  </a:cubicBezTo>
                  <a:cubicBezTo>
                    <a:pt x="76200" y="209815"/>
                    <a:pt x="76200" y="209815"/>
                    <a:pt x="76200" y="209815"/>
                  </a:cubicBezTo>
                  <a:lnTo>
                    <a:pt x="76200" y="164836"/>
                  </a:lnTo>
                  <a:cubicBezTo>
                    <a:pt x="76200" y="164836"/>
                    <a:pt x="76200" y="164836"/>
                    <a:pt x="76200" y="163513"/>
                  </a:cubicBezTo>
                  <a:cubicBezTo>
                    <a:pt x="76200" y="163513"/>
                    <a:pt x="74915" y="163513"/>
                    <a:pt x="74915" y="163513"/>
                  </a:cubicBezTo>
                  <a:close/>
                  <a:moveTo>
                    <a:pt x="288925" y="127000"/>
                  </a:moveTo>
                  <a:cubicBezTo>
                    <a:pt x="288925" y="128343"/>
                    <a:pt x="288925" y="128343"/>
                    <a:pt x="288925" y="129687"/>
                  </a:cubicBezTo>
                  <a:lnTo>
                    <a:pt x="288925" y="159238"/>
                  </a:lnTo>
                  <a:cubicBezTo>
                    <a:pt x="288925" y="159238"/>
                    <a:pt x="288925" y="160582"/>
                    <a:pt x="290195" y="160582"/>
                  </a:cubicBezTo>
                  <a:cubicBezTo>
                    <a:pt x="290195" y="160582"/>
                    <a:pt x="290195" y="160582"/>
                    <a:pt x="306705" y="161925"/>
                  </a:cubicBezTo>
                  <a:cubicBezTo>
                    <a:pt x="306705" y="161925"/>
                    <a:pt x="307975" y="161925"/>
                    <a:pt x="307975" y="161925"/>
                  </a:cubicBezTo>
                  <a:cubicBezTo>
                    <a:pt x="307975" y="160582"/>
                    <a:pt x="307975" y="160582"/>
                    <a:pt x="307975" y="160582"/>
                  </a:cubicBezTo>
                  <a:cubicBezTo>
                    <a:pt x="307975" y="160582"/>
                    <a:pt x="307975" y="160582"/>
                    <a:pt x="307975" y="132373"/>
                  </a:cubicBezTo>
                  <a:cubicBezTo>
                    <a:pt x="307975" y="131030"/>
                    <a:pt x="307975" y="129687"/>
                    <a:pt x="306705" y="129687"/>
                  </a:cubicBezTo>
                  <a:cubicBezTo>
                    <a:pt x="306705" y="129687"/>
                    <a:pt x="306705" y="129687"/>
                    <a:pt x="290195" y="127000"/>
                  </a:cubicBezTo>
                  <a:cubicBezTo>
                    <a:pt x="290195" y="127000"/>
                    <a:pt x="288925" y="127000"/>
                    <a:pt x="288925" y="127000"/>
                  </a:cubicBezTo>
                  <a:close/>
                  <a:moveTo>
                    <a:pt x="260350" y="123542"/>
                  </a:moveTo>
                  <a:cubicBezTo>
                    <a:pt x="260350" y="123542"/>
                    <a:pt x="260350" y="124846"/>
                    <a:pt x="260350" y="124846"/>
                  </a:cubicBezTo>
                  <a:cubicBezTo>
                    <a:pt x="260350" y="124846"/>
                    <a:pt x="260350" y="124846"/>
                    <a:pt x="260350" y="156143"/>
                  </a:cubicBezTo>
                  <a:cubicBezTo>
                    <a:pt x="260350" y="157447"/>
                    <a:pt x="260350" y="157447"/>
                    <a:pt x="261584" y="157447"/>
                  </a:cubicBezTo>
                  <a:cubicBezTo>
                    <a:pt x="261584" y="157447"/>
                    <a:pt x="261584" y="157447"/>
                    <a:pt x="280105" y="158751"/>
                  </a:cubicBezTo>
                  <a:cubicBezTo>
                    <a:pt x="280105" y="158751"/>
                    <a:pt x="281340" y="158751"/>
                    <a:pt x="281340" y="158751"/>
                  </a:cubicBezTo>
                  <a:cubicBezTo>
                    <a:pt x="281340" y="158751"/>
                    <a:pt x="282575" y="157447"/>
                    <a:pt x="282575" y="157447"/>
                  </a:cubicBezTo>
                  <a:lnTo>
                    <a:pt x="282575" y="127454"/>
                  </a:lnTo>
                  <a:cubicBezTo>
                    <a:pt x="282575" y="127454"/>
                    <a:pt x="281340" y="126150"/>
                    <a:pt x="280105" y="126150"/>
                  </a:cubicBezTo>
                  <a:cubicBezTo>
                    <a:pt x="280105" y="126150"/>
                    <a:pt x="280105" y="126150"/>
                    <a:pt x="261584" y="123542"/>
                  </a:cubicBezTo>
                  <a:cubicBezTo>
                    <a:pt x="261584" y="122238"/>
                    <a:pt x="261584" y="123542"/>
                    <a:pt x="260350" y="123542"/>
                  </a:cubicBezTo>
                  <a:close/>
                  <a:moveTo>
                    <a:pt x="29210" y="115590"/>
                  </a:moveTo>
                  <a:cubicBezTo>
                    <a:pt x="29210" y="115590"/>
                    <a:pt x="29210" y="115590"/>
                    <a:pt x="13970" y="120749"/>
                  </a:cubicBezTo>
                  <a:cubicBezTo>
                    <a:pt x="12700" y="120749"/>
                    <a:pt x="12700" y="122039"/>
                    <a:pt x="12700" y="122039"/>
                  </a:cubicBezTo>
                  <a:cubicBezTo>
                    <a:pt x="12700" y="122039"/>
                    <a:pt x="12700" y="122039"/>
                    <a:pt x="12700" y="154285"/>
                  </a:cubicBezTo>
                  <a:cubicBezTo>
                    <a:pt x="12700" y="154285"/>
                    <a:pt x="12700" y="155575"/>
                    <a:pt x="12700" y="155575"/>
                  </a:cubicBezTo>
                  <a:cubicBezTo>
                    <a:pt x="13970" y="155575"/>
                    <a:pt x="13970" y="155575"/>
                    <a:pt x="13970" y="155575"/>
                  </a:cubicBezTo>
                  <a:cubicBezTo>
                    <a:pt x="13970" y="155575"/>
                    <a:pt x="13970" y="155575"/>
                    <a:pt x="30480" y="152995"/>
                  </a:cubicBezTo>
                  <a:cubicBezTo>
                    <a:pt x="31750" y="152995"/>
                    <a:pt x="31750" y="152995"/>
                    <a:pt x="31750" y="151705"/>
                  </a:cubicBezTo>
                  <a:lnTo>
                    <a:pt x="31750" y="116880"/>
                  </a:lnTo>
                  <a:cubicBezTo>
                    <a:pt x="31750" y="115590"/>
                    <a:pt x="31750" y="115590"/>
                    <a:pt x="31750" y="115590"/>
                  </a:cubicBezTo>
                  <a:cubicBezTo>
                    <a:pt x="30480" y="114300"/>
                    <a:pt x="30480" y="114300"/>
                    <a:pt x="29210" y="115590"/>
                  </a:cubicBezTo>
                  <a:close/>
                  <a:moveTo>
                    <a:pt x="158162" y="104775"/>
                  </a:moveTo>
                  <a:cubicBezTo>
                    <a:pt x="156868" y="104775"/>
                    <a:pt x="156868" y="104775"/>
                    <a:pt x="156868" y="106098"/>
                  </a:cubicBezTo>
                  <a:cubicBezTo>
                    <a:pt x="155575" y="106098"/>
                    <a:pt x="155575" y="106098"/>
                    <a:pt x="155575" y="107421"/>
                  </a:cubicBezTo>
                  <a:cubicBezTo>
                    <a:pt x="155575" y="107421"/>
                    <a:pt x="155575" y="107421"/>
                    <a:pt x="155575" y="147108"/>
                  </a:cubicBezTo>
                  <a:cubicBezTo>
                    <a:pt x="155575" y="148431"/>
                    <a:pt x="156868" y="149754"/>
                    <a:pt x="156868" y="149754"/>
                  </a:cubicBezTo>
                  <a:cubicBezTo>
                    <a:pt x="156868" y="149754"/>
                    <a:pt x="156868" y="149754"/>
                    <a:pt x="189206" y="152400"/>
                  </a:cubicBezTo>
                  <a:cubicBezTo>
                    <a:pt x="189206" y="152400"/>
                    <a:pt x="189206" y="152400"/>
                    <a:pt x="190500" y="151077"/>
                  </a:cubicBezTo>
                  <a:cubicBezTo>
                    <a:pt x="190500" y="151077"/>
                    <a:pt x="190500" y="151077"/>
                    <a:pt x="190500" y="149754"/>
                  </a:cubicBezTo>
                  <a:lnTo>
                    <a:pt x="190500" y="112712"/>
                  </a:lnTo>
                  <a:cubicBezTo>
                    <a:pt x="190500" y="111390"/>
                    <a:pt x="190500" y="110067"/>
                    <a:pt x="189206" y="110067"/>
                  </a:cubicBezTo>
                  <a:cubicBezTo>
                    <a:pt x="189206" y="110067"/>
                    <a:pt x="189206" y="110067"/>
                    <a:pt x="158162" y="104775"/>
                  </a:cubicBezTo>
                  <a:close/>
                  <a:moveTo>
                    <a:pt x="74915" y="99735"/>
                  </a:moveTo>
                  <a:cubicBezTo>
                    <a:pt x="74915" y="99735"/>
                    <a:pt x="74915" y="99735"/>
                    <a:pt x="50497" y="107593"/>
                  </a:cubicBezTo>
                  <a:cubicBezTo>
                    <a:pt x="49212" y="107593"/>
                    <a:pt x="49212" y="108903"/>
                    <a:pt x="49212" y="110212"/>
                  </a:cubicBezTo>
                  <a:cubicBezTo>
                    <a:pt x="49212" y="110212"/>
                    <a:pt x="49212" y="110212"/>
                    <a:pt x="49212" y="148194"/>
                  </a:cubicBezTo>
                  <a:cubicBezTo>
                    <a:pt x="49212" y="149503"/>
                    <a:pt x="49212" y="149503"/>
                    <a:pt x="49212" y="149503"/>
                  </a:cubicBezTo>
                  <a:cubicBezTo>
                    <a:pt x="50497" y="150813"/>
                    <a:pt x="50497" y="150813"/>
                    <a:pt x="50497" y="150813"/>
                  </a:cubicBezTo>
                  <a:cubicBezTo>
                    <a:pt x="50497" y="150813"/>
                    <a:pt x="50497" y="150813"/>
                    <a:pt x="74915" y="145574"/>
                  </a:cubicBezTo>
                  <a:cubicBezTo>
                    <a:pt x="76200" y="145574"/>
                    <a:pt x="76200" y="145574"/>
                    <a:pt x="76200" y="144264"/>
                  </a:cubicBezTo>
                  <a:cubicBezTo>
                    <a:pt x="76200" y="144264"/>
                    <a:pt x="76200" y="144264"/>
                    <a:pt x="76200" y="101044"/>
                  </a:cubicBezTo>
                  <a:cubicBezTo>
                    <a:pt x="76200" y="99735"/>
                    <a:pt x="76200" y="99735"/>
                    <a:pt x="76200" y="99735"/>
                  </a:cubicBezTo>
                  <a:cubicBezTo>
                    <a:pt x="74915" y="98425"/>
                    <a:pt x="74915" y="98425"/>
                    <a:pt x="74915" y="99735"/>
                  </a:cubicBezTo>
                  <a:close/>
                  <a:moveTo>
                    <a:pt x="215322" y="98425"/>
                  </a:moveTo>
                  <a:cubicBezTo>
                    <a:pt x="215322" y="98425"/>
                    <a:pt x="214024" y="98425"/>
                    <a:pt x="214024" y="99695"/>
                  </a:cubicBezTo>
                  <a:cubicBezTo>
                    <a:pt x="214024" y="99695"/>
                    <a:pt x="212725" y="99695"/>
                    <a:pt x="212725" y="100965"/>
                  </a:cubicBezTo>
                  <a:cubicBezTo>
                    <a:pt x="212725" y="100965"/>
                    <a:pt x="212725" y="100965"/>
                    <a:pt x="212725" y="151765"/>
                  </a:cubicBezTo>
                  <a:cubicBezTo>
                    <a:pt x="212725" y="153035"/>
                    <a:pt x="214024" y="153035"/>
                    <a:pt x="215322" y="153035"/>
                  </a:cubicBezTo>
                  <a:cubicBezTo>
                    <a:pt x="215322" y="153035"/>
                    <a:pt x="215322" y="153035"/>
                    <a:pt x="238702" y="155575"/>
                  </a:cubicBezTo>
                  <a:cubicBezTo>
                    <a:pt x="238702" y="155575"/>
                    <a:pt x="238702" y="155575"/>
                    <a:pt x="240001" y="155575"/>
                  </a:cubicBezTo>
                  <a:cubicBezTo>
                    <a:pt x="240001" y="155575"/>
                    <a:pt x="240001" y="155575"/>
                    <a:pt x="241300" y="155575"/>
                  </a:cubicBezTo>
                  <a:cubicBezTo>
                    <a:pt x="241300" y="154305"/>
                    <a:pt x="241300" y="154305"/>
                    <a:pt x="241300" y="153035"/>
                  </a:cubicBezTo>
                  <a:lnTo>
                    <a:pt x="241300" y="106045"/>
                  </a:lnTo>
                  <a:cubicBezTo>
                    <a:pt x="241300" y="104775"/>
                    <a:pt x="241300" y="103505"/>
                    <a:pt x="240001" y="103505"/>
                  </a:cubicBezTo>
                  <a:cubicBezTo>
                    <a:pt x="240001" y="103505"/>
                    <a:pt x="240001" y="103505"/>
                    <a:pt x="215322" y="98425"/>
                  </a:cubicBezTo>
                  <a:close/>
                  <a:moveTo>
                    <a:pt x="101311" y="96838"/>
                  </a:moveTo>
                  <a:cubicBezTo>
                    <a:pt x="101311" y="96838"/>
                    <a:pt x="101311" y="96838"/>
                    <a:pt x="100012" y="98108"/>
                  </a:cubicBezTo>
                  <a:cubicBezTo>
                    <a:pt x="100012" y="98108"/>
                    <a:pt x="100012" y="98108"/>
                    <a:pt x="100012" y="99378"/>
                  </a:cubicBezTo>
                  <a:cubicBezTo>
                    <a:pt x="100012" y="99378"/>
                    <a:pt x="100012" y="99378"/>
                    <a:pt x="100012" y="142558"/>
                  </a:cubicBezTo>
                  <a:cubicBezTo>
                    <a:pt x="100012" y="143828"/>
                    <a:pt x="100012" y="143828"/>
                    <a:pt x="101311" y="143828"/>
                  </a:cubicBezTo>
                  <a:cubicBezTo>
                    <a:pt x="101311" y="143828"/>
                    <a:pt x="101311" y="143828"/>
                    <a:pt x="140277" y="147638"/>
                  </a:cubicBezTo>
                  <a:cubicBezTo>
                    <a:pt x="141576" y="147638"/>
                    <a:pt x="141576" y="147638"/>
                    <a:pt x="141576" y="146368"/>
                  </a:cubicBezTo>
                  <a:cubicBezTo>
                    <a:pt x="141576" y="146368"/>
                    <a:pt x="142875" y="146368"/>
                    <a:pt x="142875" y="145098"/>
                  </a:cubicBezTo>
                  <a:lnTo>
                    <a:pt x="142875" y="105728"/>
                  </a:lnTo>
                  <a:cubicBezTo>
                    <a:pt x="142875" y="104458"/>
                    <a:pt x="141576" y="103188"/>
                    <a:pt x="140277" y="103188"/>
                  </a:cubicBezTo>
                  <a:cubicBezTo>
                    <a:pt x="140277" y="103188"/>
                    <a:pt x="140277" y="103188"/>
                    <a:pt x="101311" y="96838"/>
                  </a:cubicBezTo>
                  <a:close/>
                  <a:moveTo>
                    <a:pt x="288925" y="84138"/>
                  </a:moveTo>
                  <a:cubicBezTo>
                    <a:pt x="288925" y="85442"/>
                    <a:pt x="288925" y="85442"/>
                    <a:pt x="288925" y="85442"/>
                  </a:cubicBezTo>
                  <a:lnTo>
                    <a:pt x="288925" y="115435"/>
                  </a:lnTo>
                  <a:cubicBezTo>
                    <a:pt x="288925" y="115435"/>
                    <a:pt x="288925" y="116739"/>
                    <a:pt x="290195" y="116739"/>
                  </a:cubicBezTo>
                  <a:cubicBezTo>
                    <a:pt x="290195" y="116739"/>
                    <a:pt x="290195" y="116739"/>
                    <a:pt x="305435" y="120651"/>
                  </a:cubicBezTo>
                  <a:cubicBezTo>
                    <a:pt x="306705" y="120651"/>
                    <a:pt x="306705" y="120651"/>
                    <a:pt x="306705" y="120651"/>
                  </a:cubicBezTo>
                  <a:cubicBezTo>
                    <a:pt x="306705" y="120651"/>
                    <a:pt x="306705" y="119347"/>
                    <a:pt x="307975" y="119347"/>
                  </a:cubicBezTo>
                  <a:cubicBezTo>
                    <a:pt x="307975" y="119347"/>
                    <a:pt x="307975" y="119347"/>
                    <a:pt x="307975" y="118043"/>
                  </a:cubicBezTo>
                  <a:cubicBezTo>
                    <a:pt x="307975" y="118043"/>
                    <a:pt x="307975" y="118043"/>
                    <a:pt x="307975" y="90658"/>
                  </a:cubicBezTo>
                  <a:cubicBezTo>
                    <a:pt x="307975" y="90658"/>
                    <a:pt x="307975" y="89354"/>
                    <a:pt x="306705" y="89354"/>
                  </a:cubicBezTo>
                  <a:cubicBezTo>
                    <a:pt x="306705" y="89354"/>
                    <a:pt x="306705" y="89354"/>
                    <a:pt x="290195" y="84138"/>
                  </a:cubicBezTo>
                  <a:cubicBezTo>
                    <a:pt x="290195" y="84138"/>
                    <a:pt x="288925" y="84138"/>
                    <a:pt x="288925" y="84138"/>
                  </a:cubicBezTo>
                  <a:close/>
                  <a:moveTo>
                    <a:pt x="260350" y="77788"/>
                  </a:moveTo>
                  <a:cubicBezTo>
                    <a:pt x="260350" y="77788"/>
                    <a:pt x="260350" y="79058"/>
                    <a:pt x="260350" y="79058"/>
                  </a:cubicBezTo>
                  <a:cubicBezTo>
                    <a:pt x="260350" y="79058"/>
                    <a:pt x="260350" y="79058"/>
                    <a:pt x="260350" y="109538"/>
                  </a:cubicBezTo>
                  <a:cubicBezTo>
                    <a:pt x="260350" y="110808"/>
                    <a:pt x="260350" y="110808"/>
                    <a:pt x="261584" y="110808"/>
                  </a:cubicBezTo>
                  <a:cubicBezTo>
                    <a:pt x="261584" y="110808"/>
                    <a:pt x="261584" y="110808"/>
                    <a:pt x="280105" y="115888"/>
                  </a:cubicBezTo>
                  <a:cubicBezTo>
                    <a:pt x="280105" y="115888"/>
                    <a:pt x="281340" y="114618"/>
                    <a:pt x="281340" y="114618"/>
                  </a:cubicBezTo>
                  <a:cubicBezTo>
                    <a:pt x="281340" y="114618"/>
                    <a:pt x="282575" y="114618"/>
                    <a:pt x="282575" y="113348"/>
                  </a:cubicBezTo>
                  <a:cubicBezTo>
                    <a:pt x="282575" y="113348"/>
                    <a:pt x="282575" y="113348"/>
                    <a:pt x="282575" y="85408"/>
                  </a:cubicBezTo>
                  <a:cubicBezTo>
                    <a:pt x="282575" y="84138"/>
                    <a:pt x="281340" y="82868"/>
                    <a:pt x="281340" y="82868"/>
                  </a:cubicBezTo>
                  <a:cubicBezTo>
                    <a:pt x="281340" y="82868"/>
                    <a:pt x="281340" y="82868"/>
                    <a:pt x="262819" y="77788"/>
                  </a:cubicBezTo>
                  <a:cubicBezTo>
                    <a:pt x="261584" y="77788"/>
                    <a:pt x="261584" y="77788"/>
                    <a:pt x="260350" y="77788"/>
                  </a:cubicBezTo>
                  <a:close/>
                  <a:moveTo>
                    <a:pt x="29210" y="63500"/>
                  </a:moveTo>
                  <a:cubicBezTo>
                    <a:pt x="29210" y="63500"/>
                    <a:pt x="29210" y="63500"/>
                    <a:pt x="12700" y="73731"/>
                  </a:cubicBezTo>
                  <a:cubicBezTo>
                    <a:pt x="12700" y="73731"/>
                    <a:pt x="12700" y="75009"/>
                    <a:pt x="12700" y="75009"/>
                  </a:cubicBezTo>
                  <a:cubicBezTo>
                    <a:pt x="12700" y="75009"/>
                    <a:pt x="12700" y="75009"/>
                    <a:pt x="12700" y="106980"/>
                  </a:cubicBezTo>
                  <a:cubicBezTo>
                    <a:pt x="12700" y="108259"/>
                    <a:pt x="12700" y="108259"/>
                    <a:pt x="12700" y="108259"/>
                  </a:cubicBezTo>
                  <a:cubicBezTo>
                    <a:pt x="13970" y="108259"/>
                    <a:pt x="13970" y="109538"/>
                    <a:pt x="13970" y="109538"/>
                  </a:cubicBezTo>
                  <a:cubicBezTo>
                    <a:pt x="13970" y="109538"/>
                    <a:pt x="15240" y="108259"/>
                    <a:pt x="15240" y="108259"/>
                  </a:cubicBezTo>
                  <a:cubicBezTo>
                    <a:pt x="15240" y="108259"/>
                    <a:pt x="15240" y="108259"/>
                    <a:pt x="31750" y="101865"/>
                  </a:cubicBezTo>
                  <a:cubicBezTo>
                    <a:pt x="31750" y="101865"/>
                    <a:pt x="31750" y="100586"/>
                    <a:pt x="31750" y="99307"/>
                  </a:cubicBezTo>
                  <a:lnTo>
                    <a:pt x="31750" y="66058"/>
                  </a:lnTo>
                  <a:cubicBezTo>
                    <a:pt x="31750" y="64779"/>
                    <a:pt x="31750" y="64779"/>
                    <a:pt x="31750" y="63500"/>
                  </a:cubicBezTo>
                  <a:cubicBezTo>
                    <a:pt x="30480" y="63500"/>
                    <a:pt x="30480" y="63500"/>
                    <a:pt x="29210" y="63500"/>
                  </a:cubicBezTo>
                  <a:close/>
                  <a:moveTo>
                    <a:pt x="156868" y="47625"/>
                  </a:moveTo>
                  <a:cubicBezTo>
                    <a:pt x="155575" y="47625"/>
                    <a:pt x="155575" y="48920"/>
                    <a:pt x="155575" y="48920"/>
                  </a:cubicBezTo>
                  <a:cubicBezTo>
                    <a:pt x="155575" y="48920"/>
                    <a:pt x="155575" y="48920"/>
                    <a:pt x="155575" y="89067"/>
                  </a:cubicBezTo>
                  <a:cubicBezTo>
                    <a:pt x="155575" y="89067"/>
                    <a:pt x="156868" y="90363"/>
                    <a:pt x="156868" y="90363"/>
                  </a:cubicBezTo>
                  <a:cubicBezTo>
                    <a:pt x="156868" y="90363"/>
                    <a:pt x="156868" y="90363"/>
                    <a:pt x="187913" y="96838"/>
                  </a:cubicBezTo>
                  <a:cubicBezTo>
                    <a:pt x="187913" y="96838"/>
                    <a:pt x="189206" y="96838"/>
                    <a:pt x="189206" y="96838"/>
                  </a:cubicBezTo>
                  <a:cubicBezTo>
                    <a:pt x="189206" y="96838"/>
                    <a:pt x="189206" y="96838"/>
                    <a:pt x="190500" y="96838"/>
                  </a:cubicBezTo>
                  <a:cubicBezTo>
                    <a:pt x="190500" y="95543"/>
                    <a:pt x="190500" y="95543"/>
                    <a:pt x="190500" y="95543"/>
                  </a:cubicBezTo>
                  <a:cubicBezTo>
                    <a:pt x="190500" y="95543"/>
                    <a:pt x="190500" y="95543"/>
                    <a:pt x="190500" y="57986"/>
                  </a:cubicBezTo>
                  <a:cubicBezTo>
                    <a:pt x="190500" y="56691"/>
                    <a:pt x="190500" y="56691"/>
                    <a:pt x="189206" y="56691"/>
                  </a:cubicBezTo>
                  <a:cubicBezTo>
                    <a:pt x="189206" y="56691"/>
                    <a:pt x="189206" y="56691"/>
                    <a:pt x="158162" y="47625"/>
                  </a:cubicBezTo>
                  <a:cubicBezTo>
                    <a:pt x="156868" y="47625"/>
                    <a:pt x="156868" y="47625"/>
                    <a:pt x="156868" y="47625"/>
                  </a:cubicBezTo>
                  <a:close/>
                  <a:moveTo>
                    <a:pt x="73629" y="34925"/>
                  </a:moveTo>
                  <a:cubicBezTo>
                    <a:pt x="73629" y="34925"/>
                    <a:pt x="73629" y="34925"/>
                    <a:pt x="49212" y="50511"/>
                  </a:cubicBezTo>
                  <a:cubicBezTo>
                    <a:pt x="49212" y="50511"/>
                    <a:pt x="49212" y="50511"/>
                    <a:pt x="49212" y="51810"/>
                  </a:cubicBezTo>
                  <a:cubicBezTo>
                    <a:pt x="49212" y="51810"/>
                    <a:pt x="49212" y="51810"/>
                    <a:pt x="49212" y="90776"/>
                  </a:cubicBezTo>
                  <a:cubicBezTo>
                    <a:pt x="49212" y="90776"/>
                    <a:pt x="49212" y="92075"/>
                    <a:pt x="49212" y="92075"/>
                  </a:cubicBezTo>
                  <a:cubicBezTo>
                    <a:pt x="50497" y="92075"/>
                    <a:pt x="50497" y="92075"/>
                    <a:pt x="50497" y="92075"/>
                  </a:cubicBezTo>
                  <a:cubicBezTo>
                    <a:pt x="50497" y="92075"/>
                    <a:pt x="51782" y="92075"/>
                    <a:pt x="51782" y="92075"/>
                  </a:cubicBezTo>
                  <a:cubicBezTo>
                    <a:pt x="51782" y="92075"/>
                    <a:pt x="51782" y="92075"/>
                    <a:pt x="76200" y="81684"/>
                  </a:cubicBezTo>
                  <a:cubicBezTo>
                    <a:pt x="76200" y="80385"/>
                    <a:pt x="76200" y="80385"/>
                    <a:pt x="76200" y="79086"/>
                  </a:cubicBezTo>
                  <a:lnTo>
                    <a:pt x="76200" y="36224"/>
                  </a:lnTo>
                  <a:cubicBezTo>
                    <a:pt x="76200" y="36224"/>
                    <a:pt x="76200" y="34925"/>
                    <a:pt x="76200" y="34925"/>
                  </a:cubicBezTo>
                  <a:cubicBezTo>
                    <a:pt x="74915" y="34925"/>
                    <a:pt x="74915" y="34925"/>
                    <a:pt x="73629" y="34925"/>
                  </a:cubicBezTo>
                  <a:close/>
                  <a:moveTo>
                    <a:pt x="100012" y="30163"/>
                  </a:moveTo>
                  <a:cubicBezTo>
                    <a:pt x="100012" y="31455"/>
                    <a:pt x="100012" y="31455"/>
                    <a:pt x="100012" y="32747"/>
                  </a:cubicBezTo>
                  <a:cubicBezTo>
                    <a:pt x="100012" y="32747"/>
                    <a:pt x="100012" y="32747"/>
                    <a:pt x="100012" y="76681"/>
                  </a:cubicBezTo>
                  <a:cubicBezTo>
                    <a:pt x="100012" y="76681"/>
                    <a:pt x="100012" y="77973"/>
                    <a:pt x="101311" y="77973"/>
                  </a:cubicBezTo>
                  <a:cubicBezTo>
                    <a:pt x="101311" y="77973"/>
                    <a:pt x="101311" y="77973"/>
                    <a:pt x="140277" y="85726"/>
                  </a:cubicBezTo>
                  <a:cubicBezTo>
                    <a:pt x="140277" y="85726"/>
                    <a:pt x="141576" y="85726"/>
                    <a:pt x="141576" y="85726"/>
                  </a:cubicBezTo>
                  <a:cubicBezTo>
                    <a:pt x="141576" y="85726"/>
                    <a:pt x="142875" y="84434"/>
                    <a:pt x="142875" y="84434"/>
                  </a:cubicBezTo>
                  <a:lnTo>
                    <a:pt x="142875" y="43085"/>
                  </a:lnTo>
                  <a:cubicBezTo>
                    <a:pt x="142875" y="43085"/>
                    <a:pt x="141576" y="41792"/>
                    <a:pt x="141576" y="41792"/>
                  </a:cubicBezTo>
                  <a:cubicBezTo>
                    <a:pt x="141576" y="41792"/>
                    <a:pt x="141576" y="41792"/>
                    <a:pt x="102610" y="30163"/>
                  </a:cubicBezTo>
                  <a:cubicBezTo>
                    <a:pt x="101311" y="30163"/>
                    <a:pt x="101311" y="30163"/>
                    <a:pt x="100012" y="30163"/>
                  </a:cubicBezTo>
                  <a:close/>
                  <a:moveTo>
                    <a:pt x="87846" y="0"/>
                  </a:moveTo>
                  <a:cubicBezTo>
                    <a:pt x="89138" y="0"/>
                    <a:pt x="90430" y="0"/>
                    <a:pt x="90430" y="0"/>
                  </a:cubicBezTo>
                  <a:cubicBezTo>
                    <a:pt x="90430" y="0"/>
                    <a:pt x="90430" y="0"/>
                    <a:pt x="204113" y="37667"/>
                  </a:cubicBezTo>
                  <a:cubicBezTo>
                    <a:pt x="206696" y="38966"/>
                    <a:pt x="207988" y="40265"/>
                    <a:pt x="207988" y="42863"/>
                  </a:cubicBezTo>
                  <a:cubicBezTo>
                    <a:pt x="207988" y="42863"/>
                    <a:pt x="207988" y="42863"/>
                    <a:pt x="207988" y="70139"/>
                  </a:cubicBezTo>
                  <a:cubicBezTo>
                    <a:pt x="207988" y="70139"/>
                    <a:pt x="207988" y="70139"/>
                    <a:pt x="248036" y="54552"/>
                  </a:cubicBezTo>
                  <a:cubicBezTo>
                    <a:pt x="248036" y="54552"/>
                    <a:pt x="249328" y="53253"/>
                    <a:pt x="250619" y="53253"/>
                  </a:cubicBezTo>
                  <a:cubicBezTo>
                    <a:pt x="251911" y="53253"/>
                    <a:pt x="251911" y="53253"/>
                    <a:pt x="251911" y="53253"/>
                  </a:cubicBezTo>
                  <a:cubicBezTo>
                    <a:pt x="251911" y="53253"/>
                    <a:pt x="251911" y="53253"/>
                    <a:pt x="315213" y="74035"/>
                  </a:cubicBezTo>
                  <a:cubicBezTo>
                    <a:pt x="317796" y="75334"/>
                    <a:pt x="319088" y="77932"/>
                    <a:pt x="319088" y="80530"/>
                  </a:cubicBezTo>
                  <a:cubicBezTo>
                    <a:pt x="319088" y="80530"/>
                    <a:pt x="319088" y="80530"/>
                    <a:pt x="319088" y="266267"/>
                  </a:cubicBezTo>
                  <a:cubicBezTo>
                    <a:pt x="319088" y="268865"/>
                    <a:pt x="317796" y="271463"/>
                    <a:pt x="315213" y="271463"/>
                  </a:cubicBezTo>
                  <a:cubicBezTo>
                    <a:pt x="315213" y="271463"/>
                    <a:pt x="315213" y="271463"/>
                    <a:pt x="251911" y="287049"/>
                  </a:cubicBezTo>
                  <a:cubicBezTo>
                    <a:pt x="251911" y="287049"/>
                    <a:pt x="251911" y="287049"/>
                    <a:pt x="204113" y="300038"/>
                  </a:cubicBezTo>
                  <a:cubicBezTo>
                    <a:pt x="204113" y="300038"/>
                    <a:pt x="204113" y="300038"/>
                    <a:pt x="89138" y="328613"/>
                  </a:cubicBezTo>
                  <a:cubicBezTo>
                    <a:pt x="89138" y="328613"/>
                    <a:pt x="89138" y="328613"/>
                    <a:pt x="87846" y="328613"/>
                  </a:cubicBezTo>
                  <a:cubicBezTo>
                    <a:pt x="86554" y="328613"/>
                    <a:pt x="85262" y="328613"/>
                    <a:pt x="85262" y="328613"/>
                  </a:cubicBezTo>
                  <a:cubicBezTo>
                    <a:pt x="85262" y="328613"/>
                    <a:pt x="85262" y="328613"/>
                    <a:pt x="2583" y="281854"/>
                  </a:cubicBezTo>
                  <a:cubicBezTo>
                    <a:pt x="0" y="281854"/>
                    <a:pt x="0" y="279256"/>
                    <a:pt x="0" y="277957"/>
                  </a:cubicBezTo>
                  <a:cubicBezTo>
                    <a:pt x="0" y="277957"/>
                    <a:pt x="0" y="277957"/>
                    <a:pt x="0" y="64943"/>
                  </a:cubicBezTo>
                  <a:cubicBezTo>
                    <a:pt x="0" y="63644"/>
                    <a:pt x="0" y="62346"/>
                    <a:pt x="1292" y="61047"/>
                  </a:cubicBezTo>
                  <a:cubicBezTo>
                    <a:pt x="1292" y="61047"/>
                    <a:pt x="1292" y="61047"/>
                    <a:pt x="85262" y="1299"/>
                  </a:cubicBezTo>
                  <a:cubicBezTo>
                    <a:pt x="85262" y="1299"/>
                    <a:pt x="86554" y="0"/>
                    <a:pt x="87846" y="0"/>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38" name="组合 37"/>
          <p:cNvGrpSpPr/>
          <p:nvPr/>
        </p:nvGrpSpPr>
        <p:grpSpPr>
          <a:xfrm>
            <a:off x="8376776" y="1738543"/>
            <a:ext cx="2413178" cy="2413178"/>
            <a:chOff x="8480330" y="1967143"/>
            <a:chExt cx="2413178" cy="2413178"/>
          </a:xfrm>
        </p:grpSpPr>
        <p:sp>
          <p:nvSpPr>
            <p:cNvPr id="39" name="椭圆 38"/>
            <p:cNvSpPr/>
            <p:nvPr/>
          </p:nvSpPr>
          <p:spPr>
            <a:xfrm>
              <a:off x="8608121" y="2094934"/>
              <a:ext cx="2157594" cy="2157594"/>
            </a:xfrm>
            <a:prstGeom prst="ellipse">
              <a:avLst/>
            </a:prstGeom>
            <a:solidFill>
              <a:srgbClr val="FFD27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40" name="椭圆 39"/>
            <p:cNvSpPr/>
            <p:nvPr/>
          </p:nvSpPr>
          <p:spPr>
            <a:xfrm>
              <a:off x="8480330" y="1967143"/>
              <a:ext cx="2413178" cy="2413178"/>
            </a:xfrm>
            <a:prstGeom prst="ellipse">
              <a:avLst/>
            </a:prstGeom>
            <a:noFill/>
            <a:ln>
              <a:solidFill>
                <a:srgbClr val="FFD277"/>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41" name="Freeform 135"/>
            <p:cNvSpPr/>
            <p:nvPr/>
          </p:nvSpPr>
          <p:spPr bwMode="auto">
            <a:xfrm>
              <a:off x="9291551" y="2804350"/>
              <a:ext cx="790734" cy="738761"/>
            </a:xfrm>
            <a:custGeom>
              <a:gdLst>
                <a:gd name="connsiteX0" fmla="*/ 159472 w 338138"/>
                <a:gd name="connsiteY0" fmla="*/ 265112 h 315913"/>
                <a:gd name="connsiteX1" fmla="*/ 155575 w 338138"/>
                <a:gd name="connsiteY1" fmla="*/ 269194 h 315913"/>
                <a:gd name="connsiteX2" fmla="*/ 155575 w 338138"/>
                <a:gd name="connsiteY2" fmla="*/ 289605 h 315913"/>
                <a:gd name="connsiteX3" fmla="*/ 158173 w 338138"/>
                <a:gd name="connsiteY3" fmla="*/ 293687 h 315913"/>
                <a:gd name="connsiteX4" fmla="*/ 181553 w 338138"/>
                <a:gd name="connsiteY4" fmla="*/ 293687 h 315913"/>
                <a:gd name="connsiteX5" fmla="*/ 184150 w 338138"/>
                <a:gd name="connsiteY5" fmla="*/ 290966 h 315913"/>
                <a:gd name="connsiteX6" fmla="*/ 184150 w 338138"/>
                <a:gd name="connsiteY6" fmla="*/ 269194 h 315913"/>
                <a:gd name="connsiteX7" fmla="*/ 181553 w 338138"/>
                <a:gd name="connsiteY7" fmla="*/ 265112 h 315913"/>
                <a:gd name="connsiteX8" fmla="*/ 159472 w 338138"/>
                <a:gd name="connsiteY8" fmla="*/ 265112 h 315913"/>
                <a:gd name="connsiteX9" fmla="*/ 169069 w 338138"/>
                <a:gd name="connsiteY9" fmla="*/ 222250 h 315913"/>
                <a:gd name="connsiteX10" fmla="*/ 155575 w 338138"/>
                <a:gd name="connsiteY10" fmla="*/ 235744 h 315913"/>
                <a:gd name="connsiteX11" fmla="*/ 169069 w 338138"/>
                <a:gd name="connsiteY11" fmla="*/ 249238 h 315913"/>
                <a:gd name="connsiteX12" fmla="*/ 182563 w 338138"/>
                <a:gd name="connsiteY12" fmla="*/ 235744 h 315913"/>
                <a:gd name="connsiteX13" fmla="*/ 169069 w 338138"/>
                <a:gd name="connsiteY13" fmla="*/ 222250 h 315913"/>
                <a:gd name="connsiteX14" fmla="*/ 145852 w 338138"/>
                <a:gd name="connsiteY14" fmla="*/ 55033 h 315913"/>
                <a:gd name="connsiteX15" fmla="*/ 157704 w 338138"/>
                <a:gd name="connsiteY15" fmla="*/ 56356 h 315913"/>
                <a:gd name="connsiteX16" fmla="*/ 156388 w 338138"/>
                <a:gd name="connsiteY16" fmla="*/ 68262 h 315913"/>
                <a:gd name="connsiteX17" fmla="*/ 57619 w 338138"/>
                <a:gd name="connsiteY17" fmla="*/ 137054 h 315913"/>
                <a:gd name="connsiteX18" fmla="*/ 53669 w 338138"/>
                <a:gd name="connsiteY18" fmla="*/ 139700 h 315913"/>
                <a:gd name="connsiteX19" fmla="*/ 47084 w 338138"/>
                <a:gd name="connsiteY19" fmla="*/ 135731 h 315913"/>
                <a:gd name="connsiteX20" fmla="*/ 48401 w 338138"/>
                <a:gd name="connsiteY20" fmla="*/ 123825 h 315913"/>
                <a:gd name="connsiteX21" fmla="*/ 145852 w 338138"/>
                <a:gd name="connsiteY21" fmla="*/ 55033 h 315913"/>
                <a:gd name="connsiteX22" fmla="*/ 88577 w 338138"/>
                <a:gd name="connsiteY22" fmla="*/ 47055 h 315913"/>
                <a:gd name="connsiteX23" fmla="*/ 100532 w 338138"/>
                <a:gd name="connsiteY23" fmla="*/ 48358 h 315913"/>
                <a:gd name="connsiteX24" fmla="*/ 99203 w 338138"/>
                <a:gd name="connsiteY24" fmla="*/ 60081 h 315913"/>
                <a:gd name="connsiteX25" fmla="*/ 52712 w 338138"/>
                <a:gd name="connsiteY25" fmla="*/ 92645 h 315913"/>
                <a:gd name="connsiteX26" fmla="*/ 47399 w 338138"/>
                <a:gd name="connsiteY26" fmla="*/ 95250 h 315913"/>
                <a:gd name="connsiteX27" fmla="*/ 40757 w 338138"/>
                <a:gd name="connsiteY27" fmla="*/ 91342 h 315913"/>
                <a:gd name="connsiteX28" fmla="*/ 43414 w 338138"/>
                <a:gd name="connsiteY28" fmla="*/ 79619 h 315913"/>
                <a:gd name="connsiteX29" fmla="*/ 88577 w 338138"/>
                <a:gd name="connsiteY29" fmla="*/ 47055 h 315913"/>
                <a:gd name="connsiteX30" fmla="*/ 35086 w 338138"/>
                <a:gd name="connsiteY30" fmla="*/ 22225 h 315913"/>
                <a:gd name="connsiteX31" fmla="*/ 20637 w 338138"/>
                <a:gd name="connsiteY31" fmla="*/ 35344 h 315913"/>
                <a:gd name="connsiteX32" fmla="*/ 20637 w 338138"/>
                <a:gd name="connsiteY32" fmla="*/ 196707 h 315913"/>
                <a:gd name="connsiteX33" fmla="*/ 35086 w 338138"/>
                <a:gd name="connsiteY33" fmla="*/ 211138 h 315913"/>
                <a:gd name="connsiteX34" fmla="*/ 303051 w 338138"/>
                <a:gd name="connsiteY34" fmla="*/ 211138 h 315913"/>
                <a:gd name="connsiteX35" fmla="*/ 317500 w 338138"/>
                <a:gd name="connsiteY35" fmla="*/ 196707 h 315913"/>
                <a:gd name="connsiteX36" fmla="*/ 317500 w 338138"/>
                <a:gd name="connsiteY36" fmla="*/ 35344 h 315913"/>
                <a:gd name="connsiteX37" fmla="*/ 303051 w 338138"/>
                <a:gd name="connsiteY37" fmla="*/ 22225 h 315913"/>
                <a:gd name="connsiteX38" fmla="*/ 35086 w 338138"/>
                <a:gd name="connsiteY38" fmla="*/ 22225 h 315913"/>
                <a:gd name="connsiteX39" fmla="*/ 14529 w 338138"/>
                <a:gd name="connsiteY39" fmla="*/ 0 h 315913"/>
                <a:gd name="connsiteX40" fmla="*/ 323609 w 338138"/>
                <a:gd name="connsiteY40" fmla="*/ 0 h 315913"/>
                <a:gd name="connsiteX41" fmla="*/ 338138 w 338138"/>
                <a:gd name="connsiteY41" fmla="*/ 13163 h 315913"/>
                <a:gd name="connsiteX42" fmla="*/ 338138 w 338138"/>
                <a:gd name="connsiteY42" fmla="*/ 251414 h 315913"/>
                <a:gd name="connsiteX43" fmla="*/ 323609 w 338138"/>
                <a:gd name="connsiteY43" fmla="*/ 265893 h 315913"/>
                <a:gd name="connsiteX44" fmla="*/ 210016 w 338138"/>
                <a:gd name="connsiteY44" fmla="*/ 265893 h 315913"/>
                <a:gd name="connsiteX45" fmla="*/ 207374 w 338138"/>
                <a:gd name="connsiteY45" fmla="*/ 268526 h 315913"/>
                <a:gd name="connsiteX46" fmla="*/ 207374 w 338138"/>
                <a:gd name="connsiteY46" fmla="*/ 290903 h 315913"/>
                <a:gd name="connsiteX47" fmla="*/ 208695 w 338138"/>
                <a:gd name="connsiteY47" fmla="*/ 293536 h 315913"/>
                <a:gd name="connsiteX48" fmla="*/ 239074 w 338138"/>
                <a:gd name="connsiteY48" fmla="*/ 293536 h 315913"/>
                <a:gd name="connsiteX49" fmla="*/ 250962 w 338138"/>
                <a:gd name="connsiteY49" fmla="*/ 305383 h 315913"/>
                <a:gd name="connsiteX50" fmla="*/ 239074 w 338138"/>
                <a:gd name="connsiteY50" fmla="*/ 315913 h 315913"/>
                <a:gd name="connsiteX51" fmla="*/ 99064 w 338138"/>
                <a:gd name="connsiteY51" fmla="*/ 315913 h 315913"/>
                <a:gd name="connsiteX52" fmla="*/ 87176 w 338138"/>
                <a:gd name="connsiteY52" fmla="*/ 305383 h 315913"/>
                <a:gd name="connsiteX53" fmla="*/ 99064 w 338138"/>
                <a:gd name="connsiteY53" fmla="*/ 293536 h 315913"/>
                <a:gd name="connsiteX54" fmla="*/ 129444 w 338138"/>
                <a:gd name="connsiteY54" fmla="*/ 293536 h 315913"/>
                <a:gd name="connsiteX55" fmla="*/ 130765 w 338138"/>
                <a:gd name="connsiteY55" fmla="*/ 289587 h 315913"/>
                <a:gd name="connsiteX56" fmla="*/ 130765 w 338138"/>
                <a:gd name="connsiteY56" fmla="*/ 268526 h 315913"/>
                <a:gd name="connsiteX57" fmla="*/ 126802 w 338138"/>
                <a:gd name="connsiteY57" fmla="*/ 265893 h 315913"/>
                <a:gd name="connsiteX58" fmla="*/ 14529 w 338138"/>
                <a:gd name="connsiteY58" fmla="*/ 265893 h 315913"/>
                <a:gd name="connsiteX59" fmla="*/ 0 w 338138"/>
                <a:gd name="connsiteY59" fmla="*/ 251414 h 315913"/>
                <a:gd name="connsiteX60" fmla="*/ 0 w 338138"/>
                <a:gd name="connsiteY60" fmla="*/ 13163 h 315913"/>
                <a:gd name="connsiteX61" fmla="*/ 14529 w 338138"/>
                <a:gd name="connsiteY61" fmla="*/ 0 h 31591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38138" h="315913">
                  <a:moveTo>
                    <a:pt x="159472" y="265112"/>
                  </a:moveTo>
                  <a:cubicBezTo>
                    <a:pt x="159472" y="265112"/>
                    <a:pt x="155575" y="265112"/>
                    <a:pt x="155575" y="269194"/>
                  </a:cubicBezTo>
                  <a:cubicBezTo>
                    <a:pt x="155575" y="269194"/>
                    <a:pt x="155575" y="269194"/>
                    <a:pt x="155575" y="289605"/>
                  </a:cubicBezTo>
                  <a:cubicBezTo>
                    <a:pt x="155575" y="292326"/>
                    <a:pt x="155575" y="293687"/>
                    <a:pt x="158173" y="293687"/>
                  </a:cubicBezTo>
                  <a:cubicBezTo>
                    <a:pt x="158173" y="293687"/>
                    <a:pt x="158173" y="293687"/>
                    <a:pt x="181553" y="293687"/>
                  </a:cubicBezTo>
                  <a:cubicBezTo>
                    <a:pt x="182851" y="293687"/>
                    <a:pt x="184150" y="292326"/>
                    <a:pt x="184150" y="290966"/>
                  </a:cubicBezTo>
                  <a:cubicBezTo>
                    <a:pt x="184150" y="290966"/>
                    <a:pt x="184150" y="290966"/>
                    <a:pt x="184150" y="269194"/>
                  </a:cubicBezTo>
                  <a:cubicBezTo>
                    <a:pt x="184150" y="265112"/>
                    <a:pt x="181553" y="265112"/>
                    <a:pt x="181553" y="265112"/>
                  </a:cubicBezTo>
                  <a:cubicBezTo>
                    <a:pt x="181553" y="265112"/>
                    <a:pt x="181553" y="265112"/>
                    <a:pt x="159472" y="265112"/>
                  </a:cubicBezTo>
                  <a:close/>
                  <a:moveTo>
                    <a:pt x="169069" y="222250"/>
                  </a:moveTo>
                  <a:cubicBezTo>
                    <a:pt x="161616" y="222250"/>
                    <a:pt x="155575" y="228291"/>
                    <a:pt x="155575" y="235744"/>
                  </a:cubicBezTo>
                  <a:cubicBezTo>
                    <a:pt x="155575" y="243197"/>
                    <a:pt x="161616" y="249238"/>
                    <a:pt x="169069" y="249238"/>
                  </a:cubicBezTo>
                  <a:cubicBezTo>
                    <a:pt x="176522" y="249238"/>
                    <a:pt x="182563" y="243197"/>
                    <a:pt x="182563" y="235744"/>
                  </a:cubicBezTo>
                  <a:cubicBezTo>
                    <a:pt x="182563" y="228291"/>
                    <a:pt x="176522" y="222250"/>
                    <a:pt x="169069" y="222250"/>
                  </a:cubicBezTo>
                  <a:close/>
                  <a:moveTo>
                    <a:pt x="145852" y="55033"/>
                  </a:moveTo>
                  <a:cubicBezTo>
                    <a:pt x="149803" y="52387"/>
                    <a:pt x="155071" y="52387"/>
                    <a:pt x="157704" y="56356"/>
                  </a:cubicBezTo>
                  <a:cubicBezTo>
                    <a:pt x="160338" y="60325"/>
                    <a:pt x="159021" y="65616"/>
                    <a:pt x="156388" y="68262"/>
                  </a:cubicBezTo>
                  <a:cubicBezTo>
                    <a:pt x="57619" y="137054"/>
                    <a:pt x="57619" y="137054"/>
                    <a:pt x="57619" y="137054"/>
                  </a:cubicBezTo>
                  <a:cubicBezTo>
                    <a:pt x="56302" y="138377"/>
                    <a:pt x="54986" y="139700"/>
                    <a:pt x="53669" y="139700"/>
                  </a:cubicBezTo>
                  <a:cubicBezTo>
                    <a:pt x="51035" y="139700"/>
                    <a:pt x="48401" y="138377"/>
                    <a:pt x="47084" y="135731"/>
                  </a:cubicBezTo>
                  <a:cubicBezTo>
                    <a:pt x="44450" y="131762"/>
                    <a:pt x="44450" y="126471"/>
                    <a:pt x="48401" y="123825"/>
                  </a:cubicBezTo>
                  <a:cubicBezTo>
                    <a:pt x="145852" y="55033"/>
                    <a:pt x="145852" y="55033"/>
                    <a:pt x="145852" y="55033"/>
                  </a:cubicBezTo>
                  <a:close/>
                  <a:moveTo>
                    <a:pt x="88577" y="47055"/>
                  </a:moveTo>
                  <a:cubicBezTo>
                    <a:pt x="92562" y="44450"/>
                    <a:pt x="97875" y="44450"/>
                    <a:pt x="100532" y="48358"/>
                  </a:cubicBezTo>
                  <a:cubicBezTo>
                    <a:pt x="103188" y="52265"/>
                    <a:pt x="101860" y="57476"/>
                    <a:pt x="99203" y="60081"/>
                  </a:cubicBezTo>
                  <a:cubicBezTo>
                    <a:pt x="52712" y="92645"/>
                    <a:pt x="52712" y="92645"/>
                    <a:pt x="52712" y="92645"/>
                  </a:cubicBezTo>
                  <a:cubicBezTo>
                    <a:pt x="51384" y="93947"/>
                    <a:pt x="50055" y="95250"/>
                    <a:pt x="47399" y="95250"/>
                  </a:cubicBezTo>
                  <a:cubicBezTo>
                    <a:pt x="44742" y="95250"/>
                    <a:pt x="42085" y="93947"/>
                    <a:pt x="40757" y="91342"/>
                  </a:cubicBezTo>
                  <a:cubicBezTo>
                    <a:pt x="38100" y="87435"/>
                    <a:pt x="39429" y="82224"/>
                    <a:pt x="43414" y="79619"/>
                  </a:cubicBezTo>
                  <a:cubicBezTo>
                    <a:pt x="88577" y="47055"/>
                    <a:pt x="88577" y="47055"/>
                    <a:pt x="88577" y="47055"/>
                  </a:cubicBezTo>
                  <a:close/>
                  <a:moveTo>
                    <a:pt x="35086" y="22225"/>
                  </a:moveTo>
                  <a:cubicBezTo>
                    <a:pt x="27205" y="22225"/>
                    <a:pt x="20637" y="28785"/>
                    <a:pt x="20637" y="35344"/>
                  </a:cubicBezTo>
                  <a:cubicBezTo>
                    <a:pt x="20637" y="35344"/>
                    <a:pt x="20637" y="35344"/>
                    <a:pt x="20637" y="196707"/>
                  </a:cubicBezTo>
                  <a:cubicBezTo>
                    <a:pt x="20637" y="204579"/>
                    <a:pt x="27205" y="211138"/>
                    <a:pt x="35086" y="211138"/>
                  </a:cubicBezTo>
                  <a:cubicBezTo>
                    <a:pt x="35086" y="211138"/>
                    <a:pt x="35086" y="211138"/>
                    <a:pt x="303051" y="211138"/>
                  </a:cubicBezTo>
                  <a:cubicBezTo>
                    <a:pt x="310932" y="211138"/>
                    <a:pt x="317500" y="204579"/>
                    <a:pt x="317500" y="196707"/>
                  </a:cubicBezTo>
                  <a:lnTo>
                    <a:pt x="317500" y="35344"/>
                  </a:lnTo>
                  <a:cubicBezTo>
                    <a:pt x="317500" y="28785"/>
                    <a:pt x="310932" y="22225"/>
                    <a:pt x="303051" y="22225"/>
                  </a:cubicBezTo>
                  <a:cubicBezTo>
                    <a:pt x="303051" y="22225"/>
                    <a:pt x="303051" y="22225"/>
                    <a:pt x="35086" y="22225"/>
                  </a:cubicBezTo>
                  <a:close/>
                  <a:moveTo>
                    <a:pt x="14529" y="0"/>
                  </a:moveTo>
                  <a:cubicBezTo>
                    <a:pt x="14529" y="0"/>
                    <a:pt x="14529" y="0"/>
                    <a:pt x="323609" y="0"/>
                  </a:cubicBezTo>
                  <a:cubicBezTo>
                    <a:pt x="331534" y="0"/>
                    <a:pt x="338138" y="5265"/>
                    <a:pt x="338138" y="13163"/>
                  </a:cubicBezTo>
                  <a:cubicBezTo>
                    <a:pt x="338138" y="13163"/>
                    <a:pt x="338138" y="13163"/>
                    <a:pt x="338138" y="251414"/>
                  </a:cubicBezTo>
                  <a:cubicBezTo>
                    <a:pt x="338138" y="259312"/>
                    <a:pt x="331534" y="265893"/>
                    <a:pt x="323609" y="265893"/>
                  </a:cubicBezTo>
                  <a:cubicBezTo>
                    <a:pt x="323609" y="265893"/>
                    <a:pt x="323609" y="265893"/>
                    <a:pt x="210016" y="265893"/>
                  </a:cubicBezTo>
                  <a:cubicBezTo>
                    <a:pt x="210016" y="265893"/>
                    <a:pt x="207374" y="265893"/>
                    <a:pt x="207374" y="268526"/>
                  </a:cubicBezTo>
                  <a:cubicBezTo>
                    <a:pt x="207374" y="268526"/>
                    <a:pt x="207374" y="268526"/>
                    <a:pt x="207374" y="290903"/>
                  </a:cubicBezTo>
                  <a:cubicBezTo>
                    <a:pt x="207374" y="292220"/>
                    <a:pt x="207374" y="293536"/>
                    <a:pt x="208695" y="293536"/>
                  </a:cubicBezTo>
                  <a:cubicBezTo>
                    <a:pt x="208695" y="293536"/>
                    <a:pt x="208695" y="293536"/>
                    <a:pt x="239074" y="293536"/>
                  </a:cubicBezTo>
                  <a:cubicBezTo>
                    <a:pt x="245679" y="293536"/>
                    <a:pt x="250962" y="298801"/>
                    <a:pt x="250962" y="305383"/>
                  </a:cubicBezTo>
                  <a:cubicBezTo>
                    <a:pt x="250962" y="310648"/>
                    <a:pt x="245679" y="315913"/>
                    <a:pt x="239074" y="315913"/>
                  </a:cubicBezTo>
                  <a:cubicBezTo>
                    <a:pt x="239074" y="315913"/>
                    <a:pt x="239074" y="315913"/>
                    <a:pt x="99064" y="315913"/>
                  </a:cubicBezTo>
                  <a:cubicBezTo>
                    <a:pt x="92460" y="315913"/>
                    <a:pt x="87176" y="310648"/>
                    <a:pt x="87176" y="305383"/>
                  </a:cubicBezTo>
                  <a:cubicBezTo>
                    <a:pt x="87176" y="298801"/>
                    <a:pt x="92460" y="293536"/>
                    <a:pt x="99064" y="293536"/>
                  </a:cubicBezTo>
                  <a:cubicBezTo>
                    <a:pt x="99064" y="293536"/>
                    <a:pt x="99064" y="293536"/>
                    <a:pt x="129444" y="293536"/>
                  </a:cubicBezTo>
                  <a:cubicBezTo>
                    <a:pt x="130765" y="293536"/>
                    <a:pt x="130765" y="292220"/>
                    <a:pt x="130765" y="289587"/>
                  </a:cubicBezTo>
                  <a:cubicBezTo>
                    <a:pt x="130765" y="289587"/>
                    <a:pt x="130765" y="289587"/>
                    <a:pt x="130765" y="268526"/>
                  </a:cubicBezTo>
                  <a:cubicBezTo>
                    <a:pt x="130765" y="264577"/>
                    <a:pt x="126802" y="265893"/>
                    <a:pt x="126802" y="265893"/>
                  </a:cubicBezTo>
                  <a:cubicBezTo>
                    <a:pt x="126802" y="265893"/>
                    <a:pt x="126802" y="265893"/>
                    <a:pt x="14529" y="265893"/>
                  </a:cubicBezTo>
                  <a:cubicBezTo>
                    <a:pt x="6604" y="265893"/>
                    <a:pt x="0" y="259312"/>
                    <a:pt x="0" y="251414"/>
                  </a:cubicBezTo>
                  <a:cubicBezTo>
                    <a:pt x="0" y="251414"/>
                    <a:pt x="0" y="251414"/>
                    <a:pt x="0" y="13163"/>
                  </a:cubicBezTo>
                  <a:cubicBezTo>
                    <a:pt x="0" y="5265"/>
                    <a:pt x="6604" y="0"/>
                    <a:pt x="14529" y="0"/>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cxnSp>
        <p:nvCxnSpPr>
          <p:cNvPr id="44" name="直接连接符 43"/>
          <p:cNvCxnSpPr/>
          <p:nvPr/>
        </p:nvCxnSpPr>
        <p:spPr>
          <a:xfrm>
            <a:off x="1402045" y="4418332"/>
            <a:ext cx="2413178" cy="0"/>
          </a:xfrm>
          <a:prstGeom prst="line">
            <a:avLst/>
          </a:prstGeom>
          <a:noFill/>
          <a:ln w="9525">
            <a:solidFill>
              <a:schemeClr val="bg1">
                <a:lumMod val="65000"/>
              </a:schemeClr>
            </a:solidFill>
            <a:prstDash val="dash"/>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45" name="直接连接符 44"/>
          <p:cNvCxnSpPr/>
          <p:nvPr/>
        </p:nvCxnSpPr>
        <p:spPr>
          <a:xfrm>
            <a:off x="4889411" y="4418332"/>
            <a:ext cx="2413178" cy="0"/>
          </a:xfrm>
          <a:prstGeom prst="line">
            <a:avLst/>
          </a:prstGeom>
          <a:noFill/>
          <a:ln w="9525">
            <a:solidFill>
              <a:schemeClr val="bg1">
                <a:lumMod val="65000"/>
              </a:schemeClr>
            </a:solidFill>
            <a:prstDash val="dash"/>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46" name="直接连接符 45"/>
          <p:cNvCxnSpPr/>
          <p:nvPr/>
        </p:nvCxnSpPr>
        <p:spPr>
          <a:xfrm>
            <a:off x="8376775" y="4418332"/>
            <a:ext cx="2413178" cy="0"/>
          </a:xfrm>
          <a:prstGeom prst="line">
            <a:avLst/>
          </a:prstGeom>
          <a:noFill/>
          <a:ln w="9525">
            <a:solidFill>
              <a:schemeClr val="bg1">
                <a:lumMod val="65000"/>
              </a:schemeClr>
            </a:solidFill>
            <a:prstDash val="dash"/>
            <a:headEnd type="oval"/>
            <a:tailEnd type="oval"/>
          </a:ln>
        </p:spPr>
        <p:style>
          <a:lnRef idx="2">
            <a:schemeClr val="accent1">
              <a:shade val="50000"/>
            </a:schemeClr>
          </a:lnRef>
          <a:fillRef idx="1">
            <a:schemeClr val="accent1"/>
          </a:fillRef>
          <a:effectRef idx="0">
            <a:schemeClr val="accent1"/>
          </a:effectRef>
          <a:fontRef idx="minor">
            <a:schemeClr val="lt1"/>
          </a:fontRef>
        </p:style>
      </p:cxnSp>
      <p:grpSp>
        <p:nvGrpSpPr>
          <p:cNvPr id="2" name="组合 1"/>
          <p:cNvGrpSpPr/>
          <p:nvPr/>
        </p:nvGrpSpPr>
        <p:grpSpPr>
          <a:xfrm>
            <a:off x="1057480" y="4638118"/>
            <a:ext cx="3105898" cy="1284054"/>
            <a:chOff x="1057480" y="4638118"/>
            <a:chExt cx="3105898" cy="1284054"/>
          </a:xfrm>
        </p:grpSpPr>
        <p:sp>
          <p:nvSpPr>
            <p:cNvPr id="48" name="矩形 47"/>
            <p:cNvSpPr/>
            <p:nvPr/>
          </p:nvSpPr>
          <p:spPr>
            <a:xfrm>
              <a:off x="1057480" y="5054242"/>
              <a:ext cx="3105898" cy="8679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a:solidFill>
                    <a:schemeClr val="bg1"/>
                  </a:solidFill>
                </a:rPr>
                <a:t>用户可以在投影仪或者计算机上进行演示也可以将演示文稿打印出来制作成胶片以便应用到更广泛</a:t>
              </a:r>
              <a:endParaRPr lang="zh-CN" altLang="en-US" sz="1400">
                <a:solidFill>
                  <a:schemeClr val="bg1"/>
                </a:solidFill>
              </a:endParaRPr>
            </a:p>
          </p:txBody>
        </p:sp>
        <p:sp>
          <p:nvSpPr>
            <p:cNvPr id="49" name="矩形 48"/>
            <p:cNvSpPr/>
            <p:nvPr/>
          </p:nvSpPr>
          <p:spPr>
            <a:xfrm>
              <a:off x="1489442" y="4638118"/>
              <a:ext cx="2241974" cy="40126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a:solidFill>
                    <a:schemeClr val="bg1"/>
                  </a:solidFill>
                </a:rPr>
                <a:t>标题文字添加</a:t>
              </a:r>
              <a:endParaRPr lang="zh-CN" altLang="en-US" b="1">
                <a:solidFill>
                  <a:schemeClr val="bg1"/>
                </a:solidFill>
              </a:endParaRPr>
            </a:p>
          </p:txBody>
        </p:sp>
      </p:grpSp>
      <p:grpSp>
        <p:nvGrpSpPr>
          <p:cNvPr id="3" name="组合 2"/>
          <p:cNvGrpSpPr/>
          <p:nvPr/>
        </p:nvGrpSpPr>
        <p:grpSpPr>
          <a:xfrm>
            <a:off x="4543051" y="4638118"/>
            <a:ext cx="3105898" cy="1284054"/>
            <a:chOff x="4543051" y="4638118"/>
            <a:chExt cx="3105898" cy="1284054"/>
          </a:xfrm>
        </p:grpSpPr>
        <p:sp>
          <p:nvSpPr>
            <p:cNvPr id="52" name="矩形 51"/>
            <p:cNvSpPr/>
            <p:nvPr/>
          </p:nvSpPr>
          <p:spPr>
            <a:xfrm>
              <a:off x="4543051" y="5054242"/>
              <a:ext cx="3105898" cy="8679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a:solidFill>
                    <a:schemeClr val="bg1"/>
                  </a:solidFill>
                </a:rPr>
                <a:t>用户可以在投影仪或者计算机上进行演示也可以将演示文稿打印出来制作成胶片以便应用到更广泛</a:t>
              </a:r>
              <a:endParaRPr lang="zh-CN" altLang="en-US" sz="1400">
                <a:solidFill>
                  <a:schemeClr val="bg1"/>
                </a:solidFill>
              </a:endParaRPr>
            </a:p>
          </p:txBody>
        </p:sp>
        <p:sp>
          <p:nvSpPr>
            <p:cNvPr id="53" name="矩形 52"/>
            <p:cNvSpPr/>
            <p:nvPr/>
          </p:nvSpPr>
          <p:spPr>
            <a:xfrm>
              <a:off x="4975013" y="4638118"/>
              <a:ext cx="2241974" cy="40126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a:solidFill>
                    <a:schemeClr val="bg1"/>
                  </a:solidFill>
                </a:rPr>
                <a:t>标题文字添加</a:t>
              </a:r>
              <a:endParaRPr lang="zh-CN" altLang="en-US" b="1">
                <a:solidFill>
                  <a:schemeClr val="bg1"/>
                </a:solidFill>
              </a:endParaRPr>
            </a:p>
          </p:txBody>
        </p:sp>
      </p:grpSp>
      <p:grpSp>
        <p:nvGrpSpPr>
          <p:cNvPr id="4" name="组合 3"/>
          <p:cNvGrpSpPr/>
          <p:nvPr/>
        </p:nvGrpSpPr>
        <p:grpSpPr>
          <a:xfrm>
            <a:off x="8030415" y="4638118"/>
            <a:ext cx="3105898" cy="1284054"/>
            <a:chOff x="8030415" y="4638118"/>
            <a:chExt cx="3105898" cy="1284054"/>
          </a:xfrm>
        </p:grpSpPr>
        <p:sp>
          <p:nvSpPr>
            <p:cNvPr id="55" name="矩形 54"/>
            <p:cNvSpPr/>
            <p:nvPr/>
          </p:nvSpPr>
          <p:spPr>
            <a:xfrm>
              <a:off x="8030415" y="5054242"/>
              <a:ext cx="3105898" cy="8679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a:solidFill>
                    <a:schemeClr val="bg1"/>
                  </a:solidFill>
                </a:rPr>
                <a:t>用户可以在投影仪或者计算机上进行演示也可以将演示文稿打印出来制作成胶片以便应用到更广泛</a:t>
              </a:r>
              <a:endParaRPr lang="zh-CN" altLang="en-US" sz="1400">
                <a:solidFill>
                  <a:schemeClr val="bg1"/>
                </a:solidFill>
              </a:endParaRPr>
            </a:p>
          </p:txBody>
        </p:sp>
        <p:sp>
          <p:nvSpPr>
            <p:cNvPr id="56" name="矩形 55"/>
            <p:cNvSpPr/>
            <p:nvPr/>
          </p:nvSpPr>
          <p:spPr>
            <a:xfrm>
              <a:off x="8462377" y="4638118"/>
              <a:ext cx="2241974" cy="40126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a:solidFill>
                    <a:schemeClr val="bg1"/>
                  </a:solidFill>
                </a:rPr>
                <a:t>标题文字添加</a:t>
              </a:r>
              <a:endParaRPr lang="zh-CN" altLang="en-US" b="1">
                <a:solidFill>
                  <a:schemeClr val="bg1"/>
                </a:solidFill>
              </a:endParaRPr>
            </a:p>
          </p:txBody>
        </p:sp>
      </p:grpSp>
      <p:grpSp>
        <p:nvGrpSpPr>
          <p:cNvPr id="5" name="组合 4"/>
          <p:cNvGrpSpPr/>
          <p:nvPr/>
        </p:nvGrpSpPr>
        <p:grpSpPr>
          <a:xfrm>
            <a:off x="4442460" y="231140"/>
            <a:ext cx="3276600" cy="738505"/>
            <a:chOff x="6996" y="364"/>
            <a:chExt cx="5160" cy="1163"/>
          </a:xfrm>
        </p:grpSpPr>
        <p:sp>
          <p:nvSpPr>
            <p:cNvPr id="65" name="TextBox 8"/>
            <p:cNvSpPr txBox="1"/>
            <p:nvPr/>
          </p:nvSpPr>
          <p:spPr>
            <a:xfrm>
              <a:off x="6996" y="364"/>
              <a:ext cx="5161" cy="827"/>
            </a:xfrm>
            <a:prstGeom prst="rect">
              <a:avLst/>
            </a:prstGeom>
            <a:noFill/>
          </p:spPr>
          <p:txBody>
            <a:bodyPr wrap="square" lIns="0" tIns="0" rIns="0" bIns="0" rtlCol="0" anchor="ctr">
              <a:spAutoFit/>
            </a:bodyPr>
            <a:lstStyle/>
            <a:p>
              <a:pPr algn="ctr"/>
              <a:r>
                <a:rPr lang="zh-CN" altLang="en-US" sz="3415">
                  <a:solidFill>
                    <a:schemeClr val="bg1"/>
                  </a:solidFill>
                  <a:latin typeface="Arial" panose="020b0604020202020204" pitchFamily="34" charset="0"/>
                  <a:ea typeface="微软雅黑" panose="020b0503020204020204" charset="-122"/>
                  <a:sym typeface="Arial" panose="020b0604020202020204" pitchFamily="34" charset="0"/>
                </a:rPr>
                <a:t>点击输入标题</a:t>
              </a:r>
              <a:endParaRPr lang="zh-CN" altLang="en-US" sz="3415">
                <a:solidFill>
                  <a:schemeClr val="bg1"/>
                </a:solidFill>
                <a:latin typeface="Arial" panose="020b0604020202020204" pitchFamily="34" charset="0"/>
                <a:ea typeface="微软雅黑" panose="020b0503020204020204" charset="-122"/>
                <a:sym typeface="Arial" panose="020b0604020202020204" pitchFamily="34" charset="0"/>
              </a:endParaRPr>
            </a:p>
          </p:txBody>
        </p:sp>
        <p:sp>
          <p:nvSpPr>
            <p:cNvPr id="66" name="TextBox 8"/>
            <p:cNvSpPr txBox="1"/>
            <p:nvPr/>
          </p:nvSpPr>
          <p:spPr>
            <a:xfrm>
              <a:off x="7875" y="1275"/>
              <a:ext cx="3451" cy="253"/>
            </a:xfrm>
            <a:prstGeom prst="rect">
              <a:avLst/>
            </a:prstGeom>
            <a:noFill/>
          </p:spPr>
          <p:txBody>
            <a:bodyPr wrap="square" lIns="0" tIns="0" rIns="0" bIns="0" rtlCol="0" anchor="ctr">
              <a:spAutoFit/>
            </a:bodyPr>
            <a:lstStyle/>
            <a:p>
              <a:pPr algn="ctr"/>
              <a:r>
                <a:rPr lang="en-US" altLang="zh-CN" sz="1045">
                  <a:solidFill>
                    <a:schemeClr val="bg1"/>
                  </a:solidFill>
                  <a:latin typeface="Arial" panose="020b0604020202020204" pitchFamily="34" charset="0"/>
                  <a:ea typeface="微软雅黑" panose="020b0503020204020204" charset="-122"/>
                  <a:sym typeface="Arial" panose="020b0604020202020204" pitchFamily="34" charset="0"/>
                </a:rPr>
                <a:t>CLICK TO ADD CAPTION TEXT</a:t>
              </a:r>
              <a:endParaRPr lang="en-US" altLang="zh-CN" sz="1045">
                <a:solidFill>
                  <a:schemeClr val="bg1"/>
                </a:solidFill>
                <a:latin typeface="Arial" panose="020b0604020202020204" pitchFamily="34" charset="0"/>
                <a:ea typeface="微软雅黑" panose="020b0503020204020204" charset="-122"/>
                <a:sym typeface="Arial" panose="020b0604020202020204" pitchFamily="34" charset="0"/>
              </a:endParaRPr>
            </a:p>
          </p:txBody>
        </p:sp>
      </p:grpSp>
    </p:spTree>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16" presetClass="entr" presetSubtype="21" fill="hold" nodeType="after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barn(inVertical)">
                                      <p:cBhvr>
                                        <p:cTn id="13" dur="500"/>
                                        <p:tgtEl>
                                          <p:spTgt spid="44"/>
                                        </p:tgtEl>
                                      </p:cBhvr>
                                    </p:animEffect>
                                  </p:childTnLst>
                                </p:cTn>
                              </p:par>
                            </p:childTnLst>
                          </p:cTn>
                        </p:par>
                        <p:par>
                          <p:cTn id="14" fill="hold" nodeType="afterGroup">
                            <p:stCondLst>
                              <p:cond delay="1500"/>
                            </p:stCondLst>
                            <p:childTnLst>
                              <p:par>
                                <p:cTn id="15" presetID="22" presetClass="entr" presetSubtype="1"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up)">
                                      <p:cBhvr>
                                        <p:cTn id="17" dur="500"/>
                                        <p:tgtEl>
                                          <p:spTgt spid="2"/>
                                        </p:tgtEl>
                                      </p:cBhvr>
                                    </p:animEffect>
                                  </p:childTnLst>
                                </p:cTn>
                              </p:par>
                            </p:childTnLst>
                          </p:cTn>
                        </p:par>
                        <p:par>
                          <p:cTn id="18" fill="hold" nodeType="afterGroup">
                            <p:stCondLst>
                              <p:cond delay="2000"/>
                            </p:stCondLst>
                            <p:childTnLst>
                              <p:par>
                                <p:cTn id="19" presetID="42"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1000" fill="hold"/>
                                        <p:tgtEl>
                                          <p:spTgt spid="34"/>
                                        </p:tgtEl>
                                        <p:attrNameLst>
                                          <p:attrName>ppt_y</p:attrName>
                                        </p:attrNameLst>
                                      </p:cBhvr>
                                      <p:tavLst>
                                        <p:tav tm="0">
                                          <p:val>
                                            <p:strVal val="#ppt_y+.1"/>
                                          </p:val>
                                        </p:tav>
                                        <p:tav tm="100000">
                                          <p:val>
                                            <p:strVal val="#ppt_y"/>
                                          </p:val>
                                        </p:tav>
                                      </p:tavLst>
                                    </p:anim>
                                  </p:childTnLst>
                                </p:cTn>
                              </p:par>
                            </p:childTnLst>
                          </p:cTn>
                        </p:par>
                        <p:par>
                          <p:cTn id="24" fill="hold" nodeType="afterGroup">
                            <p:stCondLst>
                              <p:cond delay="3000"/>
                            </p:stCondLst>
                            <p:childTnLst>
                              <p:par>
                                <p:cTn id="25" presetID="16" presetClass="entr" presetSubtype="21" fill="hold" nodeType="after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barn(inVertical)">
                                      <p:cBhvr>
                                        <p:cTn id="27" dur="500"/>
                                        <p:tgtEl>
                                          <p:spTgt spid="45"/>
                                        </p:tgtEl>
                                      </p:cBhvr>
                                    </p:animEffect>
                                  </p:childTnLst>
                                </p:cTn>
                              </p:par>
                            </p:childTnLst>
                          </p:cTn>
                        </p:par>
                        <p:par>
                          <p:cTn id="28" fill="hold" nodeType="afterGroup">
                            <p:stCondLst>
                              <p:cond delay="3500"/>
                            </p:stCondLst>
                            <p:childTnLst>
                              <p:par>
                                <p:cTn id="29" presetID="22" presetClass="entr" presetSubtype="1"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wipe(up)">
                                      <p:cBhvr>
                                        <p:cTn id="31" dur="500"/>
                                        <p:tgtEl>
                                          <p:spTgt spid="3"/>
                                        </p:tgtEl>
                                      </p:cBhvr>
                                    </p:animEffect>
                                  </p:childTnLst>
                                </p:cTn>
                              </p:par>
                            </p:childTnLst>
                          </p:cTn>
                        </p:par>
                        <p:par>
                          <p:cTn id="32" fill="hold" nodeType="afterGroup">
                            <p:stCondLst>
                              <p:cond delay="4000"/>
                            </p:stCondLst>
                            <p:childTnLst>
                              <p:par>
                                <p:cTn id="33" presetID="42"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nodeType="afterGroup">
                            <p:stCondLst>
                              <p:cond delay="5000"/>
                            </p:stCondLst>
                            <p:childTnLst>
                              <p:par>
                                <p:cTn id="39" presetID="16" presetClass="entr" presetSubtype="21" fill="hold"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barn(inVertical)">
                                      <p:cBhvr>
                                        <p:cTn id="41" dur="500"/>
                                        <p:tgtEl>
                                          <p:spTgt spid="46"/>
                                        </p:tgtEl>
                                      </p:cBhvr>
                                    </p:animEffect>
                                  </p:childTnLst>
                                </p:cTn>
                              </p:par>
                            </p:childTnLst>
                          </p:cTn>
                        </p:par>
                        <p:par>
                          <p:cTn id="42" fill="hold" nodeType="afterGroup">
                            <p:stCondLst>
                              <p:cond delay="5500"/>
                            </p:stCondLst>
                            <p:childTnLst>
                              <p:par>
                                <p:cTn id="43" presetID="22" presetClass="entr" presetSubtype="1"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wipe(up)">
                                      <p:cBhvr>
                                        <p:cTn id="4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rgbClr val="B39C4E"/>
        </a:solidFill>
        <a:effectLst/>
      </p:bgPr>
    </p:bg>
    <p:spTree>
      <p:nvGrpSpPr>
        <p:cNvPr id="1" name=""/>
        <p:cNvGrpSpPr/>
        <p:nvPr/>
      </p:nvGrpSpPr>
      <p:grpSpPr>
        <a:xfrm>
          <a:off x="0" y="0"/>
          <a:ext cx="0" cy="0"/>
        </a:xfrm>
      </p:grpSpPr>
      <p:grpSp>
        <p:nvGrpSpPr>
          <p:cNvPr id="2" name="Group 2"/>
          <p:cNvGrpSpPr/>
          <p:nvPr/>
        </p:nvGrpSpPr>
        <p:grpSpPr>
          <a:xfrm>
            <a:off x="2734131" y="2282826"/>
            <a:ext cx="1876172" cy="1537934"/>
            <a:chOff x="2733537" y="2282971"/>
            <a:chExt cx="1875950" cy="1537443"/>
          </a:xfrm>
          <a:solidFill>
            <a:srgbClr val="FFD277"/>
          </a:solidFill>
        </p:grpSpPr>
        <p:grpSp>
          <p:nvGrpSpPr>
            <p:cNvPr id="3" name="Group 56"/>
            <p:cNvGrpSpPr/>
            <p:nvPr/>
          </p:nvGrpSpPr>
          <p:grpSpPr>
            <a:xfrm>
              <a:off x="2733537" y="2282971"/>
              <a:ext cx="1875950" cy="1521926"/>
              <a:chOff x="3532020" y="1606907"/>
              <a:chExt cx="1954379" cy="1585554"/>
            </a:xfrm>
            <a:grpFill/>
          </p:grpSpPr>
          <p:sp>
            <p:nvSpPr>
              <p:cNvPr id="59" name="Freeform 6"/>
              <p:cNvSpPr>
                <a:spLocks noEditPoints="1"/>
              </p:cNvSpPr>
              <p:nvPr/>
            </p:nvSpPr>
            <p:spPr bwMode="auto">
              <a:xfrm>
                <a:off x="3532020" y="1606907"/>
                <a:ext cx="1954379" cy="1585554"/>
              </a:xfrm>
              <a:custGeom>
                <a:gdLst>
                  <a:gd name="T0" fmla="*/ 95 w 1489"/>
                  <a:gd name="T1" fmla="*/ 752 h 1208"/>
                  <a:gd name="T2" fmla="*/ 0 w 1489"/>
                  <a:gd name="T3" fmla="*/ 733 h 1208"/>
                  <a:gd name="T4" fmla="*/ 102 w 1489"/>
                  <a:gd name="T5" fmla="*/ 645 h 1208"/>
                  <a:gd name="T6" fmla="*/ 12 w 1489"/>
                  <a:gd name="T7" fmla="*/ 611 h 1208"/>
                  <a:gd name="T8" fmla="*/ 126 w 1489"/>
                  <a:gd name="T9" fmla="*/ 540 h 1208"/>
                  <a:gd name="T10" fmla="*/ 44 w 1489"/>
                  <a:gd name="T11" fmla="*/ 493 h 1208"/>
                  <a:gd name="T12" fmla="*/ 168 w 1489"/>
                  <a:gd name="T13" fmla="*/ 441 h 1208"/>
                  <a:gd name="T14" fmla="*/ 95 w 1489"/>
                  <a:gd name="T15" fmla="*/ 381 h 1208"/>
                  <a:gd name="T16" fmla="*/ 226 w 1489"/>
                  <a:gd name="T17" fmla="*/ 351 h 1208"/>
                  <a:gd name="T18" fmla="*/ 164 w 1489"/>
                  <a:gd name="T19" fmla="*/ 278 h 1208"/>
                  <a:gd name="T20" fmla="*/ 297 w 1489"/>
                  <a:gd name="T21" fmla="*/ 270 h 1208"/>
                  <a:gd name="T22" fmla="*/ 247 w 1489"/>
                  <a:gd name="T23" fmla="*/ 189 h 1208"/>
                  <a:gd name="T24" fmla="*/ 381 w 1489"/>
                  <a:gd name="T25" fmla="*/ 204 h 1208"/>
                  <a:gd name="T26" fmla="*/ 346 w 1489"/>
                  <a:gd name="T27" fmla="*/ 115 h 1208"/>
                  <a:gd name="T28" fmla="*/ 475 w 1489"/>
                  <a:gd name="T29" fmla="*/ 151 h 1208"/>
                  <a:gd name="T30" fmla="*/ 455 w 1489"/>
                  <a:gd name="T31" fmla="*/ 57 h 1208"/>
                  <a:gd name="T32" fmla="*/ 577 w 1489"/>
                  <a:gd name="T33" fmla="*/ 115 h 1208"/>
                  <a:gd name="T34" fmla="*/ 571 w 1489"/>
                  <a:gd name="T35" fmla="*/ 19 h 1208"/>
                  <a:gd name="T36" fmla="*/ 682 w 1489"/>
                  <a:gd name="T37" fmla="*/ 96 h 1208"/>
                  <a:gd name="T38" fmla="*/ 693 w 1489"/>
                  <a:gd name="T39" fmla="*/ 0 h 1208"/>
                  <a:gd name="T40" fmla="*/ 790 w 1489"/>
                  <a:gd name="T41" fmla="*/ 94 h 1208"/>
                  <a:gd name="T42" fmla="*/ 815 w 1489"/>
                  <a:gd name="T43" fmla="*/ 1 h 1208"/>
                  <a:gd name="T44" fmla="*/ 895 w 1489"/>
                  <a:gd name="T45" fmla="*/ 111 h 1208"/>
                  <a:gd name="T46" fmla="*/ 937 w 1489"/>
                  <a:gd name="T47" fmla="*/ 24 h 1208"/>
                  <a:gd name="T48" fmla="*/ 998 w 1489"/>
                  <a:gd name="T49" fmla="*/ 144 h 1208"/>
                  <a:gd name="T50" fmla="*/ 1053 w 1489"/>
                  <a:gd name="T51" fmla="*/ 66 h 1208"/>
                  <a:gd name="T52" fmla="*/ 1093 w 1489"/>
                  <a:gd name="T53" fmla="*/ 194 h 1208"/>
                  <a:gd name="T54" fmla="*/ 1160 w 1489"/>
                  <a:gd name="T55" fmla="*/ 125 h 1208"/>
                  <a:gd name="T56" fmla="*/ 1179 w 1489"/>
                  <a:gd name="T57" fmla="*/ 259 h 1208"/>
                  <a:gd name="T58" fmla="*/ 1257 w 1489"/>
                  <a:gd name="T59" fmla="*/ 202 h 1208"/>
                  <a:gd name="T60" fmla="*/ 1312 w 1489"/>
                  <a:gd name="T61" fmla="*/ 426 h 1208"/>
                  <a:gd name="T62" fmla="*/ 1404 w 1489"/>
                  <a:gd name="T63" fmla="*/ 398 h 1208"/>
                  <a:gd name="T64" fmla="*/ 1253 w 1489"/>
                  <a:gd name="T65" fmla="*/ 337 h 1208"/>
                  <a:gd name="T66" fmla="*/ 1338 w 1489"/>
                  <a:gd name="T67" fmla="*/ 294 h 1208"/>
                  <a:gd name="T68" fmla="*/ 150 w 1489"/>
                  <a:gd name="T69" fmla="*/ 1192 h 1208"/>
                  <a:gd name="T70" fmla="*/ 237 w 1489"/>
                  <a:gd name="T71" fmla="*/ 1149 h 1208"/>
                  <a:gd name="T72" fmla="*/ 1357 w 1489"/>
                  <a:gd name="T73" fmla="*/ 524 h 1208"/>
                  <a:gd name="T74" fmla="*/ 1451 w 1489"/>
                  <a:gd name="T75" fmla="*/ 512 h 1208"/>
                  <a:gd name="T76" fmla="*/ 1384 w 1489"/>
                  <a:gd name="T77" fmla="*/ 628 h 1208"/>
                  <a:gd name="T78" fmla="*/ 1479 w 1489"/>
                  <a:gd name="T79" fmla="*/ 632 h 1208"/>
                  <a:gd name="T80" fmla="*/ 8 w 1489"/>
                  <a:gd name="T81" fmla="*/ 854 h 1208"/>
                  <a:gd name="T82" fmla="*/ 104 w 1489"/>
                  <a:gd name="T83" fmla="*/ 857 h 1208"/>
                  <a:gd name="T84" fmla="*/ 37 w 1489"/>
                  <a:gd name="T85" fmla="*/ 973 h 1208"/>
                  <a:gd name="T86" fmla="*/ 131 w 1489"/>
                  <a:gd name="T87" fmla="*/ 961 h 1208"/>
                  <a:gd name="T88" fmla="*/ 84 w 1489"/>
                  <a:gd name="T89" fmla="*/ 1087 h 1208"/>
                  <a:gd name="T90" fmla="*/ 176 w 1489"/>
                  <a:gd name="T91" fmla="*/ 1060 h 1208"/>
                  <a:gd name="T92" fmla="*/ 1326 w 1489"/>
                  <a:gd name="T93" fmla="*/ 1208 h 1208"/>
                  <a:gd name="T94" fmla="*/ 1262 w 1489"/>
                  <a:gd name="T95" fmla="*/ 1135 h 1208"/>
                  <a:gd name="T96" fmla="*/ 1394 w 1489"/>
                  <a:gd name="T97" fmla="*/ 1106 h 1208"/>
                  <a:gd name="T98" fmla="*/ 1320 w 1489"/>
                  <a:gd name="T99" fmla="*/ 1045 h 1208"/>
                  <a:gd name="T100" fmla="*/ 1444 w 1489"/>
                  <a:gd name="T101" fmla="*/ 993 h 1208"/>
                  <a:gd name="T102" fmla="*/ 1362 w 1489"/>
                  <a:gd name="T103" fmla="*/ 945 h 1208"/>
                  <a:gd name="T104" fmla="*/ 1477 w 1489"/>
                  <a:gd name="T105" fmla="*/ 875 h 1208"/>
                  <a:gd name="T106" fmla="*/ 1386 w 1489"/>
                  <a:gd name="T107" fmla="*/ 841 h 1208"/>
                  <a:gd name="T108" fmla="*/ 1489 w 1489"/>
                  <a:gd name="T109" fmla="*/ 752 h 120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89" h="1208">
                    <a:moveTo>
                      <a:pt x="0" y="733"/>
                    </a:moveTo>
                    <a:lnTo>
                      <a:pt x="95" y="733"/>
                    </a:lnTo>
                    <a:lnTo>
                      <a:pt x="95" y="752"/>
                    </a:lnTo>
                    <a:lnTo>
                      <a:pt x="0" y="752"/>
                    </a:lnTo>
                    <a:lnTo>
                      <a:pt x="0" y="733"/>
                    </a:lnTo>
                    <a:lnTo>
                      <a:pt x="0" y="733"/>
                    </a:lnTo>
                    <a:close/>
                    <a:moveTo>
                      <a:pt x="12" y="611"/>
                    </a:moveTo>
                    <a:lnTo>
                      <a:pt x="104" y="626"/>
                    </a:lnTo>
                    <a:lnTo>
                      <a:pt x="102" y="645"/>
                    </a:lnTo>
                    <a:lnTo>
                      <a:pt x="8" y="629"/>
                    </a:lnTo>
                    <a:lnTo>
                      <a:pt x="12" y="611"/>
                    </a:lnTo>
                    <a:lnTo>
                      <a:pt x="12" y="611"/>
                    </a:lnTo>
                    <a:close/>
                    <a:moveTo>
                      <a:pt x="44" y="493"/>
                    </a:moveTo>
                    <a:lnTo>
                      <a:pt x="133" y="522"/>
                    </a:lnTo>
                    <a:lnTo>
                      <a:pt x="126" y="540"/>
                    </a:lnTo>
                    <a:lnTo>
                      <a:pt x="38" y="510"/>
                    </a:lnTo>
                    <a:lnTo>
                      <a:pt x="44" y="493"/>
                    </a:lnTo>
                    <a:lnTo>
                      <a:pt x="44" y="493"/>
                    </a:lnTo>
                    <a:close/>
                    <a:moveTo>
                      <a:pt x="95" y="381"/>
                    </a:moveTo>
                    <a:lnTo>
                      <a:pt x="177" y="425"/>
                    </a:lnTo>
                    <a:lnTo>
                      <a:pt x="168" y="441"/>
                    </a:lnTo>
                    <a:lnTo>
                      <a:pt x="85" y="397"/>
                    </a:lnTo>
                    <a:lnTo>
                      <a:pt x="95" y="381"/>
                    </a:lnTo>
                    <a:lnTo>
                      <a:pt x="95" y="381"/>
                    </a:lnTo>
                    <a:close/>
                    <a:moveTo>
                      <a:pt x="164" y="278"/>
                    </a:moveTo>
                    <a:lnTo>
                      <a:pt x="238" y="336"/>
                    </a:lnTo>
                    <a:lnTo>
                      <a:pt x="226" y="351"/>
                    </a:lnTo>
                    <a:lnTo>
                      <a:pt x="151" y="293"/>
                    </a:lnTo>
                    <a:lnTo>
                      <a:pt x="164" y="278"/>
                    </a:lnTo>
                    <a:lnTo>
                      <a:pt x="164" y="278"/>
                    </a:lnTo>
                    <a:close/>
                    <a:moveTo>
                      <a:pt x="247" y="189"/>
                    </a:moveTo>
                    <a:lnTo>
                      <a:pt x="311" y="258"/>
                    </a:lnTo>
                    <a:lnTo>
                      <a:pt x="297" y="270"/>
                    </a:lnTo>
                    <a:lnTo>
                      <a:pt x="234" y="201"/>
                    </a:lnTo>
                    <a:lnTo>
                      <a:pt x="247" y="189"/>
                    </a:lnTo>
                    <a:lnTo>
                      <a:pt x="247" y="189"/>
                    </a:lnTo>
                    <a:close/>
                    <a:moveTo>
                      <a:pt x="346" y="115"/>
                    </a:moveTo>
                    <a:lnTo>
                      <a:pt x="397" y="193"/>
                    </a:lnTo>
                    <a:lnTo>
                      <a:pt x="381" y="204"/>
                    </a:lnTo>
                    <a:lnTo>
                      <a:pt x="330" y="124"/>
                    </a:lnTo>
                    <a:lnTo>
                      <a:pt x="346" y="115"/>
                    </a:lnTo>
                    <a:lnTo>
                      <a:pt x="346" y="115"/>
                    </a:lnTo>
                    <a:close/>
                    <a:moveTo>
                      <a:pt x="455" y="57"/>
                    </a:moveTo>
                    <a:lnTo>
                      <a:pt x="493" y="143"/>
                    </a:lnTo>
                    <a:lnTo>
                      <a:pt x="475" y="151"/>
                    </a:lnTo>
                    <a:lnTo>
                      <a:pt x="438" y="65"/>
                    </a:lnTo>
                    <a:lnTo>
                      <a:pt x="455" y="57"/>
                    </a:lnTo>
                    <a:lnTo>
                      <a:pt x="455" y="57"/>
                    </a:lnTo>
                    <a:close/>
                    <a:moveTo>
                      <a:pt x="571" y="19"/>
                    </a:moveTo>
                    <a:lnTo>
                      <a:pt x="594" y="111"/>
                    </a:lnTo>
                    <a:lnTo>
                      <a:pt x="577" y="115"/>
                    </a:lnTo>
                    <a:lnTo>
                      <a:pt x="554" y="23"/>
                    </a:lnTo>
                    <a:lnTo>
                      <a:pt x="571" y="19"/>
                    </a:lnTo>
                    <a:lnTo>
                      <a:pt x="571" y="19"/>
                    </a:lnTo>
                    <a:close/>
                    <a:moveTo>
                      <a:pt x="693" y="0"/>
                    </a:moveTo>
                    <a:lnTo>
                      <a:pt x="701" y="94"/>
                    </a:lnTo>
                    <a:lnTo>
                      <a:pt x="682" y="96"/>
                    </a:lnTo>
                    <a:lnTo>
                      <a:pt x="674" y="1"/>
                    </a:lnTo>
                    <a:lnTo>
                      <a:pt x="693" y="0"/>
                    </a:lnTo>
                    <a:lnTo>
                      <a:pt x="693" y="0"/>
                    </a:lnTo>
                    <a:close/>
                    <a:moveTo>
                      <a:pt x="815" y="1"/>
                    </a:moveTo>
                    <a:lnTo>
                      <a:pt x="809" y="96"/>
                    </a:lnTo>
                    <a:lnTo>
                      <a:pt x="790" y="94"/>
                    </a:lnTo>
                    <a:lnTo>
                      <a:pt x="798" y="0"/>
                    </a:lnTo>
                    <a:lnTo>
                      <a:pt x="815" y="1"/>
                    </a:lnTo>
                    <a:lnTo>
                      <a:pt x="815" y="1"/>
                    </a:lnTo>
                    <a:close/>
                    <a:moveTo>
                      <a:pt x="937" y="24"/>
                    </a:moveTo>
                    <a:lnTo>
                      <a:pt x="914" y="115"/>
                    </a:lnTo>
                    <a:lnTo>
                      <a:pt x="895" y="111"/>
                    </a:lnTo>
                    <a:lnTo>
                      <a:pt x="919" y="19"/>
                    </a:lnTo>
                    <a:lnTo>
                      <a:pt x="937" y="24"/>
                    </a:lnTo>
                    <a:lnTo>
                      <a:pt x="937" y="24"/>
                    </a:lnTo>
                    <a:close/>
                    <a:moveTo>
                      <a:pt x="1053" y="66"/>
                    </a:moveTo>
                    <a:lnTo>
                      <a:pt x="1015" y="151"/>
                    </a:lnTo>
                    <a:lnTo>
                      <a:pt x="998" y="144"/>
                    </a:lnTo>
                    <a:lnTo>
                      <a:pt x="1035" y="58"/>
                    </a:lnTo>
                    <a:lnTo>
                      <a:pt x="1053" y="66"/>
                    </a:lnTo>
                    <a:lnTo>
                      <a:pt x="1053" y="66"/>
                    </a:lnTo>
                    <a:close/>
                    <a:moveTo>
                      <a:pt x="1160" y="125"/>
                    </a:moveTo>
                    <a:lnTo>
                      <a:pt x="1108" y="204"/>
                    </a:lnTo>
                    <a:lnTo>
                      <a:pt x="1093" y="194"/>
                    </a:lnTo>
                    <a:lnTo>
                      <a:pt x="1145" y="115"/>
                    </a:lnTo>
                    <a:lnTo>
                      <a:pt x="1160" y="125"/>
                    </a:lnTo>
                    <a:lnTo>
                      <a:pt x="1160" y="125"/>
                    </a:lnTo>
                    <a:close/>
                    <a:moveTo>
                      <a:pt x="1257" y="202"/>
                    </a:moveTo>
                    <a:lnTo>
                      <a:pt x="1192" y="271"/>
                    </a:lnTo>
                    <a:lnTo>
                      <a:pt x="1179" y="259"/>
                    </a:lnTo>
                    <a:lnTo>
                      <a:pt x="1242" y="190"/>
                    </a:lnTo>
                    <a:lnTo>
                      <a:pt x="1257" y="202"/>
                    </a:lnTo>
                    <a:lnTo>
                      <a:pt x="1257" y="202"/>
                    </a:lnTo>
                    <a:close/>
                    <a:moveTo>
                      <a:pt x="1404" y="398"/>
                    </a:moveTo>
                    <a:lnTo>
                      <a:pt x="1322" y="443"/>
                    </a:lnTo>
                    <a:lnTo>
                      <a:pt x="1312" y="426"/>
                    </a:lnTo>
                    <a:lnTo>
                      <a:pt x="1394" y="382"/>
                    </a:lnTo>
                    <a:lnTo>
                      <a:pt x="1404" y="398"/>
                    </a:lnTo>
                    <a:lnTo>
                      <a:pt x="1404" y="398"/>
                    </a:lnTo>
                    <a:close/>
                    <a:moveTo>
                      <a:pt x="1338" y="294"/>
                    </a:moveTo>
                    <a:lnTo>
                      <a:pt x="1264" y="352"/>
                    </a:lnTo>
                    <a:lnTo>
                      <a:pt x="1253" y="337"/>
                    </a:lnTo>
                    <a:lnTo>
                      <a:pt x="1327" y="279"/>
                    </a:lnTo>
                    <a:lnTo>
                      <a:pt x="1338" y="294"/>
                    </a:lnTo>
                    <a:lnTo>
                      <a:pt x="1338" y="294"/>
                    </a:lnTo>
                    <a:close/>
                    <a:moveTo>
                      <a:pt x="237" y="1149"/>
                    </a:moveTo>
                    <a:lnTo>
                      <a:pt x="162" y="1207"/>
                    </a:lnTo>
                    <a:lnTo>
                      <a:pt x="150" y="1192"/>
                    </a:lnTo>
                    <a:lnTo>
                      <a:pt x="224" y="1134"/>
                    </a:lnTo>
                    <a:lnTo>
                      <a:pt x="237" y="1149"/>
                    </a:lnTo>
                    <a:lnTo>
                      <a:pt x="237" y="1149"/>
                    </a:lnTo>
                    <a:close/>
                    <a:moveTo>
                      <a:pt x="1451" y="512"/>
                    </a:moveTo>
                    <a:lnTo>
                      <a:pt x="1362" y="543"/>
                    </a:lnTo>
                    <a:lnTo>
                      <a:pt x="1357" y="524"/>
                    </a:lnTo>
                    <a:lnTo>
                      <a:pt x="1446" y="494"/>
                    </a:lnTo>
                    <a:lnTo>
                      <a:pt x="1451" y="512"/>
                    </a:lnTo>
                    <a:lnTo>
                      <a:pt x="1451" y="512"/>
                    </a:lnTo>
                    <a:close/>
                    <a:moveTo>
                      <a:pt x="1479" y="632"/>
                    </a:moveTo>
                    <a:lnTo>
                      <a:pt x="1388" y="647"/>
                    </a:lnTo>
                    <a:lnTo>
                      <a:pt x="1384" y="628"/>
                    </a:lnTo>
                    <a:lnTo>
                      <a:pt x="1477" y="613"/>
                    </a:lnTo>
                    <a:lnTo>
                      <a:pt x="1479" y="632"/>
                    </a:lnTo>
                    <a:lnTo>
                      <a:pt x="1479" y="632"/>
                    </a:lnTo>
                    <a:close/>
                    <a:moveTo>
                      <a:pt x="104" y="857"/>
                    </a:moveTo>
                    <a:lnTo>
                      <a:pt x="11" y="873"/>
                    </a:lnTo>
                    <a:lnTo>
                      <a:pt x="8" y="854"/>
                    </a:lnTo>
                    <a:lnTo>
                      <a:pt x="102" y="840"/>
                    </a:lnTo>
                    <a:lnTo>
                      <a:pt x="104" y="857"/>
                    </a:lnTo>
                    <a:lnTo>
                      <a:pt x="104" y="857"/>
                    </a:lnTo>
                    <a:close/>
                    <a:moveTo>
                      <a:pt x="131" y="961"/>
                    </a:moveTo>
                    <a:lnTo>
                      <a:pt x="44" y="992"/>
                    </a:lnTo>
                    <a:lnTo>
                      <a:pt x="37" y="973"/>
                    </a:lnTo>
                    <a:lnTo>
                      <a:pt x="126" y="944"/>
                    </a:lnTo>
                    <a:lnTo>
                      <a:pt x="131" y="961"/>
                    </a:lnTo>
                    <a:lnTo>
                      <a:pt x="131" y="961"/>
                    </a:lnTo>
                    <a:close/>
                    <a:moveTo>
                      <a:pt x="176" y="1060"/>
                    </a:moveTo>
                    <a:lnTo>
                      <a:pt x="93" y="1104"/>
                    </a:lnTo>
                    <a:lnTo>
                      <a:pt x="84" y="1087"/>
                    </a:lnTo>
                    <a:lnTo>
                      <a:pt x="168" y="1042"/>
                    </a:lnTo>
                    <a:lnTo>
                      <a:pt x="176" y="1060"/>
                    </a:lnTo>
                    <a:lnTo>
                      <a:pt x="176" y="1060"/>
                    </a:lnTo>
                    <a:close/>
                    <a:moveTo>
                      <a:pt x="1262" y="1135"/>
                    </a:moveTo>
                    <a:lnTo>
                      <a:pt x="1336" y="1193"/>
                    </a:lnTo>
                    <a:lnTo>
                      <a:pt x="1326" y="1208"/>
                    </a:lnTo>
                    <a:lnTo>
                      <a:pt x="1251" y="1150"/>
                    </a:lnTo>
                    <a:lnTo>
                      <a:pt x="1262" y="1135"/>
                    </a:lnTo>
                    <a:lnTo>
                      <a:pt x="1262" y="1135"/>
                    </a:lnTo>
                    <a:close/>
                    <a:moveTo>
                      <a:pt x="1320" y="1045"/>
                    </a:moveTo>
                    <a:lnTo>
                      <a:pt x="1403" y="1089"/>
                    </a:lnTo>
                    <a:lnTo>
                      <a:pt x="1394" y="1106"/>
                    </a:lnTo>
                    <a:lnTo>
                      <a:pt x="1311" y="1061"/>
                    </a:lnTo>
                    <a:lnTo>
                      <a:pt x="1320" y="1045"/>
                    </a:lnTo>
                    <a:lnTo>
                      <a:pt x="1320" y="1045"/>
                    </a:lnTo>
                    <a:close/>
                    <a:moveTo>
                      <a:pt x="1362" y="945"/>
                    </a:moveTo>
                    <a:lnTo>
                      <a:pt x="1451" y="976"/>
                    </a:lnTo>
                    <a:lnTo>
                      <a:pt x="1444" y="993"/>
                    </a:lnTo>
                    <a:lnTo>
                      <a:pt x="1357" y="962"/>
                    </a:lnTo>
                    <a:lnTo>
                      <a:pt x="1362" y="945"/>
                    </a:lnTo>
                    <a:lnTo>
                      <a:pt x="1362" y="945"/>
                    </a:lnTo>
                    <a:close/>
                    <a:moveTo>
                      <a:pt x="1386" y="841"/>
                    </a:moveTo>
                    <a:lnTo>
                      <a:pt x="1479" y="856"/>
                    </a:lnTo>
                    <a:lnTo>
                      <a:pt x="1477" y="875"/>
                    </a:lnTo>
                    <a:lnTo>
                      <a:pt x="1384" y="860"/>
                    </a:lnTo>
                    <a:lnTo>
                      <a:pt x="1386" y="841"/>
                    </a:lnTo>
                    <a:lnTo>
                      <a:pt x="1386" y="841"/>
                    </a:lnTo>
                    <a:close/>
                    <a:moveTo>
                      <a:pt x="1394" y="733"/>
                    </a:moveTo>
                    <a:lnTo>
                      <a:pt x="1489" y="733"/>
                    </a:lnTo>
                    <a:lnTo>
                      <a:pt x="1489" y="752"/>
                    </a:lnTo>
                    <a:lnTo>
                      <a:pt x="1394" y="752"/>
                    </a:lnTo>
                    <a:lnTo>
                      <a:pt x="1394" y="73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62510" tIns="81255" rIns="162510" bIns="81255"/>
              <a:lstStyle/>
              <a:p>
                <a:pPr defTabSz="913765">
                  <a:defRPr/>
                </a:pPr>
                <a:endParaRPr lang="en-US" sz="2400"/>
              </a:p>
            </p:txBody>
          </p:sp>
          <p:sp>
            <p:nvSpPr>
              <p:cNvPr id="60" name="Freeform 7"/>
              <p:cNvSpPr>
                <a:spLocks noEditPoints="1"/>
              </p:cNvSpPr>
              <p:nvPr/>
            </p:nvSpPr>
            <p:spPr bwMode="auto">
              <a:xfrm>
                <a:off x="3537271" y="1608219"/>
                <a:ext cx="1943879" cy="1534365"/>
              </a:xfrm>
              <a:custGeom>
                <a:gdLst>
                  <a:gd name="T0" fmla="*/ 33 w 1097"/>
                  <a:gd name="T1" fmla="*/ 574 h 866"/>
                  <a:gd name="T2" fmla="*/ 36 w 1097"/>
                  <a:gd name="T3" fmla="*/ 602 h 866"/>
                  <a:gd name="T4" fmla="*/ 34 w 1097"/>
                  <a:gd name="T5" fmla="*/ 517 h 866"/>
                  <a:gd name="T6" fmla="*/ 46 w 1097"/>
                  <a:gd name="T7" fmla="*/ 433 h 866"/>
                  <a:gd name="T8" fmla="*/ 72 w 1097"/>
                  <a:gd name="T9" fmla="*/ 352 h 866"/>
                  <a:gd name="T10" fmla="*/ 111 w 1097"/>
                  <a:gd name="T11" fmla="*/ 276 h 866"/>
                  <a:gd name="T12" fmla="*/ 162 w 1097"/>
                  <a:gd name="T13" fmla="*/ 208 h 866"/>
                  <a:gd name="T14" fmla="*/ 224 w 1097"/>
                  <a:gd name="T15" fmla="*/ 149 h 866"/>
                  <a:gd name="T16" fmla="*/ 294 w 1097"/>
                  <a:gd name="T17" fmla="*/ 101 h 866"/>
                  <a:gd name="T18" fmla="*/ 372 w 1097"/>
                  <a:gd name="T19" fmla="*/ 65 h 866"/>
                  <a:gd name="T20" fmla="*/ 454 w 1097"/>
                  <a:gd name="T21" fmla="*/ 43 h 866"/>
                  <a:gd name="T22" fmla="*/ 539 w 1097"/>
                  <a:gd name="T23" fmla="*/ 34 h 866"/>
                  <a:gd name="T24" fmla="*/ 624 w 1097"/>
                  <a:gd name="T25" fmla="*/ 39 h 866"/>
                  <a:gd name="T26" fmla="*/ 707 w 1097"/>
                  <a:gd name="T27" fmla="*/ 59 h 866"/>
                  <a:gd name="T28" fmla="*/ 785 w 1097"/>
                  <a:gd name="T29" fmla="*/ 92 h 866"/>
                  <a:gd name="T30" fmla="*/ 857 w 1097"/>
                  <a:gd name="T31" fmla="*/ 137 h 866"/>
                  <a:gd name="T32" fmla="*/ 975 w 1097"/>
                  <a:gd name="T33" fmla="*/ 260 h 866"/>
                  <a:gd name="T34" fmla="*/ 921 w 1097"/>
                  <a:gd name="T35" fmla="*/ 193 h 866"/>
                  <a:gd name="T36" fmla="*/ 1016 w 1097"/>
                  <a:gd name="T37" fmla="*/ 334 h 866"/>
                  <a:gd name="T38" fmla="*/ 1046 w 1097"/>
                  <a:gd name="T39" fmla="*/ 414 h 866"/>
                  <a:gd name="T40" fmla="*/ 21 w 1097"/>
                  <a:gd name="T41" fmla="*/ 702 h 866"/>
                  <a:gd name="T42" fmla="*/ 54 w 1097"/>
                  <a:gd name="T43" fmla="*/ 787 h 866"/>
                  <a:gd name="T44" fmla="*/ 1018 w 1097"/>
                  <a:gd name="T45" fmla="*/ 832 h 866"/>
                  <a:gd name="T46" fmla="*/ 1059 w 1097"/>
                  <a:gd name="T47" fmla="*/ 751 h 866"/>
                  <a:gd name="T48" fmla="*/ 1085 w 1097"/>
                  <a:gd name="T49" fmla="*/ 664 h 866"/>
                  <a:gd name="T50" fmla="*/ 1097 w 1097"/>
                  <a:gd name="T51" fmla="*/ 574 h 866"/>
                  <a:gd name="T52" fmla="*/ 1093 w 1097"/>
                  <a:gd name="T53" fmla="*/ 484 h 866"/>
                  <a:gd name="T54" fmla="*/ 36 w 1097"/>
                  <a:gd name="T55" fmla="*/ 488 h 866"/>
                  <a:gd name="T56" fmla="*/ 53 w 1097"/>
                  <a:gd name="T57" fmla="*/ 405 h 866"/>
                  <a:gd name="T58" fmla="*/ 84 w 1097"/>
                  <a:gd name="T59" fmla="*/ 325 h 866"/>
                  <a:gd name="T60" fmla="*/ 127 w 1097"/>
                  <a:gd name="T61" fmla="*/ 252 h 866"/>
                  <a:gd name="T62" fmla="*/ 182 w 1097"/>
                  <a:gd name="T63" fmla="*/ 187 h 866"/>
                  <a:gd name="T64" fmla="*/ 247 w 1097"/>
                  <a:gd name="T65" fmla="*/ 131 h 866"/>
                  <a:gd name="T66" fmla="*/ 320 w 1097"/>
                  <a:gd name="T67" fmla="*/ 87 h 866"/>
                  <a:gd name="T68" fmla="*/ 399 w 1097"/>
                  <a:gd name="T69" fmla="*/ 56 h 866"/>
                  <a:gd name="T70" fmla="*/ 482 w 1097"/>
                  <a:gd name="T71" fmla="*/ 38 h 866"/>
                  <a:gd name="T72" fmla="*/ 567 w 1097"/>
                  <a:gd name="T73" fmla="*/ 34 h 866"/>
                  <a:gd name="T74" fmla="*/ 652 w 1097"/>
                  <a:gd name="T75" fmla="*/ 44 h 866"/>
                  <a:gd name="T76" fmla="*/ 734 w 1097"/>
                  <a:gd name="T77" fmla="*/ 68 h 866"/>
                  <a:gd name="T78" fmla="*/ 810 w 1097"/>
                  <a:gd name="T79" fmla="*/ 106 h 866"/>
                  <a:gd name="T80" fmla="*/ 880 w 1097"/>
                  <a:gd name="T81" fmla="*/ 155 h 866"/>
                  <a:gd name="T82" fmla="*/ 990 w 1097"/>
                  <a:gd name="T83" fmla="*/ 284 h 866"/>
                  <a:gd name="T84" fmla="*/ 940 w 1097"/>
                  <a:gd name="T85" fmla="*/ 215 h 866"/>
                  <a:gd name="T86" fmla="*/ 1028 w 1097"/>
                  <a:gd name="T87" fmla="*/ 360 h 866"/>
                  <a:gd name="T88" fmla="*/ 1052 w 1097"/>
                  <a:gd name="T89" fmla="*/ 442 h 866"/>
                  <a:gd name="T90" fmla="*/ 13 w 1097"/>
                  <a:gd name="T91" fmla="*/ 673 h 866"/>
                  <a:gd name="T92" fmla="*/ 41 w 1097"/>
                  <a:gd name="T93" fmla="*/ 759 h 866"/>
                  <a:gd name="T94" fmla="*/ 83 w 1097"/>
                  <a:gd name="T95" fmla="*/ 840 h 866"/>
                  <a:gd name="T96" fmla="*/ 1002 w 1097"/>
                  <a:gd name="T97" fmla="*/ 858 h 866"/>
                  <a:gd name="T98" fmla="*/ 1047 w 1097"/>
                  <a:gd name="T99" fmla="*/ 779 h 866"/>
                  <a:gd name="T100" fmla="*/ 1078 w 1097"/>
                  <a:gd name="T101" fmla="*/ 694 h 866"/>
                  <a:gd name="T102" fmla="*/ 1094 w 1097"/>
                  <a:gd name="T103" fmla="*/ 605 h 866"/>
                  <a:gd name="T104" fmla="*/ 1096 w 1097"/>
                  <a:gd name="T105" fmla="*/ 514 h 86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97" h="865">
                    <a:moveTo>
                      <a:pt x="33" y="574"/>
                    </a:moveTo>
                    <a:cubicBezTo>
                      <a:pt x="0" y="575"/>
                      <a:pt x="0" y="575"/>
                      <a:pt x="0" y="575"/>
                    </a:cubicBezTo>
                    <a:cubicBezTo>
                      <a:pt x="0" y="584"/>
                      <a:pt x="0" y="584"/>
                      <a:pt x="0" y="584"/>
                    </a:cubicBezTo>
                    <a:cubicBezTo>
                      <a:pt x="34" y="583"/>
                      <a:pt x="34" y="583"/>
                      <a:pt x="34" y="583"/>
                    </a:cubicBezTo>
                    <a:cubicBezTo>
                      <a:pt x="34" y="580"/>
                      <a:pt x="34" y="577"/>
                      <a:pt x="33" y="574"/>
                    </a:cubicBezTo>
                    <a:close/>
                    <a:moveTo>
                      <a:pt x="36" y="602"/>
                    </a:moveTo>
                    <a:cubicBezTo>
                      <a:pt x="2" y="606"/>
                      <a:pt x="2" y="606"/>
                      <a:pt x="2" y="606"/>
                    </a:cubicBezTo>
                    <a:cubicBezTo>
                      <a:pt x="3" y="615"/>
                      <a:pt x="3" y="615"/>
                      <a:pt x="3" y="615"/>
                    </a:cubicBezTo>
                    <a:cubicBezTo>
                      <a:pt x="37" y="611"/>
                      <a:pt x="37" y="611"/>
                      <a:pt x="37" y="611"/>
                    </a:cubicBezTo>
                    <a:cubicBezTo>
                      <a:pt x="36" y="608"/>
                      <a:pt x="36" y="605"/>
                      <a:pt x="36" y="602"/>
                    </a:cubicBezTo>
                    <a:close/>
                    <a:moveTo>
                      <a:pt x="34" y="517"/>
                    </a:moveTo>
                    <a:cubicBezTo>
                      <a:pt x="0" y="515"/>
                      <a:pt x="0" y="515"/>
                      <a:pt x="0" y="515"/>
                    </a:cubicBezTo>
                    <a:cubicBezTo>
                      <a:pt x="0" y="524"/>
                      <a:pt x="0" y="524"/>
                      <a:pt x="0" y="524"/>
                    </a:cubicBezTo>
                    <a:cubicBezTo>
                      <a:pt x="33" y="526"/>
                      <a:pt x="33" y="526"/>
                      <a:pt x="33" y="526"/>
                    </a:cubicBezTo>
                    <a:cubicBezTo>
                      <a:pt x="34" y="523"/>
                      <a:pt x="34" y="520"/>
                      <a:pt x="34" y="517"/>
                    </a:cubicBezTo>
                    <a:close/>
                    <a:moveTo>
                      <a:pt x="46" y="433"/>
                    </a:moveTo>
                    <a:cubicBezTo>
                      <a:pt x="13" y="425"/>
                      <a:pt x="13" y="425"/>
                      <a:pt x="13" y="425"/>
                    </a:cubicBezTo>
                    <a:cubicBezTo>
                      <a:pt x="11" y="434"/>
                      <a:pt x="11" y="434"/>
                      <a:pt x="11" y="434"/>
                    </a:cubicBezTo>
                    <a:cubicBezTo>
                      <a:pt x="44" y="442"/>
                      <a:pt x="44" y="442"/>
                      <a:pt x="44" y="442"/>
                    </a:cubicBezTo>
                    <a:cubicBezTo>
                      <a:pt x="45" y="439"/>
                      <a:pt x="45" y="436"/>
                      <a:pt x="46" y="433"/>
                    </a:cubicBezTo>
                    <a:close/>
                    <a:moveTo>
                      <a:pt x="72" y="352"/>
                    </a:moveTo>
                    <a:cubicBezTo>
                      <a:pt x="41" y="339"/>
                      <a:pt x="41" y="339"/>
                      <a:pt x="41" y="339"/>
                    </a:cubicBezTo>
                    <a:cubicBezTo>
                      <a:pt x="38" y="347"/>
                      <a:pt x="38" y="347"/>
                      <a:pt x="38" y="347"/>
                    </a:cubicBezTo>
                    <a:cubicBezTo>
                      <a:pt x="69" y="360"/>
                      <a:pt x="69" y="360"/>
                      <a:pt x="69" y="360"/>
                    </a:cubicBezTo>
                    <a:cubicBezTo>
                      <a:pt x="70" y="357"/>
                      <a:pt x="71" y="354"/>
                      <a:pt x="72" y="352"/>
                    </a:cubicBezTo>
                    <a:close/>
                    <a:moveTo>
                      <a:pt x="111" y="276"/>
                    </a:moveTo>
                    <a:cubicBezTo>
                      <a:pt x="83" y="258"/>
                      <a:pt x="83" y="258"/>
                      <a:pt x="83" y="258"/>
                    </a:cubicBezTo>
                    <a:cubicBezTo>
                      <a:pt x="78" y="266"/>
                      <a:pt x="78" y="266"/>
                      <a:pt x="78" y="266"/>
                    </a:cubicBezTo>
                    <a:cubicBezTo>
                      <a:pt x="107" y="284"/>
                      <a:pt x="107" y="284"/>
                      <a:pt x="107" y="284"/>
                    </a:cubicBezTo>
                    <a:cubicBezTo>
                      <a:pt x="108" y="281"/>
                      <a:pt x="110" y="279"/>
                      <a:pt x="111" y="276"/>
                    </a:cubicBezTo>
                    <a:close/>
                    <a:moveTo>
                      <a:pt x="162" y="208"/>
                    </a:moveTo>
                    <a:cubicBezTo>
                      <a:pt x="137" y="186"/>
                      <a:pt x="137" y="186"/>
                      <a:pt x="137" y="186"/>
                    </a:cubicBezTo>
                    <a:cubicBezTo>
                      <a:pt x="131" y="193"/>
                      <a:pt x="131" y="193"/>
                      <a:pt x="131" y="193"/>
                    </a:cubicBezTo>
                    <a:cubicBezTo>
                      <a:pt x="156" y="215"/>
                      <a:pt x="156" y="215"/>
                      <a:pt x="156" y="215"/>
                    </a:cubicBezTo>
                    <a:cubicBezTo>
                      <a:pt x="158" y="212"/>
                      <a:pt x="160" y="210"/>
                      <a:pt x="162" y="208"/>
                    </a:cubicBezTo>
                    <a:close/>
                    <a:moveTo>
                      <a:pt x="224" y="149"/>
                    </a:moveTo>
                    <a:cubicBezTo>
                      <a:pt x="202" y="123"/>
                      <a:pt x="202" y="123"/>
                      <a:pt x="202" y="123"/>
                    </a:cubicBezTo>
                    <a:cubicBezTo>
                      <a:pt x="196" y="129"/>
                      <a:pt x="196" y="129"/>
                      <a:pt x="196" y="129"/>
                    </a:cubicBezTo>
                    <a:cubicBezTo>
                      <a:pt x="217" y="155"/>
                      <a:pt x="217" y="155"/>
                      <a:pt x="217" y="155"/>
                    </a:cubicBezTo>
                    <a:cubicBezTo>
                      <a:pt x="219" y="153"/>
                      <a:pt x="222" y="151"/>
                      <a:pt x="224" y="149"/>
                    </a:cubicBezTo>
                    <a:close/>
                    <a:moveTo>
                      <a:pt x="294" y="101"/>
                    </a:moveTo>
                    <a:cubicBezTo>
                      <a:pt x="277" y="72"/>
                      <a:pt x="277" y="72"/>
                      <a:pt x="277" y="72"/>
                    </a:cubicBezTo>
                    <a:cubicBezTo>
                      <a:pt x="270" y="76"/>
                      <a:pt x="270" y="76"/>
                      <a:pt x="270" y="76"/>
                    </a:cubicBezTo>
                    <a:cubicBezTo>
                      <a:pt x="286" y="105"/>
                      <a:pt x="286" y="105"/>
                      <a:pt x="286" y="105"/>
                    </a:cubicBezTo>
                    <a:cubicBezTo>
                      <a:pt x="289" y="104"/>
                      <a:pt x="292" y="102"/>
                      <a:pt x="294" y="101"/>
                    </a:cubicBezTo>
                    <a:close/>
                    <a:moveTo>
                      <a:pt x="372" y="65"/>
                    </a:moveTo>
                    <a:cubicBezTo>
                      <a:pt x="360" y="34"/>
                      <a:pt x="360" y="34"/>
                      <a:pt x="360" y="34"/>
                    </a:cubicBezTo>
                    <a:cubicBezTo>
                      <a:pt x="351" y="37"/>
                      <a:pt x="351" y="37"/>
                      <a:pt x="351" y="37"/>
                    </a:cubicBezTo>
                    <a:cubicBezTo>
                      <a:pt x="363" y="68"/>
                      <a:pt x="363" y="68"/>
                      <a:pt x="363" y="68"/>
                    </a:cubicBezTo>
                    <a:cubicBezTo>
                      <a:pt x="366" y="67"/>
                      <a:pt x="369" y="66"/>
                      <a:pt x="372" y="65"/>
                    </a:cubicBezTo>
                    <a:close/>
                    <a:moveTo>
                      <a:pt x="454" y="43"/>
                    </a:moveTo>
                    <a:cubicBezTo>
                      <a:pt x="447" y="10"/>
                      <a:pt x="447" y="10"/>
                      <a:pt x="447" y="10"/>
                    </a:cubicBezTo>
                    <a:cubicBezTo>
                      <a:pt x="438" y="11"/>
                      <a:pt x="438" y="11"/>
                      <a:pt x="438" y="11"/>
                    </a:cubicBezTo>
                    <a:cubicBezTo>
                      <a:pt x="445" y="44"/>
                      <a:pt x="445" y="44"/>
                      <a:pt x="445" y="44"/>
                    </a:cubicBezTo>
                    <a:cubicBezTo>
                      <a:pt x="448" y="44"/>
                      <a:pt x="451" y="43"/>
                      <a:pt x="454" y="43"/>
                    </a:cubicBezTo>
                    <a:close/>
                    <a:moveTo>
                      <a:pt x="539" y="34"/>
                    </a:moveTo>
                    <a:cubicBezTo>
                      <a:pt x="538" y="0"/>
                      <a:pt x="538" y="0"/>
                      <a:pt x="538" y="0"/>
                    </a:cubicBezTo>
                    <a:cubicBezTo>
                      <a:pt x="529" y="1"/>
                      <a:pt x="529" y="1"/>
                      <a:pt x="529" y="1"/>
                    </a:cubicBezTo>
                    <a:cubicBezTo>
                      <a:pt x="529" y="34"/>
                      <a:pt x="529" y="34"/>
                      <a:pt x="529" y="34"/>
                    </a:cubicBezTo>
                    <a:cubicBezTo>
                      <a:pt x="532" y="34"/>
                      <a:pt x="535" y="34"/>
                      <a:pt x="539" y="34"/>
                    </a:cubicBezTo>
                    <a:close/>
                    <a:moveTo>
                      <a:pt x="624" y="39"/>
                    </a:moveTo>
                    <a:cubicBezTo>
                      <a:pt x="628" y="6"/>
                      <a:pt x="628" y="6"/>
                      <a:pt x="628" y="6"/>
                    </a:cubicBezTo>
                    <a:cubicBezTo>
                      <a:pt x="619" y="5"/>
                      <a:pt x="619" y="5"/>
                      <a:pt x="619" y="5"/>
                    </a:cubicBezTo>
                    <a:cubicBezTo>
                      <a:pt x="615" y="38"/>
                      <a:pt x="615" y="38"/>
                      <a:pt x="615" y="38"/>
                    </a:cubicBezTo>
                    <a:cubicBezTo>
                      <a:pt x="618" y="39"/>
                      <a:pt x="621" y="39"/>
                      <a:pt x="624" y="39"/>
                    </a:cubicBezTo>
                    <a:close/>
                    <a:moveTo>
                      <a:pt x="707" y="59"/>
                    </a:moveTo>
                    <a:cubicBezTo>
                      <a:pt x="717" y="27"/>
                      <a:pt x="717" y="27"/>
                      <a:pt x="717" y="27"/>
                    </a:cubicBezTo>
                    <a:cubicBezTo>
                      <a:pt x="708" y="24"/>
                      <a:pt x="708" y="24"/>
                      <a:pt x="708" y="24"/>
                    </a:cubicBezTo>
                    <a:cubicBezTo>
                      <a:pt x="698" y="56"/>
                      <a:pt x="698" y="56"/>
                      <a:pt x="698" y="56"/>
                    </a:cubicBezTo>
                    <a:cubicBezTo>
                      <a:pt x="701" y="57"/>
                      <a:pt x="704" y="58"/>
                      <a:pt x="707" y="59"/>
                    </a:cubicBezTo>
                    <a:close/>
                    <a:moveTo>
                      <a:pt x="785" y="92"/>
                    </a:moveTo>
                    <a:cubicBezTo>
                      <a:pt x="800" y="62"/>
                      <a:pt x="800" y="62"/>
                      <a:pt x="800" y="62"/>
                    </a:cubicBezTo>
                    <a:cubicBezTo>
                      <a:pt x="792" y="58"/>
                      <a:pt x="792" y="58"/>
                      <a:pt x="792" y="58"/>
                    </a:cubicBezTo>
                    <a:cubicBezTo>
                      <a:pt x="777" y="87"/>
                      <a:pt x="777" y="87"/>
                      <a:pt x="777" y="87"/>
                    </a:cubicBezTo>
                    <a:cubicBezTo>
                      <a:pt x="780" y="89"/>
                      <a:pt x="782" y="90"/>
                      <a:pt x="785" y="92"/>
                    </a:cubicBezTo>
                    <a:close/>
                    <a:moveTo>
                      <a:pt x="857" y="137"/>
                    </a:moveTo>
                    <a:cubicBezTo>
                      <a:pt x="877" y="110"/>
                      <a:pt x="877" y="110"/>
                      <a:pt x="877" y="110"/>
                    </a:cubicBezTo>
                    <a:cubicBezTo>
                      <a:pt x="870" y="104"/>
                      <a:pt x="870" y="104"/>
                      <a:pt x="870" y="104"/>
                    </a:cubicBezTo>
                    <a:cubicBezTo>
                      <a:pt x="850" y="132"/>
                      <a:pt x="850" y="132"/>
                      <a:pt x="850" y="132"/>
                    </a:cubicBezTo>
                    <a:cubicBezTo>
                      <a:pt x="852" y="133"/>
                      <a:pt x="855" y="135"/>
                      <a:pt x="857" y="137"/>
                    </a:cubicBezTo>
                    <a:close/>
                    <a:moveTo>
                      <a:pt x="975" y="260"/>
                    </a:moveTo>
                    <a:cubicBezTo>
                      <a:pt x="1002" y="241"/>
                      <a:pt x="1002" y="241"/>
                      <a:pt x="1002" y="241"/>
                    </a:cubicBezTo>
                    <a:cubicBezTo>
                      <a:pt x="997" y="233"/>
                      <a:pt x="997" y="233"/>
                      <a:pt x="997" y="233"/>
                    </a:cubicBezTo>
                    <a:cubicBezTo>
                      <a:pt x="969" y="252"/>
                      <a:pt x="969" y="252"/>
                      <a:pt x="969" y="252"/>
                    </a:cubicBezTo>
                    <a:cubicBezTo>
                      <a:pt x="971" y="255"/>
                      <a:pt x="973" y="257"/>
                      <a:pt x="975" y="260"/>
                    </a:cubicBezTo>
                    <a:close/>
                    <a:moveTo>
                      <a:pt x="921" y="193"/>
                    </a:moveTo>
                    <a:cubicBezTo>
                      <a:pt x="945" y="170"/>
                      <a:pt x="945" y="170"/>
                      <a:pt x="945" y="170"/>
                    </a:cubicBezTo>
                    <a:cubicBezTo>
                      <a:pt x="939" y="164"/>
                      <a:pt x="939" y="164"/>
                      <a:pt x="939" y="164"/>
                    </a:cubicBezTo>
                    <a:cubicBezTo>
                      <a:pt x="915" y="187"/>
                      <a:pt x="915" y="187"/>
                      <a:pt x="915" y="187"/>
                    </a:cubicBezTo>
                    <a:cubicBezTo>
                      <a:pt x="917" y="189"/>
                      <a:pt x="919" y="191"/>
                      <a:pt x="921" y="193"/>
                    </a:cubicBezTo>
                    <a:close/>
                    <a:moveTo>
                      <a:pt x="1016" y="334"/>
                    </a:moveTo>
                    <a:cubicBezTo>
                      <a:pt x="1047" y="320"/>
                      <a:pt x="1047" y="320"/>
                      <a:pt x="1047" y="320"/>
                    </a:cubicBezTo>
                    <a:cubicBezTo>
                      <a:pt x="1043" y="311"/>
                      <a:pt x="1043" y="311"/>
                      <a:pt x="1043" y="311"/>
                    </a:cubicBezTo>
                    <a:cubicBezTo>
                      <a:pt x="1013" y="326"/>
                      <a:pt x="1013" y="326"/>
                      <a:pt x="1013" y="326"/>
                    </a:cubicBezTo>
                    <a:cubicBezTo>
                      <a:pt x="1014" y="328"/>
                      <a:pt x="1015" y="331"/>
                      <a:pt x="1016" y="334"/>
                    </a:cubicBezTo>
                    <a:close/>
                    <a:moveTo>
                      <a:pt x="1046" y="414"/>
                    </a:moveTo>
                    <a:cubicBezTo>
                      <a:pt x="1078" y="405"/>
                      <a:pt x="1078" y="405"/>
                      <a:pt x="1078" y="405"/>
                    </a:cubicBezTo>
                    <a:cubicBezTo>
                      <a:pt x="1075" y="396"/>
                      <a:pt x="1075" y="396"/>
                      <a:pt x="1075" y="396"/>
                    </a:cubicBezTo>
                    <a:cubicBezTo>
                      <a:pt x="1043" y="405"/>
                      <a:pt x="1043" y="405"/>
                      <a:pt x="1043" y="405"/>
                    </a:cubicBezTo>
                    <a:cubicBezTo>
                      <a:pt x="1044" y="408"/>
                      <a:pt x="1045" y="411"/>
                      <a:pt x="1046" y="414"/>
                    </a:cubicBezTo>
                    <a:close/>
                    <a:moveTo>
                      <a:pt x="21" y="702"/>
                    </a:moveTo>
                    <a:cubicBezTo>
                      <a:pt x="53" y="693"/>
                      <a:pt x="53" y="693"/>
                      <a:pt x="53" y="693"/>
                    </a:cubicBezTo>
                    <a:cubicBezTo>
                      <a:pt x="52" y="690"/>
                      <a:pt x="52" y="688"/>
                      <a:pt x="51" y="685"/>
                    </a:cubicBezTo>
                    <a:cubicBezTo>
                      <a:pt x="19" y="694"/>
                      <a:pt x="19" y="694"/>
                      <a:pt x="19" y="694"/>
                    </a:cubicBezTo>
                    <a:cubicBezTo>
                      <a:pt x="21" y="702"/>
                      <a:pt x="21" y="702"/>
                      <a:pt x="21" y="702"/>
                    </a:cubicBezTo>
                    <a:close/>
                    <a:moveTo>
                      <a:pt x="54" y="787"/>
                    </a:moveTo>
                    <a:cubicBezTo>
                      <a:pt x="84" y="773"/>
                      <a:pt x="84" y="773"/>
                      <a:pt x="84" y="773"/>
                    </a:cubicBezTo>
                    <a:cubicBezTo>
                      <a:pt x="82" y="770"/>
                      <a:pt x="81" y="767"/>
                      <a:pt x="80" y="765"/>
                    </a:cubicBezTo>
                    <a:cubicBezTo>
                      <a:pt x="50" y="779"/>
                      <a:pt x="50" y="779"/>
                      <a:pt x="50" y="779"/>
                    </a:cubicBezTo>
                    <a:cubicBezTo>
                      <a:pt x="54" y="787"/>
                      <a:pt x="54" y="787"/>
                      <a:pt x="54" y="787"/>
                    </a:cubicBezTo>
                    <a:close/>
                    <a:moveTo>
                      <a:pt x="1018" y="832"/>
                    </a:moveTo>
                    <a:cubicBezTo>
                      <a:pt x="990" y="815"/>
                      <a:pt x="990" y="815"/>
                      <a:pt x="990" y="815"/>
                    </a:cubicBezTo>
                    <a:cubicBezTo>
                      <a:pt x="988" y="818"/>
                      <a:pt x="987" y="820"/>
                      <a:pt x="985" y="823"/>
                    </a:cubicBezTo>
                    <a:cubicBezTo>
                      <a:pt x="1014" y="840"/>
                      <a:pt x="1014" y="840"/>
                      <a:pt x="1014" y="840"/>
                    </a:cubicBezTo>
                    <a:cubicBezTo>
                      <a:pt x="1018" y="832"/>
                      <a:pt x="1018" y="832"/>
                      <a:pt x="1018" y="832"/>
                    </a:cubicBezTo>
                    <a:close/>
                    <a:moveTo>
                      <a:pt x="1059" y="751"/>
                    </a:moveTo>
                    <a:cubicBezTo>
                      <a:pt x="1028" y="739"/>
                      <a:pt x="1028" y="739"/>
                      <a:pt x="1028" y="739"/>
                    </a:cubicBezTo>
                    <a:cubicBezTo>
                      <a:pt x="1027" y="741"/>
                      <a:pt x="1025" y="744"/>
                      <a:pt x="1024" y="747"/>
                    </a:cubicBezTo>
                    <a:cubicBezTo>
                      <a:pt x="1055" y="760"/>
                      <a:pt x="1055" y="760"/>
                      <a:pt x="1055" y="760"/>
                    </a:cubicBezTo>
                    <a:cubicBezTo>
                      <a:pt x="1059" y="751"/>
                      <a:pt x="1059" y="751"/>
                      <a:pt x="1059" y="751"/>
                    </a:cubicBezTo>
                    <a:close/>
                    <a:moveTo>
                      <a:pt x="1085" y="664"/>
                    </a:moveTo>
                    <a:cubicBezTo>
                      <a:pt x="1052" y="657"/>
                      <a:pt x="1052" y="657"/>
                      <a:pt x="1052" y="657"/>
                    </a:cubicBezTo>
                    <a:cubicBezTo>
                      <a:pt x="1052" y="660"/>
                      <a:pt x="1051" y="663"/>
                      <a:pt x="1050" y="666"/>
                    </a:cubicBezTo>
                    <a:cubicBezTo>
                      <a:pt x="1083" y="673"/>
                      <a:pt x="1083" y="673"/>
                      <a:pt x="1083" y="673"/>
                    </a:cubicBezTo>
                    <a:cubicBezTo>
                      <a:pt x="1085" y="664"/>
                      <a:pt x="1085" y="664"/>
                      <a:pt x="1085" y="664"/>
                    </a:cubicBezTo>
                    <a:close/>
                    <a:moveTo>
                      <a:pt x="1097" y="574"/>
                    </a:moveTo>
                    <a:cubicBezTo>
                      <a:pt x="1063" y="572"/>
                      <a:pt x="1063" y="572"/>
                      <a:pt x="1063" y="572"/>
                    </a:cubicBezTo>
                    <a:cubicBezTo>
                      <a:pt x="1063" y="576"/>
                      <a:pt x="1063" y="579"/>
                      <a:pt x="1063" y="582"/>
                    </a:cubicBezTo>
                    <a:cubicBezTo>
                      <a:pt x="1096" y="583"/>
                      <a:pt x="1096" y="583"/>
                      <a:pt x="1096" y="583"/>
                    </a:cubicBezTo>
                    <a:cubicBezTo>
                      <a:pt x="1097" y="574"/>
                      <a:pt x="1097" y="574"/>
                      <a:pt x="1097" y="574"/>
                    </a:cubicBezTo>
                    <a:close/>
                    <a:moveTo>
                      <a:pt x="1093" y="484"/>
                    </a:moveTo>
                    <a:cubicBezTo>
                      <a:pt x="1060" y="487"/>
                      <a:pt x="1060" y="487"/>
                      <a:pt x="1060" y="487"/>
                    </a:cubicBezTo>
                    <a:cubicBezTo>
                      <a:pt x="1060" y="490"/>
                      <a:pt x="1061" y="493"/>
                      <a:pt x="1061" y="496"/>
                    </a:cubicBezTo>
                    <a:cubicBezTo>
                      <a:pt x="1094" y="493"/>
                      <a:pt x="1094" y="493"/>
                      <a:pt x="1094" y="493"/>
                    </a:cubicBezTo>
                    <a:cubicBezTo>
                      <a:pt x="1093" y="484"/>
                      <a:pt x="1093" y="484"/>
                      <a:pt x="1093" y="484"/>
                    </a:cubicBezTo>
                    <a:close/>
                    <a:moveTo>
                      <a:pt x="36" y="488"/>
                    </a:moveTo>
                    <a:cubicBezTo>
                      <a:pt x="3" y="485"/>
                      <a:pt x="3" y="485"/>
                      <a:pt x="3" y="485"/>
                    </a:cubicBezTo>
                    <a:cubicBezTo>
                      <a:pt x="2" y="494"/>
                      <a:pt x="2" y="494"/>
                      <a:pt x="2" y="494"/>
                    </a:cubicBezTo>
                    <a:cubicBezTo>
                      <a:pt x="35" y="497"/>
                      <a:pt x="35" y="497"/>
                      <a:pt x="35" y="497"/>
                    </a:cubicBezTo>
                    <a:cubicBezTo>
                      <a:pt x="36" y="494"/>
                      <a:pt x="36" y="491"/>
                      <a:pt x="36" y="488"/>
                    </a:cubicBezTo>
                    <a:close/>
                    <a:moveTo>
                      <a:pt x="53" y="405"/>
                    </a:moveTo>
                    <a:cubicBezTo>
                      <a:pt x="21" y="396"/>
                      <a:pt x="21" y="396"/>
                      <a:pt x="21" y="396"/>
                    </a:cubicBezTo>
                    <a:cubicBezTo>
                      <a:pt x="19" y="405"/>
                      <a:pt x="19" y="405"/>
                      <a:pt x="19" y="405"/>
                    </a:cubicBezTo>
                    <a:cubicBezTo>
                      <a:pt x="51" y="414"/>
                      <a:pt x="51" y="414"/>
                      <a:pt x="51" y="414"/>
                    </a:cubicBezTo>
                    <a:cubicBezTo>
                      <a:pt x="52" y="411"/>
                      <a:pt x="53" y="408"/>
                      <a:pt x="53" y="405"/>
                    </a:cubicBezTo>
                    <a:close/>
                    <a:moveTo>
                      <a:pt x="84" y="325"/>
                    </a:moveTo>
                    <a:cubicBezTo>
                      <a:pt x="54" y="311"/>
                      <a:pt x="54" y="311"/>
                      <a:pt x="54" y="311"/>
                    </a:cubicBezTo>
                    <a:cubicBezTo>
                      <a:pt x="50" y="319"/>
                      <a:pt x="50" y="319"/>
                      <a:pt x="50" y="319"/>
                    </a:cubicBezTo>
                    <a:cubicBezTo>
                      <a:pt x="80" y="334"/>
                      <a:pt x="80" y="334"/>
                      <a:pt x="80" y="334"/>
                    </a:cubicBezTo>
                    <a:cubicBezTo>
                      <a:pt x="81" y="331"/>
                      <a:pt x="83" y="328"/>
                      <a:pt x="84" y="325"/>
                    </a:cubicBezTo>
                    <a:close/>
                    <a:moveTo>
                      <a:pt x="127" y="252"/>
                    </a:moveTo>
                    <a:cubicBezTo>
                      <a:pt x="125" y="254"/>
                      <a:pt x="124" y="257"/>
                      <a:pt x="122" y="259"/>
                    </a:cubicBezTo>
                    <a:cubicBezTo>
                      <a:pt x="95" y="240"/>
                      <a:pt x="95" y="240"/>
                      <a:pt x="95" y="240"/>
                    </a:cubicBezTo>
                    <a:cubicBezTo>
                      <a:pt x="100" y="233"/>
                      <a:pt x="100" y="233"/>
                      <a:pt x="100" y="233"/>
                    </a:cubicBezTo>
                    <a:cubicBezTo>
                      <a:pt x="127" y="252"/>
                      <a:pt x="127" y="252"/>
                      <a:pt x="127" y="252"/>
                    </a:cubicBezTo>
                    <a:close/>
                    <a:moveTo>
                      <a:pt x="182" y="187"/>
                    </a:moveTo>
                    <a:cubicBezTo>
                      <a:pt x="180" y="189"/>
                      <a:pt x="178" y="191"/>
                      <a:pt x="176" y="193"/>
                    </a:cubicBezTo>
                    <a:cubicBezTo>
                      <a:pt x="152" y="170"/>
                      <a:pt x="152" y="170"/>
                      <a:pt x="152" y="170"/>
                    </a:cubicBezTo>
                    <a:cubicBezTo>
                      <a:pt x="158" y="163"/>
                      <a:pt x="158" y="163"/>
                      <a:pt x="158" y="163"/>
                    </a:cubicBezTo>
                    <a:cubicBezTo>
                      <a:pt x="182" y="187"/>
                      <a:pt x="182" y="187"/>
                      <a:pt x="182" y="187"/>
                    </a:cubicBezTo>
                    <a:close/>
                    <a:moveTo>
                      <a:pt x="247" y="131"/>
                    </a:moveTo>
                    <a:cubicBezTo>
                      <a:pt x="244" y="133"/>
                      <a:pt x="242" y="135"/>
                      <a:pt x="239" y="137"/>
                    </a:cubicBezTo>
                    <a:cubicBezTo>
                      <a:pt x="220" y="110"/>
                      <a:pt x="220" y="110"/>
                      <a:pt x="220" y="110"/>
                    </a:cubicBezTo>
                    <a:cubicBezTo>
                      <a:pt x="227" y="104"/>
                      <a:pt x="227" y="104"/>
                      <a:pt x="227" y="104"/>
                    </a:cubicBezTo>
                    <a:cubicBezTo>
                      <a:pt x="247" y="131"/>
                      <a:pt x="247" y="131"/>
                      <a:pt x="247" y="131"/>
                    </a:cubicBezTo>
                    <a:close/>
                    <a:moveTo>
                      <a:pt x="320" y="87"/>
                    </a:moveTo>
                    <a:cubicBezTo>
                      <a:pt x="305" y="57"/>
                      <a:pt x="305" y="57"/>
                      <a:pt x="305" y="57"/>
                    </a:cubicBezTo>
                    <a:cubicBezTo>
                      <a:pt x="296" y="62"/>
                      <a:pt x="296" y="62"/>
                      <a:pt x="296" y="62"/>
                    </a:cubicBezTo>
                    <a:cubicBezTo>
                      <a:pt x="312" y="91"/>
                      <a:pt x="312" y="91"/>
                      <a:pt x="312" y="91"/>
                    </a:cubicBezTo>
                    <a:cubicBezTo>
                      <a:pt x="314" y="90"/>
                      <a:pt x="317" y="89"/>
                      <a:pt x="320" y="87"/>
                    </a:cubicBezTo>
                    <a:close/>
                    <a:moveTo>
                      <a:pt x="399" y="56"/>
                    </a:moveTo>
                    <a:cubicBezTo>
                      <a:pt x="389" y="24"/>
                      <a:pt x="389" y="24"/>
                      <a:pt x="389" y="24"/>
                    </a:cubicBezTo>
                    <a:cubicBezTo>
                      <a:pt x="380" y="27"/>
                      <a:pt x="380" y="27"/>
                      <a:pt x="380" y="27"/>
                    </a:cubicBezTo>
                    <a:cubicBezTo>
                      <a:pt x="390" y="59"/>
                      <a:pt x="390" y="59"/>
                      <a:pt x="390" y="59"/>
                    </a:cubicBezTo>
                    <a:cubicBezTo>
                      <a:pt x="393" y="58"/>
                      <a:pt x="396" y="57"/>
                      <a:pt x="399" y="56"/>
                    </a:cubicBezTo>
                    <a:close/>
                    <a:moveTo>
                      <a:pt x="482" y="38"/>
                    </a:moveTo>
                    <a:cubicBezTo>
                      <a:pt x="478" y="5"/>
                      <a:pt x="478" y="5"/>
                      <a:pt x="478" y="5"/>
                    </a:cubicBezTo>
                    <a:cubicBezTo>
                      <a:pt x="469" y="6"/>
                      <a:pt x="469" y="6"/>
                      <a:pt x="469" y="6"/>
                    </a:cubicBezTo>
                    <a:cubicBezTo>
                      <a:pt x="473" y="39"/>
                      <a:pt x="473" y="39"/>
                      <a:pt x="473" y="39"/>
                    </a:cubicBezTo>
                    <a:cubicBezTo>
                      <a:pt x="476" y="39"/>
                      <a:pt x="479" y="39"/>
                      <a:pt x="482" y="38"/>
                    </a:cubicBezTo>
                    <a:close/>
                    <a:moveTo>
                      <a:pt x="567" y="34"/>
                    </a:moveTo>
                    <a:cubicBezTo>
                      <a:pt x="568" y="1"/>
                      <a:pt x="568" y="1"/>
                      <a:pt x="568" y="1"/>
                    </a:cubicBezTo>
                    <a:cubicBezTo>
                      <a:pt x="559" y="0"/>
                      <a:pt x="559" y="0"/>
                      <a:pt x="559" y="0"/>
                    </a:cubicBezTo>
                    <a:cubicBezTo>
                      <a:pt x="558" y="34"/>
                      <a:pt x="558" y="34"/>
                      <a:pt x="558" y="34"/>
                    </a:cubicBezTo>
                    <a:cubicBezTo>
                      <a:pt x="561" y="34"/>
                      <a:pt x="564" y="34"/>
                      <a:pt x="567" y="34"/>
                    </a:cubicBezTo>
                    <a:close/>
                    <a:moveTo>
                      <a:pt x="652" y="44"/>
                    </a:moveTo>
                    <a:cubicBezTo>
                      <a:pt x="658" y="12"/>
                      <a:pt x="658" y="12"/>
                      <a:pt x="658" y="12"/>
                    </a:cubicBezTo>
                    <a:cubicBezTo>
                      <a:pt x="649" y="10"/>
                      <a:pt x="649" y="10"/>
                      <a:pt x="649" y="10"/>
                    </a:cubicBezTo>
                    <a:cubicBezTo>
                      <a:pt x="643" y="43"/>
                      <a:pt x="643" y="43"/>
                      <a:pt x="643" y="43"/>
                    </a:cubicBezTo>
                    <a:cubicBezTo>
                      <a:pt x="646" y="43"/>
                      <a:pt x="649" y="44"/>
                      <a:pt x="652" y="44"/>
                    </a:cubicBezTo>
                    <a:close/>
                    <a:moveTo>
                      <a:pt x="734" y="68"/>
                    </a:moveTo>
                    <a:cubicBezTo>
                      <a:pt x="745" y="37"/>
                      <a:pt x="745" y="37"/>
                      <a:pt x="745" y="37"/>
                    </a:cubicBezTo>
                    <a:cubicBezTo>
                      <a:pt x="737" y="34"/>
                      <a:pt x="737" y="34"/>
                      <a:pt x="737" y="34"/>
                    </a:cubicBezTo>
                    <a:cubicBezTo>
                      <a:pt x="725" y="65"/>
                      <a:pt x="725" y="65"/>
                      <a:pt x="725" y="65"/>
                    </a:cubicBezTo>
                    <a:cubicBezTo>
                      <a:pt x="728" y="66"/>
                      <a:pt x="731" y="67"/>
                      <a:pt x="734" y="68"/>
                    </a:cubicBezTo>
                    <a:close/>
                    <a:moveTo>
                      <a:pt x="810" y="106"/>
                    </a:moveTo>
                    <a:cubicBezTo>
                      <a:pt x="827" y="76"/>
                      <a:pt x="827" y="76"/>
                      <a:pt x="827" y="76"/>
                    </a:cubicBezTo>
                    <a:cubicBezTo>
                      <a:pt x="819" y="72"/>
                      <a:pt x="819" y="72"/>
                      <a:pt x="819" y="72"/>
                    </a:cubicBezTo>
                    <a:cubicBezTo>
                      <a:pt x="802" y="101"/>
                      <a:pt x="802" y="101"/>
                      <a:pt x="802" y="101"/>
                    </a:cubicBezTo>
                    <a:cubicBezTo>
                      <a:pt x="805" y="102"/>
                      <a:pt x="808" y="104"/>
                      <a:pt x="810" y="106"/>
                    </a:cubicBezTo>
                    <a:close/>
                    <a:moveTo>
                      <a:pt x="880" y="155"/>
                    </a:moveTo>
                    <a:cubicBezTo>
                      <a:pt x="877" y="153"/>
                      <a:pt x="875" y="151"/>
                      <a:pt x="873" y="149"/>
                    </a:cubicBezTo>
                    <a:cubicBezTo>
                      <a:pt x="894" y="123"/>
                      <a:pt x="894" y="123"/>
                      <a:pt x="894" y="123"/>
                    </a:cubicBezTo>
                    <a:cubicBezTo>
                      <a:pt x="901" y="129"/>
                      <a:pt x="901" y="129"/>
                      <a:pt x="901" y="129"/>
                    </a:cubicBezTo>
                    <a:cubicBezTo>
                      <a:pt x="880" y="155"/>
                      <a:pt x="880" y="155"/>
                      <a:pt x="880" y="155"/>
                    </a:cubicBezTo>
                    <a:close/>
                    <a:moveTo>
                      <a:pt x="990" y="284"/>
                    </a:moveTo>
                    <a:cubicBezTo>
                      <a:pt x="988" y="281"/>
                      <a:pt x="987" y="279"/>
                      <a:pt x="985" y="276"/>
                    </a:cubicBezTo>
                    <a:cubicBezTo>
                      <a:pt x="1014" y="259"/>
                      <a:pt x="1014" y="259"/>
                      <a:pt x="1014" y="259"/>
                    </a:cubicBezTo>
                    <a:cubicBezTo>
                      <a:pt x="1019" y="266"/>
                      <a:pt x="1019" y="266"/>
                      <a:pt x="1019" y="266"/>
                    </a:cubicBezTo>
                    <a:cubicBezTo>
                      <a:pt x="990" y="284"/>
                      <a:pt x="990" y="284"/>
                      <a:pt x="990" y="284"/>
                    </a:cubicBezTo>
                    <a:close/>
                    <a:moveTo>
                      <a:pt x="940" y="215"/>
                    </a:moveTo>
                    <a:cubicBezTo>
                      <a:pt x="938" y="213"/>
                      <a:pt x="936" y="210"/>
                      <a:pt x="934" y="208"/>
                    </a:cubicBezTo>
                    <a:cubicBezTo>
                      <a:pt x="960" y="186"/>
                      <a:pt x="960" y="186"/>
                      <a:pt x="960" y="186"/>
                    </a:cubicBezTo>
                    <a:cubicBezTo>
                      <a:pt x="966" y="193"/>
                      <a:pt x="966" y="193"/>
                      <a:pt x="966" y="193"/>
                    </a:cubicBezTo>
                    <a:cubicBezTo>
                      <a:pt x="940" y="215"/>
                      <a:pt x="940" y="215"/>
                      <a:pt x="940" y="215"/>
                    </a:cubicBezTo>
                    <a:close/>
                    <a:moveTo>
                      <a:pt x="1028" y="360"/>
                    </a:moveTo>
                    <a:cubicBezTo>
                      <a:pt x="1059" y="348"/>
                      <a:pt x="1059" y="348"/>
                      <a:pt x="1059" y="348"/>
                    </a:cubicBezTo>
                    <a:cubicBezTo>
                      <a:pt x="1055" y="339"/>
                      <a:pt x="1055" y="339"/>
                      <a:pt x="1055" y="339"/>
                    </a:cubicBezTo>
                    <a:cubicBezTo>
                      <a:pt x="1024" y="352"/>
                      <a:pt x="1024" y="352"/>
                      <a:pt x="1024" y="352"/>
                    </a:cubicBezTo>
                    <a:cubicBezTo>
                      <a:pt x="1026" y="355"/>
                      <a:pt x="1027" y="358"/>
                      <a:pt x="1028" y="360"/>
                    </a:cubicBezTo>
                    <a:close/>
                    <a:moveTo>
                      <a:pt x="1052" y="442"/>
                    </a:moveTo>
                    <a:cubicBezTo>
                      <a:pt x="1085" y="435"/>
                      <a:pt x="1085" y="435"/>
                      <a:pt x="1085" y="435"/>
                    </a:cubicBezTo>
                    <a:cubicBezTo>
                      <a:pt x="1083" y="426"/>
                      <a:pt x="1083" y="426"/>
                      <a:pt x="1083" y="426"/>
                    </a:cubicBezTo>
                    <a:cubicBezTo>
                      <a:pt x="1050" y="433"/>
                      <a:pt x="1050" y="433"/>
                      <a:pt x="1050" y="433"/>
                    </a:cubicBezTo>
                    <a:cubicBezTo>
                      <a:pt x="1051" y="436"/>
                      <a:pt x="1052" y="439"/>
                      <a:pt x="1052" y="442"/>
                    </a:cubicBezTo>
                    <a:close/>
                    <a:moveTo>
                      <a:pt x="13" y="673"/>
                    </a:moveTo>
                    <a:cubicBezTo>
                      <a:pt x="46" y="666"/>
                      <a:pt x="46" y="666"/>
                      <a:pt x="46" y="666"/>
                    </a:cubicBezTo>
                    <a:cubicBezTo>
                      <a:pt x="45" y="663"/>
                      <a:pt x="45" y="660"/>
                      <a:pt x="44" y="657"/>
                    </a:cubicBezTo>
                    <a:cubicBezTo>
                      <a:pt x="11" y="664"/>
                      <a:pt x="11" y="664"/>
                      <a:pt x="11" y="664"/>
                    </a:cubicBezTo>
                    <a:cubicBezTo>
                      <a:pt x="13" y="673"/>
                      <a:pt x="13" y="673"/>
                      <a:pt x="13" y="673"/>
                    </a:cubicBezTo>
                    <a:close/>
                    <a:moveTo>
                      <a:pt x="41" y="759"/>
                    </a:moveTo>
                    <a:cubicBezTo>
                      <a:pt x="72" y="747"/>
                      <a:pt x="72" y="747"/>
                      <a:pt x="72" y="747"/>
                    </a:cubicBezTo>
                    <a:cubicBezTo>
                      <a:pt x="71" y="744"/>
                      <a:pt x="70" y="741"/>
                      <a:pt x="69" y="738"/>
                    </a:cubicBezTo>
                    <a:cubicBezTo>
                      <a:pt x="38" y="751"/>
                      <a:pt x="38" y="751"/>
                      <a:pt x="38" y="751"/>
                    </a:cubicBezTo>
                    <a:cubicBezTo>
                      <a:pt x="41" y="759"/>
                      <a:pt x="41" y="759"/>
                      <a:pt x="41" y="759"/>
                    </a:cubicBezTo>
                    <a:close/>
                    <a:moveTo>
                      <a:pt x="83" y="840"/>
                    </a:moveTo>
                    <a:cubicBezTo>
                      <a:pt x="111" y="822"/>
                      <a:pt x="111" y="822"/>
                      <a:pt x="111" y="822"/>
                    </a:cubicBezTo>
                    <a:cubicBezTo>
                      <a:pt x="110" y="820"/>
                      <a:pt x="108" y="817"/>
                      <a:pt x="106" y="815"/>
                    </a:cubicBezTo>
                    <a:cubicBezTo>
                      <a:pt x="78" y="832"/>
                      <a:pt x="78" y="832"/>
                      <a:pt x="78" y="832"/>
                    </a:cubicBezTo>
                    <a:cubicBezTo>
                      <a:pt x="83" y="840"/>
                      <a:pt x="83" y="840"/>
                      <a:pt x="83" y="840"/>
                    </a:cubicBezTo>
                    <a:close/>
                    <a:moveTo>
                      <a:pt x="1002" y="858"/>
                    </a:moveTo>
                    <a:cubicBezTo>
                      <a:pt x="997" y="866"/>
                      <a:pt x="997" y="866"/>
                      <a:pt x="997" y="866"/>
                    </a:cubicBezTo>
                    <a:cubicBezTo>
                      <a:pt x="969" y="847"/>
                      <a:pt x="969" y="847"/>
                      <a:pt x="969" y="847"/>
                    </a:cubicBezTo>
                    <a:cubicBezTo>
                      <a:pt x="971" y="844"/>
                      <a:pt x="973" y="842"/>
                      <a:pt x="974" y="839"/>
                    </a:cubicBezTo>
                    <a:cubicBezTo>
                      <a:pt x="1002" y="858"/>
                      <a:pt x="1002" y="858"/>
                      <a:pt x="1002" y="858"/>
                    </a:cubicBezTo>
                    <a:close/>
                    <a:moveTo>
                      <a:pt x="1047" y="779"/>
                    </a:moveTo>
                    <a:cubicBezTo>
                      <a:pt x="1016" y="765"/>
                      <a:pt x="1016" y="765"/>
                      <a:pt x="1016" y="765"/>
                    </a:cubicBezTo>
                    <a:cubicBezTo>
                      <a:pt x="1015" y="768"/>
                      <a:pt x="1014" y="771"/>
                      <a:pt x="1012" y="773"/>
                    </a:cubicBezTo>
                    <a:cubicBezTo>
                      <a:pt x="1043" y="787"/>
                      <a:pt x="1043" y="787"/>
                      <a:pt x="1043" y="787"/>
                    </a:cubicBezTo>
                    <a:cubicBezTo>
                      <a:pt x="1047" y="779"/>
                      <a:pt x="1047" y="779"/>
                      <a:pt x="1047" y="779"/>
                    </a:cubicBezTo>
                    <a:close/>
                    <a:moveTo>
                      <a:pt x="1078" y="694"/>
                    </a:moveTo>
                    <a:cubicBezTo>
                      <a:pt x="1045" y="685"/>
                      <a:pt x="1045" y="685"/>
                      <a:pt x="1045" y="685"/>
                    </a:cubicBezTo>
                    <a:cubicBezTo>
                      <a:pt x="1045" y="688"/>
                      <a:pt x="1044" y="691"/>
                      <a:pt x="1043" y="694"/>
                    </a:cubicBezTo>
                    <a:cubicBezTo>
                      <a:pt x="1075" y="703"/>
                      <a:pt x="1075" y="703"/>
                      <a:pt x="1075" y="703"/>
                    </a:cubicBezTo>
                    <a:cubicBezTo>
                      <a:pt x="1078" y="694"/>
                      <a:pt x="1078" y="694"/>
                      <a:pt x="1078" y="694"/>
                    </a:cubicBezTo>
                    <a:close/>
                    <a:moveTo>
                      <a:pt x="1094" y="605"/>
                    </a:moveTo>
                    <a:cubicBezTo>
                      <a:pt x="1061" y="601"/>
                      <a:pt x="1061" y="601"/>
                      <a:pt x="1061" y="601"/>
                    </a:cubicBezTo>
                    <a:cubicBezTo>
                      <a:pt x="1061" y="604"/>
                      <a:pt x="1060" y="607"/>
                      <a:pt x="1060" y="610"/>
                    </a:cubicBezTo>
                    <a:cubicBezTo>
                      <a:pt x="1093" y="614"/>
                      <a:pt x="1093" y="614"/>
                      <a:pt x="1093" y="614"/>
                    </a:cubicBezTo>
                    <a:cubicBezTo>
                      <a:pt x="1094" y="605"/>
                      <a:pt x="1094" y="605"/>
                      <a:pt x="1094" y="605"/>
                    </a:cubicBezTo>
                    <a:close/>
                    <a:moveTo>
                      <a:pt x="1096" y="514"/>
                    </a:moveTo>
                    <a:cubicBezTo>
                      <a:pt x="1062" y="516"/>
                      <a:pt x="1062" y="516"/>
                      <a:pt x="1062" y="516"/>
                    </a:cubicBezTo>
                    <a:cubicBezTo>
                      <a:pt x="1063" y="519"/>
                      <a:pt x="1063" y="522"/>
                      <a:pt x="1063" y="525"/>
                    </a:cubicBezTo>
                    <a:cubicBezTo>
                      <a:pt x="1097" y="523"/>
                      <a:pt x="1097" y="523"/>
                      <a:pt x="1097" y="523"/>
                    </a:cubicBezTo>
                    <a:lnTo>
                      <a:pt x="1096" y="5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62510" tIns="81255" rIns="162510" bIns="81255"/>
              <a:lstStyle/>
              <a:p>
                <a:pPr defTabSz="913765">
                  <a:defRPr/>
                </a:pPr>
                <a:endParaRPr lang="en-US" sz="2400"/>
              </a:p>
            </p:txBody>
          </p:sp>
          <p:sp>
            <p:nvSpPr>
              <p:cNvPr id="61" name="Freeform 23"/>
              <p:cNvSpPr>
                <a:spLocks noEditPoints="1"/>
              </p:cNvSpPr>
              <p:nvPr/>
            </p:nvSpPr>
            <p:spPr bwMode="auto">
              <a:xfrm>
                <a:off x="3865407" y="1940294"/>
                <a:ext cx="1286294" cy="989658"/>
              </a:xfrm>
              <a:custGeom>
                <a:gdLst>
                  <a:gd name="T0" fmla="*/ 90 w 980"/>
                  <a:gd name="T1" fmla="*/ 661 h 754"/>
                  <a:gd name="T2" fmla="*/ 45 w 980"/>
                  <a:gd name="T3" fmla="*/ 694 h 754"/>
                  <a:gd name="T4" fmla="*/ 39 w 980"/>
                  <a:gd name="T5" fmla="*/ 683 h 754"/>
                  <a:gd name="T6" fmla="*/ 856 w 980"/>
                  <a:gd name="T7" fmla="*/ 726 h 754"/>
                  <a:gd name="T8" fmla="*/ 908 w 980"/>
                  <a:gd name="T9" fmla="*/ 746 h 754"/>
                  <a:gd name="T10" fmla="*/ 903 w 980"/>
                  <a:gd name="T11" fmla="*/ 754 h 754"/>
                  <a:gd name="T12" fmla="*/ 918 w 980"/>
                  <a:gd name="T13" fmla="*/ 648 h 754"/>
                  <a:gd name="T14" fmla="*/ 954 w 980"/>
                  <a:gd name="T15" fmla="*/ 649 h 754"/>
                  <a:gd name="T16" fmla="*/ 950 w 980"/>
                  <a:gd name="T17" fmla="*/ 658 h 754"/>
                  <a:gd name="T18" fmla="*/ 920 w 980"/>
                  <a:gd name="T19" fmla="*/ 556 h 754"/>
                  <a:gd name="T20" fmla="*/ 977 w 980"/>
                  <a:gd name="T21" fmla="*/ 553 h 754"/>
                  <a:gd name="T22" fmla="*/ 974 w 980"/>
                  <a:gd name="T23" fmla="*/ 564 h 754"/>
                  <a:gd name="T24" fmla="*/ 946 w 980"/>
                  <a:gd name="T25" fmla="*/ 460 h 754"/>
                  <a:gd name="T26" fmla="*/ 978 w 980"/>
                  <a:gd name="T27" fmla="*/ 447 h 754"/>
                  <a:gd name="T28" fmla="*/ 980 w 980"/>
                  <a:gd name="T29" fmla="*/ 457 h 754"/>
                  <a:gd name="T30" fmla="*/ 912 w 980"/>
                  <a:gd name="T31" fmla="*/ 382 h 754"/>
                  <a:gd name="T32" fmla="*/ 962 w 980"/>
                  <a:gd name="T33" fmla="*/ 357 h 754"/>
                  <a:gd name="T34" fmla="*/ 966 w 980"/>
                  <a:gd name="T35" fmla="*/ 368 h 754"/>
                  <a:gd name="T36" fmla="*/ 42 w 980"/>
                  <a:gd name="T37" fmla="*/ 577 h 754"/>
                  <a:gd name="T38" fmla="*/ 11 w 980"/>
                  <a:gd name="T39" fmla="*/ 595 h 754"/>
                  <a:gd name="T40" fmla="*/ 9 w 980"/>
                  <a:gd name="T41" fmla="*/ 584 h 754"/>
                  <a:gd name="T42" fmla="*/ 54 w 980"/>
                  <a:gd name="T43" fmla="*/ 483 h 754"/>
                  <a:gd name="T44" fmla="*/ 0 w 980"/>
                  <a:gd name="T45" fmla="*/ 494 h 754"/>
                  <a:gd name="T46" fmla="*/ 0 w 980"/>
                  <a:gd name="T47" fmla="*/ 483 h 754"/>
                  <a:gd name="T48" fmla="*/ 45 w 980"/>
                  <a:gd name="T49" fmla="*/ 387 h 754"/>
                  <a:gd name="T50" fmla="*/ 9 w 980"/>
                  <a:gd name="T51" fmla="*/ 390 h 754"/>
                  <a:gd name="T52" fmla="*/ 12 w 980"/>
                  <a:gd name="T53" fmla="*/ 380 h 754"/>
                  <a:gd name="T54" fmla="*/ 92 w 980"/>
                  <a:gd name="T55" fmla="*/ 310 h 754"/>
                  <a:gd name="T56" fmla="*/ 38 w 980"/>
                  <a:gd name="T57" fmla="*/ 299 h 754"/>
                  <a:gd name="T58" fmla="*/ 42 w 980"/>
                  <a:gd name="T59" fmla="*/ 289 h 754"/>
                  <a:gd name="T60" fmla="*/ 123 w 980"/>
                  <a:gd name="T61" fmla="*/ 218 h 754"/>
                  <a:gd name="T62" fmla="*/ 88 w 980"/>
                  <a:gd name="T63" fmla="*/ 208 h 754"/>
                  <a:gd name="T64" fmla="*/ 95 w 980"/>
                  <a:gd name="T65" fmla="*/ 198 h 754"/>
                  <a:gd name="T66" fmla="*/ 196 w 980"/>
                  <a:gd name="T67" fmla="*/ 167 h 754"/>
                  <a:gd name="T68" fmla="*/ 150 w 980"/>
                  <a:gd name="T69" fmla="*/ 135 h 754"/>
                  <a:gd name="T70" fmla="*/ 158 w 980"/>
                  <a:gd name="T71" fmla="*/ 128 h 754"/>
                  <a:gd name="T72" fmla="*/ 262 w 980"/>
                  <a:gd name="T73" fmla="*/ 93 h 754"/>
                  <a:gd name="T74" fmla="*/ 236 w 980"/>
                  <a:gd name="T75" fmla="*/ 70 h 754"/>
                  <a:gd name="T76" fmla="*/ 246 w 980"/>
                  <a:gd name="T77" fmla="*/ 63 h 754"/>
                  <a:gd name="T78" fmla="*/ 351 w 980"/>
                  <a:gd name="T79" fmla="*/ 75 h 754"/>
                  <a:gd name="T80" fmla="*/ 323 w 980"/>
                  <a:gd name="T81" fmla="*/ 28 h 754"/>
                  <a:gd name="T82" fmla="*/ 332 w 980"/>
                  <a:gd name="T83" fmla="*/ 24 h 754"/>
                  <a:gd name="T84" fmla="*/ 440 w 980"/>
                  <a:gd name="T85" fmla="*/ 35 h 754"/>
                  <a:gd name="T86" fmla="*/ 425 w 980"/>
                  <a:gd name="T87" fmla="*/ 2 h 754"/>
                  <a:gd name="T88" fmla="*/ 436 w 980"/>
                  <a:gd name="T89" fmla="*/ 1 h 754"/>
                  <a:gd name="T90" fmla="*/ 530 w 980"/>
                  <a:gd name="T91" fmla="*/ 55 h 754"/>
                  <a:gd name="T92" fmla="*/ 524 w 980"/>
                  <a:gd name="T93" fmla="*/ 0 h 754"/>
                  <a:gd name="T94" fmla="*/ 534 w 980"/>
                  <a:gd name="T95" fmla="*/ 0 h 754"/>
                  <a:gd name="T96" fmla="*/ 625 w 980"/>
                  <a:gd name="T97" fmla="*/ 52 h 754"/>
                  <a:gd name="T98" fmla="*/ 624 w 980"/>
                  <a:gd name="T99" fmla="*/ 17 h 754"/>
                  <a:gd name="T100" fmla="*/ 634 w 980"/>
                  <a:gd name="T101" fmla="*/ 20 h 754"/>
                  <a:gd name="T102" fmla="*/ 700 w 980"/>
                  <a:gd name="T103" fmla="*/ 106 h 754"/>
                  <a:gd name="T104" fmla="*/ 717 w 980"/>
                  <a:gd name="T105" fmla="*/ 54 h 754"/>
                  <a:gd name="T106" fmla="*/ 726 w 980"/>
                  <a:gd name="T107" fmla="*/ 59 h 754"/>
                  <a:gd name="T108" fmla="*/ 785 w 980"/>
                  <a:gd name="T109" fmla="*/ 140 h 754"/>
                  <a:gd name="T110" fmla="*/ 799 w 980"/>
                  <a:gd name="T111" fmla="*/ 108 h 754"/>
                  <a:gd name="T112" fmla="*/ 807 w 980"/>
                  <a:gd name="T113" fmla="*/ 114 h 754"/>
                  <a:gd name="T114" fmla="*/ 834 w 980"/>
                  <a:gd name="T115" fmla="*/ 220 h 754"/>
                  <a:gd name="T116" fmla="*/ 869 w 980"/>
                  <a:gd name="T117" fmla="*/ 178 h 754"/>
                  <a:gd name="T118" fmla="*/ 876 w 980"/>
                  <a:gd name="T119" fmla="*/ 186 h 754"/>
                  <a:gd name="T120" fmla="*/ 899 w 980"/>
                  <a:gd name="T121" fmla="*/ 286 h 754"/>
                  <a:gd name="T122" fmla="*/ 925 w 980"/>
                  <a:gd name="T123" fmla="*/ 260 h 75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80" h="754">
                    <a:moveTo>
                      <a:pt x="39" y="683"/>
                    </a:moveTo>
                    <a:lnTo>
                      <a:pt x="90" y="661"/>
                    </a:lnTo>
                    <a:lnTo>
                      <a:pt x="95" y="671"/>
                    </a:lnTo>
                    <a:lnTo>
                      <a:pt x="45" y="694"/>
                    </a:lnTo>
                    <a:lnTo>
                      <a:pt x="39" y="683"/>
                    </a:lnTo>
                    <a:lnTo>
                      <a:pt x="39" y="683"/>
                    </a:lnTo>
                    <a:close/>
                    <a:moveTo>
                      <a:pt x="903" y="754"/>
                    </a:moveTo>
                    <a:lnTo>
                      <a:pt x="856" y="726"/>
                    </a:lnTo>
                    <a:lnTo>
                      <a:pt x="862" y="717"/>
                    </a:lnTo>
                    <a:lnTo>
                      <a:pt x="908" y="746"/>
                    </a:lnTo>
                    <a:lnTo>
                      <a:pt x="903" y="754"/>
                    </a:lnTo>
                    <a:lnTo>
                      <a:pt x="903" y="754"/>
                    </a:lnTo>
                    <a:close/>
                    <a:moveTo>
                      <a:pt x="950" y="658"/>
                    </a:moveTo>
                    <a:lnTo>
                      <a:pt x="918" y="648"/>
                    </a:lnTo>
                    <a:lnTo>
                      <a:pt x="922" y="637"/>
                    </a:lnTo>
                    <a:lnTo>
                      <a:pt x="954" y="649"/>
                    </a:lnTo>
                    <a:lnTo>
                      <a:pt x="950" y="658"/>
                    </a:lnTo>
                    <a:lnTo>
                      <a:pt x="950" y="658"/>
                    </a:lnTo>
                    <a:close/>
                    <a:moveTo>
                      <a:pt x="974" y="564"/>
                    </a:moveTo>
                    <a:lnTo>
                      <a:pt x="920" y="556"/>
                    </a:lnTo>
                    <a:lnTo>
                      <a:pt x="922" y="545"/>
                    </a:lnTo>
                    <a:lnTo>
                      <a:pt x="977" y="553"/>
                    </a:lnTo>
                    <a:lnTo>
                      <a:pt x="974" y="564"/>
                    </a:lnTo>
                    <a:lnTo>
                      <a:pt x="974" y="564"/>
                    </a:lnTo>
                    <a:close/>
                    <a:moveTo>
                      <a:pt x="980" y="457"/>
                    </a:moveTo>
                    <a:lnTo>
                      <a:pt x="946" y="460"/>
                    </a:lnTo>
                    <a:lnTo>
                      <a:pt x="945" y="448"/>
                    </a:lnTo>
                    <a:lnTo>
                      <a:pt x="978" y="447"/>
                    </a:lnTo>
                    <a:lnTo>
                      <a:pt x="980" y="457"/>
                    </a:lnTo>
                    <a:lnTo>
                      <a:pt x="980" y="457"/>
                    </a:lnTo>
                    <a:close/>
                    <a:moveTo>
                      <a:pt x="966" y="368"/>
                    </a:moveTo>
                    <a:lnTo>
                      <a:pt x="912" y="382"/>
                    </a:lnTo>
                    <a:lnTo>
                      <a:pt x="910" y="371"/>
                    </a:lnTo>
                    <a:lnTo>
                      <a:pt x="962" y="357"/>
                    </a:lnTo>
                    <a:lnTo>
                      <a:pt x="966" y="368"/>
                    </a:lnTo>
                    <a:lnTo>
                      <a:pt x="966" y="368"/>
                    </a:lnTo>
                    <a:close/>
                    <a:moveTo>
                      <a:pt x="9" y="584"/>
                    </a:moveTo>
                    <a:lnTo>
                      <a:pt x="42" y="577"/>
                    </a:lnTo>
                    <a:lnTo>
                      <a:pt x="45" y="588"/>
                    </a:lnTo>
                    <a:lnTo>
                      <a:pt x="11" y="595"/>
                    </a:lnTo>
                    <a:lnTo>
                      <a:pt x="9" y="584"/>
                    </a:lnTo>
                    <a:lnTo>
                      <a:pt x="9" y="584"/>
                    </a:lnTo>
                    <a:close/>
                    <a:moveTo>
                      <a:pt x="0" y="483"/>
                    </a:moveTo>
                    <a:lnTo>
                      <a:pt x="54" y="483"/>
                    </a:lnTo>
                    <a:lnTo>
                      <a:pt x="54" y="494"/>
                    </a:lnTo>
                    <a:lnTo>
                      <a:pt x="0" y="494"/>
                    </a:lnTo>
                    <a:lnTo>
                      <a:pt x="0" y="483"/>
                    </a:lnTo>
                    <a:lnTo>
                      <a:pt x="0" y="483"/>
                    </a:lnTo>
                    <a:close/>
                    <a:moveTo>
                      <a:pt x="12" y="380"/>
                    </a:moveTo>
                    <a:lnTo>
                      <a:pt x="45" y="387"/>
                    </a:lnTo>
                    <a:lnTo>
                      <a:pt x="43" y="398"/>
                    </a:lnTo>
                    <a:lnTo>
                      <a:pt x="9" y="390"/>
                    </a:lnTo>
                    <a:lnTo>
                      <a:pt x="12" y="380"/>
                    </a:lnTo>
                    <a:lnTo>
                      <a:pt x="12" y="380"/>
                    </a:lnTo>
                    <a:close/>
                    <a:moveTo>
                      <a:pt x="42" y="289"/>
                    </a:moveTo>
                    <a:lnTo>
                      <a:pt x="92" y="310"/>
                    </a:lnTo>
                    <a:lnTo>
                      <a:pt x="88" y="321"/>
                    </a:lnTo>
                    <a:lnTo>
                      <a:pt x="38" y="299"/>
                    </a:lnTo>
                    <a:lnTo>
                      <a:pt x="42" y="289"/>
                    </a:lnTo>
                    <a:lnTo>
                      <a:pt x="42" y="289"/>
                    </a:lnTo>
                    <a:close/>
                    <a:moveTo>
                      <a:pt x="95" y="198"/>
                    </a:moveTo>
                    <a:lnTo>
                      <a:pt x="123" y="218"/>
                    </a:lnTo>
                    <a:lnTo>
                      <a:pt x="116" y="228"/>
                    </a:lnTo>
                    <a:lnTo>
                      <a:pt x="88" y="208"/>
                    </a:lnTo>
                    <a:lnTo>
                      <a:pt x="95" y="198"/>
                    </a:lnTo>
                    <a:lnTo>
                      <a:pt x="95" y="198"/>
                    </a:lnTo>
                    <a:close/>
                    <a:moveTo>
                      <a:pt x="158" y="128"/>
                    </a:moveTo>
                    <a:lnTo>
                      <a:pt x="196" y="167"/>
                    </a:lnTo>
                    <a:lnTo>
                      <a:pt x="188" y="175"/>
                    </a:lnTo>
                    <a:lnTo>
                      <a:pt x="150" y="135"/>
                    </a:lnTo>
                    <a:lnTo>
                      <a:pt x="158" y="128"/>
                    </a:lnTo>
                    <a:lnTo>
                      <a:pt x="158" y="128"/>
                    </a:lnTo>
                    <a:close/>
                    <a:moveTo>
                      <a:pt x="246" y="63"/>
                    </a:moveTo>
                    <a:lnTo>
                      <a:pt x="262" y="93"/>
                    </a:lnTo>
                    <a:lnTo>
                      <a:pt x="252" y="98"/>
                    </a:lnTo>
                    <a:lnTo>
                      <a:pt x="236" y="70"/>
                    </a:lnTo>
                    <a:lnTo>
                      <a:pt x="246" y="63"/>
                    </a:lnTo>
                    <a:lnTo>
                      <a:pt x="246" y="63"/>
                    </a:lnTo>
                    <a:close/>
                    <a:moveTo>
                      <a:pt x="332" y="24"/>
                    </a:moveTo>
                    <a:lnTo>
                      <a:pt x="351" y="75"/>
                    </a:lnTo>
                    <a:lnTo>
                      <a:pt x="340" y="79"/>
                    </a:lnTo>
                    <a:lnTo>
                      <a:pt x="323" y="28"/>
                    </a:lnTo>
                    <a:lnTo>
                      <a:pt x="332" y="24"/>
                    </a:lnTo>
                    <a:lnTo>
                      <a:pt x="332" y="24"/>
                    </a:lnTo>
                    <a:close/>
                    <a:moveTo>
                      <a:pt x="436" y="1"/>
                    </a:moveTo>
                    <a:lnTo>
                      <a:pt x="440" y="35"/>
                    </a:lnTo>
                    <a:lnTo>
                      <a:pt x="429" y="36"/>
                    </a:lnTo>
                    <a:lnTo>
                      <a:pt x="425" y="2"/>
                    </a:lnTo>
                    <a:lnTo>
                      <a:pt x="436" y="1"/>
                    </a:lnTo>
                    <a:lnTo>
                      <a:pt x="436" y="1"/>
                    </a:lnTo>
                    <a:close/>
                    <a:moveTo>
                      <a:pt x="534" y="0"/>
                    </a:moveTo>
                    <a:lnTo>
                      <a:pt x="530" y="55"/>
                    </a:lnTo>
                    <a:lnTo>
                      <a:pt x="520" y="54"/>
                    </a:lnTo>
                    <a:lnTo>
                      <a:pt x="524" y="0"/>
                    </a:lnTo>
                    <a:lnTo>
                      <a:pt x="534" y="0"/>
                    </a:lnTo>
                    <a:lnTo>
                      <a:pt x="534" y="0"/>
                    </a:lnTo>
                    <a:close/>
                    <a:moveTo>
                      <a:pt x="634" y="20"/>
                    </a:moveTo>
                    <a:lnTo>
                      <a:pt x="625" y="52"/>
                    </a:lnTo>
                    <a:lnTo>
                      <a:pt x="614" y="50"/>
                    </a:lnTo>
                    <a:lnTo>
                      <a:pt x="624" y="17"/>
                    </a:lnTo>
                    <a:lnTo>
                      <a:pt x="634" y="20"/>
                    </a:lnTo>
                    <a:lnTo>
                      <a:pt x="634" y="20"/>
                    </a:lnTo>
                    <a:close/>
                    <a:moveTo>
                      <a:pt x="726" y="59"/>
                    </a:moveTo>
                    <a:lnTo>
                      <a:pt x="700" y="106"/>
                    </a:lnTo>
                    <a:lnTo>
                      <a:pt x="691" y="102"/>
                    </a:lnTo>
                    <a:lnTo>
                      <a:pt x="717" y="54"/>
                    </a:lnTo>
                    <a:lnTo>
                      <a:pt x="726" y="59"/>
                    </a:lnTo>
                    <a:lnTo>
                      <a:pt x="726" y="59"/>
                    </a:lnTo>
                    <a:close/>
                    <a:moveTo>
                      <a:pt x="807" y="114"/>
                    </a:moveTo>
                    <a:lnTo>
                      <a:pt x="785" y="140"/>
                    </a:lnTo>
                    <a:lnTo>
                      <a:pt x="777" y="133"/>
                    </a:lnTo>
                    <a:lnTo>
                      <a:pt x="799" y="108"/>
                    </a:lnTo>
                    <a:lnTo>
                      <a:pt x="807" y="114"/>
                    </a:lnTo>
                    <a:lnTo>
                      <a:pt x="807" y="114"/>
                    </a:lnTo>
                    <a:close/>
                    <a:moveTo>
                      <a:pt x="876" y="186"/>
                    </a:moveTo>
                    <a:lnTo>
                      <a:pt x="834" y="220"/>
                    </a:lnTo>
                    <a:lnTo>
                      <a:pt x="827" y="212"/>
                    </a:lnTo>
                    <a:lnTo>
                      <a:pt x="869" y="178"/>
                    </a:lnTo>
                    <a:lnTo>
                      <a:pt x="876" y="186"/>
                    </a:lnTo>
                    <a:lnTo>
                      <a:pt x="876" y="186"/>
                    </a:lnTo>
                    <a:close/>
                    <a:moveTo>
                      <a:pt x="930" y="271"/>
                    </a:moveTo>
                    <a:lnTo>
                      <a:pt x="899" y="286"/>
                    </a:lnTo>
                    <a:lnTo>
                      <a:pt x="895" y="276"/>
                    </a:lnTo>
                    <a:lnTo>
                      <a:pt x="925" y="260"/>
                    </a:lnTo>
                    <a:lnTo>
                      <a:pt x="930" y="27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62510" tIns="81255" rIns="162510" bIns="81255"/>
              <a:lstStyle/>
              <a:p>
                <a:pPr defTabSz="913765">
                  <a:defRPr/>
                </a:pPr>
                <a:endParaRPr lang="en-US" sz="2400"/>
              </a:p>
            </p:txBody>
          </p:sp>
          <p:sp>
            <p:nvSpPr>
              <p:cNvPr id="62" name="Freeform 35"/>
              <p:cNvSpPr>
                <a:spLocks noEditPoints="1"/>
              </p:cNvSpPr>
              <p:nvPr/>
            </p:nvSpPr>
            <p:spPr bwMode="auto">
              <a:xfrm>
                <a:off x="4365486" y="2437747"/>
                <a:ext cx="286135" cy="288760"/>
              </a:xfrm>
              <a:custGeom>
                <a:gdLst>
                  <a:gd name="T0" fmla="*/ 81 w 162"/>
                  <a:gd name="T1" fmla="*/ 0 h 163"/>
                  <a:gd name="T2" fmla="*/ 162 w 162"/>
                  <a:gd name="T3" fmla="*/ 81 h 163"/>
                  <a:gd name="T4" fmla="*/ 81 w 162"/>
                  <a:gd name="T5" fmla="*/ 163 h 163"/>
                  <a:gd name="T6" fmla="*/ 0 w 162"/>
                  <a:gd name="T7" fmla="*/ 81 h 163"/>
                  <a:gd name="T8" fmla="*/ 81 w 162"/>
                  <a:gd name="T9" fmla="*/ 0 h 163"/>
                  <a:gd name="T10" fmla="*/ 81 w 162"/>
                  <a:gd name="T11" fmla="*/ 15 h 163"/>
                  <a:gd name="T12" fmla="*/ 15 w 162"/>
                  <a:gd name="T13" fmla="*/ 81 h 163"/>
                  <a:gd name="T14" fmla="*/ 81 w 162"/>
                  <a:gd name="T15" fmla="*/ 148 h 163"/>
                  <a:gd name="T16" fmla="*/ 148 w 162"/>
                  <a:gd name="T17" fmla="*/ 81 h 163"/>
                  <a:gd name="T18" fmla="*/ 81 w 162"/>
                  <a:gd name="T19" fmla="*/ 15 h 1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2" h="163">
                    <a:moveTo>
                      <a:pt x="81" y="0"/>
                    </a:moveTo>
                    <a:cubicBezTo>
                      <a:pt x="126" y="0"/>
                      <a:pt x="162" y="36"/>
                      <a:pt x="162" y="81"/>
                    </a:cubicBezTo>
                    <a:cubicBezTo>
                      <a:pt x="162" y="126"/>
                      <a:pt x="126" y="163"/>
                      <a:pt x="81" y="163"/>
                    </a:cubicBezTo>
                    <a:cubicBezTo>
                      <a:pt x="36" y="163"/>
                      <a:pt x="0" y="126"/>
                      <a:pt x="0" y="81"/>
                    </a:cubicBezTo>
                    <a:cubicBezTo>
                      <a:pt x="0" y="36"/>
                      <a:pt x="36" y="0"/>
                      <a:pt x="81" y="0"/>
                    </a:cubicBezTo>
                    <a:close/>
                    <a:moveTo>
                      <a:pt x="81" y="15"/>
                    </a:moveTo>
                    <a:cubicBezTo>
                      <a:pt x="45" y="15"/>
                      <a:pt x="15" y="45"/>
                      <a:pt x="15" y="81"/>
                    </a:cubicBezTo>
                    <a:cubicBezTo>
                      <a:pt x="15" y="118"/>
                      <a:pt x="45" y="148"/>
                      <a:pt x="81" y="148"/>
                    </a:cubicBezTo>
                    <a:cubicBezTo>
                      <a:pt x="118" y="148"/>
                      <a:pt x="148" y="118"/>
                      <a:pt x="148" y="81"/>
                    </a:cubicBezTo>
                    <a:cubicBezTo>
                      <a:pt x="148" y="45"/>
                      <a:pt x="118" y="15"/>
                      <a:pt x="81"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62510" tIns="81255" rIns="162510" bIns="81255"/>
              <a:lstStyle/>
              <a:p>
                <a:pPr defTabSz="913765">
                  <a:defRPr/>
                </a:pPr>
                <a:endParaRPr lang="en-US" sz="2400"/>
              </a:p>
            </p:txBody>
          </p:sp>
          <p:sp>
            <p:nvSpPr>
              <p:cNvPr id="63" name="Freeform 36"/>
              <p:cNvSpPr/>
              <p:nvPr/>
            </p:nvSpPr>
            <p:spPr bwMode="auto">
              <a:xfrm>
                <a:off x="4173782" y="2876550"/>
                <a:ext cx="703018" cy="280884"/>
              </a:xfrm>
              <a:custGeom>
                <a:gdLst>
                  <a:gd name="T0" fmla="*/ 66 w 298"/>
                  <a:gd name="T1" fmla="*/ 0 h 159"/>
                  <a:gd name="T2" fmla="*/ 232 w 298"/>
                  <a:gd name="T3" fmla="*/ 0 h 159"/>
                  <a:gd name="T4" fmla="*/ 298 w 298"/>
                  <a:gd name="T5" fmla="*/ 66 h 159"/>
                  <a:gd name="T6" fmla="*/ 298 w 298"/>
                  <a:gd name="T7" fmla="*/ 141 h 159"/>
                  <a:gd name="T8" fmla="*/ 280 w 298"/>
                  <a:gd name="T9" fmla="*/ 159 h 159"/>
                  <a:gd name="T10" fmla="*/ 18 w 298"/>
                  <a:gd name="T11" fmla="*/ 159 h 159"/>
                  <a:gd name="T12" fmla="*/ 0 w 298"/>
                  <a:gd name="T13" fmla="*/ 141 h 159"/>
                  <a:gd name="T14" fmla="*/ 0 w 298"/>
                  <a:gd name="T15" fmla="*/ 66 h 159"/>
                  <a:gd name="T16" fmla="*/ 66 w 298"/>
                  <a:gd name="T17" fmla="*/ 0 h 1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8" h="159">
                    <a:moveTo>
                      <a:pt x="66" y="0"/>
                    </a:moveTo>
                    <a:cubicBezTo>
                      <a:pt x="232" y="0"/>
                      <a:pt x="232" y="0"/>
                      <a:pt x="232" y="0"/>
                    </a:cubicBezTo>
                    <a:cubicBezTo>
                      <a:pt x="268" y="0"/>
                      <a:pt x="298" y="30"/>
                      <a:pt x="298" y="66"/>
                    </a:cubicBezTo>
                    <a:cubicBezTo>
                      <a:pt x="298" y="141"/>
                      <a:pt x="298" y="141"/>
                      <a:pt x="298" y="141"/>
                    </a:cubicBezTo>
                    <a:cubicBezTo>
                      <a:pt x="298" y="151"/>
                      <a:pt x="290" y="159"/>
                      <a:pt x="280" y="159"/>
                    </a:cubicBezTo>
                    <a:cubicBezTo>
                      <a:pt x="18" y="159"/>
                      <a:pt x="18" y="159"/>
                      <a:pt x="18" y="159"/>
                    </a:cubicBezTo>
                    <a:cubicBezTo>
                      <a:pt x="9" y="159"/>
                      <a:pt x="0" y="151"/>
                      <a:pt x="0" y="141"/>
                    </a:cubicBezTo>
                    <a:cubicBezTo>
                      <a:pt x="0" y="66"/>
                      <a:pt x="0" y="66"/>
                      <a:pt x="0" y="66"/>
                    </a:cubicBezTo>
                    <a:cubicBezTo>
                      <a:pt x="0" y="30"/>
                      <a:pt x="30" y="0"/>
                      <a:pt x="6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62510" tIns="81255" rIns="162510" bIns="81255"/>
              <a:lstStyle/>
              <a:p>
                <a:pPr defTabSz="913765">
                  <a:defRPr/>
                </a:pPr>
                <a:endParaRPr lang="en-US" sz="2400"/>
              </a:p>
            </p:txBody>
          </p:sp>
          <p:sp>
            <p:nvSpPr>
              <p:cNvPr id="64" name="Freeform 38"/>
              <p:cNvSpPr>
                <a:spLocks noEditPoints="1"/>
              </p:cNvSpPr>
              <p:nvPr/>
            </p:nvSpPr>
            <p:spPr bwMode="auto">
              <a:xfrm>
                <a:off x="4356298" y="2990329"/>
                <a:ext cx="315010" cy="95815"/>
              </a:xfrm>
              <a:custGeom>
                <a:gdLst>
                  <a:gd name="T0" fmla="*/ 14 w 178"/>
                  <a:gd name="T1" fmla="*/ 1 h 54"/>
                  <a:gd name="T2" fmla="*/ 36 w 178"/>
                  <a:gd name="T3" fmla="*/ 3 h 54"/>
                  <a:gd name="T4" fmla="*/ 9 w 178"/>
                  <a:gd name="T5" fmla="*/ 5 h 54"/>
                  <a:gd name="T6" fmla="*/ 7 w 178"/>
                  <a:gd name="T7" fmla="*/ 25 h 54"/>
                  <a:gd name="T8" fmla="*/ 26 w 178"/>
                  <a:gd name="T9" fmla="*/ 23 h 54"/>
                  <a:gd name="T10" fmla="*/ 27 w 178"/>
                  <a:gd name="T11" fmla="*/ 30 h 54"/>
                  <a:gd name="T12" fmla="*/ 9 w 178"/>
                  <a:gd name="T13" fmla="*/ 30 h 54"/>
                  <a:gd name="T14" fmla="*/ 0 w 178"/>
                  <a:gd name="T15" fmla="*/ 46 h 54"/>
                  <a:gd name="T16" fmla="*/ 9 w 178"/>
                  <a:gd name="T17" fmla="*/ 30 h 54"/>
                  <a:gd name="T18" fmla="*/ 31 w 178"/>
                  <a:gd name="T19" fmla="*/ 46 h 54"/>
                  <a:gd name="T20" fmla="*/ 33 w 178"/>
                  <a:gd name="T21" fmla="*/ 29 h 54"/>
                  <a:gd name="T22" fmla="*/ 8 w 178"/>
                  <a:gd name="T23" fmla="*/ 47 h 54"/>
                  <a:gd name="T24" fmla="*/ 23 w 178"/>
                  <a:gd name="T25" fmla="*/ 53 h 54"/>
                  <a:gd name="T26" fmla="*/ 4 w 178"/>
                  <a:gd name="T27" fmla="*/ 52 h 54"/>
                  <a:gd name="T28" fmla="*/ 52 w 178"/>
                  <a:gd name="T29" fmla="*/ 6 h 54"/>
                  <a:gd name="T30" fmla="*/ 69 w 178"/>
                  <a:gd name="T31" fmla="*/ 6 h 54"/>
                  <a:gd name="T32" fmla="*/ 42 w 178"/>
                  <a:gd name="T33" fmla="*/ 21 h 54"/>
                  <a:gd name="T34" fmla="*/ 51 w 178"/>
                  <a:gd name="T35" fmla="*/ 7 h 54"/>
                  <a:gd name="T36" fmla="*/ 67 w 178"/>
                  <a:gd name="T37" fmla="*/ 25 h 54"/>
                  <a:gd name="T38" fmla="*/ 48 w 178"/>
                  <a:gd name="T39" fmla="*/ 29 h 54"/>
                  <a:gd name="T40" fmla="*/ 62 w 178"/>
                  <a:gd name="T41" fmla="*/ 46 h 54"/>
                  <a:gd name="T42" fmla="*/ 71 w 178"/>
                  <a:gd name="T43" fmla="*/ 33 h 54"/>
                  <a:gd name="T44" fmla="*/ 65 w 178"/>
                  <a:gd name="T45" fmla="*/ 30 h 54"/>
                  <a:gd name="T46" fmla="*/ 64 w 178"/>
                  <a:gd name="T47" fmla="*/ 50 h 54"/>
                  <a:gd name="T48" fmla="*/ 40 w 178"/>
                  <a:gd name="T49" fmla="*/ 50 h 54"/>
                  <a:gd name="T50" fmla="*/ 77 w 178"/>
                  <a:gd name="T51" fmla="*/ 3 h 54"/>
                  <a:gd name="T52" fmla="*/ 95 w 178"/>
                  <a:gd name="T53" fmla="*/ 23 h 54"/>
                  <a:gd name="T54" fmla="*/ 98 w 178"/>
                  <a:gd name="T55" fmla="*/ 7 h 54"/>
                  <a:gd name="T56" fmla="*/ 98 w 178"/>
                  <a:gd name="T57" fmla="*/ 27 h 54"/>
                  <a:gd name="T58" fmla="*/ 90 w 178"/>
                  <a:gd name="T59" fmla="*/ 50 h 54"/>
                  <a:gd name="T60" fmla="*/ 119 w 178"/>
                  <a:gd name="T61" fmla="*/ 1 h 54"/>
                  <a:gd name="T62" fmla="*/ 141 w 178"/>
                  <a:gd name="T63" fmla="*/ 3 h 54"/>
                  <a:gd name="T64" fmla="*/ 114 w 178"/>
                  <a:gd name="T65" fmla="*/ 6 h 54"/>
                  <a:gd name="T66" fmla="*/ 111 w 178"/>
                  <a:gd name="T67" fmla="*/ 24 h 54"/>
                  <a:gd name="T68" fmla="*/ 135 w 178"/>
                  <a:gd name="T69" fmla="*/ 23 h 54"/>
                  <a:gd name="T70" fmla="*/ 144 w 178"/>
                  <a:gd name="T71" fmla="*/ 8 h 54"/>
                  <a:gd name="T72" fmla="*/ 137 w 178"/>
                  <a:gd name="T73" fmla="*/ 7 h 54"/>
                  <a:gd name="T74" fmla="*/ 136 w 178"/>
                  <a:gd name="T75" fmla="*/ 26 h 54"/>
                  <a:gd name="T76" fmla="*/ 118 w 178"/>
                  <a:gd name="T77" fmla="*/ 23 h 54"/>
                  <a:gd name="T78" fmla="*/ 108 w 178"/>
                  <a:gd name="T79" fmla="*/ 33 h 54"/>
                  <a:gd name="T80" fmla="*/ 108 w 178"/>
                  <a:gd name="T81" fmla="*/ 50 h 54"/>
                  <a:gd name="T82" fmla="*/ 133 w 178"/>
                  <a:gd name="T83" fmla="*/ 50 h 54"/>
                  <a:gd name="T84" fmla="*/ 139 w 178"/>
                  <a:gd name="T85" fmla="*/ 33 h 54"/>
                  <a:gd name="T86" fmla="*/ 133 w 178"/>
                  <a:gd name="T87" fmla="*/ 31 h 54"/>
                  <a:gd name="T88" fmla="*/ 132 w 178"/>
                  <a:gd name="T89" fmla="*/ 51 h 54"/>
                  <a:gd name="T90" fmla="*/ 113 w 178"/>
                  <a:gd name="T91" fmla="*/ 53 h 54"/>
                  <a:gd name="T92" fmla="*/ 171 w 178"/>
                  <a:gd name="T93" fmla="*/ 6 h 54"/>
                  <a:gd name="T94" fmla="*/ 171 w 178"/>
                  <a:gd name="T95" fmla="*/ 0 h 54"/>
                  <a:gd name="T96" fmla="*/ 171 w 178"/>
                  <a:gd name="T97" fmla="*/ 6 h 54"/>
                  <a:gd name="T98" fmla="*/ 176 w 178"/>
                  <a:gd name="T99" fmla="*/ 20 h 54"/>
                  <a:gd name="T100" fmla="*/ 176 w 178"/>
                  <a:gd name="T101" fmla="*/ 3 h 54"/>
                  <a:gd name="T102" fmla="*/ 168 w 178"/>
                  <a:gd name="T103" fmla="*/ 23 h 54"/>
                  <a:gd name="T104" fmla="*/ 147 w 178"/>
                  <a:gd name="T105" fmla="*/ 26 h 54"/>
                  <a:gd name="T106" fmla="*/ 170 w 178"/>
                  <a:gd name="T107" fmla="*/ 48 h 54"/>
                  <a:gd name="T108" fmla="*/ 174 w 178"/>
                  <a:gd name="T109" fmla="*/ 31 h 54"/>
                  <a:gd name="T110" fmla="*/ 165 w 178"/>
                  <a:gd name="T111" fmla="*/ 46 h 54"/>
                  <a:gd name="T112" fmla="*/ 165 w 178"/>
                  <a:gd name="T113" fmla="*/ 52 h 54"/>
                  <a:gd name="T114" fmla="*/ 147 w 178"/>
                  <a:gd name="T115" fmla="*/ 47 h 5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8" h="54">
                    <a:moveTo>
                      <a:pt x="32" y="6"/>
                    </a:moveTo>
                    <a:cubicBezTo>
                      <a:pt x="15" y="6"/>
                      <a:pt x="15" y="6"/>
                      <a:pt x="15" y="6"/>
                    </a:cubicBezTo>
                    <a:cubicBezTo>
                      <a:pt x="12" y="3"/>
                      <a:pt x="12" y="3"/>
                      <a:pt x="12" y="3"/>
                    </a:cubicBezTo>
                    <a:cubicBezTo>
                      <a:pt x="14" y="1"/>
                      <a:pt x="14" y="1"/>
                      <a:pt x="14" y="1"/>
                    </a:cubicBezTo>
                    <a:cubicBezTo>
                      <a:pt x="14" y="0"/>
                      <a:pt x="15" y="0"/>
                      <a:pt x="15" y="0"/>
                    </a:cubicBezTo>
                    <a:cubicBezTo>
                      <a:pt x="16" y="0"/>
                      <a:pt x="17" y="0"/>
                      <a:pt x="18" y="0"/>
                    </a:cubicBezTo>
                    <a:cubicBezTo>
                      <a:pt x="33" y="0"/>
                      <a:pt x="33" y="0"/>
                      <a:pt x="33" y="0"/>
                    </a:cubicBezTo>
                    <a:cubicBezTo>
                      <a:pt x="36" y="3"/>
                      <a:pt x="36" y="3"/>
                      <a:pt x="36" y="3"/>
                    </a:cubicBezTo>
                    <a:cubicBezTo>
                      <a:pt x="32" y="6"/>
                      <a:pt x="32" y="6"/>
                      <a:pt x="32" y="6"/>
                    </a:cubicBezTo>
                    <a:close/>
                    <a:moveTo>
                      <a:pt x="14" y="7"/>
                    </a:moveTo>
                    <a:cubicBezTo>
                      <a:pt x="11" y="3"/>
                      <a:pt x="11" y="3"/>
                      <a:pt x="11" y="3"/>
                    </a:cubicBezTo>
                    <a:cubicBezTo>
                      <a:pt x="9" y="5"/>
                      <a:pt x="9" y="5"/>
                      <a:pt x="9" y="5"/>
                    </a:cubicBezTo>
                    <a:cubicBezTo>
                      <a:pt x="8" y="6"/>
                      <a:pt x="8" y="6"/>
                      <a:pt x="7" y="7"/>
                    </a:cubicBezTo>
                    <a:cubicBezTo>
                      <a:pt x="7" y="7"/>
                      <a:pt x="7" y="8"/>
                      <a:pt x="7" y="8"/>
                    </a:cubicBezTo>
                    <a:cubicBezTo>
                      <a:pt x="4" y="22"/>
                      <a:pt x="4" y="22"/>
                      <a:pt x="4" y="22"/>
                    </a:cubicBezTo>
                    <a:cubicBezTo>
                      <a:pt x="7" y="25"/>
                      <a:pt x="7" y="25"/>
                      <a:pt x="7" y="25"/>
                    </a:cubicBezTo>
                    <a:cubicBezTo>
                      <a:pt x="11" y="22"/>
                      <a:pt x="11" y="22"/>
                      <a:pt x="11" y="22"/>
                    </a:cubicBezTo>
                    <a:cubicBezTo>
                      <a:pt x="14" y="7"/>
                      <a:pt x="14" y="7"/>
                      <a:pt x="14" y="7"/>
                    </a:cubicBezTo>
                    <a:close/>
                    <a:moveTo>
                      <a:pt x="12" y="23"/>
                    </a:moveTo>
                    <a:cubicBezTo>
                      <a:pt x="26" y="23"/>
                      <a:pt x="26" y="23"/>
                      <a:pt x="26" y="23"/>
                    </a:cubicBezTo>
                    <a:cubicBezTo>
                      <a:pt x="27" y="23"/>
                      <a:pt x="28" y="23"/>
                      <a:pt x="28" y="23"/>
                    </a:cubicBezTo>
                    <a:cubicBezTo>
                      <a:pt x="28" y="24"/>
                      <a:pt x="29" y="24"/>
                      <a:pt x="29" y="25"/>
                    </a:cubicBezTo>
                    <a:cubicBezTo>
                      <a:pt x="31" y="26"/>
                      <a:pt x="31" y="26"/>
                      <a:pt x="31" y="26"/>
                    </a:cubicBezTo>
                    <a:cubicBezTo>
                      <a:pt x="27" y="30"/>
                      <a:pt x="27" y="30"/>
                      <a:pt x="27" y="30"/>
                    </a:cubicBezTo>
                    <a:cubicBezTo>
                      <a:pt x="11" y="30"/>
                      <a:pt x="11" y="30"/>
                      <a:pt x="11" y="30"/>
                    </a:cubicBezTo>
                    <a:cubicBezTo>
                      <a:pt x="8" y="26"/>
                      <a:pt x="8" y="26"/>
                      <a:pt x="8" y="26"/>
                    </a:cubicBezTo>
                    <a:cubicBezTo>
                      <a:pt x="12" y="23"/>
                      <a:pt x="12" y="23"/>
                      <a:pt x="12" y="23"/>
                    </a:cubicBezTo>
                    <a:close/>
                    <a:moveTo>
                      <a:pt x="9" y="30"/>
                    </a:moveTo>
                    <a:cubicBezTo>
                      <a:pt x="7" y="27"/>
                      <a:pt x="7" y="27"/>
                      <a:pt x="7" y="27"/>
                    </a:cubicBezTo>
                    <a:cubicBezTo>
                      <a:pt x="3" y="31"/>
                      <a:pt x="3" y="31"/>
                      <a:pt x="3" y="31"/>
                    </a:cubicBezTo>
                    <a:cubicBezTo>
                      <a:pt x="0" y="45"/>
                      <a:pt x="0" y="45"/>
                      <a:pt x="0" y="45"/>
                    </a:cubicBezTo>
                    <a:cubicBezTo>
                      <a:pt x="0" y="45"/>
                      <a:pt x="0" y="46"/>
                      <a:pt x="0" y="46"/>
                    </a:cubicBezTo>
                    <a:cubicBezTo>
                      <a:pt x="0" y="46"/>
                      <a:pt x="1" y="47"/>
                      <a:pt x="1" y="48"/>
                    </a:cubicBezTo>
                    <a:cubicBezTo>
                      <a:pt x="2" y="49"/>
                      <a:pt x="2" y="49"/>
                      <a:pt x="2" y="49"/>
                    </a:cubicBezTo>
                    <a:cubicBezTo>
                      <a:pt x="7" y="46"/>
                      <a:pt x="7" y="46"/>
                      <a:pt x="7" y="46"/>
                    </a:cubicBezTo>
                    <a:cubicBezTo>
                      <a:pt x="9" y="30"/>
                      <a:pt x="9" y="30"/>
                      <a:pt x="9" y="30"/>
                    </a:cubicBezTo>
                    <a:close/>
                    <a:moveTo>
                      <a:pt x="25" y="46"/>
                    </a:moveTo>
                    <a:cubicBezTo>
                      <a:pt x="28" y="50"/>
                      <a:pt x="28" y="50"/>
                      <a:pt x="28" y="50"/>
                    </a:cubicBezTo>
                    <a:cubicBezTo>
                      <a:pt x="30" y="48"/>
                      <a:pt x="30" y="48"/>
                      <a:pt x="30" y="48"/>
                    </a:cubicBezTo>
                    <a:cubicBezTo>
                      <a:pt x="30" y="47"/>
                      <a:pt x="31" y="47"/>
                      <a:pt x="31" y="46"/>
                    </a:cubicBezTo>
                    <a:cubicBezTo>
                      <a:pt x="31" y="46"/>
                      <a:pt x="31" y="45"/>
                      <a:pt x="32" y="44"/>
                    </a:cubicBezTo>
                    <a:cubicBezTo>
                      <a:pt x="33" y="34"/>
                      <a:pt x="33" y="34"/>
                      <a:pt x="33" y="34"/>
                    </a:cubicBezTo>
                    <a:cubicBezTo>
                      <a:pt x="34" y="32"/>
                      <a:pt x="34" y="32"/>
                      <a:pt x="34" y="31"/>
                    </a:cubicBezTo>
                    <a:cubicBezTo>
                      <a:pt x="34" y="31"/>
                      <a:pt x="33" y="30"/>
                      <a:pt x="33" y="29"/>
                    </a:cubicBezTo>
                    <a:cubicBezTo>
                      <a:pt x="31" y="27"/>
                      <a:pt x="31" y="27"/>
                      <a:pt x="31" y="27"/>
                    </a:cubicBezTo>
                    <a:cubicBezTo>
                      <a:pt x="28" y="30"/>
                      <a:pt x="28" y="30"/>
                      <a:pt x="28" y="30"/>
                    </a:cubicBezTo>
                    <a:cubicBezTo>
                      <a:pt x="25" y="46"/>
                      <a:pt x="25" y="46"/>
                      <a:pt x="25" y="46"/>
                    </a:cubicBezTo>
                    <a:close/>
                    <a:moveTo>
                      <a:pt x="8" y="47"/>
                    </a:moveTo>
                    <a:cubicBezTo>
                      <a:pt x="24" y="47"/>
                      <a:pt x="24" y="47"/>
                      <a:pt x="24" y="47"/>
                    </a:cubicBezTo>
                    <a:cubicBezTo>
                      <a:pt x="27" y="51"/>
                      <a:pt x="27" y="51"/>
                      <a:pt x="27" y="51"/>
                    </a:cubicBezTo>
                    <a:cubicBezTo>
                      <a:pt x="25" y="52"/>
                      <a:pt x="25" y="52"/>
                      <a:pt x="25" y="52"/>
                    </a:cubicBezTo>
                    <a:cubicBezTo>
                      <a:pt x="24" y="52"/>
                      <a:pt x="24" y="53"/>
                      <a:pt x="23" y="53"/>
                    </a:cubicBezTo>
                    <a:cubicBezTo>
                      <a:pt x="23" y="53"/>
                      <a:pt x="22" y="53"/>
                      <a:pt x="21" y="53"/>
                    </a:cubicBezTo>
                    <a:cubicBezTo>
                      <a:pt x="8" y="53"/>
                      <a:pt x="8" y="53"/>
                      <a:pt x="8" y="53"/>
                    </a:cubicBezTo>
                    <a:cubicBezTo>
                      <a:pt x="7" y="53"/>
                      <a:pt x="6" y="53"/>
                      <a:pt x="6" y="53"/>
                    </a:cubicBezTo>
                    <a:cubicBezTo>
                      <a:pt x="5" y="53"/>
                      <a:pt x="5" y="52"/>
                      <a:pt x="4" y="52"/>
                    </a:cubicBezTo>
                    <a:cubicBezTo>
                      <a:pt x="3" y="51"/>
                      <a:pt x="3" y="51"/>
                      <a:pt x="3" y="51"/>
                    </a:cubicBezTo>
                    <a:cubicBezTo>
                      <a:pt x="8" y="47"/>
                      <a:pt x="8" y="47"/>
                      <a:pt x="8" y="47"/>
                    </a:cubicBezTo>
                    <a:close/>
                    <a:moveTo>
                      <a:pt x="69" y="6"/>
                    </a:moveTo>
                    <a:cubicBezTo>
                      <a:pt x="52" y="6"/>
                      <a:pt x="52" y="6"/>
                      <a:pt x="52" y="6"/>
                    </a:cubicBezTo>
                    <a:cubicBezTo>
                      <a:pt x="47" y="0"/>
                      <a:pt x="47" y="0"/>
                      <a:pt x="47" y="0"/>
                    </a:cubicBezTo>
                    <a:cubicBezTo>
                      <a:pt x="71" y="0"/>
                      <a:pt x="71" y="0"/>
                      <a:pt x="71" y="0"/>
                    </a:cubicBezTo>
                    <a:cubicBezTo>
                      <a:pt x="73" y="3"/>
                      <a:pt x="73" y="3"/>
                      <a:pt x="73" y="3"/>
                    </a:cubicBezTo>
                    <a:cubicBezTo>
                      <a:pt x="69" y="6"/>
                      <a:pt x="69" y="6"/>
                      <a:pt x="69" y="6"/>
                    </a:cubicBezTo>
                    <a:close/>
                    <a:moveTo>
                      <a:pt x="51" y="7"/>
                    </a:moveTo>
                    <a:cubicBezTo>
                      <a:pt x="46" y="1"/>
                      <a:pt x="46" y="1"/>
                      <a:pt x="46" y="1"/>
                    </a:cubicBezTo>
                    <a:cubicBezTo>
                      <a:pt x="42" y="20"/>
                      <a:pt x="42" y="20"/>
                      <a:pt x="42" y="20"/>
                    </a:cubicBezTo>
                    <a:cubicBezTo>
                      <a:pt x="42" y="21"/>
                      <a:pt x="42" y="21"/>
                      <a:pt x="42" y="21"/>
                    </a:cubicBezTo>
                    <a:cubicBezTo>
                      <a:pt x="42" y="22"/>
                      <a:pt x="42" y="23"/>
                      <a:pt x="43" y="24"/>
                    </a:cubicBezTo>
                    <a:cubicBezTo>
                      <a:pt x="45" y="25"/>
                      <a:pt x="45" y="25"/>
                      <a:pt x="45" y="25"/>
                    </a:cubicBezTo>
                    <a:cubicBezTo>
                      <a:pt x="48" y="22"/>
                      <a:pt x="48" y="22"/>
                      <a:pt x="48" y="22"/>
                    </a:cubicBezTo>
                    <a:cubicBezTo>
                      <a:pt x="51" y="7"/>
                      <a:pt x="51" y="7"/>
                      <a:pt x="51" y="7"/>
                    </a:cubicBezTo>
                    <a:close/>
                    <a:moveTo>
                      <a:pt x="49" y="23"/>
                    </a:moveTo>
                    <a:cubicBezTo>
                      <a:pt x="63" y="23"/>
                      <a:pt x="63" y="23"/>
                      <a:pt x="63" y="23"/>
                    </a:cubicBezTo>
                    <a:cubicBezTo>
                      <a:pt x="64" y="23"/>
                      <a:pt x="65" y="23"/>
                      <a:pt x="65" y="23"/>
                    </a:cubicBezTo>
                    <a:cubicBezTo>
                      <a:pt x="66" y="24"/>
                      <a:pt x="66" y="24"/>
                      <a:pt x="67" y="25"/>
                    </a:cubicBezTo>
                    <a:cubicBezTo>
                      <a:pt x="68" y="26"/>
                      <a:pt x="68" y="26"/>
                      <a:pt x="68" y="26"/>
                    </a:cubicBezTo>
                    <a:cubicBezTo>
                      <a:pt x="64" y="30"/>
                      <a:pt x="64" y="30"/>
                      <a:pt x="64" y="30"/>
                    </a:cubicBezTo>
                    <a:cubicBezTo>
                      <a:pt x="51" y="30"/>
                      <a:pt x="51" y="30"/>
                      <a:pt x="51" y="30"/>
                    </a:cubicBezTo>
                    <a:cubicBezTo>
                      <a:pt x="50" y="30"/>
                      <a:pt x="49" y="30"/>
                      <a:pt x="48" y="29"/>
                    </a:cubicBezTo>
                    <a:cubicBezTo>
                      <a:pt x="48" y="29"/>
                      <a:pt x="47" y="29"/>
                      <a:pt x="47" y="28"/>
                    </a:cubicBezTo>
                    <a:cubicBezTo>
                      <a:pt x="45" y="26"/>
                      <a:pt x="45" y="26"/>
                      <a:pt x="45" y="26"/>
                    </a:cubicBezTo>
                    <a:cubicBezTo>
                      <a:pt x="49" y="23"/>
                      <a:pt x="49" y="23"/>
                      <a:pt x="49" y="23"/>
                    </a:cubicBezTo>
                    <a:close/>
                    <a:moveTo>
                      <a:pt x="62" y="46"/>
                    </a:moveTo>
                    <a:cubicBezTo>
                      <a:pt x="65" y="50"/>
                      <a:pt x="65" y="50"/>
                      <a:pt x="65" y="50"/>
                    </a:cubicBezTo>
                    <a:cubicBezTo>
                      <a:pt x="67" y="48"/>
                      <a:pt x="67" y="48"/>
                      <a:pt x="67" y="48"/>
                    </a:cubicBezTo>
                    <a:cubicBezTo>
                      <a:pt x="68" y="47"/>
                      <a:pt x="69" y="46"/>
                      <a:pt x="69" y="44"/>
                    </a:cubicBezTo>
                    <a:cubicBezTo>
                      <a:pt x="71" y="33"/>
                      <a:pt x="71" y="33"/>
                      <a:pt x="71" y="33"/>
                    </a:cubicBezTo>
                    <a:cubicBezTo>
                      <a:pt x="71" y="32"/>
                      <a:pt x="71" y="32"/>
                      <a:pt x="71" y="31"/>
                    </a:cubicBezTo>
                    <a:cubicBezTo>
                      <a:pt x="71" y="30"/>
                      <a:pt x="71" y="30"/>
                      <a:pt x="70" y="29"/>
                    </a:cubicBezTo>
                    <a:cubicBezTo>
                      <a:pt x="69" y="27"/>
                      <a:pt x="69" y="27"/>
                      <a:pt x="69" y="27"/>
                    </a:cubicBezTo>
                    <a:cubicBezTo>
                      <a:pt x="65" y="30"/>
                      <a:pt x="65" y="30"/>
                      <a:pt x="65" y="30"/>
                    </a:cubicBezTo>
                    <a:cubicBezTo>
                      <a:pt x="62" y="46"/>
                      <a:pt x="62" y="46"/>
                      <a:pt x="62" y="46"/>
                    </a:cubicBezTo>
                    <a:close/>
                    <a:moveTo>
                      <a:pt x="44" y="47"/>
                    </a:moveTo>
                    <a:cubicBezTo>
                      <a:pt x="61" y="47"/>
                      <a:pt x="61" y="47"/>
                      <a:pt x="61" y="47"/>
                    </a:cubicBezTo>
                    <a:cubicBezTo>
                      <a:pt x="64" y="50"/>
                      <a:pt x="64" y="50"/>
                      <a:pt x="64" y="50"/>
                    </a:cubicBezTo>
                    <a:cubicBezTo>
                      <a:pt x="62" y="52"/>
                      <a:pt x="62" y="52"/>
                      <a:pt x="62" y="52"/>
                    </a:cubicBezTo>
                    <a:cubicBezTo>
                      <a:pt x="61" y="53"/>
                      <a:pt x="60" y="53"/>
                      <a:pt x="58" y="53"/>
                    </a:cubicBezTo>
                    <a:cubicBezTo>
                      <a:pt x="43" y="53"/>
                      <a:pt x="43" y="53"/>
                      <a:pt x="43" y="53"/>
                    </a:cubicBezTo>
                    <a:cubicBezTo>
                      <a:pt x="40" y="50"/>
                      <a:pt x="40" y="50"/>
                      <a:pt x="40" y="50"/>
                    </a:cubicBezTo>
                    <a:cubicBezTo>
                      <a:pt x="44" y="47"/>
                      <a:pt x="44" y="47"/>
                      <a:pt x="44" y="47"/>
                    </a:cubicBezTo>
                    <a:close/>
                    <a:moveTo>
                      <a:pt x="97" y="6"/>
                    </a:moveTo>
                    <a:cubicBezTo>
                      <a:pt x="80" y="6"/>
                      <a:pt x="80" y="6"/>
                      <a:pt x="80" y="6"/>
                    </a:cubicBezTo>
                    <a:cubicBezTo>
                      <a:pt x="77" y="3"/>
                      <a:pt x="77" y="3"/>
                      <a:pt x="77" y="3"/>
                    </a:cubicBezTo>
                    <a:cubicBezTo>
                      <a:pt x="81" y="0"/>
                      <a:pt x="81" y="0"/>
                      <a:pt x="81" y="0"/>
                    </a:cubicBezTo>
                    <a:cubicBezTo>
                      <a:pt x="104" y="0"/>
                      <a:pt x="104" y="0"/>
                      <a:pt x="104" y="0"/>
                    </a:cubicBezTo>
                    <a:cubicBezTo>
                      <a:pt x="97" y="6"/>
                      <a:pt x="97" y="6"/>
                      <a:pt x="97" y="6"/>
                    </a:cubicBezTo>
                    <a:close/>
                    <a:moveTo>
                      <a:pt x="95" y="23"/>
                    </a:moveTo>
                    <a:cubicBezTo>
                      <a:pt x="98" y="27"/>
                      <a:pt x="98" y="27"/>
                      <a:pt x="98" y="27"/>
                    </a:cubicBezTo>
                    <a:cubicBezTo>
                      <a:pt x="101" y="23"/>
                      <a:pt x="101" y="23"/>
                      <a:pt x="101" y="23"/>
                    </a:cubicBezTo>
                    <a:cubicBezTo>
                      <a:pt x="105" y="1"/>
                      <a:pt x="105" y="1"/>
                      <a:pt x="105" y="1"/>
                    </a:cubicBezTo>
                    <a:cubicBezTo>
                      <a:pt x="98" y="7"/>
                      <a:pt x="98" y="7"/>
                      <a:pt x="98" y="7"/>
                    </a:cubicBezTo>
                    <a:cubicBezTo>
                      <a:pt x="95" y="23"/>
                      <a:pt x="95" y="23"/>
                      <a:pt x="95" y="23"/>
                    </a:cubicBezTo>
                    <a:close/>
                    <a:moveTo>
                      <a:pt x="90" y="50"/>
                    </a:moveTo>
                    <a:cubicBezTo>
                      <a:pt x="94" y="30"/>
                      <a:pt x="94" y="30"/>
                      <a:pt x="94" y="30"/>
                    </a:cubicBezTo>
                    <a:cubicBezTo>
                      <a:pt x="98" y="27"/>
                      <a:pt x="98" y="27"/>
                      <a:pt x="98" y="27"/>
                    </a:cubicBezTo>
                    <a:cubicBezTo>
                      <a:pt x="100" y="30"/>
                      <a:pt x="100" y="30"/>
                      <a:pt x="100" y="30"/>
                    </a:cubicBezTo>
                    <a:cubicBezTo>
                      <a:pt x="97" y="50"/>
                      <a:pt x="97" y="50"/>
                      <a:pt x="97" y="50"/>
                    </a:cubicBezTo>
                    <a:cubicBezTo>
                      <a:pt x="93" y="54"/>
                      <a:pt x="93" y="54"/>
                      <a:pt x="93" y="54"/>
                    </a:cubicBezTo>
                    <a:cubicBezTo>
                      <a:pt x="90" y="50"/>
                      <a:pt x="90" y="50"/>
                      <a:pt x="90" y="50"/>
                    </a:cubicBezTo>
                    <a:close/>
                    <a:moveTo>
                      <a:pt x="137" y="6"/>
                    </a:moveTo>
                    <a:cubicBezTo>
                      <a:pt x="120" y="6"/>
                      <a:pt x="120" y="6"/>
                      <a:pt x="120" y="6"/>
                    </a:cubicBezTo>
                    <a:cubicBezTo>
                      <a:pt x="118" y="3"/>
                      <a:pt x="118" y="3"/>
                      <a:pt x="118" y="3"/>
                    </a:cubicBezTo>
                    <a:cubicBezTo>
                      <a:pt x="119" y="1"/>
                      <a:pt x="119" y="1"/>
                      <a:pt x="119" y="1"/>
                    </a:cubicBezTo>
                    <a:cubicBezTo>
                      <a:pt x="120" y="0"/>
                      <a:pt x="121" y="0"/>
                      <a:pt x="122" y="0"/>
                    </a:cubicBezTo>
                    <a:cubicBezTo>
                      <a:pt x="137" y="0"/>
                      <a:pt x="137" y="0"/>
                      <a:pt x="137" y="0"/>
                    </a:cubicBezTo>
                    <a:cubicBezTo>
                      <a:pt x="138" y="0"/>
                      <a:pt x="139" y="0"/>
                      <a:pt x="140" y="1"/>
                    </a:cubicBezTo>
                    <a:cubicBezTo>
                      <a:pt x="141" y="3"/>
                      <a:pt x="141" y="3"/>
                      <a:pt x="141" y="3"/>
                    </a:cubicBezTo>
                    <a:cubicBezTo>
                      <a:pt x="137" y="6"/>
                      <a:pt x="137" y="6"/>
                      <a:pt x="137" y="6"/>
                    </a:cubicBezTo>
                    <a:close/>
                    <a:moveTo>
                      <a:pt x="119" y="7"/>
                    </a:moveTo>
                    <a:cubicBezTo>
                      <a:pt x="116" y="4"/>
                      <a:pt x="116" y="4"/>
                      <a:pt x="116" y="4"/>
                    </a:cubicBezTo>
                    <a:cubicBezTo>
                      <a:pt x="114" y="6"/>
                      <a:pt x="114" y="6"/>
                      <a:pt x="114" y="6"/>
                    </a:cubicBezTo>
                    <a:cubicBezTo>
                      <a:pt x="113" y="7"/>
                      <a:pt x="113" y="8"/>
                      <a:pt x="112" y="9"/>
                    </a:cubicBezTo>
                    <a:cubicBezTo>
                      <a:pt x="110" y="20"/>
                      <a:pt x="110" y="20"/>
                      <a:pt x="110" y="20"/>
                    </a:cubicBezTo>
                    <a:cubicBezTo>
                      <a:pt x="110" y="21"/>
                      <a:pt x="110" y="21"/>
                      <a:pt x="110" y="21"/>
                    </a:cubicBezTo>
                    <a:cubicBezTo>
                      <a:pt x="110" y="22"/>
                      <a:pt x="111" y="23"/>
                      <a:pt x="111" y="24"/>
                    </a:cubicBezTo>
                    <a:cubicBezTo>
                      <a:pt x="113" y="25"/>
                      <a:pt x="113" y="25"/>
                      <a:pt x="113" y="25"/>
                    </a:cubicBezTo>
                    <a:cubicBezTo>
                      <a:pt x="116" y="22"/>
                      <a:pt x="116" y="22"/>
                      <a:pt x="116" y="22"/>
                    </a:cubicBezTo>
                    <a:cubicBezTo>
                      <a:pt x="119" y="7"/>
                      <a:pt x="119" y="7"/>
                      <a:pt x="119" y="7"/>
                    </a:cubicBezTo>
                    <a:close/>
                    <a:moveTo>
                      <a:pt x="135" y="23"/>
                    </a:moveTo>
                    <a:cubicBezTo>
                      <a:pt x="137" y="26"/>
                      <a:pt x="137" y="26"/>
                      <a:pt x="137" y="26"/>
                    </a:cubicBezTo>
                    <a:cubicBezTo>
                      <a:pt x="140" y="24"/>
                      <a:pt x="140" y="24"/>
                      <a:pt x="140" y="24"/>
                    </a:cubicBezTo>
                    <a:cubicBezTo>
                      <a:pt x="141" y="23"/>
                      <a:pt x="141" y="22"/>
                      <a:pt x="142" y="20"/>
                    </a:cubicBezTo>
                    <a:cubicBezTo>
                      <a:pt x="144" y="8"/>
                      <a:pt x="144" y="8"/>
                      <a:pt x="144" y="8"/>
                    </a:cubicBezTo>
                    <a:cubicBezTo>
                      <a:pt x="144" y="8"/>
                      <a:pt x="144" y="7"/>
                      <a:pt x="144" y="7"/>
                    </a:cubicBezTo>
                    <a:cubicBezTo>
                      <a:pt x="144" y="6"/>
                      <a:pt x="143" y="6"/>
                      <a:pt x="143" y="5"/>
                    </a:cubicBezTo>
                    <a:cubicBezTo>
                      <a:pt x="142" y="4"/>
                      <a:pt x="142" y="4"/>
                      <a:pt x="142" y="4"/>
                    </a:cubicBezTo>
                    <a:cubicBezTo>
                      <a:pt x="137" y="7"/>
                      <a:pt x="137" y="7"/>
                      <a:pt x="137" y="7"/>
                    </a:cubicBezTo>
                    <a:cubicBezTo>
                      <a:pt x="135" y="23"/>
                      <a:pt x="135" y="23"/>
                      <a:pt x="135" y="23"/>
                    </a:cubicBezTo>
                    <a:close/>
                    <a:moveTo>
                      <a:pt x="118" y="23"/>
                    </a:moveTo>
                    <a:cubicBezTo>
                      <a:pt x="134" y="23"/>
                      <a:pt x="134" y="23"/>
                      <a:pt x="134" y="23"/>
                    </a:cubicBezTo>
                    <a:cubicBezTo>
                      <a:pt x="136" y="26"/>
                      <a:pt x="136" y="26"/>
                      <a:pt x="136" y="26"/>
                    </a:cubicBezTo>
                    <a:cubicBezTo>
                      <a:pt x="132" y="30"/>
                      <a:pt x="132" y="30"/>
                      <a:pt x="132" y="30"/>
                    </a:cubicBezTo>
                    <a:cubicBezTo>
                      <a:pt x="116" y="30"/>
                      <a:pt x="116" y="30"/>
                      <a:pt x="116" y="30"/>
                    </a:cubicBezTo>
                    <a:cubicBezTo>
                      <a:pt x="114" y="26"/>
                      <a:pt x="114" y="26"/>
                      <a:pt x="114" y="26"/>
                    </a:cubicBezTo>
                    <a:cubicBezTo>
                      <a:pt x="118" y="23"/>
                      <a:pt x="118" y="23"/>
                      <a:pt x="118" y="23"/>
                    </a:cubicBezTo>
                    <a:close/>
                    <a:moveTo>
                      <a:pt x="115" y="30"/>
                    </a:moveTo>
                    <a:cubicBezTo>
                      <a:pt x="113" y="27"/>
                      <a:pt x="113" y="27"/>
                      <a:pt x="113" y="27"/>
                    </a:cubicBezTo>
                    <a:cubicBezTo>
                      <a:pt x="110" y="30"/>
                      <a:pt x="110" y="30"/>
                      <a:pt x="110" y="30"/>
                    </a:cubicBezTo>
                    <a:cubicBezTo>
                      <a:pt x="109" y="31"/>
                      <a:pt x="108" y="31"/>
                      <a:pt x="108" y="33"/>
                    </a:cubicBezTo>
                    <a:cubicBezTo>
                      <a:pt x="106" y="45"/>
                      <a:pt x="106" y="45"/>
                      <a:pt x="106" y="45"/>
                    </a:cubicBezTo>
                    <a:cubicBezTo>
                      <a:pt x="106" y="45"/>
                      <a:pt x="106" y="46"/>
                      <a:pt x="106" y="46"/>
                    </a:cubicBezTo>
                    <a:cubicBezTo>
                      <a:pt x="106" y="47"/>
                      <a:pt x="106" y="47"/>
                      <a:pt x="107" y="48"/>
                    </a:cubicBezTo>
                    <a:cubicBezTo>
                      <a:pt x="108" y="50"/>
                      <a:pt x="108" y="50"/>
                      <a:pt x="108" y="50"/>
                    </a:cubicBezTo>
                    <a:cubicBezTo>
                      <a:pt x="112" y="46"/>
                      <a:pt x="112" y="46"/>
                      <a:pt x="112" y="46"/>
                    </a:cubicBezTo>
                    <a:cubicBezTo>
                      <a:pt x="115" y="30"/>
                      <a:pt x="115" y="30"/>
                      <a:pt x="115" y="30"/>
                    </a:cubicBezTo>
                    <a:close/>
                    <a:moveTo>
                      <a:pt x="130" y="46"/>
                    </a:moveTo>
                    <a:cubicBezTo>
                      <a:pt x="133" y="50"/>
                      <a:pt x="133" y="50"/>
                      <a:pt x="133" y="50"/>
                    </a:cubicBezTo>
                    <a:cubicBezTo>
                      <a:pt x="135" y="48"/>
                      <a:pt x="135" y="48"/>
                      <a:pt x="135" y="48"/>
                    </a:cubicBezTo>
                    <a:cubicBezTo>
                      <a:pt x="136" y="47"/>
                      <a:pt x="137" y="47"/>
                      <a:pt x="137" y="47"/>
                    </a:cubicBezTo>
                    <a:cubicBezTo>
                      <a:pt x="137" y="46"/>
                      <a:pt x="137" y="46"/>
                      <a:pt x="137" y="45"/>
                    </a:cubicBezTo>
                    <a:cubicBezTo>
                      <a:pt x="139" y="33"/>
                      <a:pt x="139" y="33"/>
                      <a:pt x="139" y="33"/>
                    </a:cubicBezTo>
                    <a:cubicBezTo>
                      <a:pt x="139" y="32"/>
                      <a:pt x="139" y="32"/>
                      <a:pt x="139" y="31"/>
                    </a:cubicBezTo>
                    <a:cubicBezTo>
                      <a:pt x="139" y="31"/>
                      <a:pt x="139" y="30"/>
                      <a:pt x="139" y="29"/>
                    </a:cubicBezTo>
                    <a:cubicBezTo>
                      <a:pt x="137" y="28"/>
                      <a:pt x="137" y="28"/>
                      <a:pt x="137" y="28"/>
                    </a:cubicBezTo>
                    <a:cubicBezTo>
                      <a:pt x="133" y="31"/>
                      <a:pt x="133" y="31"/>
                      <a:pt x="133" y="31"/>
                    </a:cubicBezTo>
                    <a:cubicBezTo>
                      <a:pt x="130" y="46"/>
                      <a:pt x="130" y="46"/>
                      <a:pt x="130" y="46"/>
                    </a:cubicBezTo>
                    <a:close/>
                    <a:moveTo>
                      <a:pt x="113" y="47"/>
                    </a:moveTo>
                    <a:cubicBezTo>
                      <a:pt x="129" y="47"/>
                      <a:pt x="129" y="47"/>
                      <a:pt x="129" y="47"/>
                    </a:cubicBezTo>
                    <a:cubicBezTo>
                      <a:pt x="132" y="51"/>
                      <a:pt x="132" y="51"/>
                      <a:pt x="132" y="51"/>
                    </a:cubicBezTo>
                    <a:cubicBezTo>
                      <a:pt x="131" y="52"/>
                      <a:pt x="131" y="52"/>
                      <a:pt x="131" y="52"/>
                    </a:cubicBezTo>
                    <a:cubicBezTo>
                      <a:pt x="130" y="53"/>
                      <a:pt x="129" y="53"/>
                      <a:pt x="129" y="53"/>
                    </a:cubicBezTo>
                    <a:cubicBezTo>
                      <a:pt x="129" y="53"/>
                      <a:pt x="128" y="53"/>
                      <a:pt x="127" y="53"/>
                    </a:cubicBezTo>
                    <a:cubicBezTo>
                      <a:pt x="113" y="53"/>
                      <a:pt x="113" y="53"/>
                      <a:pt x="113" y="53"/>
                    </a:cubicBezTo>
                    <a:cubicBezTo>
                      <a:pt x="112" y="53"/>
                      <a:pt x="111" y="53"/>
                      <a:pt x="110" y="52"/>
                    </a:cubicBezTo>
                    <a:cubicBezTo>
                      <a:pt x="109" y="51"/>
                      <a:pt x="109" y="51"/>
                      <a:pt x="109" y="51"/>
                    </a:cubicBezTo>
                    <a:cubicBezTo>
                      <a:pt x="113" y="47"/>
                      <a:pt x="113" y="47"/>
                      <a:pt x="113" y="47"/>
                    </a:cubicBezTo>
                    <a:close/>
                    <a:moveTo>
                      <a:pt x="171" y="6"/>
                    </a:moveTo>
                    <a:cubicBezTo>
                      <a:pt x="154" y="6"/>
                      <a:pt x="154" y="6"/>
                      <a:pt x="154" y="6"/>
                    </a:cubicBezTo>
                    <a:cubicBezTo>
                      <a:pt x="151" y="3"/>
                      <a:pt x="151" y="3"/>
                      <a:pt x="151" y="3"/>
                    </a:cubicBezTo>
                    <a:cubicBezTo>
                      <a:pt x="155" y="0"/>
                      <a:pt x="155" y="0"/>
                      <a:pt x="155" y="0"/>
                    </a:cubicBezTo>
                    <a:cubicBezTo>
                      <a:pt x="171" y="0"/>
                      <a:pt x="171" y="0"/>
                      <a:pt x="171" y="0"/>
                    </a:cubicBezTo>
                    <a:cubicBezTo>
                      <a:pt x="172" y="0"/>
                      <a:pt x="173" y="0"/>
                      <a:pt x="173" y="0"/>
                    </a:cubicBezTo>
                    <a:cubicBezTo>
                      <a:pt x="173" y="0"/>
                      <a:pt x="174" y="0"/>
                      <a:pt x="174" y="1"/>
                    </a:cubicBezTo>
                    <a:cubicBezTo>
                      <a:pt x="175" y="2"/>
                      <a:pt x="175" y="2"/>
                      <a:pt x="175" y="2"/>
                    </a:cubicBezTo>
                    <a:cubicBezTo>
                      <a:pt x="171" y="6"/>
                      <a:pt x="171" y="6"/>
                      <a:pt x="171" y="6"/>
                    </a:cubicBezTo>
                    <a:close/>
                    <a:moveTo>
                      <a:pt x="169" y="22"/>
                    </a:moveTo>
                    <a:cubicBezTo>
                      <a:pt x="172" y="25"/>
                      <a:pt x="172" y="25"/>
                      <a:pt x="172" y="25"/>
                    </a:cubicBezTo>
                    <a:cubicBezTo>
                      <a:pt x="174" y="23"/>
                      <a:pt x="174" y="23"/>
                      <a:pt x="174" y="23"/>
                    </a:cubicBezTo>
                    <a:cubicBezTo>
                      <a:pt x="175" y="22"/>
                      <a:pt x="176" y="21"/>
                      <a:pt x="176" y="20"/>
                    </a:cubicBezTo>
                    <a:cubicBezTo>
                      <a:pt x="178" y="9"/>
                      <a:pt x="178" y="9"/>
                      <a:pt x="178" y="9"/>
                    </a:cubicBezTo>
                    <a:cubicBezTo>
                      <a:pt x="178" y="8"/>
                      <a:pt x="178" y="7"/>
                      <a:pt x="178" y="7"/>
                    </a:cubicBezTo>
                    <a:cubicBezTo>
                      <a:pt x="178" y="6"/>
                      <a:pt x="178" y="5"/>
                      <a:pt x="177" y="5"/>
                    </a:cubicBezTo>
                    <a:cubicBezTo>
                      <a:pt x="176" y="3"/>
                      <a:pt x="176" y="3"/>
                      <a:pt x="176" y="3"/>
                    </a:cubicBezTo>
                    <a:cubicBezTo>
                      <a:pt x="172" y="7"/>
                      <a:pt x="172" y="7"/>
                      <a:pt x="172" y="7"/>
                    </a:cubicBezTo>
                    <a:cubicBezTo>
                      <a:pt x="169" y="22"/>
                      <a:pt x="169" y="22"/>
                      <a:pt x="169" y="22"/>
                    </a:cubicBezTo>
                    <a:close/>
                    <a:moveTo>
                      <a:pt x="151" y="23"/>
                    </a:moveTo>
                    <a:cubicBezTo>
                      <a:pt x="168" y="23"/>
                      <a:pt x="168" y="23"/>
                      <a:pt x="168" y="23"/>
                    </a:cubicBezTo>
                    <a:cubicBezTo>
                      <a:pt x="171" y="26"/>
                      <a:pt x="171" y="26"/>
                      <a:pt x="171" y="26"/>
                    </a:cubicBezTo>
                    <a:cubicBezTo>
                      <a:pt x="167" y="30"/>
                      <a:pt x="167" y="30"/>
                      <a:pt x="167" y="30"/>
                    </a:cubicBezTo>
                    <a:cubicBezTo>
                      <a:pt x="150" y="30"/>
                      <a:pt x="150" y="30"/>
                      <a:pt x="150" y="30"/>
                    </a:cubicBezTo>
                    <a:cubicBezTo>
                      <a:pt x="147" y="26"/>
                      <a:pt x="147" y="26"/>
                      <a:pt x="147" y="26"/>
                    </a:cubicBezTo>
                    <a:cubicBezTo>
                      <a:pt x="151" y="23"/>
                      <a:pt x="151" y="23"/>
                      <a:pt x="151" y="23"/>
                    </a:cubicBezTo>
                    <a:close/>
                    <a:moveTo>
                      <a:pt x="165" y="46"/>
                    </a:moveTo>
                    <a:cubicBezTo>
                      <a:pt x="168" y="50"/>
                      <a:pt x="168" y="50"/>
                      <a:pt x="168" y="50"/>
                    </a:cubicBezTo>
                    <a:cubicBezTo>
                      <a:pt x="170" y="48"/>
                      <a:pt x="170" y="48"/>
                      <a:pt x="170" y="48"/>
                    </a:cubicBezTo>
                    <a:cubicBezTo>
                      <a:pt x="170" y="47"/>
                      <a:pt x="171" y="47"/>
                      <a:pt x="171" y="47"/>
                    </a:cubicBezTo>
                    <a:cubicBezTo>
                      <a:pt x="171" y="46"/>
                      <a:pt x="171" y="46"/>
                      <a:pt x="171" y="45"/>
                    </a:cubicBezTo>
                    <a:cubicBezTo>
                      <a:pt x="174" y="32"/>
                      <a:pt x="174" y="32"/>
                      <a:pt x="174" y="32"/>
                    </a:cubicBezTo>
                    <a:cubicBezTo>
                      <a:pt x="174" y="32"/>
                      <a:pt x="174" y="31"/>
                      <a:pt x="174" y="31"/>
                    </a:cubicBezTo>
                    <a:cubicBezTo>
                      <a:pt x="174" y="30"/>
                      <a:pt x="173" y="29"/>
                      <a:pt x="173" y="29"/>
                    </a:cubicBezTo>
                    <a:cubicBezTo>
                      <a:pt x="171" y="27"/>
                      <a:pt x="171" y="27"/>
                      <a:pt x="171" y="27"/>
                    </a:cubicBezTo>
                    <a:cubicBezTo>
                      <a:pt x="168" y="31"/>
                      <a:pt x="168" y="31"/>
                      <a:pt x="168" y="31"/>
                    </a:cubicBezTo>
                    <a:cubicBezTo>
                      <a:pt x="165" y="46"/>
                      <a:pt x="165" y="46"/>
                      <a:pt x="165" y="46"/>
                    </a:cubicBezTo>
                    <a:close/>
                    <a:moveTo>
                      <a:pt x="147" y="47"/>
                    </a:moveTo>
                    <a:cubicBezTo>
                      <a:pt x="164" y="47"/>
                      <a:pt x="164" y="47"/>
                      <a:pt x="164" y="47"/>
                    </a:cubicBezTo>
                    <a:cubicBezTo>
                      <a:pt x="167" y="50"/>
                      <a:pt x="167" y="50"/>
                      <a:pt x="167" y="50"/>
                    </a:cubicBezTo>
                    <a:cubicBezTo>
                      <a:pt x="165" y="52"/>
                      <a:pt x="165" y="52"/>
                      <a:pt x="165" y="52"/>
                    </a:cubicBezTo>
                    <a:cubicBezTo>
                      <a:pt x="164" y="53"/>
                      <a:pt x="163" y="53"/>
                      <a:pt x="161" y="53"/>
                    </a:cubicBezTo>
                    <a:cubicBezTo>
                      <a:pt x="145" y="53"/>
                      <a:pt x="145" y="53"/>
                      <a:pt x="145" y="53"/>
                    </a:cubicBezTo>
                    <a:cubicBezTo>
                      <a:pt x="143" y="50"/>
                      <a:pt x="143" y="50"/>
                      <a:pt x="143" y="50"/>
                    </a:cubicBezTo>
                    <a:lnTo>
                      <a:pt x="147" y="4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62510" tIns="81255" rIns="162510" bIns="81255"/>
              <a:lstStyle/>
              <a:p>
                <a:pPr defTabSz="913765">
                  <a:defRPr/>
                </a:pPr>
                <a:endParaRPr lang="en-US" sz="2400"/>
              </a:p>
            </p:txBody>
          </p:sp>
          <p:sp>
            <p:nvSpPr>
              <p:cNvPr id="65" name="Freeform 41"/>
              <p:cNvSpPr/>
              <p:nvPr/>
            </p:nvSpPr>
            <p:spPr bwMode="auto">
              <a:xfrm flipH="1">
                <a:off x="4574054" y="1793288"/>
                <a:ext cx="486954" cy="699586"/>
              </a:xfrm>
              <a:custGeom>
                <a:gdLst>
                  <a:gd name="T0" fmla="*/ 0 w 275"/>
                  <a:gd name="T1" fmla="*/ 8 h 395"/>
                  <a:gd name="T2" fmla="*/ 10 w 275"/>
                  <a:gd name="T3" fmla="*/ 0 h 395"/>
                  <a:gd name="T4" fmla="*/ 275 w 275"/>
                  <a:gd name="T5" fmla="*/ 378 h 395"/>
                  <a:gd name="T6" fmla="*/ 249 w 275"/>
                  <a:gd name="T7" fmla="*/ 395 h 395"/>
                  <a:gd name="T8" fmla="*/ 0 w 275"/>
                  <a:gd name="T9" fmla="*/ 8 h 395"/>
                </a:gdLst>
                <a:cxnLst>
                  <a:cxn ang="0">
                    <a:pos x="T0" y="T1"/>
                  </a:cxn>
                  <a:cxn ang="0">
                    <a:pos x="T2" y="T3"/>
                  </a:cxn>
                  <a:cxn ang="0">
                    <a:pos x="T4" y="T5"/>
                  </a:cxn>
                  <a:cxn ang="0">
                    <a:pos x="T6" y="T7"/>
                  </a:cxn>
                  <a:cxn ang="0">
                    <a:pos x="T8" y="T9"/>
                  </a:cxn>
                </a:cxnLst>
                <a:rect l="0" t="0" r="r" b="b"/>
                <a:pathLst>
                  <a:path w="275" h="395">
                    <a:moveTo>
                      <a:pt x="0" y="8"/>
                    </a:moveTo>
                    <a:cubicBezTo>
                      <a:pt x="10" y="0"/>
                      <a:pt x="10" y="0"/>
                      <a:pt x="10" y="0"/>
                    </a:cubicBezTo>
                    <a:cubicBezTo>
                      <a:pt x="275" y="378"/>
                      <a:pt x="275" y="378"/>
                      <a:pt x="275" y="378"/>
                    </a:cubicBezTo>
                    <a:cubicBezTo>
                      <a:pt x="265" y="382"/>
                      <a:pt x="257" y="387"/>
                      <a:pt x="249" y="395"/>
                    </a:cubicBezTo>
                    <a:lnTo>
                      <a:pt x="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62510" tIns="81255" rIns="162510" bIns="81255"/>
              <a:lstStyle/>
              <a:p>
                <a:pPr defTabSz="913765">
                  <a:defRPr/>
                </a:pPr>
                <a:endParaRPr lang="en-US" sz="2400"/>
              </a:p>
            </p:txBody>
          </p:sp>
        </p:grpSp>
        <p:sp>
          <p:nvSpPr>
            <p:cNvPr id="58" name="Text Box 7"/>
            <p:cNvSpPr txBox="1">
              <a:spLocks noChangeArrowheads="1"/>
            </p:cNvSpPr>
            <p:nvPr/>
          </p:nvSpPr>
          <p:spPr bwMode="auto">
            <a:xfrm>
              <a:off x="3322102" y="3512890"/>
              <a:ext cx="716278" cy="307524"/>
            </a:xfrm>
            <a:prstGeom prst="rect">
              <a:avLst/>
            </a:prstGeom>
            <a:noFill/>
            <a:ln w="9525">
              <a:noFill/>
              <a:miter lim="800000"/>
            </a:ln>
          </p:spPr>
          <p:txBody>
            <a:bodyPr wrap="none" lIns="81255" tIns="40627" rIns="81255" bIns="40627">
              <a:spAutoFit/>
            </a:bodyPr>
            <a:lstStyle/>
            <a:p>
              <a:pPr algn="ctr" defTabSz="1450340">
                <a:defRPr/>
              </a:pPr>
              <a:r>
                <a:rPr lang="en-CA" sz="1465" b="1" spc="-151">
                  <a:solidFill>
                    <a:schemeClr val="bg1"/>
                  </a:solidFill>
                  <a:latin typeface="Open Sans" panose="020b0606030504020204" pitchFamily="34" charset="0"/>
                  <a:ea typeface="Open Sans" panose="020b0606030504020204" pitchFamily="34" charset="0"/>
                  <a:cs typeface="Open Sans" panose="020b0606030504020204" pitchFamily="34" charset="0"/>
                </a:rPr>
                <a:t>60 mph</a:t>
              </a:r>
              <a:endParaRPr lang="en-CA" sz="1465" b="1" spc="-151">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4" name="Group 1"/>
          <p:cNvGrpSpPr/>
          <p:nvPr/>
        </p:nvGrpSpPr>
        <p:grpSpPr>
          <a:xfrm>
            <a:off x="1224621" y="2466977"/>
            <a:ext cx="1336494" cy="1103317"/>
            <a:chOff x="1223900" y="2467109"/>
            <a:chExt cx="1336115" cy="1102543"/>
          </a:xfrm>
          <a:solidFill>
            <a:srgbClr val="6ADBD9"/>
          </a:solidFill>
        </p:grpSpPr>
        <p:grpSp>
          <p:nvGrpSpPr>
            <p:cNvPr id="5" name="Group 66"/>
            <p:cNvGrpSpPr/>
            <p:nvPr/>
          </p:nvGrpSpPr>
          <p:grpSpPr>
            <a:xfrm>
              <a:off x="1223900" y="2467109"/>
              <a:ext cx="1336115" cy="1083967"/>
              <a:chOff x="3532020" y="1606907"/>
              <a:chExt cx="1954379" cy="1585554"/>
            </a:xfrm>
            <a:grpFill/>
          </p:grpSpPr>
          <p:sp>
            <p:nvSpPr>
              <p:cNvPr id="69" name="Freeform 6"/>
              <p:cNvSpPr>
                <a:spLocks noEditPoints="1"/>
              </p:cNvSpPr>
              <p:nvPr/>
            </p:nvSpPr>
            <p:spPr bwMode="auto">
              <a:xfrm>
                <a:off x="3532020" y="1606907"/>
                <a:ext cx="1954379" cy="1585554"/>
              </a:xfrm>
              <a:custGeom>
                <a:gdLst>
                  <a:gd name="T0" fmla="*/ 95 w 1489"/>
                  <a:gd name="T1" fmla="*/ 752 h 1208"/>
                  <a:gd name="T2" fmla="*/ 0 w 1489"/>
                  <a:gd name="T3" fmla="*/ 733 h 1208"/>
                  <a:gd name="T4" fmla="*/ 102 w 1489"/>
                  <a:gd name="T5" fmla="*/ 645 h 1208"/>
                  <a:gd name="T6" fmla="*/ 12 w 1489"/>
                  <a:gd name="T7" fmla="*/ 611 h 1208"/>
                  <a:gd name="T8" fmla="*/ 126 w 1489"/>
                  <a:gd name="T9" fmla="*/ 540 h 1208"/>
                  <a:gd name="T10" fmla="*/ 44 w 1489"/>
                  <a:gd name="T11" fmla="*/ 493 h 1208"/>
                  <a:gd name="T12" fmla="*/ 168 w 1489"/>
                  <a:gd name="T13" fmla="*/ 441 h 1208"/>
                  <a:gd name="T14" fmla="*/ 95 w 1489"/>
                  <a:gd name="T15" fmla="*/ 381 h 1208"/>
                  <a:gd name="T16" fmla="*/ 226 w 1489"/>
                  <a:gd name="T17" fmla="*/ 351 h 1208"/>
                  <a:gd name="T18" fmla="*/ 164 w 1489"/>
                  <a:gd name="T19" fmla="*/ 278 h 1208"/>
                  <a:gd name="T20" fmla="*/ 297 w 1489"/>
                  <a:gd name="T21" fmla="*/ 270 h 1208"/>
                  <a:gd name="T22" fmla="*/ 247 w 1489"/>
                  <a:gd name="T23" fmla="*/ 189 h 1208"/>
                  <a:gd name="T24" fmla="*/ 381 w 1489"/>
                  <a:gd name="T25" fmla="*/ 204 h 1208"/>
                  <a:gd name="T26" fmla="*/ 346 w 1489"/>
                  <a:gd name="T27" fmla="*/ 115 h 1208"/>
                  <a:gd name="T28" fmla="*/ 475 w 1489"/>
                  <a:gd name="T29" fmla="*/ 151 h 1208"/>
                  <a:gd name="T30" fmla="*/ 455 w 1489"/>
                  <a:gd name="T31" fmla="*/ 57 h 1208"/>
                  <a:gd name="T32" fmla="*/ 577 w 1489"/>
                  <a:gd name="T33" fmla="*/ 115 h 1208"/>
                  <a:gd name="T34" fmla="*/ 571 w 1489"/>
                  <a:gd name="T35" fmla="*/ 19 h 1208"/>
                  <a:gd name="T36" fmla="*/ 682 w 1489"/>
                  <a:gd name="T37" fmla="*/ 96 h 1208"/>
                  <a:gd name="T38" fmla="*/ 693 w 1489"/>
                  <a:gd name="T39" fmla="*/ 0 h 1208"/>
                  <a:gd name="T40" fmla="*/ 790 w 1489"/>
                  <a:gd name="T41" fmla="*/ 94 h 1208"/>
                  <a:gd name="T42" fmla="*/ 815 w 1489"/>
                  <a:gd name="T43" fmla="*/ 1 h 1208"/>
                  <a:gd name="T44" fmla="*/ 895 w 1489"/>
                  <a:gd name="T45" fmla="*/ 111 h 1208"/>
                  <a:gd name="T46" fmla="*/ 937 w 1489"/>
                  <a:gd name="T47" fmla="*/ 24 h 1208"/>
                  <a:gd name="T48" fmla="*/ 998 w 1489"/>
                  <a:gd name="T49" fmla="*/ 144 h 1208"/>
                  <a:gd name="T50" fmla="*/ 1053 w 1489"/>
                  <a:gd name="T51" fmla="*/ 66 h 1208"/>
                  <a:gd name="T52" fmla="*/ 1093 w 1489"/>
                  <a:gd name="T53" fmla="*/ 194 h 1208"/>
                  <a:gd name="T54" fmla="*/ 1160 w 1489"/>
                  <a:gd name="T55" fmla="*/ 125 h 1208"/>
                  <a:gd name="T56" fmla="*/ 1179 w 1489"/>
                  <a:gd name="T57" fmla="*/ 259 h 1208"/>
                  <a:gd name="T58" fmla="*/ 1257 w 1489"/>
                  <a:gd name="T59" fmla="*/ 202 h 1208"/>
                  <a:gd name="T60" fmla="*/ 1312 w 1489"/>
                  <a:gd name="T61" fmla="*/ 426 h 1208"/>
                  <a:gd name="T62" fmla="*/ 1404 w 1489"/>
                  <a:gd name="T63" fmla="*/ 398 h 1208"/>
                  <a:gd name="T64" fmla="*/ 1253 w 1489"/>
                  <a:gd name="T65" fmla="*/ 337 h 1208"/>
                  <a:gd name="T66" fmla="*/ 1338 w 1489"/>
                  <a:gd name="T67" fmla="*/ 294 h 1208"/>
                  <a:gd name="T68" fmla="*/ 150 w 1489"/>
                  <a:gd name="T69" fmla="*/ 1192 h 1208"/>
                  <a:gd name="T70" fmla="*/ 237 w 1489"/>
                  <a:gd name="T71" fmla="*/ 1149 h 1208"/>
                  <a:gd name="T72" fmla="*/ 1357 w 1489"/>
                  <a:gd name="T73" fmla="*/ 524 h 1208"/>
                  <a:gd name="T74" fmla="*/ 1451 w 1489"/>
                  <a:gd name="T75" fmla="*/ 512 h 1208"/>
                  <a:gd name="T76" fmla="*/ 1384 w 1489"/>
                  <a:gd name="T77" fmla="*/ 628 h 1208"/>
                  <a:gd name="T78" fmla="*/ 1479 w 1489"/>
                  <a:gd name="T79" fmla="*/ 632 h 1208"/>
                  <a:gd name="T80" fmla="*/ 8 w 1489"/>
                  <a:gd name="T81" fmla="*/ 854 h 1208"/>
                  <a:gd name="T82" fmla="*/ 104 w 1489"/>
                  <a:gd name="T83" fmla="*/ 857 h 1208"/>
                  <a:gd name="T84" fmla="*/ 37 w 1489"/>
                  <a:gd name="T85" fmla="*/ 973 h 1208"/>
                  <a:gd name="T86" fmla="*/ 131 w 1489"/>
                  <a:gd name="T87" fmla="*/ 961 h 1208"/>
                  <a:gd name="T88" fmla="*/ 84 w 1489"/>
                  <a:gd name="T89" fmla="*/ 1087 h 1208"/>
                  <a:gd name="T90" fmla="*/ 176 w 1489"/>
                  <a:gd name="T91" fmla="*/ 1060 h 1208"/>
                  <a:gd name="T92" fmla="*/ 1326 w 1489"/>
                  <a:gd name="T93" fmla="*/ 1208 h 1208"/>
                  <a:gd name="T94" fmla="*/ 1262 w 1489"/>
                  <a:gd name="T95" fmla="*/ 1135 h 1208"/>
                  <a:gd name="T96" fmla="*/ 1394 w 1489"/>
                  <a:gd name="T97" fmla="*/ 1106 h 1208"/>
                  <a:gd name="T98" fmla="*/ 1320 w 1489"/>
                  <a:gd name="T99" fmla="*/ 1045 h 1208"/>
                  <a:gd name="T100" fmla="*/ 1444 w 1489"/>
                  <a:gd name="T101" fmla="*/ 993 h 1208"/>
                  <a:gd name="T102" fmla="*/ 1362 w 1489"/>
                  <a:gd name="T103" fmla="*/ 945 h 1208"/>
                  <a:gd name="T104" fmla="*/ 1477 w 1489"/>
                  <a:gd name="T105" fmla="*/ 875 h 1208"/>
                  <a:gd name="T106" fmla="*/ 1386 w 1489"/>
                  <a:gd name="T107" fmla="*/ 841 h 1208"/>
                  <a:gd name="T108" fmla="*/ 1489 w 1489"/>
                  <a:gd name="T109" fmla="*/ 752 h 120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89" h="1208">
                    <a:moveTo>
                      <a:pt x="0" y="733"/>
                    </a:moveTo>
                    <a:lnTo>
                      <a:pt x="95" y="733"/>
                    </a:lnTo>
                    <a:lnTo>
                      <a:pt x="95" y="752"/>
                    </a:lnTo>
                    <a:lnTo>
                      <a:pt x="0" y="752"/>
                    </a:lnTo>
                    <a:lnTo>
                      <a:pt x="0" y="733"/>
                    </a:lnTo>
                    <a:lnTo>
                      <a:pt x="0" y="733"/>
                    </a:lnTo>
                    <a:close/>
                    <a:moveTo>
                      <a:pt x="12" y="611"/>
                    </a:moveTo>
                    <a:lnTo>
                      <a:pt x="104" y="626"/>
                    </a:lnTo>
                    <a:lnTo>
                      <a:pt x="102" y="645"/>
                    </a:lnTo>
                    <a:lnTo>
                      <a:pt x="8" y="629"/>
                    </a:lnTo>
                    <a:lnTo>
                      <a:pt x="12" y="611"/>
                    </a:lnTo>
                    <a:lnTo>
                      <a:pt x="12" y="611"/>
                    </a:lnTo>
                    <a:close/>
                    <a:moveTo>
                      <a:pt x="44" y="493"/>
                    </a:moveTo>
                    <a:lnTo>
                      <a:pt x="133" y="522"/>
                    </a:lnTo>
                    <a:lnTo>
                      <a:pt x="126" y="540"/>
                    </a:lnTo>
                    <a:lnTo>
                      <a:pt x="38" y="510"/>
                    </a:lnTo>
                    <a:lnTo>
                      <a:pt x="44" y="493"/>
                    </a:lnTo>
                    <a:lnTo>
                      <a:pt x="44" y="493"/>
                    </a:lnTo>
                    <a:close/>
                    <a:moveTo>
                      <a:pt x="95" y="381"/>
                    </a:moveTo>
                    <a:lnTo>
                      <a:pt x="177" y="425"/>
                    </a:lnTo>
                    <a:lnTo>
                      <a:pt x="168" y="441"/>
                    </a:lnTo>
                    <a:lnTo>
                      <a:pt x="85" y="397"/>
                    </a:lnTo>
                    <a:lnTo>
                      <a:pt x="95" y="381"/>
                    </a:lnTo>
                    <a:lnTo>
                      <a:pt x="95" y="381"/>
                    </a:lnTo>
                    <a:close/>
                    <a:moveTo>
                      <a:pt x="164" y="278"/>
                    </a:moveTo>
                    <a:lnTo>
                      <a:pt x="238" y="336"/>
                    </a:lnTo>
                    <a:lnTo>
                      <a:pt x="226" y="351"/>
                    </a:lnTo>
                    <a:lnTo>
                      <a:pt x="151" y="293"/>
                    </a:lnTo>
                    <a:lnTo>
                      <a:pt x="164" y="278"/>
                    </a:lnTo>
                    <a:lnTo>
                      <a:pt x="164" y="278"/>
                    </a:lnTo>
                    <a:close/>
                    <a:moveTo>
                      <a:pt x="247" y="189"/>
                    </a:moveTo>
                    <a:lnTo>
                      <a:pt x="311" y="258"/>
                    </a:lnTo>
                    <a:lnTo>
                      <a:pt x="297" y="270"/>
                    </a:lnTo>
                    <a:lnTo>
                      <a:pt x="234" y="201"/>
                    </a:lnTo>
                    <a:lnTo>
                      <a:pt x="247" y="189"/>
                    </a:lnTo>
                    <a:lnTo>
                      <a:pt x="247" y="189"/>
                    </a:lnTo>
                    <a:close/>
                    <a:moveTo>
                      <a:pt x="346" y="115"/>
                    </a:moveTo>
                    <a:lnTo>
                      <a:pt x="397" y="193"/>
                    </a:lnTo>
                    <a:lnTo>
                      <a:pt x="381" y="204"/>
                    </a:lnTo>
                    <a:lnTo>
                      <a:pt x="330" y="124"/>
                    </a:lnTo>
                    <a:lnTo>
                      <a:pt x="346" y="115"/>
                    </a:lnTo>
                    <a:lnTo>
                      <a:pt x="346" y="115"/>
                    </a:lnTo>
                    <a:close/>
                    <a:moveTo>
                      <a:pt x="455" y="57"/>
                    </a:moveTo>
                    <a:lnTo>
                      <a:pt x="493" y="143"/>
                    </a:lnTo>
                    <a:lnTo>
                      <a:pt x="475" y="151"/>
                    </a:lnTo>
                    <a:lnTo>
                      <a:pt x="438" y="65"/>
                    </a:lnTo>
                    <a:lnTo>
                      <a:pt x="455" y="57"/>
                    </a:lnTo>
                    <a:lnTo>
                      <a:pt x="455" y="57"/>
                    </a:lnTo>
                    <a:close/>
                    <a:moveTo>
                      <a:pt x="571" y="19"/>
                    </a:moveTo>
                    <a:lnTo>
                      <a:pt x="594" y="111"/>
                    </a:lnTo>
                    <a:lnTo>
                      <a:pt x="577" y="115"/>
                    </a:lnTo>
                    <a:lnTo>
                      <a:pt x="554" y="23"/>
                    </a:lnTo>
                    <a:lnTo>
                      <a:pt x="571" y="19"/>
                    </a:lnTo>
                    <a:lnTo>
                      <a:pt x="571" y="19"/>
                    </a:lnTo>
                    <a:close/>
                    <a:moveTo>
                      <a:pt x="693" y="0"/>
                    </a:moveTo>
                    <a:lnTo>
                      <a:pt x="701" y="94"/>
                    </a:lnTo>
                    <a:lnTo>
                      <a:pt x="682" y="96"/>
                    </a:lnTo>
                    <a:lnTo>
                      <a:pt x="674" y="1"/>
                    </a:lnTo>
                    <a:lnTo>
                      <a:pt x="693" y="0"/>
                    </a:lnTo>
                    <a:lnTo>
                      <a:pt x="693" y="0"/>
                    </a:lnTo>
                    <a:close/>
                    <a:moveTo>
                      <a:pt x="815" y="1"/>
                    </a:moveTo>
                    <a:lnTo>
                      <a:pt x="809" y="96"/>
                    </a:lnTo>
                    <a:lnTo>
                      <a:pt x="790" y="94"/>
                    </a:lnTo>
                    <a:lnTo>
                      <a:pt x="798" y="0"/>
                    </a:lnTo>
                    <a:lnTo>
                      <a:pt x="815" y="1"/>
                    </a:lnTo>
                    <a:lnTo>
                      <a:pt x="815" y="1"/>
                    </a:lnTo>
                    <a:close/>
                    <a:moveTo>
                      <a:pt x="937" y="24"/>
                    </a:moveTo>
                    <a:lnTo>
                      <a:pt x="914" y="115"/>
                    </a:lnTo>
                    <a:lnTo>
                      <a:pt x="895" y="111"/>
                    </a:lnTo>
                    <a:lnTo>
                      <a:pt x="919" y="19"/>
                    </a:lnTo>
                    <a:lnTo>
                      <a:pt x="937" y="24"/>
                    </a:lnTo>
                    <a:lnTo>
                      <a:pt x="937" y="24"/>
                    </a:lnTo>
                    <a:close/>
                    <a:moveTo>
                      <a:pt x="1053" y="66"/>
                    </a:moveTo>
                    <a:lnTo>
                      <a:pt x="1015" y="151"/>
                    </a:lnTo>
                    <a:lnTo>
                      <a:pt x="998" y="144"/>
                    </a:lnTo>
                    <a:lnTo>
                      <a:pt x="1035" y="58"/>
                    </a:lnTo>
                    <a:lnTo>
                      <a:pt x="1053" y="66"/>
                    </a:lnTo>
                    <a:lnTo>
                      <a:pt x="1053" y="66"/>
                    </a:lnTo>
                    <a:close/>
                    <a:moveTo>
                      <a:pt x="1160" y="125"/>
                    </a:moveTo>
                    <a:lnTo>
                      <a:pt x="1108" y="204"/>
                    </a:lnTo>
                    <a:lnTo>
                      <a:pt x="1093" y="194"/>
                    </a:lnTo>
                    <a:lnTo>
                      <a:pt x="1145" y="115"/>
                    </a:lnTo>
                    <a:lnTo>
                      <a:pt x="1160" y="125"/>
                    </a:lnTo>
                    <a:lnTo>
                      <a:pt x="1160" y="125"/>
                    </a:lnTo>
                    <a:close/>
                    <a:moveTo>
                      <a:pt x="1257" y="202"/>
                    </a:moveTo>
                    <a:lnTo>
                      <a:pt x="1192" y="271"/>
                    </a:lnTo>
                    <a:lnTo>
                      <a:pt x="1179" y="259"/>
                    </a:lnTo>
                    <a:lnTo>
                      <a:pt x="1242" y="190"/>
                    </a:lnTo>
                    <a:lnTo>
                      <a:pt x="1257" y="202"/>
                    </a:lnTo>
                    <a:lnTo>
                      <a:pt x="1257" y="202"/>
                    </a:lnTo>
                    <a:close/>
                    <a:moveTo>
                      <a:pt x="1404" y="398"/>
                    </a:moveTo>
                    <a:lnTo>
                      <a:pt x="1322" y="443"/>
                    </a:lnTo>
                    <a:lnTo>
                      <a:pt x="1312" y="426"/>
                    </a:lnTo>
                    <a:lnTo>
                      <a:pt x="1394" y="382"/>
                    </a:lnTo>
                    <a:lnTo>
                      <a:pt x="1404" y="398"/>
                    </a:lnTo>
                    <a:lnTo>
                      <a:pt x="1404" y="398"/>
                    </a:lnTo>
                    <a:close/>
                    <a:moveTo>
                      <a:pt x="1338" y="294"/>
                    </a:moveTo>
                    <a:lnTo>
                      <a:pt x="1264" y="352"/>
                    </a:lnTo>
                    <a:lnTo>
                      <a:pt x="1253" y="337"/>
                    </a:lnTo>
                    <a:lnTo>
                      <a:pt x="1327" y="279"/>
                    </a:lnTo>
                    <a:lnTo>
                      <a:pt x="1338" y="294"/>
                    </a:lnTo>
                    <a:lnTo>
                      <a:pt x="1338" y="294"/>
                    </a:lnTo>
                    <a:close/>
                    <a:moveTo>
                      <a:pt x="237" y="1149"/>
                    </a:moveTo>
                    <a:lnTo>
                      <a:pt x="162" y="1207"/>
                    </a:lnTo>
                    <a:lnTo>
                      <a:pt x="150" y="1192"/>
                    </a:lnTo>
                    <a:lnTo>
                      <a:pt x="224" y="1134"/>
                    </a:lnTo>
                    <a:lnTo>
                      <a:pt x="237" y="1149"/>
                    </a:lnTo>
                    <a:lnTo>
                      <a:pt x="237" y="1149"/>
                    </a:lnTo>
                    <a:close/>
                    <a:moveTo>
                      <a:pt x="1451" y="512"/>
                    </a:moveTo>
                    <a:lnTo>
                      <a:pt x="1362" y="543"/>
                    </a:lnTo>
                    <a:lnTo>
                      <a:pt x="1357" y="524"/>
                    </a:lnTo>
                    <a:lnTo>
                      <a:pt x="1446" y="494"/>
                    </a:lnTo>
                    <a:lnTo>
                      <a:pt x="1451" y="512"/>
                    </a:lnTo>
                    <a:lnTo>
                      <a:pt x="1451" y="512"/>
                    </a:lnTo>
                    <a:close/>
                    <a:moveTo>
                      <a:pt x="1479" y="632"/>
                    </a:moveTo>
                    <a:lnTo>
                      <a:pt x="1388" y="647"/>
                    </a:lnTo>
                    <a:lnTo>
                      <a:pt x="1384" y="628"/>
                    </a:lnTo>
                    <a:lnTo>
                      <a:pt x="1477" y="613"/>
                    </a:lnTo>
                    <a:lnTo>
                      <a:pt x="1479" y="632"/>
                    </a:lnTo>
                    <a:lnTo>
                      <a:pt x="1479" y="632"/>
                    </a:lnTo>
                    <a:close/>
                    <a:moveTo>
                      <a:pt x="104" y="857"/>
                    </a:moveTo>
                    <a:lnTo>
                      <a:pt x="11" y="873"/>
                    </a:lnTo>
                    <a:lnTo>
                      <a:pt x="8" y="854"/>
                    </a:lnTo>
                    <a:lnTo>
                      <a:pt x="102" y="840"/>
                    </a:lnTo>
                    <a:lnTo>
                      <a:pt x="104" y="857"/>
                    </a:lnTo>
                    <a:lnTo>
                      <a:pt x="104" y="857"/>
                    </a:lnTo>
                    <a:close/>
                    <a:moveTo>
                      <a:pt x="131" y="961"/>
                    </a:moveTo>
                    <a:lnTo>
                      <a:pt x="44" y="992"/>
                    </a:lnTo>
                    <a:lnTo>
                      <a:pt x="37" y="973"/>
                    </a:lnTo>
                    <a:lnTo>
                      <a:pt x="126" y="944"/>
                    </a:lnTo>
                    <a:lnTo>
                      <a:pt x="131" y="961"/>
                    </a:lnTo>
                    <a:lnTo>
                      <a:pt x="131" y="961"/>
                    </a:lnTo>
                    <a:close/>
                    <a:moveTo>
                      <a:pt x="176" y="1060"/>
                    </a:moveTo>
                    <a:lnTo>
                      <a:pt x="93" y="1104"/>
                    </a:lnTo>
                    <a:lnTo>
                      <a:pt x="84" y="1087"/>
                    </a:lnTo>
                    <a:lnTo>
                      <a:pt x="168" y="1042"/>
                    </a:lnTo>
                    <a:lnTo>
                      <a:pt x="176" y="1060"/>
                    </a:lnTo>
                    <a:lnTo>
                      <a:pt x="176" y="1060"/>
                    </a:lnTo>
                    <a:close/>
                    <a:moveTo>
                      <a:pt x="1262" y="1135"/>
                    </a:moveTo>
                    <a:lnTo>
                      <a:pt x="1336" y="1193"/>
                    </a:lnTo>
                    <a:lnTo>
                      <a:pt x="1326" y="1208"/>
                    </a:lnTo>
                    <a:lnTo>
                      <a:pt x="1251" y="1150"/>
                    </a:lnTo>
                    <a:lnTo>
                      <a:pt x="1262" y="1135"/>
                    </a:lnTo>
                    <a:lnTo>
                      <a:pt x="1262" y="1135"/>
                    </a:lnTo>
                    <a:close/>
                    <a:moveTo>
                      <a:pt x="1320" y="1045"/>
                    </a:moveTo>
                    <a:lnTo>
                      <a:pt x="1403" y="1089"/>
                    </a:lnTo>
                    <a:lnTo>
                      <a:pt x="1394" y="1106"/>
                    </a:lnTo>
                    <a:lnTo>
                      <a:pt x="1311" y="1061"/>
                    </a:lnTo>
                    <a:lnTo>
                      <a:pt x="1320" y="1045"/>
                    </a:lnTo>
                    <a:lnTo>
                      <a:pt x="1320" y="1045"/>
                    </a:lnTo>
                    <a:close/>
                    <a:moveTo>
                      <a:pt x="1362" y="945"/>
                    </a:moveTo>
                    <a:lnTo>
                      <a:pt x="1451" y="976"/>
                    </a:lnTo>
                    <a:lnTo>
                      <a:pt x="1444" y="993"/>
                    </a:lnTo>
                    <a:lnTo>
                      <a:pt x="1357" y="962"/>
                    </a:lnTo>
                    <a:lnTo>
                      <a:pt x="1362" y="945"/>
                    </a:lnTo>
                    <a:lnTo>
                      <a:pt x="1362" y="945"/>
                    </a:lnTo>
                    <a:close/>
                    <a:moveTo>
                      <a:pt x="1386" y="841"/>
                    </a:moveTo>
                    <a:lnTo>
                      <a:pt x="1479" y="856"/>
                    </a:lnTo>
                    <a:lnTo>
                      <a:pt x="1477" y="875"/>
                    </a:lnTo>
                    <a:lnTo>
                      <a:pt x="1384" y="860"/>
                    </a:lnTo>
                    <a:lnTo>
                      <a:pt x="1386" y="841"/>
                    </a:lnTo>
                    <a:lnTo>
                      <a:pt x="1386" y="841"/>
                    </a:lnTo>
                    <a:close/>
                    <a:moveTo>
                      <a:pt x="1394" y="733"/>
                    </a:moveTo>
                    <a:lnTo>
                      <a:pt x="1489" y="733"/>
                    </a:lnTo>
                    <a:lnTo>
                      <a:pt x="1489" y="752"/>
                    </a:lnTo>
                    <a:lnTo>
                      <a:pt x="1394" y="752"/>
                    </a:lnTo>
                    <a:lnTo>
                      <a:pt x="1394" y="73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62510" tIns="81255" rIns="162510" bIns="81255"/>
              <a:lstStyle/>
              <a:p>
                <a:pPr defTabSz="913765">
                  <a:defRPr/>
                </a:pPr>
                <a:endParaRPr lang="en-US" sz="2400"/>
              </a:p>
            </p:txBody>
          </p:sp>
          <p:sp>
            <p:nvSpPr>
              <p:cNvPr id="70" name="Freeform 7"/>
              <p:cNvSpPr>
                <a:spLocks noEditPoints="1"/>
              </p:cNvSpPr>
              <p:nvPr/>
            </p:nvSpPr>
            <p:spPr bwMode="auto">
              <a:xfrm>
                <a:off x="3537271" y="1608219"/>
                <a:ext cx="1943879" cy="1534365"/>
              </a:xfrm>
              <a:custGeom>
                <a:gdLst>
                  <a:gd name="T0" fmla="*/ 33 w 1097"/>
                  <a:gd name="T1" fmla="*/ 574 h 866"/>
                  <a:gd name="T2" fmla="*/ 36 w 1097"/>
                  <a:gd name="T3" fmla="*/ 602 h 866"/>
                  <a:gd name="T4" fmla="*/ 34 w 1097"/>
                  <a:gd name="T5" fmla="*/ 517 h 866"/>
                  <a:gd name="T6" fmla="*/ 46 w 1097"/>
                  <a:gd name="T7" fmla="*/ 433 h 866"/>
                  <a:gd name="T8" fmla="*/ 72 w 1097"/>
                  <a:gd name="T9" fmla="*/ 352 h 866"/>
                  <a:gd name="T10" fmla="*/ 111 w 1097"/>
                  <a:gd name="T11" fmla="*/ 276 h 866"/>
                  <a:gd name="T12" fmla="*/ 162 w 1097"/>
                  <a:gd name="T13" fmla="*/ 208 h 866"/>
                  <a:gd name="T14" fmla="*/ 224 w 1097"/>
                  <a:gd name="T15" fmla="*/ 149 h 866"/>
                  <a:gd name="T16" fmla="*/ 294 w 1097"/>
                  <a:gd name="T17" fmla="*/ 101 h 866"/>
                  <a:gd name="T18" fmla="*/ 372 w 1097"/>
                  <a:gd name="T19" fmla="*/ 65 h 866"/>
                  <a:gd name="T20" fmla="*/ 454 w 1097"/>
                  <a:gd name="T21" fmla="*/ 43 h 866"/>
                  <a:gd name="T22" fmla="*/ 539 w 1097"/>
                  <a:gd name="T23" fmla="*/ 34 h 866"/>
                  <a:gd name="T24" fmla="*/ 624 w 1097"/>
                  <a:gd name="T25" fmla="*/ 39 h 866"/>
                  <a:gd name="T26" fmla="*/ 707 w 1097"/>
                  <a:gd name="T27" fmla="*/ 59 h 866"/>
                  <a:gd name="T28" fmla="*/ 785 w 1097"/>
                  <a:gd name="T29" fmla="*/ 92 h 866"/>
                  <a:gd name="T30" fmla="*/ 857 w 1097"/>
                  <a:gd name="T31" fmla="*/ 137 h 866"/>
                  <a:gd name="T32" fmla="*/ 975 w 1097"/>
                  <a:gd name="T33" fmla="*/ 260 h 866"/>
                  <a:gd name="T34" fmla="*/ 921 w 1097"/>
                  <a:gd name="T35" fmla="*/ 193 h 866"/>
                  <a:gd name="T36" fmla="*/ 1016 w 1097"/>
                  <a:gd name="T37" fmla="*/ 334 h 866"/>
                  <a:gd name="T38" fmla="*/ 1046 w 1097"/>
                  <a:gd name="T39" fmla="*/ 414 h 866"/>
                  <a:gd name="T40" fmla="*/ 21 w 1097"/>
                  <a:gd name="T41" fmla="*/ 702 h 866"/>
                  <a:gd name="T42" fmla="*/ 54 w 1097"/>
                  <a:gd name="T43" fmla="*/ 787 h 866"/>
                  <a:gd name="T44" fmla="*/ 1018 w 1097"/>
                  <a:gd name="T45" fmla="*/ 832 h 866"/>
                  <a:gd name="T46" fmla="*/ 1059 w 1097"/>
                  <a:gd name="T47" fmla="*/ 751 h 866"/>
                  <a:gd name="T48" fmla="*/ 1085 w 1097"/>
                  <a:gd name="T49" fmla="*/ 664 h 866"/>
                  <a:gd name="T50" fmla="*/ 1097 w 1097"/>
                  <a:gd name="T51" fmla="*/ 574 h 866"/>
                  <a:gd name="T52" fmla="*/ 1093 w 1097"/>
                  <a:gd name="T53" fmla="*/ 484 h 866"/>
                  <a:gd name="T54" fmla="*/ 36 w 1097"/>
                  <a:gd name="T55" fmla="*/ 488 h 866"/>
                  <a:gd name="T56" fmla="*/ 53 w 1097"/>
                  <a:gd name="T57" fmla="*/ 405 h 866"/>
                  <a:gd name="T58" fmla="*/ 84 w 1097"/>
                  <a:gd name="T59" fmla="*/ 325 h 866"/>
                  <a:gd name="T60" fmla="*/ 127 w 1097"/>
                  <a:gd name="T61" fmla="*/ 252 h 866"/>
                  <a:gd name="T62" fmla="*/ 182 w 1097"/>
                  <a:gd name="T63" fmla="*/ 187 h 866"/>
                  <a:gd name="T64" fmla="*/ 247 w 1097"/>
                  <a:gd name="T65" fmla="*/ 131 h 866"/>
                  <a:gd name="T66" fmla="*/ 320 w 1097"/>
                  <a:gd name="T67" fmla="*/ 87 h 866"/>
                  <a:gd name="T68" fmla="*/ 399 w 1097"/>
                  <a:gd name="T69" fmla="*/ 56 h 866"/>
                  <a:gd name="T70" fmla="*/ 482 w 1097"/>
                  <a:gd name="T71" fmla="*/ 38 h 866"/>
                  <a:gd name="T72" fmla="*/ 567 w 1097"/>
                  <a:gd name="T73" fmla="*/ 34 h 866"/>
                  <a:gd name="T74" fmla="*/ 652 w 1097"/>
                  <a:gd name="T75" fmla="*/ 44 h 866"/>
                  <a:gd name="T76" fmla="*/ 734 w 1097"/>
                  <a:gd name="T77" fmla="*/ 68 h 866"/>
                  <a:gd name="T78" fmla="*/ 810 w 1097"/>
                  <a:gd name="T79" fmla="*/ 106 h 866"/>
                  <a:gd name="T80" fmla="*/ 880 w 1097"/>
                  <a:gd name="T81" fmla="*/ 155 h 866"/>
                  <a:gd name="T82" fmla="*/ 990 w 1097"/>
                  <a:gd name="T83" fmla="*/ 284 h 866"/>
                  <a:gd name="T84" fmla="*/ 940 w 1097"/>
                  <a:gd name="T85" fmla="*/ 215 h 866"/>
                  <a:gd name="T86" fmla="*/ 1028 w 1097"/>
                  <a:gd name="T87" fmla="*/ 360 h 866"/>
                  <a:gd name="T88" fmla="*/ 1052 w 1097"/>
                  <a:gd name="T89" fmla="*/ 442 h 866"/>
                  <a:gd name="T90" fmla="*/ 13 w 1097"/>
                  <a:gd name="T91" fmla="*/ 673 h 866"/>
                  <a:gd name="T92" fmla="*/ 41 w 1097"/>
                  <a:gd name="T93" fmla="*/ 759 h 866"/>
                  <a:gd name="T94" fmla="*/ 83 w 1097"/>
                  <a:gd name="T95" fmla="*/ 840 h 866"/>
                  <a:gd name="T96" fmla="*/ 1002 w 1097"/>
                  <a:gd name="T97" fmla="*/ 858 h 866"/>
                  <a:gd name="T98" fmla="*/ 1047 w 1097"/>
                  <a:gd name="T99" fmla="*/ 779 h 866"/>
                  <a:gd name="T100" fmla="*/ 1078 w 1097"/>
                  <a:gd name="T101" fmla="*/ 694 h 866"/>
                  <a:gd name="T102" fmla="*/ 1094 w 1097"/>
                  <a:gd name="T103" fmla="*/ 605 h 866"/>
                  <a:gd name="T104" fmla="*/ 1096 w 1097"/>
                  <a:gd name="T105" fmla="*/ 514 h 86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97" h="865">
                    <a:moveTo>
                      <a:pt x="33" y="574"/>
                    </a:moveTo>
                    <a:cubicBezTo>
                      <a:pt x="0" y="575"/>
                      <a:pt x="0" y="575"/>
                      <a:pt x="0" y="575"/>
                    </a:cubicBezTo>
                    <a:cubicBezTo>
                      <a:pt x="0" y="584"/>
                      <a:pt x="0" y="584"/>
                      <a:pt x="0" y="584"/>
                    </a:cubicBezTo>
                    <a:cubicBezTo>
                      <a:pt x="34" y="583"/>
                      <a:pt x="34" y="583"/>
                      <a:pt x="34" y="583"/>
                    </a:cubicBezTo>
                    <a:cubicBezTo>
                      <a:pt x="34" y="580"/>
                      <a:pt x="34" y="577"/>
                      <a:pt x="33" y="574"/>
                    </a:cubicBezTo>
                    <a:close/>
                    <a:moveTo>
                      <a:pt x="36" y="602"/>
                    </a:moveTo>
                    <a:cubicBezTo>
                      <a:pt x="2" y="606"/>
                      <a:pt x="2" y="606"/>
                      <a:pt x="2" y="606"/>
                    </a:cubicBezTo>
                    <a:cubicBezTo>
                      <a:pt x="3" y="615"/>
                      <a:pt x="3" y="615"/>
                      <a:pt x="3" y="615"/>
                    </a:cubicBezTo>
                    <a:cubicBezTo>
                      <a:pt x="37" y="611"/>
                      <a:pt x="37" y="611"/>
                      <a:pt x="37" y="611"/>
                    </a:cubicBezTo>
                    <a:cubicBezTo>
                      <a:pt x="36" y="608"/>
                      <a:pt x="36" y="605"/>
                      <a:pt x="36" y="602"/>
                    </a:cubicBezTo>
                    <a:close/>
                    <a:moveTo>
                      <a:pt x="34" y="517"/>
                    </a:moveTo>
                    <a:cubicBezTo>
                      <a:pt x="0" y="515"/>
                      <a:pt x="0" y="515"/>
                      <a:pt x="0" y="515"/>
                    </a:cubicBezTo>
                    <a:cubicBezTo>
                      <a:pt x="0" y="524"/>
                      <a:pt x="0" y="524"/>
                      <a:pt x="0" y="524"/>
                    </a:cubicBezTo>
                    <a:cubicBezTo>
                      <a:pt x="33" y="526"/>
                      <a:pt x="33" y="526"/>
                      <a:pt x="33" y="526"/>
                    </a:cubicBezTo>
                    <a:cubicBezTo>
                      <a:pt x="34" y="523"/>
                      <a:pt x="34" y="520"/>
                      <a:pt x="34" y="517"/>
                    </a:cubicBezTo>
                    <a:close/>
                    <a:moveTo>
                      <a:pt x="46" y="433"/>
                    </a:moveTo>
                    <a:cubicBezTo>
                      <a:pt x="13" y="425"/>
                      <a:pt x="13" y="425"/>
                      <a:pt x="13" y="425"/>
                    </a:cubicBezTo>
                    <a:cubicBezTo>
                      <a:pt x="11" y="434"/>
                      <a:pt x="11" y="434"/>
                      <a:pt x="11" y="434"/>
                    </a:cubicBezTo>
                    <a:cubicBezTo>
                      <a:pt x="44" y="442"/>
                      <a:pt x="44" y="442"/>
                      <a:pt x="44" y="442"/>
                    </a:cubicBezTo>
                    <a:cubicBezTo>
                      <a:pt x="45" y="439"/>
                      <a:pt x="45" y="436"/>
                      <a:pt x="46" y="433"/>
                    </a:cubicBezTo>
                    <a:close/>
                    <a:moveTo>
                      <a:pt x="72" y="352"/>
                    </a:moveTo>
                    <a:cubicBezTo>
                      <a:pt x="41" y="339"/>
                      <a:pt x="41" y="339"/>
                      <a:pt x="41" y="339"/>
                    </a:cubicBezTo>
                    <a:cubicBezTo>
                      <a:pt x="38" y="347"/>
                      <a:pt x="38" y="347"/>
                      <a:pt x="38" y="347"/>
                    </a:cubicBezTo>
                    <a:cubicBezTo>
                      <a:pt x="69" y="360"/>
                      <a:pt x="69" y="360"/>
                      <a:pt x="69" y="360"/>
                    </a:cubicBezTo>
                    <a:cubicBezTo>
                      <a:pt x="70" y="357"/>
                      <a:pt x="71" y="354"/>
                      <a:pt x="72" y="352"/>
                    </a:cubicBezTo>
                    <a:close/>
                    <a:moveTo>
                      <a:pt x="111" y="276"/>
                    </a:moveTo>
                    <a:cubicBezTo>
                      <a:pt x="83" y="258"/>
                      <a:pt x="83" y="258"/>
                      <a:pt x="83" y="258"/>
                    </a:cubicBezTo>
                    <a:cubicBezTo>
                      <a:pt x="78" y="266"/>
                      <a:pt x="78" y="266"/>
                      <a:pt x="78" y="266"/>
                    </a:cubicBezTo>
                    <a:cubicBezTo>
                      <a:pt x="107" y="284"/>
                      <a:pt x="107" y="284"/>
                      <a:pt x="107" y="284"/>
                    </a:cubicBezTo>
                    <a:cubicBezTo>
                      <a:pt x="108" y="281"/>
                      <a:pt x="110" y="279"/>
                      <a:pt x="111" y="276"/>
                    </a:cubicBezTo>
                    <a:close/>
                    <a:moveTo>
                      <a:pt x="162" y="208"/>
                    </a:moveTo>
                    <a:cubicBezTo>
                      <a:pt x="137" y="186"/>
                      <a:pt x="137" y="186"/>
                      <a:pt x="137" y="186"/>
                    </a:cubicBezTo>
                    <a:cubicBezTo>
                      <a:pt x="131" y="193"/>
                      <a:pt x="131" y="193"/>
                      <a:pt x="131" y="193"/>
                    </a:cubicBezTo>
                    <a:cubicBezTo>
                      <a:pt x="156" y="215"/>
                      <a:pt x="156" y="215"/>
                      <a:pt x="156" y="215"/>
                    </a:cubicBezTo>
                    <a:cubicBezTo>
                      <a:pt x="158" y="212"/>
                      <a:pt x="160" y="210"/>
                      <a:pt x="162" y="208"/>
                    </a:cubicBezTo>
                    <a:close/>
                    <a:moveTo>
                      <a:pt x="224" y="149"/>
                    </a:moveTo>
                    <a:cubicBezTo>
                      <a:pt x="202" y="123"/>
                      <a:pt x="202" y="123"/>
                      <a:pt x="202" y="123"/>
                    </a:cubicBezTo>
                    <a:cubicBezTo>
                      <a:pt x="196" y="129"/>
                      <a:pt x="196" y="129"/>
                      <a:pt x="196" y="129"/>
                    </a:cubicBezTo>
                    <a:cubicBezTo>
                      <a:pt x="217" y="155"/>
                      <a:pt x="217" y="155"/>
                      <a:pt x="217" y="155"/>
                    </a:cubicBezTo>
                    <a:cubicBezTo>
                      <a:pt x="219" y="153"/>
                      <a:pt x="222" y="151"/>
                      <a:pt x="224" y="149"/>
                    </a:cubicBezTo>
                    <a:close/>
                    <a:moveTo>
                      <a:pt x="294" y="101"/>
                    </a:moveTo>
                    <a:cubicBezTo>
                      <a:pt x="277" y="72"/>
                      <a:pt x="277" y="72"/>
                      <a:pt x="277" y="72"/>
                    </a:cubicBezTo>
                    <a:cubicBezTo>
                      <a:pt x="270" y="76"/>
                      <a:pt x="270" y="76"/>
                      <a:pt x="270" y="76"/>
                    </a:cubicBezTo>
                    <a:cubicBezTo>
                      <a:pt x="286" y="105"/>
                      <a:pt x="286" y="105"/>
                      <a:pt x="286" y="105"/>
                    </a:cubicBezTo>
                    <a:cubicBezTo>
                      <a:pt x="289" y="104"/>
                      <a:pt x="292" y="102"/>
                      <a:pt x="294" y="101"/>
                    </a:cubicBezTo>
                    <a:close/>
                    <a:moveTo>
                      <a:pt x="372" y="65"/>
                    </a:moveTo>
                    <a:cubicBezTo>
                      <a:pt x="360" y="34"/>
                      <a:pt x="360" y="34"/>
                      <a:pt x="360" y="34"/>
                    </a:cubicBezTo>
                    <a:cubicBezTo>
                      <a:pt x="351" y="37"/>
                      <a:pt x="351" y="37"/>
                      <a:pt x="351" y="37"/>
                    </a:cubicBezTo>
                    <a:cubicBezTo>
                      <a:pt x="363" y="68"/>
                      <a:pt x="363" y="68"/>
                      <a:pt x="363" y="68"/>
                    </a:cubicBezTo>
                    <a:cubicBezTo>
                      <a:pt x="366" y="67"/>
                      <a:pt x="369" y="66"/>
                      <a:pt x="372" y="65"/>
                    </a:cubicBezTo>
                    <a:close/>
                    <a:moveTo>
                      <a:pt x="454" y="43"/>
                    </a:moveTo>
                    <a:cubicBezTo>
                      <a:pt x="447" y="10"/>
                      <a:pt x="447" y="10"/>
                      <a:pt x="447" y="10"/>
                    </a:cubicBezTo>
                    <a:cubicBezTo>
                      <a:pt x="438" y="11"/>
                      <a:pt x="438" y="11"/>
                      <a:pt x="438" y="11"/>
                    </a:cubicBezTo>
                    <a:cubicBezTo>
                      <a:pt x="445" y="44"/>
                      <a:pt x="445" y="44"/>
                      <a:pt x="445" y="44"/>
                    </a:cubicBezTo>
                    <a:cubicBezTo>
                      <a:pt x="448" y="44"/>
                      <a:pt x="451" y="43"/>
                      <a:pt x="454" y="43"/>
                    </a:cubicBezTo>
                    <a:close/>
                    <a:moveTo>
                      <a:pt x="539" y="34"/>
                    </a:moveTo>
                    <a:cubicBezTo>
                      <a:pt x="538" y="0"/>
                      <a:pt x="538" y="0"/>
                      <a:pt x="538" y="0"/>
                    </a:cubicBezTo>
                    <a:cubicBezTo>
                      <a:pt x="529" y="1"/>
                      <a:pt x="529" y="1"/>
                      <a:pt x="529" y="1"/>
                    </a:cubicBezTo>
                    <a:cubicBezTo>
                      <a:pt x="529" y="34"/>
                      <a:pt x="529" y="34"/>
                      <a:pt x="529" y="34"/>
                    </a:cubicBezTo>
                    <a:cubicBezTo>
                      <a:pt x="532" y="34"/>
                      <a:pt x="535" y="34"/>
                      <a:pt x="539" y="34"/>
                    </a:cubicBezTo>
                    <a:close/>
                    <a:moveTo>
                      <a:pt x="624" y="39"/>
                    </a:moveTo>
                    <a:cubicBezTo>
                      <a:pt x="628" y="6"/>
                      <a:pt x="628" y="6"/>
                      <a:pt x="628" y="6"/>
                    </a:cubicBezTo>
                    <a:cubicBezTo>
                      <a:pt x="619" y="5"/>
                      <a:pt x="619" y="5"/>
                      <a:pt x="619" y="5"/>
                    </a:cubicBezTo>
                    <a:cubicBezTo>
                      <a:pt x="615" y="38"/>
                      <a:pt x="615" y="38"/>
                      <a:pt x="615" y="38"/>
                    </a:cubicBezTo>
                    <a:cubicBezTo>
                      <a:pt x="618" y="39"/>
                      <a:pt x="621" y="39"/>
                      <a:pt x="624" y="39"/>
                    </a:cubicBezTo>
                    <a:close/>
                    <a:moveTo>
                      <a:pt x="707" y="59"/>
                    </a:moveTo>
                    <a:cubicBezTo>
                      <a:pt x="717" y="27"/>
                      <a:pt x="717" y="27"/>
                      <a:pt x="717" y="27"/>
                    </a:cubicBezTo>
                    <a:cubicBezTo>
                      <a:pt x="708" y="24"/>
                      <a:pt x="708" y="24"/>
                      <a:pt x="708" y="24"/>
                    </a:cubicBezTo>
                    <a:cubicBezTo>
                      <a:pt x="698" y="56"/>
                      <a:pt x="698" y="56"/>
                      <a:pt x="698" y="56"/>
                    </a:cubicBezTo>
                    <a:cubicBezTo>
                      <a:pt x="701" y="57"/>
                      <a:pt x="704" y="58"/>
                      <a:pt x="707" y="59"/>
                    </a:cubicBezTo>
                    <a:close/>
                    <a:moveTo>
                      <a:pt x="785" y="92"/>
                    </a:moveTo>
                    <a:cubicBezTo>
                      <a:pt x="800" y="62"/>
                      <a:pt x="800" y="62"/>
                      <a:pt x="800" y="62"/>
                    </a:cubicBezTo>
                    <a:cubicBezTo>
                      <a:pt x="792" y="58"/>
                      <a:pt x="792" y="58"/>
                      <a:pt x="792" y="58"/>
                    </a:cubicBezTo>
                    <a:cubicBezTo>
                      <a:pt x="777" y="87"/>
                      <a:pt x="777" y="87"/>
                      <a:pt x="777" y="87"/>
                    </a:cubicBezTo>
                    <a:cubicBezTo>
                      <a:pt x="780" y="89"/>
                      <a:pt x="782" y="90"/>
                      <a:pt x="785" y="92"/>
                    </a:cubicBezTo>
                    <a:close/>
                    <a:moveTo>
                      <a:pt x="857" y="137"/>
                    </a:moveTo>
                    <a:cubicBezTo>
                      <a:pt x="877" y="110"/>
                      <a:pt x="877" y="110"/>
                      <a:pt x="877" y="110"/>
                    </a:cubicBezTo>
                    <a:cubicBezTo>
                      <a:pt x="870" y="104"/>
                      <a:pt x="870" y="104"/>
                      <a:pt x="870" y="104"/>
                    </a:cubicBezTo>
                    <a:cubicBezTo>
                      <a:pt x="850" y="132"/>
                      <a:pt x="850" y="132"/>
                      <a:pt x="850" y="132"/>
                    </a:cubicBezTo>
                    <a:cubicBezTo>
                      <a:pt x="852" y="133"/>
                      <a:pt x="855" y="135"/>
                      <a:pt x="857" y="137"/>
                    </a:cubicBezTo>
                    <a:close/>
                    <a:moveTo>
                      <a:pt x="975" y="260"/>
                    </a:moveTo>
                    <a:cubicBezTo>
                      <a:pt x="1002" y="241"/>
                      <a:pt x="1002" y="241"/>
                      <a:pt x="1002" y="241"/>
                    </a:cubicBezTo>
                    <a:cubicBezTo>
                      <a:pt x="997" y="233"/>
                      <a:pt x="997" y="233"/>
                      <a:pt x="997" y="233"/>
                    </a:cubicBezTo>
                    <a:cubicBezTo>
                      <a:pt x="969" y="252"/>
                      <a:pt x="969" y="252"/>
                      <a:pt x="969" y="252"/>
                    </a:cubicBezTo>
                    <a:cubicBezTo>
                      <a:pt x="971" y="255"/>
                      <a:pt x="973" y="257"/>
                      <a:pt x="975" y="260"/>
                    </a:cubicBezTo>
                    <a:close/>
                    <a:moveTo>
                      <a:pt x="921" y="193"/>
                    </a:moveTo>
                    <a:cubicBezTo>
                      <a:pt x="945" y="170"/>
                      <a:pt x="945" y="170"/>
                      <a:pt x="945" y="170"/>
                    </a:cubicBezTo>
                    <a:cubicBezTo>
                      <a:pt x="939" y="164"/>
                      <a:pt x="939" y="164"/>
                      <a:pt x="939" y="164"/>
                    </a:cubicBezTo>
                    <a:cubicBezTo>
                      <a:pt x="915" y="187"/>
                      <a:pt x="915" y="187"/>
                      <a:pt x="915" y="187"/>
                    </a:cubicBezTo>
                    <a:cubicBezTo>
                      <a:pt x="917" y="189"/>
                      <a:pt x="919" y="191"/>
                      <a:pt x="921" y="193"/>
                    </a:cubicBezTo>
                    <a:close/>
                    <a:moveTo>
                      <a:pt x="1016" y="334"/>
                    </a:moveTo>
                    <a:cubicBezTo>
                      <a:pt x="1047" y="320"/>
                      <a:pt x="1047" y="320"/>
                      <a:pt x="1047" y="320"/>
                    </a:cubicBezTo>
                    <a:cubicBezTo>
                      <a:pt x="1043" y="311"/>
                      <a:pt x="1043" y="311"/>
                      <a:pt x="1043" y="311"/>
                    </a:cubicBezTo>
                    <a:cubicBezTo>
                      <a:pt x="1013" y="326"/>
                      <a:pt x="1013" y="326"/>
                      <a:pt x="1013" y="326"/>
                    </a:cubicBezTo>
                    <a:cubicBezTo>
                      <a:pt x="1014" y="328"/>
                      <a:pt x="1015" y="331"/>
                      <a:pt x="1016" y="334"/>
                    </a:cubicBezTo>
                    <a:close/>
                    <a:moveTo>
                      <a:pt x="1046" y="414"/>
                    </a:moveTo>
                    <a:cubicBezTo>
                      <a:pt x="1078" y="405"/>
                      <a:pt x="1078" y="405"/>
                      <a:pt x="1078" y="405"/>
                    </a:cubicBezTo>
                    <a:cubicBezTo>
                      <a:pt x="1075" y="396"/>
                      <a:pt x="1075" y="396"/>
                      <a:pt x="1075" y="396"/>
                    </a:cubicBezTo>
                    <a:cubicBezTo>
                      <a:pt x="1043" y="405"/>
                      <a:pt x="1043" y="405"/>
                      <a:pt x="1043" y="405"/>
                    </a:cubicBezTo>
                    <a:cubicBezTo>
                      <a:pt x="1044" y="408"/>
                      <a:pt x="1045" y="411"/>
                      <a:pt x="1046" y="414"/>
                    </a:cubicBezTo>
                    <a:close/>
                    <a:moveTo>
                      <a:pt x="21" y="702"/>
                    </a:moveTo>
                    <a:cubicBezTo>
                      <a:pt x="53" y="693"/>
                      <a:pt x="53" y="693"/>
                      <a:pt x="53" y="693"/>
                    </a:cubicBezTo>
                    <a:cubicBezTo>
                      <a:pt x="52" y="690"/>
                      <a:pt x="52" y="688"/>
                      <a:pt x="51" y="685"/>
                    </a:cubicBezTo>
                    <a:cubicBezTo>
                      <a:pt x="19" y="694"/>
                      <a:pt x="19" y="694"/>
                      <a:pt x="19" y="694"/>
                    </a:cubicBezTo>
                    <a:cubicBezTo>
                      <a:pt x="21" y="702"/>
                      <a:pt x="21" y="702"/>
                      <a:pt x="21" y="702"/>
                    </a:cubicBezTo>
                    <a:close/>
                    <a:moveTo>
                      <a:pt x="54" y="787"/>
                    </a:moveTo>
                    <a:cubicBezTo>
                      <a:pt x="84" y="773"/>
                      <a:pt x="84" y="773"/>
                      <a:pt x="84" y="773"/>
                    </a:cubicBezTo>
                    <a:cubicBezTo>
                      <a:pt x="82" y="770"/>
                      <a:pt x="81" y="767"/>
                      <a:pt x="80" y="765"/>
                    </a:cubicBezTo>
                    <a:cubicBezTo>
                      <a:pt x="50" y="779"/>
                      <a:pt x="50" y="779"/>
                      <a:pt x="50" y="779"/>
                    </a:cubicBezTo>
                    <a:cubicBezTo>
                      <a:pt x="54" y="787"/>
                      <a:pt x="54" y="787"/>
                      <a:pt x="54" y="787"/>
                    </a:cubicBezTo>
                    <a:close/>
                    <a:moveTo>
                      <a:pt x="1018" y="832"/>
                    </a:moveTo>
                    <a:cubicBezTo>
                      <a:pt x="990" y="815"/>
                      <a:pt x="990" y="815"/>
                      <a:pt x="990" y="815"/>
                    </a:cubicBezTo>
                    <a:cubicBezTo>
                      <a:pt x="988" y="818"/>
                      <a:pt x="987" y="820"/>
                      <a:pt x="985" y="823"/>
                    </a:cubicBezTo>
                    <a:cubicBezTo>
                      <a:pt x="1014" y="840"/>
                      <a:pt x="1014" y="840"/>
                      <a:pt x="1014" y="840"/>
                    </a:cubicBezTo>
                    <a:cubicBezTo>
                      <a:pt x="1018" y="832"/>
                      <a:pt x="1018" y="832"/>
                      <a:pt x="1018" y="832"/>
                    </a:cubicBezTo>
                    <a:close/>
                    <a:moveTo>
                      <a:pt x="1059" y="751"/>
                    </a:moveTo>
                    <a:cubicBezTo>
                      <a:pt x="1028" y="739"/>
                      <a:pt x="1028" y="739"/>
                      <a:pt x="1028" y="739"/>
                    </a:cubicBezTo>
                    <a:cubicBezTo>
                      <a:pt x="1027" y="741"/>
                      <a:pt x="1025" y="744"/>
                      <a:pt x="1024" y="747"/>
                    </a:cubicBezTo>
                    <a:cubicBezTo>
                      <a:pt x="1055" y="760"/>
                      <a:pt x="1055" y="760"/>
                      <a:pt x="1055" y="760"/>
                    </a:cubicBezTo>
                    <a:cubicBezTo>
                      <a:pt x="1059" y="751"/>
                      <a:pt x="1059" y="751"/>
                      <a:pt x="1059" y="751"/>
                    </a:cubicBezTo>
                    <a:close/>
                    <a:moveTo>
                      <a:pt x="1085" y="664"/>
                    </a:moveTo>
                    <a:cubicBezTo>
                      <a:pt x="1052" y="657"/>
                      <a:pt x="1052" y="657"/>
                      <a:pt x="1052" y="657"/>
                    </a:cubicBezTo>
                    <a:cubicBezTo>
                      <a:pt x="1052" y="660"/>
                      <a:pt x="1051" y="663"/>
                      <a:pt x="1050" y="666"/>
                    </a:cubicBezTo>
                    <a:cubicBezTo>
                      <a:pt x="1083" y="673"/>
                      <a:pt x="1083" y="673"/>
                      <a:pt x="1083" y="673"/>
                    </a:cubicBezTo>
                    <a:cubicBezTo>
                      <a:pt x="1085" y="664"/>
                      <a:pt x="1085" y="664"/>
                      <a:pt x="1085" y="664"/>
                    </a:cubicBezTo>
                    <a:close/>
                    <a:moveTo>
                      <a:pt x="1097" y="574"/>
                    </a:moveTo>
                    <a:cubicBezTo>
                      <a:pt x="1063" y="572"/>
                      <a:pt x="1063" y="572"/>
                      <a:pt x="1063" y="572"/>
                    </a:cubicBezTo>
                    <a:cubicBezTo>
                      <a:pt x="1063" y="576"/>
                      <a:pt x="1063" y="579"/>
                      <a:pt x="1063" y="582"/>
                    </a:cubicBezTo>
                    <a:cubicBezTo>
                      <a:pt x="1096" y="583"/>
                      <a:pt x="1096" y="583"/>
                      <a:pt x="1096" y="583"/>
                    </a:cubicBezTo>
                    <a:cubicBezTo>
                      <a:pt x="1097" y="574"/>
                      <a:pt x="1097" y="574"/>
                      <a:pt x="1097" y="574"/>
                    </a:cubicBezTo>
                    <a:close/>
                    <a:moveTo>
                      <a:pt x="1093" y="484"/>
                    </a:moveTo>
                    <a:cubicBezTo>
                      <a:pt x="1060" y="487"/>
                      <a:pt x="1060" y="487"/>
                      <a:pt x="1060" y="487"/>
                    </a:cubicBezTo>
                    <a:cubicBezTo>
                      <a:pt x="1060" y="490"/>
                      <a:pt x="1061" y="493"/>
                      <a:pt x="1061" y="496"/>
                    </a:cubicBezTo>
                    <a:cubicBezTo>
                      <a:pt x="1094" y="493"/>
                      <a:pt x="1094" y="493"/>
                      <a:pt x="1094" y="493"/>
                    </a:cubicBezTo>
                    <a:cubicBezTo>
                      <a:pt x="1093" y="484"/>
                      <a:pt x="1093" y="484"/>
                      <a:pt x="1093" y="484"/>
                    </a:cubicBezTo>
                    <a:close/>
                    <a:moveTo>
                      <a:pt x="36" y="488"/>
                    </a:moveTo>
                    <a:cubicBezTo>
                      <a:pt x="3" y="485"/>
                      <a:pt x="3" y="485"/>
                      <a:pt x="3" y="485"/>
                    </a:cubicBezTo>
                    <a:cubicBezTo>
                      <a:pt x="2" y="494"/>
                      <a:pt x="2" y="494"/>
                      <a:pt x="2" y="494"/>
                    </a:cubicBezTo>
                    <a:cubicBezTo>
                      <a:pt x="35" y="497"/>
                      <a:pt x="35" y="497"/>
                      <a:pt x="35" y="497"/>
                    </a:cubicBezTo>
                    <a:cubicBezTo>
                      <a:pt x="36" y="494"/>
                      <a:pt x="36" y="491"/>
                      <a:pt x="36" y="488"/>
                    </a:cubicBezTo>
                    <a:close/>
                    <a:moveTo>
                      <a:pt x="53" y="405"/>
                    </a:moveTo>
                    <a:cubicBezTo>
                      <a:pt x="21" y="396"/>
                      <a:pt x="21" y="396"/>
                      <a:pt x="21" y="396"/>
                    </a:cubicBezTo>
                    <a:cubicBezTo>
                      <a:pt x="19" y="405"/>
                      <a:pt x="19" y="405"/>
                      <a:pt x="19" y="405"/>
                    </a:cubicBezTo>
                    <a:cubicBezTo>
                      <a:pt x="51" y="414"/>
                      <a:pt x="51" y="414"/>
                      <a:pt x="51" y="414"/>
                    </a:cubicBezTo>
                    <a:cubicBezTo>
                      <a:pt x="52" y="411"/>
                      <a:pt x="53" y="408"/>
                      <a:pt x="53" y="405"/>
                    </a:cubicBezTo>
                    <a:close/>
                    <a:moveTo>
                      <a:pt x="84" y="325"/>
                    </a:moveTo>
                    <a:cubicBezTo>
                      <a:pt x="54" y="311"/>
                      <a:pt x="54" y="311"/>
                      <a:pt x="54" y="311"/>
                    </a:cubicBezTo>
                    <a:cubicBezTo>
                      <a:pt x="50" y="319"/>
                      <a:pt x="50" y="319"/>
                      <a:pt x="50" y="319"/>
                    </a:cubicBezTo>
                    <a:cubicBezTo>
                      <a:pt x="80" y="334"/>
                      <a:pt x="80" y="334"/>
                      <a:pt x="80" y="334"/>
                    </a:cubicBezTo>
                    <a:cubicBezTo>
                      <a:pt x="81" y="331"/>
                      <a:pt x="83" y="328"/>
                      <a:pt x="84" y="325"/>
                    </a:cubicBezTo>
                    <a:close/>
                    <a:moveTo>
                      <a:pt x="127" y="252"/>
                    </a:moveTo>
                    <a:cubicBezTo>
                      <a:pt x="125" y="254"/>
                      <a:pt x="124" y="257"/>
                      <a:pt x="122" y="259"/>
                    </a:cubicBezTo>
                    <a:cubicBezTo>
                      <a:pt x="95" y="240"/>
                      <a:pt x="95" y="240"/>
                      <a:pt x="95" y="240"/>
                    </a:cubicBezTo>
                    <a:cubicBezTo>
                      <a:pt x="100" y="233"/>
                      <a:pt x="100" y="233"/>
                      <a:pt x="100" y="233"/>
                    </a:cubicBezTo>
                    <a:cubicBezTo>
                      <a:pt x="127" y="252"/>
                      <a:pt x="127" y="252"/>
                      <a:pt x="127" y="252"/>
                    </a:cubicBezTo>
                    <a:close/>
                    <a:moveTo>
                      <a:pt x="182" y="187"/>
                    </a:moveTo>
                    <a:cubicBezTo>
                      <a:pt x="180" y="189"/>
                      <a:pt x="178" y="191"/>
                      <a:pt x="176" y="193"/>
                    </a:cubicBezTo>
                    <a:cubicBezTo>
                      <a:pt x="152" y="170"/>
                      <a:pt x="152" y="170"/>
                      <a:pt x="152" y="170"/>
                    </a:cubicBezTo>
                    <a:cubicBezTo>
                      <a:pt x="158" y="163"/>
                      <a:pt x="158" y="163"/>
                      <a:pt x="158" y="163"/>
                    </a:cubicBezTo>
                    <a:cubicBezTo>
                      <a:pt x="182" y="187"/>
                      <a:pt x="182" y="187"/>
                      <a:pt x="182" y="187"/>
                    </a:cubicBezTo>
                    <a:close/>
                    <a:moveTo>
                      <a:pt x="247" y="131"/>
                    </a:moveTo>
                    <a:cubicBezTo>
                      <a:pt x="244" y="133"/>
                      <a:pt x="242" y="135"/>
                      <a:pt x="239" y="137"/>
                    </a:cubicBezTo>
                    <a:cubicBezTo>
                      <a:pt x="220" y="110"/>
                      <a:pt x="220" y="110"/>
                      <a:pt x="220" y="110"/>
                    </a:cubicBezTo>
                    <a:cubicBezTo>
                      <a:pt x="227" y="104"/>
                      <a:pt x="227" y="104"/>
                      <a:pt x="227" y="104"/>
                    </a:cubicBezTo>
                    <a:cubicBezTo>
                      <a:pt x="247" y="131"/>
                      <a:pt x="247" y="131"/>
                      <a:pt x="247" y="131"/>
                    </a:cubicBezTo>
                    <a:close/>
                    <a:moveTo>
                      <a:pt x="320" y="87"/>
                    </a:moveTo>
                    <a:cubicBezTo>
                      <a:pt x="305" y="57"/>
                      <a:pt x="305" y="57"/>
                      <a:pt x="305" y="57"/>
                    </a:cubicBezTo>
                    <a:cubicBezTo>
                      <a:pt x="296" y="62"/>
                      <a:pt x="296" y="62"/>
                      <a:pt x="296" y="62"/>
                    </a:cubicBezTo>
                    <a:cubicBezTo>
                      <a:pt x="312" y="91"/>
                      <a:pt x="312" y="91"/>
                      <a:pt x="312" y="91"/>
                    </a:cubicBezTo>
                    <a:cubicBezTo>
                      <a:pt x="314" y="90"/>
                      <a:pt x="317" y="89"/>
                      <a:pt x="320" y="87"/>
                    </a:cubicBezTo>
                    <a:close/>
                    <a:moveTo>
                      <a:pt x="399" y="56"/>
                    </a:moveTo>
                    <a:cubicBezTo>
                      <a:pt x="389" y="24"/>
                      <a:pt x="389" y="24"/>
                      <a:pt x="389" y="24"/>
                    </a:cubicBezTo>
                    <a:cubicBezTo>
                      <a:pt x="380" y="27"/>
                      <a:pt x="380" y="27"/>
                      <a:pt x="380" y="27"/>
                    </a:cubicBezTo>
                    <a:cubicBezTo>
                      <a:pt x="390" y="59"/>
                      <a:pt x="390" y="59"/>
                      <a:pt x="390" y="59"/>
                    </a:cubicBezTo>
                    <a:cubicBezTo>
                      <a:pt x="393" y="58"/>
                      <a:pt x="396" y="57"/>
                      <a:pt x="399" y="56"/>
                    </a:cubicBezTo>
                    <a:close/>
                    <a:moveTo>
                      <a:pt x="482" y="38"/>
                    </a:moveTo>
                    <a:cubicBezTo>
                      <a:pt x="478" y="5"/>
                      <a:pt x="478" y="5"/>
                      <a:pt x="478" y="5"/>
                    </a:cubicBezTo>
                    <a:cubicBezTo>
                      <a:pt x="469" y="6"/>
                      <a:pt x="469" y="6"/>
                      <a:pt x="469" y="6"/>
                    </a:cubicBezTo>
                    <a:cubicBezTo>
                      <a:pt x="473" y="39"/>
                      <a:pt x="473" y="39"/>
                      <a:pt x="473" y="39"/>
                    </a:cubicBezTo>
                    <a:cubicBezTo>
                      <a:pt x="476" y="39"/>
                      <a:pt x="479" y="39"/>
                      <a:pt x="482" y="38"/>
                    </a:cubicBezTo>
                    <a:close/>
                    <a:moveTo>
                      <a:pt x="567" y="34"/>
                    </a:moveTo>
                    <a:cubicBezTo>
                      <a:pt x="568" y="1"/>
                      <a:pt x="568" y="1"/>
                      <a:pt x="568" y="1"/>
                    </a:cubicBezTo>
                    <a:cubicBezTo>
                      <a:pt x="559" y="0"/>
                      <a:pt x="559" y="0"/>
                      <a:pt x="559" y="0"/>
                    </a:cubicBezTo>
                    <a:cubicBezTo>
                      <a:pt x="558" y="34"/>
                      <a:pt x="558" y="34"/>
                      <a:pt x="558" y="34"/>
                    </a:cubicBezTo>
                    <a:cubicBezTo>
                      <a:pt x="561" y="34"/>
                      <a:pt x="564" y="34"/>
                      <a:pt x="567" y="34"/>
                    </a:cubicBezTo>
                    <a:close/>
                    <a:moveTo>
                      <a:pt x="652" y="44"/>
                    </a:moveTo>
                    <a:cubicBezTo>
                      <a:pt x="658" y="12"/>
                      <a:pt x="658" y="12"/>
                      <a:pt x="658" y="12"/>
                    </a:cubicBezTo>
                    <a:cubicBezTo>
                      <a:pt x="649" y="10"/>
                      <a:pt x="649" y="10"/>
                      <a:pt x="649" y="10"/>
                    </a:cubicBezTo>
                    <a:cubicBezTo>
                      <a:pt x="643" y="43"/>
                      <a:pt x="643" y="43"/>
                      <a:pt x="643" y="43"/>
                    </a:cubicBezTo>
                    <a:cubicBezTo>
                      <a:pt x="646" y="43"/>
                      <a:pt x="649" y="44"/>
                      <a:pt x="652" y="44"/>
                    </a:cubicBezTo>
                    <a:close/>
                    <a:moveTo>
                      <a:pt x="734" y="68"/>
                    </a:moveTo>
                    <a:cubicBezTo>
                      <a:pt x="745" y="37"/>
                      <a:pt x="745" y="37"/>
                      <a:pt x="745" y="37"/>
                    </a:cubicBezTo>
                    <a:cubicBezTo>
                      <a:pt x="737" y="34"/>
                      <a:pt x="737" y="34"/>
                      <a:pt x="737" y="34"/>
                    </a:cubicBezTo>
                    <a:cubicBezTo>
                      <a:pt x="725" y="65"/>
                      <a:pt x="725" y="65"/>
                      <a:pt x="725" y="65"/>
                    </a:cubicBezTo>
                    <a:cubicBezTo>
                      <a:pt x="728" y="66"/>
                      <a:pt x="731" y="67"/>
                      <a:pt x="734" y="68"/>
                    </a:cubicBezTo>
                    <a:close/>
                    <a:moveTo>
                      <a:pt x="810" y="106"/>
                    </a:moveTo>
                    <a:cubicBezTo>
                      <a:pt x="827" y="76"/>
                      <a:pt x="827" y="76"/>
                      <a:pt x="827" y="76"/>
                    </a:cubicBezTo>
                    <a:cubicBezTo>
                      <a:pt x="819" y="72"/>
                      <a:pt x="819" y="72"/>
                      <a:pt x="819" y="72"/>
                    </a:cubicBezTo>
                    <a:cubicBezTo>
                      <a:pt x="802" y="101"/>
                      <a:pt x="802" y="101"/>
                      <a:pt x="802" y="101"/>
                    </a:cubicBezTo>
                    <a:cubicBezTo>
                      <a:pt x="805" y="102"/>
                      <a:pt x="808" y="104"/>
                      <a:pt x="810" y="106"/>
                    </a:cubicBezTo>
                    <a:close/>
                    <a:moveTo>
                      <a:pt x="880" y="155"/>
                    </a:moveTo>
                    <a:cubicBezTo>
                      <a:pt x="877" y="153"/>
                      <a:pt x="875" y="151"/>
                      <a:pt x="873" y="149"/>
                    </a:cubicBezTo>
                    <a:cubicBezTo>
                      <a:pt x="894" y="123"/>
                      <a:pt x="894" y="123"/>
                      <a:pt x="894" y="123"/>
                    </a:cubicBezTo>
                    <a:cubicBezTo>
                      <a:pt x="901" y="129"/>
                      <a:pt x="901" y="129"/>
                      <a:pt x="901" y="129"/>
                    </a:cubicBezTo>
                    <a:cubicBezTo>
                      <a:pt x="880" y="155"/>
                      <a:pt x="880" y="155"/>
                      <a:pt x="880" y="155"/>
                    </a:cubicBezTo>
                    <a:close/>
                    <a:moveTo>
                      <a:pt x="990" y="284"/>
                    </a:moveTo>
                    <a:cubicBezTo>
                      <a:pt x="988" y="281"/>
                      <a:pt x="987" y="279"/>
                      <a:pt x="985" y="276"/>
                    </a:cubicBezTo>
                    <a:cubicBezTo>
                      <a:pt x="1014" y="259"/>
                      <a:pt x="1014" y="259"/>
                      <a:pt x="1014" y="259"/>
                    </a:cubicBezTo>
                    <a:cubicBezTo>
                      <a:pt x="1019" y="266"/>
                      <a:pt x="1019" y="266"/>
                      <a:pt x="1019" y="266"/>
                    </a:cubicBezTo>
                    <a:cubicBezTo>
                      <a:pt x="990" y="284"/>
                      <a:pt x="990" y="284"/>
                      <a:pt x="990" y="284"/>
                    </a:cubicBezTo>
                    <a:close/>
                    <a:moveTo>
                      <a:pt x="940" y="215"/>
                    </a:moveTo>
                    <a:cubicBezTo>
                      <a:pt x="938" y="213"/>
                      <a:pt x="936" y="210"/>
                      <a:pt x="934" y="208"/>
                    </a:cubicBezTo>
                    <a:cubicBezTo>
                      <a:pt x="960" y="186"/>
                      <a:pt x="960" y="186"/>
                      <a:pt x="960" y="186"/>
                    </a:cubicBezTo>
                    <a:cubicBezTo>
                      <a:pt x="966" y="193"/>
                      <a:pt x="966" y="193"/>
                      <a:pt x="966" y="193"/>
                    </a:cubicBezTo>
                    <a:cubicBezTo>
                      <a:pt x="940" y="215"/>
                      <a:pt x="940" y="215"/>
                      <a:pt x="940" y="215"/>
                    </a:cubicBezTo>
                    <a:close/>
                    <a:moveTo>
                      <a:pt x="1028" y="360"/>
                    </a:moveTo>
                    <a:cubicBezTo>
                      <a:pt x="1059" y="348"/>
                      <a:pt x="1059" y="348"/>
                      <a:pt x="1059" y="348"/>
                    </a:cubicBezTo>
                    <a:cubicBezTo>
                      <a:pt x="1055" y="339"/>
                      <a:pt x="1055" y="339"/>
                      <a:pt x="1055" y="339"/>
                    </a:cubicBezTo>
                    <a:cubicBezTo>
                      <a:pt x="1024" y="352"/>
                      <a:pt x="1024" y="352"/>
                      <a:pt x="1024" y="352"/>
                    </a:cubicBezTo>
                    <a:cubicBezTo>
                      <a:pt x="1026" y="355"/>
                      <a:pt x="1027" y="358"/>
                      <a:pt x="1028" y="360"/>
                    </a:cubicBezTo>
                    <a:close/>
                    <a:moveTo>
                      <a:pt x="1052" y="442"/>
                    </a:moveTo>
                    <a:cubicBezTo>
                      <a:pt x="1085" y="435"/>
                      <a:pt x="1085" y="435"/>
                      <a:pt x="1085" y="435"/>
                    </a:cubicBezTo>
                    <a:cubicBezTo>
                      <a:pt x="1083" y="426"/>
                      <a:pt x="1083" y="426"/>
                      <a:pt x="1083" y="426"/>
                    </a:cubicBezTo>
                    <a:cubicBezTo>
                      <a:pt x="1050" y="433"/>
                      <a:pt x="1050" y="433"/>
                      <a:pt x="1050" y="433"/>
                    </a:cubicBezTo>
                    <a:cubicBezTo>
                      <a:pt x="1051" y="436"/>
                      <a:pt x="1052" y="439"/>
                      <a:pt x="1052" y="442"/>
                    </a:cubicBezTo>
                    <a:close/>
                    <a:moveTo>
                      <a:pt x="13" y="673"/>
                    </a:moveTo>
                    <a:cubicBezTo>
                      <a:pt x="46" y="666"/>
                      <a:pt x="46" y="666"/>
                      <a:pt x="46" y="666"/>
                    </a:cubicBezTo>
                    <a:cubicBezTo>
                      <a:pt x="45" y="663"/>
                      <a:pt x="45" y="660"/>
                      <a:pt x="44" y="657"/>
                    </a:cubicBezTo>
                    <a:cubicBezTo>
                      <a:pt x="11" y="664"/>
                      <a:pt x="11" y="664"/>
                      <a:pt x="11" y="664"/>
                    </a:cubicBezTo>
                    <a:cubicBezTo>
                      <a:pt x="13" y="673"/>
                      <a:pt x="13" y="673"/>
                      <a:pt x="13" y="673"/>
                    </a:cubicBezTo>
                    <a:close/>
                    <a:moveTo>
                      <a:pt x="41" y="759"/>
                    </a:moveTo>
                    <a:cubicBezTo>
                      <a:pt x="72" y="747"/>
                      <a:pt x="72" y="747"/>
                      <a:pt x="72" y="747"/>
                    </a:cubicBezTo>
                    <a:cubicBezTo>
                      <a:pt x="71" y="744"/>
                      <a:pt x="70" y="741"/>
                      <a:pt x="69" y="738"/>
                    </a:cubicBezTo>
                    <a:cubicBezTo>
                      <a:pt x="38" y="751"/>
                      <a:pt x="38" y="751"/>
                      <a:pt x="38" y="751"/>
                    </a:cubicBezTo>
                    <a:cubicBezTo>
                      <a:pt x="41" y="759"/>
                      <a:pt x="41" y="759"/>
                      <a:pt x="41" y="759"/>
                    </a:cubicBezTo>
                    <a:close/>
                    <a:moveTo>
                      <a:pt x="83" y="840"/>
                    </a:moveTo>
                    <a:cubicBezTo>
                      <a:pt x="111" y="822"/>
                      <a:pt x="111" y="822"/>
                      <a:pt x="111" y="822"/>
                    </a:cubicBezTo>
                    <a:cubicBezTo>
                      <a:pt x="110" y="820"/>
                      <a:pt x="108" y="817"/>
                      <a:pt x="106" y="815"/>
                    </a:cubicBezTo>
                    <a:cubicBezTo>
                      <a:pt x="78" y="832"/>
                      <a:pt x="78" y="832"/>
                      <a:pt x="78" y="832"/>
                    </a:cubicBezTo>
                    <a:cubicBezTo>
                      <a:pt x="83" y="840"/>
                      <a:pt x="83" y="840"/>
                      <a:pt x="83" y="840"/>
                    </a:cubicBezTo>
                    <a:close/>
                    <a:moveTo>
                      <a:pt x="1002" y="858"/>
                    </a:moveTo>
                    <a:cubicBezTo>
                      <a:pt x="997" y="866"/>
                      <a:pt x="997" y="866"/>
                      <a:pt x="997" y="866"/>
                    </a:cubicBezTo>
                    <a:cubicBezTo>
                      <a:pt x="969" y="847"/>
                      <a:pt x="969" y="847"/>
                      <a:pt x="969" y="847"/>
                    </a:cubicBezTo>
                    <a:cubicBezTo>
                      <a:pt x="971" y="844"/>
                      <a:pt x="973" y="842"/>
                      <a:pt x="974" y="839"/>
                    </a:cubicBezTo>
                    <a:cubicBezTo>
                      <a:pt x="1002" y="858"/>
                      <a:pt x="1002" y="858"/>
                      <a:pt x="1002" y="858"/>
                    </a:cubicBezTo>
                    <a:close/>
                    <a:moveTo>
                      <a:pt x="1047" y="779"/>
                    </a:moveTo>
                    <a:cubicBezTo>
                      <a:pt x="1016" y="765"/>
                      <a:pt x="1016" y="765"/>
                      <a:pt x="1016" y="765"/>
                    </a:cubicBezTo>
                    <a:cubicBezTo>
                      <a:pt x="1015" y="768"/>
                      <a:pt x="1014" y="771"/>
                      <a:pt x="1012" y="773"/>
                    </a:cubicBezTo>
                    <a:cubicBezTo>
                      <a:pt x="1043" y="787"/>
                      <a:pt x="1043" y="787"/>
                      <a:pt x="1043" y="787"/>
                    </a:cubicBezTo>
                    <a:cubicBezTo>
                      <a:pt x="1047" y="779"/>
                      <a:pt x="1047" y="779"/>
                      <a:pt x="1047" y="779"/>
                    </a:cubicBezTo>
                    <a:close/>
                    <a:moveTo>
                      <a:pt x="1078" y="694"/>
                    </a:moveTo>
                    <a:cubicBezTo>
                      <a:pt x="1045" y="685"/>
                      <a:pt x="1045" y="685"/>
                      <a:pt x="1045" y="685"/>
                    </a:cubicBezTo>
                    <a:cubicBezTo>
                      <a:pt x="1045" y="688"/>
                      <a:pt x="1044" y="691"/>
                      <a:pt x="1043" y="694"/>
                    </a:cubicBezTo>
                    <a:cubicBezTo>
                      <a:pt x="1075" y="703"/>
                      <a:pt x="1075" y="703"/>
                      <a:pt x="1075" y="703"/>
                    </a:cubicBezTo>
                    <a:cubicBezTo>
                      <a:pt x="1078" y="694"/>
                      <a:pt x="1078" y="694"/>
                      <a:pt x="1078" y="694"/>
                    </a:cubicBezTo>
                    <a:close/>
                    <a:moveTo>
                      <a:pt x="1094" y="605"/>
                    </a:moveTo>
                    <a:cubicBezTo>
                      <a:pt x="1061" y="601"/>
                      <a:pt x="1061" y="601"/>
                      <a:pt x="1061" y="601"/>
                    </a:cubicBezTo>
                    <a:cubicBezTo>
                      <a:pt x="1061" y="604"/>
                      <a:pt x="1060" y="607"/>
                      <a:pt x="1060" y="610"/>
                    </a:cubicBezTo>
                    <a:cubicBezTo>
                      <a:pt x="1093" y="614"/>
                      <a:pt x="1093" y="614"/>
                      <a:pt x="1093" y="614"/>
                    </a:cubicBezTo>
                    <a:cubicBezTo>
                      <a:pt x="1094" y="605"/>
                      <a:pt x="1094" y="605"/>
                      <a:pt x="1094" y="605"/>
                    </a:cubicBezTo>
                    <a:close/>
                    <a:moveTo>
                      <a:pt x="1096" y="514"/>
                    </a:moveTo>
                    <a:cubicBezTo>
                      <a:pt x="1062" y="516"/>
                      <a:pt x="1062" y="516"/>
                      <a:pt x="1062" y="516"/>
                    </a:cubicBezTo>
                    <a:cubicBezTo>
                      <a:pt x="1063" y="519"/>
                      <a:pt x="1063" y="522"/>
                      <a:pt x="1063" y="525"/>
                    </a:cubicBezTo>
                    <a:cubicBezTo>
                      <a:pt x="1097" y="523"/>
                      <a:pt x="1097" y="523"/>
                      <a:pt x="1097" y="523"/>
                    </a:cubicBezTo>
                    <a:lnTo>
                      <a:pt x="1096" y="5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62510" tIns="81255" rIns="162510" bIns="81255"/>
              <a:lstStyle/>
              <a:p>
                <a:pPr defTabSz="913765">
                  <a:defRPr/>
                </a:pPr>
                <a:endParaRPr lang="en-US" sz="2400"/>
              </a:p>
            </p:txBody>
          </p:sp>
          <p:sp>
            <p:nvSpPr>
              <p:cNvPr id="71" name="Freeform 23"/>
              <p:cNvSpPr>
                <a:spLocks noEditPoints="1"/>
              </p:cNvSpPr>
              <p:nvPr/>
            </p:nvSpPr>
            <p:spPr bwMode="auto">
              <a:xfrm>
                <a:off x="3865407" y="1940294"/>
                <a:ext cx="1286294" cy="989658"/>
              </a:xfrm>
              <a:custGeom>
                <a:gdLst>
                  <a:gd name="T0" fmla="*/ 90 w 980"/>
                  <a:gd name="T1" fmla="*/ 661 h 754"/>
                  <a:gd name="T2" fmla="*/ 45 w 980"/>
                  <a:gd name="T3" fmla="*/ 694 h 754"/>
                  <a:gd name="T4" fmla="*/ 39 w 980"/>
                  <a:gd name="T5" fmla="*/ 683 h 754"/>
                  <a:gd name="T6" fmla="*/ 856 w 980"/>
                  <a:gd name="T7" fmla="*/ 726 h 754"/>
                  <a:gd name="T8" fmla="*/ 908 w 980"/>
                  <a:gd name="T9" fmla="*/ 746 h 754"/>
                  <a:gd name="T10" fmla="*/ 903 w 980"/>
                  <a:gd name="T11" fmla="*/ 754 h 754"/>
                  <a:gd name="T12" fmla="*/ 918 w 980"/>
                  <a:gd name="T13" fmla="*/ 648 h 754"/>
                  <a:gd name="T14" fmla="*/ 954 w 980"/>
                  <a:gd name="T15" fmla="*/ 649 h 754"/>
                  <a:gd name="T16" fmla="*/ 950 w 980"/>
                  <a:gd name="T17" fmla="*/ 658 h 754"/>
                  <a:gd name="T18" fmla="*/ 920 w 980"/>
                  <a:gd name="T19" fmla="*/ 556 h 754"/>
                  <a:gd name="T20" fmla="*/ 977 w 980"/>
                  <a:gd name="T21" fmla="*/ 553 h 754"/>
                  <a:gd name="T22" fmla="*/ 974 w 980"/>
                  <a:gd name="T23" fmla="*/ 564 h 754"/>
                  <a:gd name="T24" fmla="*/ 946 w 980"/>
                  <a:gd name="T25" fmla="*/ 460 h 754"/>
                  <a:gd name="T26" fmla="*/ 978 w 980"/>
                  <a:gd name="T27" fmla="*/ 447 h 754"/>
                  <a:gd name="T28" fmla="*/ 980 w 980"/>
                  <a:gd name="T29" fmla="*/ 457 h 754"/>
                  <a:gd name="T30" fmla="*/ 912 w 980"/>
                  <a:gd name="T31" fmla="*/ 382 h 754"/>
                  <a:gd name="T32" fmla="*/ 962 w 980"/>
                  <a:gd name="T33" fmla="*/ 357 h 754"/>
                  <a:gd name="T34" fmla="*/ 966 w 980"/>
                  <a:gd name="T35" fmla="*/ 368 h 754"/>
                  <a:gd name="T36" fmla="*/ 42 w 980"/>
                  <a:gd name="T37" fmla="*/ 577 h 754"/>
                  <a:gd name="T38" fmla="*/ 11 w 980"/>
                  <a:gd name="T39" fmla="*/ 595 h 754"/>
                  <a:gd name="T40" fmla="*/ 9 w 980"/>
                  <a:gd name="T41" fmla="*/ 584 h 754"/>
                  <a:gd name="T42" fmla="*/ 54 w 980"/>
                  <a:gd name="T43" fmla="*/ 483 h 754"/>
                  <a:gd name="T44" fmla="*/ 0 w 980"/>
                  <a:gd name="T45" fmla="*/ 494 h 754"/>
                  <a:gd name="T46" fmla="*/ 0 w 980"/>
                  <a:gd name="T47" fmla="*/ 483 h 754"/>
                  <a:gd name="T48" fmla="*/ 45 w 980"/>
                  <a:gd name="T49" fmla="*/ 387 h 754"/>
                  <a:gd name="T50" fmla="*/ 9 w 980"/>
                  <a:gd name="T51" fmla="*/ 390 h 754"/>
                  <a:gd name="T52" fmla="*/ 12 w 980"/>
                  <a:gd name="T53" fmla="*/ 380 h 754"/>
                  <a:gd name="T54" fmla="*/ 92 w 980"/>
                  <a:gd name="T55" fmla="*/ 310 h 754"/>
                  <a:gd name="T56" fmla="*/ 38 w 980"/>
                  <a:gd name="T57" fmla="*/ 299 h 754"/>
                  <a:gd name="T58" fmla="*/ 42 w 980"/>
                  <a:gd name="T59" fmla="*/ 289 h 754"/>
                  <a:gd name="T60" fmla="*/ 123 w 980"/>
                  <a:gd name="T61" fmla="*/ 218 h 754"/>
                  <a:gd name="T62" fmla="*/ 88 w 980"/>
                  <a:gd name="T63" fmla="*/ 208 h 754"/>
                  <a:gd name="T64" fmla="*/ 95 w 980"/>
                  <a:gd name="T65" fmla="*/ 198 h 754"/>
                  <a:gd name="T66" fmla="*/ 196 w 980"/>
                  <a:gd name="T67" fmla="*/ 167 h 754"/>
                  <a:gd name="T68" fmla="*/ 150 w 980"/>
                  <a:gd name="T69" fmla="*/ 135 h 754"/>
                  <a:gd name="T70" fmla="*/ 158 w 980"/>
                  <a:gd name="T71" fmla="*/ 128 h 754"/>
                  <a:gd name="T72" fmla="*/ 262 w 980"/>
                  <a:gd name="T73" fmla="*/ 93 h 754"/>
                  <a:gd name="T74" fmla="*/ 236 w 980"/>
                  <a:gd name="T75" fmla="*/ 70 h 754"/>
                  <a:gd name="T76" fmla="*/ 246 w 980"/>
                  <a:gd name="T77" fmla="*/ 63 h 754"/>
                  <a:gd name="T78" fmla="*/ 351 w 980"/>
                  <a:gd name="T79" fmla="*/ 75 h 754"/>
                  <a:gd name="T80" fmla="*/ 323 w 980"/>
                  <a:gd name="T81" fmla="*/ 28 h 754"/>
                  <a:gd name="T82" fmla="*/ 332 w 980"/>
                  <a:gd name="T83" fmla="*/ 24 h 754"/>
                  <a:gd name="T84" fmla="*/ 440 w 980"/>
                  <a:gd name="T85" fmla="*/ 35 h 754"/>
                  <a:gd name="T86" fmla="*/ 425 w 980"/>
                  <a:gd name="T87" fmla="*/ 2 h 754"/>
                  <a:gd name="T88" fmla="*/ 436 w 980"/>
                  <a:gd name="T89" fmla="*/ 1 h 754"/>
                  <a:gd name="T90" fmla="*/ 530 w 980"/>
                  <a:gd name="T91" fmla="*/ 55 h 754"/>
                  <a:gd name="T92" fmla="*/ 524 w 980"/>
                  <a:gd name="T93" fmla="*/ 0 h 754"/>
                  <a:gd name="T94" fmla="*/ 534 w 980"/>
                  <a:gd name="T95" fmla="*/ 0 h 754"/>
                  <a:gd name="T96" fmla="*/ 625 w 980"/>
                  <a:gd name="T97" fmla="*/ 52 h 754"/>
                  <a:gd name="T98" fmla="*/ 624 w 980"/>
                  <a:gd name="T99" fmla="*/ 17 h 754"/>
                  <a:gd name="T100" fmla="*/ 634 w 980"/>
                  <a:gd name="T101" fmla="*/ 20 h 754"/>
                  <a:gd name="T102" fmla="*/ 700 w 980"/>
                  <a:gd name="T103" fmla="*/ 106 h 754"/>
                  <a:gd name="T104" fmla="*/ 717 w 980"/>
                  <a:gd name="T105" fmla="*/ 54 h 754"/>
                  <a:gd name="T106" fmla="*/ 726 w 980"/>
                  <a:gd name="T107" fmla="*/ 59 h 754"/>
                  <a:gd name="T108" fmla="*/ 785 w 980"/>
                  <a:gd name="T109" fmla="*/ 140 h 754"/>
                  <a:gd name="T110" fmla="*/ 799 w 980"/>
                  <a:gd name="T111" fmla="*/ 108 h 754"/>
                  <a:gd name="T112" fmla="*/ 807 w 980"/>
                  <a:gd name="T113" fmla="*/ 114 h 754"/>
                  <a:gd name="T114" fmla="*/ 834 w 980"/>
                  <a:gd name="T115" fmla="*/ 220 h 754"/>
                  <a:gd name="T116" fmla="*/ 869 w 980"/>
                  <a:gd name="T117" fmla="*/ 178 h 754"/>
                  <a:gd name="T118" fmla="*/ 876 w 980"/>
                  <a:gd name="T119" fmla="*/ 186 h 754"/>
                  <a:gd name="T120" fmla="*/ 899 w 980"/>
                  <a:gd name="T121" fmla="*/ 286 h 754"/>
                  <a:gd name="T122" fmla="*/ 925 w 980"/>
                  <a:gd name="T123" fmla="*/ 260 h 75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80" h="754">
                    <a:moveTo>
                      <a:pt x="39" y="683"/>
                    </a:moveTo>
                    <a:lnTo>
                      <a:pt x="90" y="661"/>
                    </a:lnTo>
                    <a:lnTo>
                      <a:pt x="95" y="671"/>
                    </a:lnTo>
                    <a:lnTo>
                      <a:pt x="45" y="694"/>
                    </a:lnTo>
                    <a:lnTo>
                      <a:pt x="39" y="683"/>
                    </a:lnTo>
                    <a:lnTo>
                      <a:pt x="39" y="683"/>
                    </a:lnTo>
                    <a:close/>
                    <a:moveTo>
                      <a:pt x="903" y="754"/>
                    </a:moveTo>
                    <a:lnTo>
                      <a:pt x="856" y="726"/>
                    </a:lnTo>
                    <a:lnTo>
                      <a:pt x="862" y="717"/>
                    </a:lnTo>
                    <a:lnTo>
                      <a:pt x="908" y="746"/>
                    </a:lnTo>
                    <a:lnTo>
                      <a:pt x="903" y="754"/>
                    </a:lnTo>
                    <a:lnTo>
                      <a:pt x="903" y="754"/>
                    </a:lnTo>
                    <a:close/>
                    <a:moveTo>
                      <a:pt x="950" y="658"/>
                    </a:moveTo>
                    <a:lnTo>
                      <a:pt x="918" y="648"/>
                    </a:lnTo>
                    <a:lnTo>
                      <a:pt x="922" y="637"/>
                    </a:lnTo>
                    <a:lnTo>
                      <a:pt x="954" y="649"/>
                    </a:lnTo>
                    <a:lnTo>
                      <a:pt x="950" y="658"/>
                    </a:lnTo>
                    <a:lnTo>
                      <a:pt x="950" y="658"/>
                    </a:lnTo>
                    <a:close/>
                    <a:moveTo>
                      <a:pt x="974" y="564"/>
                    </a:moveTo>
                    <a:lnTo>
                      <a:pt x="920" y="556"/>
                    </a:lnTo>
                    <a:lnTo>
                      <a:pt x="922" y="545"/>
                    </a:lnTo>
                    <a:lnTo>
                      <a:pt x="977" y="553"/>
                    </a:lnTo>
                    <a:lnTo>
                      <a:pt x="974" y="564"/>
                    </a:lnTo>
                    <a:lnTo>
                      <a:pt x="974" y="564"/>
                    </a:lnTo>
                    <a:close/>
                    <a:moveTo>
                      <a:pt x="980" y="457"/>
                    </a:moveTo>
                    <a:lnTo>
                      <a:pt x="946" y="460"/>
                    </a:lnTo>
                    <a:lnTo>
                      <a:pt x="945" y="448"/>
                    </a:lnTo>
                    <a:lnTo>
                      <a:pt x="978" y="447"/>
                    </a:lnTo>
                    <a:lnTo>
                      <a:pt x="980" y="457"/>
                    </a:lnTo>
                    <a:lnTo>
                      <a:pt x="980" y="457"/>
                    </a:lnTo>
                    <a:close/>
                    <a:moveTo>
                      <a:pt x="966" y="368"/>
                    </a:moveTo>
                    <a:lnTo>
                      <a:pt x="912" y="382"/>
                    </a:lnTo>
                    <a:lnTo>
                      <a:pt x="910" y="371"/>
                    </a:lnTo>
                    <a:lnTo>
                      <a:pt x="962" y="357"/>
                    </a:lnTo>
                    <a:lnTo>
                      <a:pt x="966" y="368"/>
                    </a:lnTo>
                    <a:lnTo>
                      <a:pt x="966" y="368"/>
                    </a:lnTo>
                    <a:close/>
                    <a:moveTo>
                      <a:pt x="9" y="584"/>
                    </a:moveTo>
                    <a:lnTo>
                      <a:pt x="42" y="577"/>
                    </a:lnTo>
                    <a:lnTo>
                      <a:pt x="45" y="588"/>
                    </a:lnTo>
                    <a:lnTo>
                      <a:pt x="11" y="595"/>
                    </a:lnTo>
                    <a:lnTo>
                      <a:pt x="9" y="584"/>
                    </a:lnTo>
                    <a:lnTo>
                      <a:pt x="9" y="584"/>
                    </a:lnTo>
                    <a:close/>
                    <a:moveTo>
                      <a:pt x="0" y="483"/>
                    </a:moveTo>
                    <a:lnTo>
                      <a:pt x="54" y="483"/>
                    </a:lnTo>
                    <a:lnTo>
                      <a:pt x="54" y="494"/>
                    </a:lnTo>
                    <a:lnTo>
                      <a:pt x="0" y="494"/>
                    </a:lnTo>
                    <a:lnTo>
                      <a:pt x="0" y="483"/>
                    </a:lnTo>
                    <a:lnTo>
                      <a:pt x="0" y="483"/>
                    </a:lnTo>
                    <a:close/>
                    <a:moveTo>
                      <a:pt x="12" y="380"/>
                    </a:moveTo>
                    <a:lnTo>
                      <a:pt x="45" y="387"/>
                    </a:lnTo>
                    <a:lnTo>
                      <a:pt x="43" y="398"/>
                    </a:lnTo>
                    <a:lnTo>
                      <a:pt x="9" y="390"/>
                    </a:lnTo>
                    <a:lnTo>
                      <a:pt x="12" y="380"/>
                    </a:lnTo>
                    <a:lnTo>
                      <a:pt x="12" y="380"/>
                    </a:lnTo>
                    <a:close/>
                    <a:moveTo>
                      <a:pt x="42" y="289"/>
                    </a:moveTo>
                    <a:lnTo>
                      <a:pt x="92" y="310"/>
                    </a:lnTo>
                    <a:lnTo>
                      <a:pt x="88" y="321"/>
                    </a:lnTo>
                    <a:lnTo>
                      <a:pt x="38" y="299"/>
                    </a:lnTo>
                    <a:lnTo>
                      <a:pt x="42" y="289"/>
                    </a:lnTo>
                    <a:lnTo>
                      <a:pt x="42" y="289"/>
                    </a:lnTo>
                    <a:close/>
                    <a:moveTo>
                      <a:pt x="95" y="198"/>
                    </a:moveTo>
                    <a:lnTo>
                      <a:pt x="123" y="218"/>
                    </a:lnTo>
                    <a:lnTo>
                      <a:pt x="116" y="228"/>
                    </a:lnTo>
                    <a:lnTo>
                      <a:pt x="88" y="208"/>
                    </a:lnTo>
                    <a:lnTo>
                      <a:pt x="95" y="198"/>
                    </a:lnTo>
                    <a:lnTo>
                      <a:pt x="95" y="198"/>
                    </a:lnTo>
                    <a:close/>
                    <a:moveTo>
                      <a:pt x="158" y="128"/>
                    </a:moveTo>
                    <a:lnTo>
                      <a:pt x="196" y="167"/>
                    </a:lnTo>
                    <a:lnTo>
                      <a:pt x="188" y="175"/>
                    </a:lnTo>
                    <a:lnTo>
                      <a:pt x="150" y="135"/>
                    </a:lnTo>
                    <a:lnTo>
                      <a:pt x="158" y="128"/>
                    </a:lnTo>
                    <a:lnTo>
                      <a:pt x="158" y="128"/>
                    </a:lnTo>
                    <a:close/>
                    <a:moveTo>
                      <a:pt x="246" y="63"/>
                    </a:moveTo>
                    <a:lnTo>
                      <a:pt x="262" y="93"/>
                    </a:lnTo>
                    <a:lnTo>
                      <a:pt x="252" y="98"/>
                    </a:lnTo>
                    <a:lnTo>
                      <a:pt x="236" y="70"/>
                    </a:lnTo>
                    <a:lnTo>
                      <a:pt x="246" y="63"/>
                    </a:lnTo>
                    <a:lnTo>
                      <a:pt x="246" y="63"/>
                    </a:lnTo>
                    <a:close/>
                    <a:moveTo>
                      <a:pt x="332" y="24"/>
                    </a:moveTo>
                    <a:lnTo>
                      <a:pt x="351" y="75"/>
                    </a:lnTo>
                    <a:lnTo>
                      <a:pt x="340" y="79"/>
                    </a:lnTo>
                    <a:lnTo>
                      <a:pt x="323" y="28"/>
                    </a:lnTo>
                    <a:lnTo>
                      <a:pt x="332" y="24"/>
                    </a:lnTo>
                    <a:lnTo>
                      <a:pt x="332" y="24"/>
                    </a:lnTo>
                    <a:close/>
                    <a:moveTo>
                      <a:pt x="436" y="1"/>
                    </a:moveTo>
                    <a:lnTo>
                      <a:pt x="440" y="35"/>
                    </a:lnTo>
                    <a:lnTo>
                      <a:pt x="429" y="36"/>
                    </a:lnTo>
                    <a:lnTo>
                      <a:pt x="425" y="2"/>
                    </a:lnTo>
                    <a:lnTo>
                      <a:pt x="436" y="1"/>
                    </a:lnTo>
                    <a:lnTo>
                      <a:pt x="436" y="1"/>
                    </a:lnTo>
                    <a:close/>
                    <a:moveTo>
                      <a:pt x="534" y="0"/>
                    </a:moveTo>
                    <a:lnTo>
                      <a:pt x="530" y="55"/>
                    </a:lnTo>
                    <a:lnTo>
                      <a:pt x="520" y="54"/>
                    </a:lnTo>
                    <a:lnTo>
                      <a:pt x="524" y="0"/>
                    </a:lnTo>
                    <a:lnTo>
                      <a:pt x="534" y="0"/>
                    </a:lnTo>
                    <a:lnTo>
                      <a:pt x="534" y="0"/>
                    </a:lnTo>
                    <a:close/>
                    <a:moveTo>
                      <a:pt x="634" y="20"/>
                    </a:moveTo>
                    <a:lnTo>
                      <a:pt x="625" y="52"/>
                    </a:lnTo>
                    <a:lnTo>
                      <a:pt x="614" y="50"/>
                    </a:lnTo>
                    <a:lnTo>
                      <a:pt x="624" y="17"/>
                    </a:lnTo>
                    <a:lnTo>
                      <a:pt x="634" y="20"/>
                    </a:lnTo>
                    <a:lnTo>
                      <a:pt x="634" y="20"/>
                    </a:lnTo>
                    <a:close/>
                    <a:moveTo>
                      <a:pt x="726" y="59"/>
                    </a:moveTo>
                    <a:lnTo>
                      <a:pt x="700" y="106"/>
                    </a:lnTo>
                    <a:lnTo>
                      <a:pt x="691" y="102"/>
                    </a:lnTo>
                    <a:lnTo>
                      <a:pt x="717" y="54"/>
                    </a:lnTo>
                    <a:lnTo>
                      <a:pt x="726" y="59"/>
                    </a:lnTo>
                    <a:lnTo>
                      <a:pt x="726" y="59"/>
                    </a:lnTo>
                    <a:close/>
                    <a:moveTo>
                      <a:pt x="807" y="114"/>
                    </a:moveTo>
                    <a:lnTo>
                      <a:pt x="785" y="140"/>
                    </a:lnTo>
                    <a:lnTo>
                      <a:pt x="777" y="133"/>
                    </a:lnTo>
                    <a:lnTo>
                      <a:pt x="799" y="108"/>
                    </a:lnTo>
                    <a:lnTo>
                      <a:pt x="807" y="114"/>
                    </a:lnTo>
                    <a:lnTo>
                      <a:pt x="807" y="114"/>
                    </a:lnTo>
                    <a:close/>
                    <a:moveTo>
                      <a:pt x="876" y="186"/>
                    </a:moveTo>
                    <a:lnTo>
                      <a:pt x="834" y="220"/>
                    </a:lnTo>
                    <a:lnTo>
                      <a:pt x="827" y="212"/>
                    </a:lnTo>
                    <a:lnTo>
                      <a:pt x="869" y="178"/>
                    </a:lnTo>
                    <a:lnTo>
                      <a:pt x="876" y="186"/>
                    </a:lnTo>
                    <a:lnTo>
                      <a:pt x="876" y="186"/>
                    </a:lnTo>
                    <a:close/>
                    <a:moveTo>
                      <a:pt x="930" y="271"/>
                    </a:moveTo>
                    <a:lnTo>
                      <a:pt x="899" y="286"/>
                    </a:lnTo>
                    <a:lnTo>
                      <a:pt x="895" y="276"/>
                    </a:lnTo>
                    <a:lnTo>
                      <a:pt x="925" y="260"/>
                    </a:lnTo>
                    <a:lnTo>
                      <a:pt x="930" y="27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62510" tIns="81255" rIns="162510" bIns="81255"/>
              <a:lstStyle/>
              <a:p>
                <a:pPr defTabSz="913765">
                  <a:defRPr/>
                </a:pPr>
                <a:endParaRPr lang="en-US" sz="2400"/>
              </a:p>
            </p:txBody>
          </p:sp>
          <p:sp>
            <p:nvSpPr>
              <p:cNvPr id="72" name="Freeform 35"/>
              <p:cNvSpPr>
                <a:spLocks noEditPoints="1"/>
              </p:cNvSpPr>
              <p:nvPr/>
            </p:nvSpPr>
            <p:spPr bwMode="auto">
              <a:xfrm>
                <a:off x="4365486" y="2437747"/>
                <a:ext cx="286135" cy="288760"/>
              </a:xfrm>
              <a:custGeom>
                <a:gdLst>
                  <a:gd name="T0" fmla="*/ 81 w 162"/>
                  <a:gd name="T1" fmla="*/ 0 h 163"/>
                  <a:gd name="T2" fmla="*/ 162 w 162"/>
                  <a:gd name="T3" fmla="*/ 81 h 163"/>
                  <a:gd name="T4" fmla="*/ 81 w 162"/>
                  <a:gd name="T5" fmla="*/ 163 h 163"/>
                  <a:gd name="T6" fmla="*/ 0 w 162"/>
                  <a:gd name="T7" fmla="*/ 81 h 163"/>
                  <a:gd name="T8" fmla="*/ 81 w 162"/>
                  <a:gd name="T9" fmla="*/ 0 h 163"/>
                  <a:gd name="T10" fmla="*/ 81 w 162"/>
                  <a:gd name="T11" fmla="*/ 15 h 163"/>
                  <a:gd name="T12" fmla="*/ 15 w 162"/>
                  <a:gd name="T13" fmla="*/ 81 h 163"/>
                  <a:gd name="T14" fmla="*/ 81 w 162"/>
                  <a:gd name="T15" fmla="*/ 148 h 163"/>
                  <a:gd name="T16" fmla="*/ 148 w 162"/>
                  <a:gd name="T17" fmla="*/ 81 h 163"/>
                  <a:gd name="T18" fmla="*/ 81 w 162"/>
                  <a:gd name="T19" fmla="*/ 15 h 1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2" h="163">
                    <a:moveTo>
                      <a:pt x="81" y="0"/>
                    </a:moveTo>
                    <a:cubicBezTo>
                      <a:pt x="126" y="0"/>
                      <a:pt x="162" y="36"/>
                      <a:pt x="162" y="81"/>
                    </a:cubicBezTo>
                    <a:cubicBezTo>
                      <a:pt x="162" y="126"/>
                      <a:pt x="126" y="163"/>
                      <a:pt x="81" y="163"/>
                    </a:cubicBezTo>
                    <a:cubicBezTo>
                      <a:pt x="36" y="163"/>
                      <a:pt x="0" y="126"/>
                      <a:pt x="0" y="81"/>
                    </a:cubicBezTo>
                    <a:cubicBezTo>
                      <a:pt x="0" y="36"/>
                      <a:pt x="36" y="0"/>
                      <a:pt x="81" y="0"/>
                    </a:cubicBezTo>
                    <a:close/>
                    <a:moveTo>
                      <a:pt x="81" y="15"/>
                    </a:moveTo>
                    <a:cubicBezTo>
                      <a:pt x="45" y="15"/>
                      <a:pt x="15" y="45"/>
                      <a:pt x="15" y="81"/>
                    </a:cubicBezTo>
                    <a:cubicBezTo>
                      <a:pt x="15" y="118"/>
                      <a:pt x="45" y="148"/>
                      <a:pt x="81" y="148"/>
                    </a:cubicBezTo>
                    <a:cubicBezTo>
                      <a:pt x="118" y="148"/>
                      <a:pt x="148" y="118"/>
                      <a:pt x="148" y="81"/>
                    </a:cubicBezTo>
                    <a:cubicBezTo>
                      <a:pt x="148" y="45"/>
                      <a:pt x="118" y="15"/>
                      <a:pt x="81"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62510" tIns="81255" rIns="162510" bIns="81255"/>
              <a:lstStyle/>
              <a:p>
                <a:pPr defTabSz="913765">
                  <a:defRPr/>
                </a:pPr>
                <a:endParaRPr lang="en-US" sz="2400"/>
              </a:p>
            </p:txBody>
          </p:sp>
          <p:sp>
            <p:nvSpPr>
              <p:cNvPr id="73" name="Freeform 36"/>
              <p:cNvSpPr/>
              <p:nvPr/>
            </p:nvSpPr>
            <p:spPr bwMode="auto">
              <a:xfrm>
                <a:off x="4173782" y="2876550"/>
                <a:ext cx="703018" cy="280884"/>
              </a:xfrm>
              <a:custGeom>
                <a:gdLst>
                  <a:gd name="T0" fmla="*/ 66 w 298"/>
                  <a:gd name="T1" fmla="*/ 0 h 159"/>
                  <a:gd name="T2" fmla="*/ 232 w 298"/>
                  <a:gd name="T3" fmla="*/ 0 h 159"/>
                  <a:gd name="T4" fmla="*/ 298 w 298"/>
                  <a:gd name="T5" fmla="*/ 66 h 159"/>
                  <a:gd name="T6" fmla="*/ 298 w 298"/>
                  <a:gd name="T7" fmla="*/ 141 h 159"/>
                  <a:gd name="T8" fmla="*/ 280 w 298"/>
                  <a:gd name="T9" fmla="*/ 159 h 159"/>
                  <a:gd name="T10" fmla="*/ 18 w 298"/>
                  <a:gd name="T11" fmla="*/ 159 h 159"/>
                  <a:gd name="T12" fmla="*/ 0 w 298"/>
                  <a:gd name="T13" fmla="*/ 141 h 159"/>
                  <a:gd name="T14" fmla="*/ 0 w 298"/>
                  <a:gd name="T15" fmla="*/ 66 h 159"/>
                  <a:gd name="T16" fmla="*/ 66 w 298"/>
                  <a:gd name="T17" fmla="*/ 0 h 1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8" h="159">
                    <a:moveTo>
                      <a:pt x="66" y="0"/>
                    </a:moveTo>
                    <a:cubicBezTo>
                      <a:pt x="232" y="0"/>
                      <a:pt x="232" y="0"/>
                      <a:pt x="232" y="0"/>
                    </a:cubicBezTo>
                    <a:cubicBezTo>
                      <a:pt x="268" y="0"/>
                      <a:pt x="298" y="30"/>
                      <a:pt x="298" y="66"/>
                    </a:cubicBezTo>
                    <a:cubicBezTo>
                      <a:pt x="298" y="141"/>
                      <a:pt x="298" y="141"/>
                      <a:pt x="298" y="141"/>
                    </a:cubicBezTo>
                    <a:cubicBezTo>
                      <a:pt x="298" y="151"/>
                      <a:pt x="290" y="159"/>
                      <a:pt x="280" y="159"/>
                    </a:cubicBezTo>
                    <a:cubicBezTo>
                      <a:pt x="18" y="159"/>
                      <a:pt x="18" y="159"/>
                      <a:pt x="18" y="159"/>
                    </a:cubicBezTo>
                    <a:cubicBezTo>
                      <a:pt x="9" y="159"/>
                      <a:pt x="0" y="151"/>
                      <a:pt x="0" y="141"/>
                    </a:cubicBezTo>
                    <a:cubicBezTo>
                      <a:pt x="0" y="66"/>
                      <a:pt x="0" y="66"/>
                      <a:pt x="0" y="66"/>
                    </a:cubicBezTo>
                    <a:cubicBezTo>
                      <a:pt x="0" y="30"/>
                      <a:pt x="30" y="0"/>
                      <a:pt x="6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62510" tIns="81255" rIns="162510" bIns="81255"/>
              <a:lstStyle/>
              <a:p>
                <a:pPr defTabSz="913765">
                  <a:defRPr/>
                </a:pPr>
                <a:endParaRPr lang="en-US" sz="2400"/>
              </a:p>
            </p:txBody>
          </p:sp>
          <p:sp>
            <p:nvSpPr>
              <p:cNvPr id="74" name="Freeform 38"/>
              <p:cNvSpPr>
                <a:spLocks noEditPoints="1"/>
              </p:cNvSpPr>
              <p:nvPr/>
            </p:nvSpPr>
            <p:spPr bwMode="auto">
              <a:xfrm>
                <a:off x="4356298" y="2990329"/>
                <a:ext cx="315010" cy="95815"/>
              </a:xfrm>
              <a:custGeom>
                <a:gdLst>
                  <a:gd name="T0" fmla="*/ 14 w 178"/>
                  <a:gd name="T1" fmla="*/ 1 h 54"/>
                  <a:gd name="T2" fmla="*/ 36 w 178"/>
                  <a:gd name="T3" fmla="*/ 3 h 54"/>
                  <a:gd name="T4" fmla="*/ 9 w 178"/>
                  <a:gd name="T5" fmla="*/ 5 h 54"/>
                  <a:gd name="T6" fmla="*/ 7 w 178"/>
                  <a:gd name="T7" fmla="*/ 25 h 54"/>
                  <a:gd name="T8" fmla="*/ 26 w 178"/>
                  <a:gd name="T9" fmla="*/ 23 h 54"/>
                  <a:gd name="T10" fmla="*/ 27 w 178"/>
                  <a:gd name="T11" fmla="*/ 30 h 54"/>
                  <a:gd name="T12" fmla="*/ 9 w 178"/>
                  <a:gd name="T13" fmla="*/ 30 h 54"/>
                  <a:gd name="T14" fmla="*/ 0 w 178"/>
                  <a:gd name="T15" fmla="*/ 46 h 54"/>
                  <a:gd name="T16" fmla="*/ 9 w 178"/>
                  <a:gd name="T17" fmla="*/ 30 h 54"/>
                  <a:gd name="T18" fmla="*/ 31 w 178"/>
                  <a:gd name="T19" fmla="*/ 46 h 54"/>
                  <a:gd name="T20" fmla="*/ 33 w 178"/>
                  <a:gd name="T21" fmla="*/ 29 h 54"/>
                  <a:gd name="T22" fmla="*/ 8 w 178"/>
                  <a:gd name="T23" fmla="*/ 47 h 54"/>
                  <a:gd name="T24" fmla="*/ 23 w 178"/>
                  <a:gd name="T25" fmla="*/ 53 h 54"/>
                  <a:gd name="T26" fmla="*/ 4 w 178"/>
                  <a:gd name="T27" fmla="*/ 52 h 54"/>
                  <a:gd name="T28" fmla="*/ 52 w 178"/>
                  <a:gd name="T29" fmla="*/ 6 h 54"/>
                  <a:gd name="T30" fmla="*/ 69 w 178"/>
                  <a:gd name="T31" fmla="*/ 6 h 54"/>
                  <a:gd name="T32" fmla="*/ 42 w 178"/>
                  <a:gd name="T33" fmla="*/ 21 h 54"/>
                  <a:gd name="T34" fmla="*/ 51 w 178"/>
                  <a:gd name="T35" fmla="*/ 7 h 54"/>
                  <a:gd name="T36" fmla="*/ 67 w 178"/>
                  <a:gd name="T37" fmla="*/ 25 h 54"/>
                  <a:gd name="T38" fmla="*/ 48 w 178"/>
                  <a:gd name="T39" fmla="*/ 29 h 54"/>
                  <a:gd name="T40" fmla="*/ 62 w 178"/>
                  <a:gd name="T41" fmla="*/ 46 h 54"/>
                  <a:gd name="T42" fmla="*/ 71 w 178"/>
                  <a:gd name="T43" fmla="*/ 33 h 54"/>
                  <a:gd name="T44" fmla="*/ 65 w 178"/>
                  <a:gd name="T45" fmla="*/ 30 h 54"/>
                  <a:gd name="T46" fmla="*/ 64 w 178"/>
                  <a:gd name="T47" fmla="*/ 50 h 54"/>
                  <a:gd name="T48" fmla="*/ 40 w 178"/>
                  <a:gd name="T49" fmla="*/ 50 h 54"/>
                  <a:gd name="T50" fmla="*/ 77 w 178"/>
                  <a:gd name="T51" fmla="*/ 3 h 54"/>
                  <a:gd name="T52" fmla="*/ 95 w 178"/>
                  <a:gd name="T53" fmla="*/ 23 h 54"/>
                  <a:gd name="T54" fmla="*/ 98 w 178"/>
                  <a:gd name="T55" fmla="*/ 7 h 54"/>
                  <a:gd name="T56" fmla="*/ 98 w 178"/>
                  <a:gd name="T57" fmla="*/ 27 h 54"/>
                  <a:gd name="T58" fmla="*/ 90 w 178"/>
                  <a:gd name="T59" fmla="*/ 50 h 54"/>
                  <a:gd name="T60" fmla="*/ 119 w 178"/>
                  <a:gd name="T61" fmla="*/ 1 h 54"/>
                  <a:gd name="T62" fmla="*/ 141 w 178"/>
                  <a:gd name="T63" fmla="*/ 3 h 54"/>
                  <a:gd name="T64" fmla="*/ 114 w 178"/>
                  <a:gd name="T65" fmla="*/ 6 h 54"/>
                  <a:gd name="T66" fmla="*/ 111 w 178"/>
                  <a:gd name="T67" fmla="*/ 24 h 54"/>
                  <a:gd name="T68" fmla="*/ 135 w 178"/>
                  <a:gd name="T69" fmla="*/ 23 h 54"/>
                  <a:gd name="T70" fmla="*/ 144 w 178"/>
                  <a:gd name="T71" fmla="*/ 8 h 54"/>
                  <a:gd name="T72" fmla="*/ 137 w 178"/>
                  <a:gd name="T73" fmla="*/ 7 h 54"/>
                  <a:gd name="T74" fmla="*/ 136 w 178"/>
                  <a:gd name="T75" fmla="*/ 26 h 54"/>
                  <a:gd name="T76" fmla="*/ 118 w 178"/>
                  <a:gd name="T77" fmla="*/ 23 h 54"/>
                  <a:gd name="T78" fmla="*/ 108 w 178"/>
                  <a:gd name="T79" fmla="*/ 33 h 54"/>
                  <a:gd name="T80" fmla="*/ 108 w 178"/>
                  <a:gd name="T81" fmla="*/ 50 h 54"/>
                  <a:gd name="T82" fmla="*/ 133 w 178"/>
                  <a:gd name="T83" fmla="*/ 50 h 54"/>
                  <a:gd name="T84" fmla="*/ 139 w 178"/>
                  <a:gd name="T85" fmla="*/ 33 h 54"/>
                  <a:gd name="T86" fmla="*/ 133 w 178"/>
                  <a:gd name="T87" fmla="*/ 31 h 54"/>
                  <a:gd name="T88" fmla="*/ 132 w 178"/>
                  <a:gd name="T89" fmla="*/ 51 h 54"/>
                  <a:gd name="T90" fmla="*/ 113 w 178"/>
                  <a:gd name="T91" fmla="*/ 53 h 54"/>
                  <a:gd name="T92" fmla="*/ 171 w 178"/>
                  <a:gd name="T93" fmla="*/ 6 h 54"/>
                  <a:gd name="T94" fmla="*/ 171 w 178"/>
                  <a:gd name="T95" fmla="*/ 0 h 54"/>
                  <a:gd name="T96" fmla="*/ 171 w 178"/>
                  <a:gd name="T97" fmla="*/ 6 h 54"/>
                  <a:gd name="T98" fmla="*/ 176 w 178"/>
                  <a:gd name="T99" fmla="*/ 20 h 54"/>
                  <a:gd name="T100" fmla="*/ 176 w 178"/>
                  <a:gd name="T101" fmla="*/ 3 h 54"/>
                  <a:gd name="T102" fmla="*/ 168 w 178"/>
                  <a:gd name="T103" fmla="*/ 23 h 54"/>
                  <a:gd name="T104" fmla="*/ 147 w 178"/>
                  <a:gd name="T105" fmla="*/ 26 h 54"/>
                  <a:gd name="T106" fmla="*/ 170 w 178"/>
                  <a:gd name="T107" fmla="*/ 48 h 54"/>
                  <a:gd name="T108" fmla="*/ 174 w 178"/>
                  <a:gd name="T109" fmla="*/ 31 h 54"/>
                  <a:gd name="T110" fmla="*/ 165 w 178"/>
                  <a:gd name="T111" fmla="*/ 46 h 54"/>
                  <a:gd name="T112" fmla="*/ 165 w 178"/>
                  <a:gd name="T113" fmla="*/ 52 h 54"/>
                  <a:gd name="T114" fmla="*/ 147 w 178"/>
                  <a:gd name="T115" fmla="*/ 47 h 5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8" h="54">
                    <a:moveTo>
                      <a:pt x="32" y="6"/>
                    </a:moveTo>
                    <a:cubicBezTo>
                      <a:pt x="15" y="6"/>
                      <a:pt x="15" y="6"/>
                      <a:pt x="15" y="6"/>
                    </a:cubicBezTo>
                    <a:cubicBezTo>
                      <a:pt x="12" y="3"/>
                      <a:pt x="12" y="3"/>
                      <a:pt x="12" y="3"/>
                    </a:cubicBezTo>
                    <a:cubicBezTo>
                      <a:pt x="14" y="1"/>
                      <a:pt x="14" y="1"/>
                      <a:pt x="14" y="1"/>
                    </a:cubicBezTo>
                    <a:cubicBezTo>
                      <a:pt x="14" y="0"/>
                      <a:pt x="15" y="0"/>
                      <a:pt x="15" y="0"/>
                    </a:cubicBezTo>
                    <a:cubicBezTo>
                      <a:pt x="16" y="0"/>
                      <a:pt x="17" y="0"/>
                      <a:pt x="18" y="0"/>
                    </a:cubicBezTo>
                    <a:cubicBezTo>
                      <a:pt x="33" y="0"/>
                      <a:pt x="33" y="0"/>
                      <a:pt x="33" y="0"/>
                    </a:cubicBezTo>
                    <a:cubicBezTo>
                      <a:pt x="36" y="3"/>
                      <a:pt x="36" y="3"/>
                      <a:pt x="36" y="3"/>
                    </a:cubicBezTo>
                    <a:cubicBezTo>
                      <a:pt x="32" y="6"/>
                      <a:pt x="32" y="6"/>
                      <a:pt x="32" y="6"/>
                    </a:cubicBezTo>
                    <a:close/>
                    <a:moveTo>
                      <a:pt x="14" y="7"/>
                    </a:moveTo>
                    <a:cubicBezTo>
                      <a:pt x="11" y="3"/>
                      <a:pt x="11" y="3"/>
                      <a:pt x="11" y="3"/>
                    </a:cubicBezTo>
                    <a:cubicBezTo>
                      <a:pt x="9" y="5"/>
                      <a:pt x="9" y="5"/>
                      <a:pt x="9" y="5"/>
                    </a:cubicBezTo>
                    <a:cubicBezTo>
                      <a:pt x="8" y="6"/>
                      <a:pt x="8" y="6"/>
                      <a:pt x="7" y="7"/>
                    </a:cubicBezTo>
                    <a:cubicBezTo>
                      <a:pt x="7" y="7"/>
                      <a:pt x="7" y="8"/>
                      <a:pt x="7" y="8"/>
                    </a:cubicBezTo>
                    <a:cubicBezTo>
                      <a:pt x="4" y="22"/>
                      <a:pt x="4" y="22"/>
                      <a:pt x="4" y="22"/>
                    </a:cubicBezTo>
                    <a:cubicBezTo>
                      <a:pt x="7" y="25"/>
                      <a:pt x="7" y="25"/>
                      <a:pt x="7" y="25"/>
                    </a:cubicBezTo>
                    <a:cubicBezTo>
                      <a:pt x="11" y="22"/>
                      <a:pt x="11" y="22"/>
                      <a:pt x="11" y="22"/>
                    </a:cubicBezTo>
                    <a:cubicBezTo>
                      <a:pt x="14" y="7"/>
                      <a:pt x="14" y="7"/>
                      <a:pt x="14" y="7"/>
                    </a:cubicBezTo>
                    <a:close/>
                    <a:moveTo>
                      <a:pt x="12" y="23"/>
                    </a:moveTo>
                    <a:cubicBezTo>
                      <a:pt x="26" y="23"/>
                      <a:pt x="26" y="23"/>
                      <a:pt x="26" y="23"/>
                    </a:cubicBezTo>
                    <a:cubicBezTo>
                      <a:pt x="27" y="23"/>
                      <a:pt x="28" y="23"/>
                      <a:pt x="28" y="23"/>
                    </a:cubicBezTo>
                    <a:cubicBezTo>
                      <a:pt x="28" y="24"/>
                      <a:pt x="29" y="24"/>
                      <a:pt x="29" y="25"/>
                    </a:cubicBezTo>
                    <a:cubicBezTo>
                      <a:pt x="31" y="26"/>
                      <a:pt x="31" y="26"/>
                      <a:pt x="31" y="26"/>
                    </a:cubicBezTo>
                    <a:cubicBezTo>
                      <a:pt x="27" y="30"/>
                      <a:pt x="27" y="30"/>
                      <a:pt x="27" y="30"/>
                    </a:cubicBezTo>
                    <a:cubicBezTo>
                      <a:pt x="11" y="30"/>
                      <a:pt x="11" y="30"/>
                      <a:pt x="11" y="30"/>
                    </a:cubicBezTo>
                    <a:cubicBezTo>
                      <a:pt x="8" y="26"/>
                      <a:pt x="8" y="26"/>
                      <a:pt x="8" y="26"/>
                    </a:cubicBezTo>
                    <a:cubicBezTo>
                      <a:pt x="12" y="23"/>
                      <a:pt x="12" y="23"/>
                      <a:pt x="12" y="23"/>
                    </a:cubicBezTo>
                    <a:close/>
                    <a:moveTo>
                      <a:pt x="9" y="30"/>
                    </a:moveTo>
                    <a:cubicBezTo>
                      <a:pt x="7" y="27"/>
                      <a:pt x="7" y="27"/>
                      <a:pt x="7" y="27"/>
                    </a:cubicBezTo>
                    <a:cubicBezTo>
                      <a:pt x="3" y="31"/>
                      <a:pt x="3" y="31"/>
                      <a:pt x="3" y="31"/>
                    </a:cubicBezTo>
                    <a:cubicBezTo>
                      <a:pt x="0" y="45"/>
                      <a:pt x="0" y="45"/>
                      <a:pt x="0" y="45"/>
                    </a:cubicBezTo>
                    <a:cubicBezTo>
                      <a:pt x="0" y="45"/>
                      <a:pt x="0" y="46"/>
                      <a:pt x="0" y="46"/>
                    </a:cubicBezTo>
                    <a:cubicBezTo>
                      <a:pt x="0" y="46"/>
                      <a:pt x="1" y="47"/>
                      <a:pt x="1" y="48"/>
                    </a:cubicBezTo>
                    <a:cubicBezTo>
                      <a:pt x="2" y="49"/>
                      <a:pt x="2" y="49"/>
                      <a:pt x="2" y="49"/>
                    </a:cubicBezTo>
                    <a:cubicBezTo>
                      <a:pt x="7" y="46"/>
                      <a:pt x="7" y="46"/>
                      <a:pt x="7" y="46"/>
                    </a:cubicBezTo>
                    <a:cubicBezTo>
                      <a:pt x="9" y="30"/>
                      <a:pt x="9" y="30"/>
                      <a:pt x="9" y="30"/>
                    </a:cubicBezTo>
                    <a:close/>
                    <a:moveTo>
                      <a:pt x="25" y="46"/>
                    </a:moveTo>
                    <a:cubicBezTo>
                      <a:pt x="28" y="50"/>
                      <a:pt x="28" y="50"/>
                      <a:pt x="28" y="50"/>
                    </a:cubicBezTo>
                    <a:cubicBezTo>
                      <a:pt x="30" y="48"/>
                      <a:pt x="30" y="48"/>
                      <a:pt x="30" y="48"/>
                    </a:cubicBezTo>
                    <a:cubicBezTo>
                      <a:pt x="30" y="47"/>
                      <a:pt x="31" y="47"/>
                      <a:pt x="31" y="46"/>
                    </a:cubicBezTo>
                    <a:cubicBezTo>
                      <a:pt x="31" y="46"/>
                      <a:pt x="31" y="45"/>
                      <a:pt x="32" y="44"/>
                    </a:cubicBezTo>
                    <a:cubicBezTo>
                      <a:pt x="33" y="34"/>
                      <a:pt x="33" y="34"/>
                      <a:pt x="33" y="34"/>
                    </a:cubicBezTo>
                    <a:cubicBezTo>
                      <a:pt x="34" y="32"/>
                      <a:pt x="34" y="32"/>
                      <a:pt x="34" y="31"/>
                    </a:cubicBezTo>
                    <a:cubicBezTo>
                      <a:pt x="34" y="31"/>
                      <a:pt x="33" y="30"/>
                      <a:pt x="33" y="29"/>
                    </a:cubicBezTo>
                    <a:cubicBezTo>
                      <a:pt x="31" y="27"/>
                      <a:pt x="31" y="27"/>
                      <a:pt x="31" y="27"/>
                    </a:cubicBezTo>
                    <a:cubicBezTo>
                      <a:pt x="28" y="30"/>
                      <a:pt x="28" y="30"/>
                      <a:pt x="28" y="30"/>
                    </a:cubicBezTo>
                    <a:cubicBezTo>
                      <a:pt x="25" y="46"/>
                      <a:pt x="25" y="46"/>
                      <a:pt x="25" y="46"/>
                    </a:cubicBezTo>
                    <a:close/>
                    <a:moveTo>
                      <a:pt x="8" y="47"/>
                    </a:moveTo>
                    <a:cubicBezTo>
                      <a:pt x="24" y="47"/>
                      <a:pt x="24" y="47"/>
                      <a:pt x="24" y="47"/>
                    </a:cubicBezTo>
                    <a:cubicBezTo>
                      <a:pt x="27" y="51"/>
                      <a:pt x="27" y="51"/>
                      <a:pt x="27" y="51"/>
                    </a:cubicBezTo>
                    <a:cubicBezTo>
                      <a:pt x="25" y="52"/>
                      <a:pt x="25" y="52"/>
                      <a:pt x="25" y="52"/>
                    </a:cubicBezTo>
                    <a:cubicBezTo>
                      <a:pt x="24" y="52"/>
                      <a:pt x="24" y="53"/>
                      <a:pt x="23" y="53"/>
                    </a:cubicBezTo>
                    <a:cubicBezTo>
                      <a:pt x="23" y="53"/>
                      <a:pt x="22" y="53"/>
                      <a:pt x="21" y="53"/>
                    </a:cubicBezTo>
                    <a:cubicBezTo>
                      <a:pt x="8" y="53"/>
                      <a:pt x="8" y="53"/>
                      <a:pt x="8" y="53"/>
                    </a:cubicBezTo>
                    <a:cubicBezTo>
                      <a:pt x="7" y="53"/>
                      <a:pt x="6" y="53"/>
                      <a:pt x="6" y="53"/>
                    </a:cubicBezTo>
                    <a:cubicBezTo>
                      <a:pt x="5" y="53"/>
                      <a:pt x="5" y="52"/>
                      <a:pt x="4" y="52"/>
                    </a:cubicBezTo>
                    <a:cubicBezTo>
                      <a:pt x="3" y="51"/>
                      <a:pt x="3" y="51"/>
                      <a:pt x="3" y="51"/>
                    </a:cubicBezTo>
                    <a:cubicBezTo>
                      <a:pt x="8" y="47"/>
                      <a:pt x="8" y="47"/>
                      <a:pt x="8" y="47"/>
                    </a:cubicBezTo>
                    <a:close/>
                    <a:moveTo>
                      <a:pt x="69" y="6"/>
                    </a:moveTo>
                    <a:cubicBezTo>
                      <a:pt x="52" y="6"/>
                      <a:pt x="52" y="6"/>
                      <a:pt x="52" y="6"/>
                    </a:cubicBezTo>
                    <a:cubicBezTo>
                      <a:pt x="47" y="0"/>
                      <a:pt x="47" y="0"/>
                      <a:pt x="47" y="0"/>
                    </a:cubicBezTo>
                    <a:cubicBezTo>
                      <a:pt x="71" y="0"/>
                      <a:pt x="71" y="0"/>
                      <a:pt x="71" y="0"/>
                    </a:cubicBezTo>
                    <a:cubicBezTo>
                      <a:pt x="73" y="3"/>
                      <a:pt x="73" y="3"/>
                      <a:pt x="73" y="3"/>
                    </a:cubicBezTo>
                    <a:cubicBezTo>
                      <a:pt x="69" y="6"/>
                      <a:pt x="69" y="6"/>
                      <a:pt x="69" y="6"/>
                    </a:cubicBezTo>
                    <a:close/>
                    <a:moveTo>
                      <a:pt x="51" y="7"/>
                    </a:moveTo>
                    <a:cubicBezTo>
                      <a:pt x="46" y="1"/>
                      <a:pt x="46" y="1"/>
                      <a:pt x="46" y="1"/>
                    </a:cubicBezTo>
                    <a:cubicBezTo>
                      <a:pt x="42" y="20"/>
                      <a:pt x="42" y="20"/>
                      <a:pt x="42" y="20"/>
                    </a:cubicBezTo>
                    <a:cubicBezTo>
                      <a:pt x="42" y="21"/>
                      <a:pt x="42" y="21"/>
                      <a:pt x="42" y="21"/>
                    </a:cubicBezTo>
                    <a:cubicBezTo>
                      <a:pt x="42" y="22"/>
                      <a:pt x="42" y="23"/>
                      <a:pt x="43" y="24"/>
                    </a:cubicBezTo>
                    <a:cubicBezTo>
                      <a:pt x="45" y="25"/>
                      <a:pt x="45" y="25"/>
                      <a:pt x="45" y="25"/>
                    </a:cubicBezTo>
                    <a:cubicBezTo>
                      <a:pt x="48" y="22"/>
                      <a:pt x="48" y="22"/>
                      <a:pt x="48" y="22"/>
                    </a:cubicBezTo>
                    <a:cubicBezTo>
                      <a:pt x="51" y="7"/>
                      <a:pt x="51" y="7"/>
                      <a:pt x="51" y="7"/>
                    </a:cubicBezTo>
                    <a:close/>
                    <a:moveTo>
                      <a:pt x="49" y="23"/>
                    </a:moveTo>
                    <a:cubicBezTo>
                      <a:pt x="63" y="23"/>
                      <a:pt x="63" y="23"/>
                      <a:pt x="63" y="23"/>
                    </a:cubicBezTo>
                    <a:cubicBezTo>
                      <a:pt x="64" y="23"/>
                      <a:pt x="65" y="23"/>
                      <a:pt x="65" y="23"/>
                    </a:cubicBezTo>
                    <a:cubicBezTo>
                      <a:pt x="66" y="24"/>
                      <a:pt x="66" y="24"/>
                      <a:pt x="67" y="25"/>
                    </a:cubicBezTo>
                    <a:cubicBezTo>
                      <a:pt x="68" y="26"/>
                      <a:pt x="68" y="26"/>
                      <a:pt x="68" y="26"/>
                    </a:cubicBezTo>
                    <a:cubicBezTo>
                      <a:pt x="64" y="30"/>
                      <a:pt x="64" y="30"/>
                      <a:pt x="64" y="30"/>
                    </a:cubicBezTo>
                    <a:cubicBezTo>
                      <a:pt x="51" y="30"/>
                      <a:pt x="51" y="30"/>
                      <a:pt x="51" y="30"/>
                    </a:cubicBezTo>
                    <a:cubicBezTo>
                      <a:pt x="50" y="30"/>
                      <a:pt x="49" y="30"/>
                      <a:pt x="48" y="29"/>
                    </a:cubicBezTo>
                    <a:cubicBezTo>
                      <a:pt x="48" y="29"/>
                      <a:pt x="47" y="29"/>
                      <a:pt x="47" y="28"/>
                    </a:cubicBezTo>
                    <a:cubicBezTo>
                      <a:pt x="45" y="26"/>
                      <a:pt x="45" y="26"/>
                      <a:pt x="45" y="26"/>
                    </a:cubicBezTo>
                    <a:cubicBezTo>
                      <a:pt x="49" y="23"/>
                      <a:pt x="49" y="23"/>
                      <a:pt x="49" y="23"/>
                    </a:cubicBezTo>
                    <a:close/>
                    <a:moveTo>
                      <a:pt x="62" y="46"/>
                    </a:moveTo>
                    <a:cubicBezTo>
                      <a:pt x="65" y="50"/>
                      <a:pt x="65" y="50"/>
                      <a:pt x="65" y="50"/>
                    </a:cubicBezTo>
                    <a:cubicBezTo>
                      <a:pt x="67" y="48"/>
                      <a:pt x="67" y="48"/>
                      <a:pt x="67" y="48"/>
                    </a:cubicBezTo>
                    <a:cubicBezTo>
                      <a:pt x="68" y="47"/>
                      <a:pt x="69" y="46"/>
                      <a:pt x="69" y="44"/>
                    </a:cubicBezTo>
                    <a:cubicBezTo>
                      <a:pt x="71" y="33"/>
                      <a:pt x="71" y="33"/>
                      <a:pt x="71" y="33"/>
                    </a:cubicBezTo>
                    <a:cubicBezTo>
                      <a:pt x="71" y="32"/>
                      <a:pt x="71" y="32"/>
                      <a:pt x="71" y="31"/>
                    </a:cubicBezTo>
                    <a:cubicBezTo>
                      <a:pt x="71" y="30"/>
                      <a:pt x="71" y="30"/>
                      <a:pt x="70" y="29"/>
                    </a:cubicBezTo>
                    <a:cubicBezTo>
                      <a:pt x="69" y="27"/>
                      <a:pt x="69" y="27"/>
                      <a:pt x="69" y="27"/>
                    </a:cubicBezTo>
                    <a:cubicBezTo>
                      <a:pt x="65" y="30"/>
                      <a:pt x="65" y="30"/>
                      <a:pt x="65" y="30"/>
                    </a:cubicBezTo>
                    <a:cubicBezTo>
                      <a:pt x="62" y="46"/>
                      <a:pt x="62" y="46"/>
                      <a:pt x="62" y="46"/>
                    </a:cubicBezTo>
                    <a:close/>
                    <a:moveTo>
                      <a:pt x="44" y="47"/>
                    </a:moveTo>
                    <a:cubicBezTo>
                      <a:pt x="61" y="47"/>
                      <a:pt x="61" y="47"/>
                      <a:pt x="61" y="47"/>
                    </a:cubicBezTo>
                    <a:cubicBezTo>
                      <a:pt x="64" y="50"/>
                      <a:pt x="64" y="50"/>
                      <a:pt x="64" y="50"/>
                    </a:cubicBezTo>
                    <a:cubicBezTo>
                      <a:pt x="62" y="52"/>
                      <a:pt x="62" y="52"/>
                      <a:pt x="62" y="52"/>
                    </a:cubicBezTo>
                    <a:cubicBezTo>
                      <a:pt x="61" y="53"/>
                      <a:pt x="60" y="53"/>
                      <a:pt x="58" y="53"/>
                    </a:cubicBezTo>
                    <a:cubicBezTo>
                      <a:pt x="43" y="53"/>
                      <a:pt x="43" y="53"/>
                      <a:pt x="43" y="53"/>
                    </a:cubicBezTo>
                    <a:cubicBezTo>
                      <a:pt x="40" y="50"/>
                      <a:pt x="40" y="50"/>
                      <a:pt x="40" y="50"/>
                    </a:cubicBezTo>
                    <a:cubicBezTo>
                      <a:pt x="44" y="47"/>
                      <a:pt x="44" y="47"/>
                      <a:pt x="44" y="47"/>
                    </a:cubicBezTo>
                    <a:close/>
                    <a:moveTo>
                      <a:pt x="97" y="6"/>
                    </a:moveTo>
                    <a:cubicBezTo>
                      <a:pt x="80" y="6"/>
                      <a:pt x="80" y="6"/>
                      <a:pt x="80" y="6"/>
                    </a:cubicBezTo>
                    <a:cubicBezTo>
                      <a:pt x="77" y="3"/>
                      <a:pt x="77" y="3"/>
                      <a:pt x="77" y="3"/>
                    </a:cubicBezTo>
                    <a:cubicBezTo>
                      <a:pt x="81" y="0"/>
                      <a:pt x="81" y="0"/>
                      <a:pt x="81" y="0"/>
                    </a:cubicBezTo>
                    <a:cubicBezTo>
                      <a:pt x="104" y="0"/>
                      <a:pt x="104" y="0"/>
                      <a:pt x="104" y="0"/>
                    </a:cubicBezTo>
                    <a:cubicBezTo>
                      <a:pt x="97" y="6"/>
                      <a:pt x="97" y="6"/>
                      <a:pt x="97" y="6"/>
                    </a:cubicBezTo>
                    <a:close/>
                    <a:moveTo>
                      <a:pt x="95" y="23"/>
                    </a:moveTo>
                    <a:cubicBezTo>
                      <a:pt x="98" y="27"/>
                      <a:pt x="98" y="27"/>
                      <a:pt x="98" y="27"/>
                    </a:cubicBezTo>
                    <a:cubicBezTo>
                      <a:pt x="101" y="23"/>
                      <a:pt x="101" y="23"/>
                      <a:pt x="101" y="23"/>
                    </a:cubicBezTo>
                    <a:cubicBezTo>
                      <a:pt x="105" y="1"/>
                      <a:pt x="105" y="1"/>
                      <a:pt x="105" y="1"/>
                    </a:cubicBezTo>
                    <a:cubicBezTo>
                      <a:pt x="98" y="7"/>
                      <a:pt x="98" y="7"/>
                      <a:pt x="98" y="7"/>
                    </a:cubicBezTo>
                    <a:cubicBezTo>
                      <a:pt x="95" y="23"/>
                      <a:pt x="95" y="23"/>
                      <a:pt x="95" y="23"/>
                    </a:cubicBezTo>
                    <a:close/>
                    <a:moveTo>
                      <a:pt x="90" y="50"/>
                    </a:moveTo>
                    <a:cubicBezTo>
                      <a:pt x="94" y="30"/>
                      <a:pt x="94" y="30"/>
                      <a:pt x="94" y="30"/>
                    </a:cubicBezTo>
                    <a:cubicBezTo>
                      <a:pt x="98" y="27"/>
                      <a:pt x="98" y="27"/>
                      <a:pt x="98" y="27"/>
                    </a:cubicBezTo>
                    <a:cubicBezTo>
                      <a:pt x="100" y="30"/>
                      <a:pt x="100" y="30"/>
                      <a:pt x="100" y="30"/>
                    </a:cubicBezTo>
                    <a:cubicBezTo>
                      <a:pt x="97" y="50"/>
                      <a:pt x="97" y="50"/>
                      <a:pt x="97" y="50"/>
                    </a:cubicBezTo>
                    <a:cubicBezTo>
                      <a:pt x="93" y="54"/>
                      <a:pt x="93" y="54"/>
                      <a:pt x="93" y="54"/>
                    </a:cubicBezTo>
                    <a:cubicBezTo>
                      <a:pt x="90" y="50"/>
                      <a:pt x="90" y="50"/>
                      <a:pt x="90" y="50"/>
                    </a:cubicBezTo>
                    <a:close/>
                    <a:moveTo>
                      <a:pt x="137" y="6"/>
                    </a:moveTo>
                    <a:cubicBezTo>
                      <a:pt x="120" y="6"/>
                      <a:pt x="120" y="6"/>
                      <a:pt x="120" y="6"/>
                    </a:cubicBezTo>
                    <a:cubicBezTo>
                      <a:pt x="118" y="3"/>
                      <a:pt x="118" y="3"/>
                      <a:pt x="118" y="3"/>
                    </a:cubicBezTo>
                    <a:cubicBezTo>
                      <a:pt x="119" y="1"/>
                      <a:pt x="119" y="1"/>
                      <a:pt x="119" y="1"/>
                    </a:cubicBezTo>
                    <a:cubicBezTo>
                      <a:pt x="120" y="0"/>
                      <a:pt x="121" y="0"/>
                      <a:pt x="122" y="0"/>
                    </a:cubicBezTo>
                    <a:cubicBezTo>
                      <a:pt x="137" y="0"/>
                      <a:pt x="137" y="0"/>
                      <a:pt x="137" y="0"/>
                    </a:cubicBezTo>
                    <a:cubicBezTo>
                      <a:pt x="138" y="0"/>
                      <a:pt x="139" y="0"/>
                      <a:pt x="140" y="1"/>
                    </a:cubicBezTo>
                    <a:cubicBezTo>
                      <a:pt x="141" y="3"/>
                      <a:pt x="141" y="3"/>
                      <a:pt x="141" y="3"/>
                    </a:cubicBezTo>
                    <a:cubicBezTo>
                      <a:pt x="137" y="6"/>
                      <a:pt x="137" y="6"/>
                      <a:pt x="137" y="6"/>
                    </a:cubicBezTo>
                    <a:close/>
                    <a:moveTo>
                      <a:pt x="119" y="7"/>
                    </a:moveTo>
                    <a:cubicBezTo>
                      <a:pt x="116" y="4"/>
                      <a:pt x="116" y="4"/>
                      <a:pt x="116" y="4"/>
                    </a:cubicBezTo>
                    <a:cubicBezTo>
                      <a:pt x="114" y="6"/>
                      <a:pt x="114" y="6"/>
                      <a:pt x="114" y="6"/>
                    </a:cubicBezTo>
                    <a:cubicBezTo>
                      <a:pt x="113" y="7"/>
                      <a:pt x="113" y="8"/>
                      <a:pt x="112" y="9"/>
                    </a:cubicBezTo>
                    <a:cubicBezTo>
                      <a:pt x="110" y="20"/>
                      <a:pt x="110" y="20"/>
                      <a:pt x="110" y="20"/>
                    </a:cubicBezTo>
                    <a:cubicBezTo>
                      <a:pt x="110" y="21"/>
                      <a:pt x="110" y="21"/>
                      <a:pt x="110" y="21"/>
                    </a:cubicBezTo>
                    <a:cubicBezTo>
                      <a:pt x="110" y="22"/>
                      <a:pt x="111" y="23"/>
                      <a:pt x="111" y="24"/>
                    </a:cubicBezTo>
                    <a:cubicBezTo>
                      <a:pt x="113" y="25"/>
                      <a:pt x="113" y="25"/>
                      <a:pt x="113" y="25"/>
                    </a:cubicBezTo>
                    <a:cubicBezTo>
                      <a:pt x="116" y="22"/>
                      <a:pt x="116" y="22"/>
                      <a:pt x="116" y="22"/>
                    </a:cubicBezTo>
                    <a:cubicBezTo>
                      <a:pt x="119" y="7"/>
                      <a:pt x="119" y="7"/>
                      <a:pt x="119" y="7"/>
                    </a:cubicBezTo>
                    <a:close/>
                    <a:moveTo>
                      <a:pt x="135" y="23"/>
                    </a:moveTo>
                    <a:cubicBezTo>
                      <a:pt x="137" y="26"/>
                      <a:pt x="137" y="26"/>
                      <a:pt x="137" y="26"/>
                    </a:cubicBezTo>
                    <a:cubicBezTo>
                      <a:pt x="140" y="24"/>
                      <a:pt x="140" y="24"/>
                      <a:pt x="140" y="24"/>
                    </a:cubicBezTo>
                    <a:cubicBezTo>
                      <a:pt x="141" y="23"/>
                      <a:pt x="141" y="22"/>
                      <a:pt x="142" y="20"/>
                    </a:cubicBezTo>
                    <a:cubicBezTo>
                      <a:pt x="144" y="8"/>
                      <a:pt x="144" y="8"/>
                      <a:pt x="144" y="8"/>
                    </a:cubicBezTo>
                    <a:cubicBezTo>
                      <a:pt x="144" y="8"/>
                      <a:pt x="144" y="7"/>
                      <a:pt x="144" y="7"/>
                    </a:cubicBezTo>
                    <a:cubicBezTo>
                      <a:pt x="144" y="6"/>
                      <a:pt x="143" y="6"/>
                      <a:pt x="143" y="5"/>
                    </a:cubicBezTo>
                    <a:cubicBezTo>
                      <a:pt x="142" y="4"/>
                      <a:pt x="142" y="4"/>
                      <a:pt x="142" y="4"/>
                    </a:cubicBezTo>
                    <a:cubicBezTo>
                      <a:pt x="137" y="7"/>
                      <a:pt x="137" y="7"/>
                      <a:pt x="137" y="7"/>
                    </a:cubicBezTo>
                    <a:cubicBezTo>
                      <a:pt x="135" y="23"/>
                      <a:pt x="135" y="23"/>
                      <a:pt x="135" y="23"/>
                    </a:cubicBezTo>
                    <a:close/>
                    <a:moveTo>
                      <a:pt x="118" y="23"/>
                    </a:moveTo>
                    <a:cubicBezTo>
                      <a:pt x="134" y="23"/>
                      <a:pt x="134" y="23"/>
                      <a:pt x="134" y="23"/>
                    </a:cubicBezTo>
                    <a:cubicBezTo>
                      <a:pt x="136" y="26"/>
                      <a:pt x="136" y="26"/>
                      <a:pt x="136" y="26"/>
                    </a:cubicBezTo>
                    <a:cubicBezTo>
                      <a:pt x="132" y="30"/>
                      <a:pt x="132" y="30"/>
                      <a:pt x="132" y="30"/>
                    </a:cubicBezTo>
                    <a:cubicBezTo>
                      <a:pt x="116" y="30"/>
                      <a:pt x="116" y="30"/>
                      <a:pt x="116" y="30"/>
                    </a:cubicBezTo>
                    <a:cubicBezTo>
                      <a:pt x="114" y="26"/>
                      <a:pt x="114" y="26"/>
                      <a:pt x="114" y="26"/>
                    </a:cubicBezTo>
                    <a:cubicBezTo>
                      <a:pt x="118" y="23"/>
                      <a:pt x="118" y="23"/>
                      <a:pt x="118" y="23"/>
                    </a:cubicBezTo>
                    <a:close/>
                    <a:moveTo>
                      <a:pt x="115" y="30"/>
                    </a:moveTo>
                    <a:cubicBezTo>
                      <a:pt x="113" y="27"/>
                      <a:pt x="113" y="27"/>
                      <a:pt x="113" y="27"/>
                    </a:cubicBezTo>
                    <a:cubicBezTo>
                      <a:pt x="110" y="30"/>
                      <a:pt x="110" y="30"/>
                      <a:pt x="110" y="30"/>
                    </a:cubicBezTo>
                    <a:cubicBezTo>
                      <a:pt x="109" y="31"/>
                      <a:pt x="108" y="31"/>
                      <a:pt x="108" y="33"/>
                    </a:cubicBezTo>
                    <a:cubicBezTo>
                      <a:pt x="106" y="45"/>
                      <a:pt x="106" y="45"/>
                      <a:pt x="106" y="45"/>
                    </a:cubicBezTo>
                    <a:cubicBezTo>
                      <a:pt x="106" y="45"/>
                      <a:pt x="106" y="46"/>
                      <a:pt x="106" y="46"/>
                    </a:cubicBezTo>
                    <a:cubicBezTo>
                      <a:pt x="106" y="47"/>
                      <a:pt x="106" y="47"/>
                      <a:pt x="107" y="48"/>
                    </a:cubicBezTo>
                    <a:cubicBezTo>
                      <a:pt x="108" y="50"/>
                      <a:pt x="108" y="50"/>
                      <a:pt x="108" y="50"/>
                    </a:cubicBezTo>
                    <a:cubicBezTo>
                      <a:pt x="112" y="46"/>
                      <a:pt x="112" y="46"/>
                      <a:pt x="112" y="46"/>
                    </a:cubicBezTo>
                    <a:cubicBezTo>
                      <a:pt x="115" y="30"/>
                      <a:pt x="115" y="30"/>
                      <a:pt x="115" y="30"/>
                    </a:cubicBezTo>
                    <a:close/>
                    <a:moveTo>
                      <a:pt x="130" y="46"/>
                    </a:moveTo>
                    <a:cubicBezTo>
                      <a:pt x="133" y="50"/>
                      <a:pt x="133" y="50"/>
                      <a:pt x="133" y="50"/>
                    </a:cubicBezTo>
                    <a:cubicBezTo>
                      <a:pt x="135" y="48"/>
                      <a:pt x="135" y="48"/>
                      <a:pt x="135" y="48"/>
                    </a:cubicBezTo>
                    <a:cubicBezTo>
                      <a:pt x="136" y="47"/>
                      <a:pt x="137" y="47"/>
                      <a:pt x="137" y="47"/>
                    </a:cubicBezTo>
                    <a:cubicBezTo>
                      <a:pt x="137" y="46"/>
                      <a:pt x="137" y="46"/>
                      <a:pt x="137" y="45"/>
                    </a:cubicBezTo>
                    <a:cubicBezTo>
                      <a:pt x="139" y="33"/>
                      <a:pt x="139" y="33"/>
                      <a:pt x="139" y="33"/>
                    </a:cubicBezTo>
                    <a:cubicBezTo>
                      <a:pt x="139" y="32"/>
                      <a:pt x="139" y="32"/>
                      <a:pt x="139" y="31"/>
                    </a:cubicBezTo>
                    <a:cubicBezTo>
                      <a:pt x="139" y="31"/>
                      <a:pt x="139" y="30"/>
                      <a:pt x="139" y="29"/>
                    </a:cubicBezTo>
                    <a:cubicBezTo>
                      <a:pt x="137" y="28"/>
                      <a:pt x="137" y="28"/>
                      <a:pt x="137" y="28"/>
                    </a:cubicBezTo>
                    <a:cubicBezTo>
                      <a:pt x="133" y="31"/>
                      <a:pt x="133" y="31"/>
                      <a:pt x="133" y="31"/>
                    </a:cubicBezTo>
                    <a:cubicBezTo>
                      <a:pt x="130" y="46"/>
                      <a:pt x="130" y="46"/>
                      <a:pt x="130" y="46"/>
                    </a:cubicBezTo>
                    <a:close/>
                    <a:moveTo>
                      <a:pt x="113" y="47"/>
                    </a:moveTo>
                    <a:cubicBezTo>
                      <a:pt x="129" y="47"/>
                      <a:pt x="129" y="47"/>
                      <a:pt x="129" y="47"/>
                    </a:cubicBezTo>
                    <a:cubicBezTo>
                      <a:pt x="132" y="51"/>
                      <a:pt x="132" y="51"/>
                      <a:pt x="132" y="51"/>
                    </a:cubicBezTo>
                    <a:cubicBezTo>
                      <a:pt x="131" y="52"/>
                      <a:pt x="131" y="52"/>
                      <a:pt x="131" y="52"/>
                    </a:cubicBezTo>
                    <a:cubicBezTo>
                      <a:pt x="130" y="53"/>
                      <a:pt x="129" y="53"/>
                      <a:pt x="129" y="53"/>
                    </a:cubicBezTo>
                    <a:cubicBezTo>
                      <a:pt x="129" y="53"/>
                      <a:pt x="128" y="53"/>
                      <a:pt x="127" y="53"/>
                    </a:cubicBezTo>
                    <a:cubicBezTo>
                      <a:pt x="113" y="53"/>
                      <a:pt x="113" y="53"/>
                      <a:pt x="113" y="53"/>
                    </a:cubicBezTo>
                    <a:cubicBezTo>
                      <a:pt x="112" y="53"/>
                      <a:pt x="111" y="53"/>
                      <a:pt x="110" y="52"/>
                    </a:cubicBezTo>
                    <a:cubicBezTo>
                      <a:pt x="109" y="51"/>
                      <a:pt x="109" y="51"/>
                      <a:pt x="109" y="51"/>
                    </a:cubicBezTo>
                    <a:cubicBezTo>
                      <a:pt x="113" y="47"/>
                      <a:pt x="113" y="47"/>
                      <a:pt x="113" y="47"/>
                    </a:cubicBezTo>
                    <a:close/>
                    <a:moveTo>
                      <a:pt x="171" y="6"/>
                    </a:moveTo>
                    <a:cubicBezTo>
                      <a:pt x="154" y="6"/>
                      <a:pt x="154" y="6"/>
                      <a:pt x="154" y="6"/>
                    </a:cubicBezTo>
                    <a:cubicBezTo>
                      <a:pt x="151" y="3"/>
                      <a:pt x="151" y="3"/>
                      <a:pt x="151" y="3"/>
                    </a:cubicBezTo>
                    <a:cubicBezTo>
                      <a:pt x="155" y="0"/>
                      <a:pt x="155" y="0"/>
                      <a:pt x="155" y="0"/>
                    </a:cubicBezTo>
                    <a:cubicBezTo>
                      <a:pt x="171" y="0"/>
                      <a:pt x="171" y="0"/>
                      <a:pt x="171" y="0"/>
                    </a:cubicBezTo>
                    <a:cubicBezTo>
                      <a:pt x="172" y="0"/>
                      <a:pt x="173" y="0"/>
                      <a:pt x="173" y="0"/>
                    </a:cubicBezTo>
                    <a:cubicBezTo>
                      <a:pt x="173" y="0"/>
                      <a:pt x="174" y="0"/>
                      <a:pt x="174" y="1"/>
                    </a:cubicBezTo>
                    <a:cubicBezTo>
                      <a:pt x="175" y="2"/>
                      <a:pt x="175" y="2"/>
                      <a:pt x="175" y="2"/>
                    </a:cubicBezTo>
                    <a:cubicBezTo>
                      <a:pt x="171" y="6"/>
                      <a:pt x="171" y="6"/>
                      <a:pt x="171" y="6"/>
                    </a:cubicBezTo>
                    <a:close/>
                    <a:moveTo>
                      <a:pt x="169" y="22"/>
                    </a:moveTo>
                    <a:cubicBezTo>
                      <a:pt x="172" y="25"/>
                      <a:pt x="172" y="25"/>
                      <a:pt x="172" y="25"/>
                    </a:cubicBezTo>
                    <a:cubicBezTo>
                      <a:pt x="174" y="23"/>
                      <a:pt x="174" y="23"/>
                      <a:pt x="174" y="23"/>
                    </a:cubicBezTo>
                    <a:cubicBezTo>
                      <a:pt x="175" y="22"/>
                      <a:pt x="176" y="21"/>
                      <a:pt x="176" y="20"/>
                    </a:cubicBezTo>
                    <a:cubicBezTo>
                      <a:pt x="178" y="9"/>
                      <a:pt x="178" y="9"/>
                      <a:pt x="178" y="9"/>
                    </a:cubicBezTo>
                    <a:cubicBezTo>
                      <a:pt x="178" y="8"/>
                      <a:pt x="178" y="7"/>
                      <a:pt x="178" y="7"/>
                    </a:cubicBezTo>
                    <a:cubicBezTo>
                      <a:pt x="178" y="6"/>
                      <a:pt x="178" y="5"/>
                      <a:pt x="177" y="5"/>
                    </a:cubicBezTo>
                    <a:cubicBezTo>
                      <a:pt x="176" y="3"/>
                      <a:pt x="176" y="3"/>
                      <a:pt x="176" y="3"/>
                    </a:cubicBezTo>
                    <a:cubicBezTo>
                      <a:pt x="172" y="7"/>
                      <a:pt x="172" y="7"/>
                      <a:pt x="172" y="7"/>
                    </a:cubicBezTo>
                    <a:cubicBezTo>
                      <a:pt x="169" y="22"/>
                      <a:pt x="169" y="22"/>
                      <a:pt x="169" y="22"/>
                    </a:cubicBezTo>
                    <a:close/>
                    <a:moveTo>
                      <a:pt x="151" y="23"/>
                    </a:moveTo>
                    <a:cubicBezTo>
                      <a:pt x="168" y="23"/>
                      <a:pt x="168" y="23"/>
                      <a:pt x="168" y="23"/>
                    </a:cubicBezTo>
                    <a:cubicBezTo>
                      <a:pt x="171" y="26"/>
                      <a:pt x="171" y="26"/>
                      <a:pt x="171" y="26"/>
                    </a:cubicBezTo>
                    <a:cubicBezTo>
                      <a:pt x="167" y="30"/>
                      <a:pt x="167" y="30"/>
                      <a:pt x="167" y="30"/>
                    </a:cubicBezTo>
                    <a:cubicBezTo>
                      <a:pt x="150" y="30"/>
                      <a:pt x="150" y="30"/>
                      <a:pt x="150" y="30"/>
                    </a:cubicBezTo>
                    <a:cubicBezTo>
                      <a:pt x="147" y="26"/>
                      <a:pt x="147" y="26"/>
                      <a:pt x="147" y="26"/>
                    </a:cubicBezTo>
                    <a:cubicBezTo>
                      <a:pt x="151" y="23"/>
                      <a:pt x="151" y="23"/>
                      <a:pt x="151" y="23"/>
                    </a:cubicBezTo>
                    <a:close/>
                    <a:moveTo>
                      <a:pt x="165" y="46"/>
                    </a:moveTo>
                    <a:cubicBezTo>
                      <a:pt x="168" y="50"/>
                      <a:pt x="168" y="50"/>
                      <a:pt x="168" y="50"/>
                    </a:cubicBezTo>
                    <a:cubicBezTo>
                      <a:pt x="170" y="48"/>
                      <a:pt x="170" y="48"/>
                      <a:pt x="170" y="48"/>
                    </a:cubicBezTo>
                    <a:cubicBezTo>
                      <a:pt x="170" y="47"/>
                      <a:pt x="171" y="47"/>
                      <a:pt x="171" y="47"/>
                    </a:cubicBezTo>
                    <a:cubicBezTo>
                      <a:pt x="171" y="46"/>
                      <a:pt x="171" y="46"/>
                      <a:pt x="171" y="45"/>
                    </a:cubicBezTo>
                    <a:cubicBezTo>
                      <a:pt x="174" y="32"/>
                      <a:pt x="174" y="32"/>
                      <a:pt x="174" y="32"/>
                    </a:cubicBezTo>
                    <a:cubicBezTo>
                      <a:pt x="174" y="32"/>
                      <a:pt x="174" y="31"/>
                      <a:pt x="174" y="31"/>
                    </a:cubicBezTo>
                    <a:cubicBezTo>
                      <a:pt x="174" y="30"/>
                      <a:pt x="173" y="29"/>
                      <a:pt x="173" y="29"/>
                    </a:cubicBezTo>
                    <a:cubicBezTo>
                      <a:pt x="171" y="27"/>
                      <a:pt x="171" y="27"/>
                      <a:pt x="171" y="27"/>
                    </a:cubicBezTo>
                    <a:cubicBezTo>
                      <a:pt x="168" y="31"/>
                      <a:pt x="168" y="31"/>
                      <a:pt x="168" y="31"/>
                    </a:cubicBezTo>
                    <a:cubicBezTo>
                      <a:pt x="165" y="46"/>
                      <a:pt x="165" y="46"/>
                      <a:pt x="165" y="46"/>
                    </a:cubicBezTo>
                    <a:close/>
                    <a:moveTo>
                      <a:pt x="147" y="47"/>
                    </a:moveTo>
                    <a:cubicBezTo>
                      <a:pt x="164" y="47"/>
                      <a:pt x="164" y="47"/>
                      <a:pt x="164" y="47"/>
                    </a:cubicBezTo>
                    <a:cubicBezTo>
                      <a:pt x="167" y="50"/>
                      <a:pt x="167" y="50"/>
                      <a:pt x="167" y="50"/>
                    </a:cubicBezTo>
                    <a:cubicBezTo>
                      <a:pt x="165" y="52"/>
                      <a:pt x="165" y="52"/>
                      <a:pt x="165" y="52"/>
                    </a:cubicBezTo>
                    <a:cubicBezTo>
                      <a:pt x="164" y="53"/>
                      <a:pt x="163" y="53"/>
                      <a:pt x="161" y="53"/>
                    </a:cubicBezTo>
                    <a:cubicBezTo>
                      <a:pt x="145" y="53"/>
                      <a:pt x="145" y="53"/>
                      <a:pt x="145" y="53"/>
                    </a:cubicBezTo>
                    <a:cubicBezTo>
                      <a:pt x="143" y="50"/>
                      <a:pt x="143" y="50"/>
                      <a:pt x="143" y="50"/>
                    </a:cubicBezTo>
                    <a:lnTo>
                      <a:pt x="147" y="4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62510" tIns="81255" rIns="162510" bIns="81255"/>
              <a:lstStyle/>
              <a:p>
                <a:pPr defTabSz="913765">
                  <a:defRPr/>
                </a:pPr>
                <a:endParaRPr lang="en-US" sz="2400"/>
              </a:p>
            </p:txBody>
          </p:sp>
          <p:sp>
            <p:nvSpPr>
              <p:cNvPr id="75" name="Freeform 41"/>
              <p:cNvSpPr/>
              <p:nvPr/>
            </p:nvSpPr>
            <p:spPr bwMode="auto">
              <a:xfrm>
                <a:off x="3991892" y="1793288"/>
                <a:ext cx="486954" cy="699586"/>
              </a:xfrm>
              <a:custGeom>
                <a:gdLst>
                  <a:gd name="T0" fmla="*/ 0 w 275"/>
                  <a:gd name="T1" fmla="*/ 8 h 395"/>
                  <a:gd name="T2" fmla="*/ 10 w 275"/>
                  <a:gd name="T3" fmla="*/ 0 h 395"/>
                  <a:gd name="T4" fmla="*/ 275 w 275"/>
                  <a:gd name="T5" fmla="*/ 378 h 395"/>
                  <a:gd name="T6" fmla="*/ 249 w 275"/>
                  <a:gd name="T7" fmla="*/ 395 h 395"/>
                  <a:gd name="T8" fmla="*/ 0 w 275"/>
                  <a:gd name="T9" fmla="*/ 8 h 395"/>
                </a:gdLst>
                <a:cxnLst>
                  <a:cxn ang="0">
                    <a:pos x="T0" y="T1"/>
                  </a:cxn>
                  <a:cxn ang="0">
                    <a:pos x="T2" y="T3"/>
                  </a:cxn>
                  <a:cxn ang="0">
                    <a:pos x="T4" y="T5"/>
                  </a:cxn>
                  <a:cxn ang="0">
                    <a:pos x="T6" y="T7"/>
                  </a:cxn>
                  <a:cxn ang="0">
                    <a:pos x="T8" y="T9"/>
                  </a:cxn>
                </a:cxnLst>
                <a:rect l="0" t="0" r="r" b="b"/>
                <a:pathLst>
                  <a:path w="275" h="395">
                    <a:moveTo>
                      <a:pt x="0" y="8"/>
                    </a:moveTo>
                    <a:cubicBezTo>
                      <a:pt x="10" y="0"/>
                      <a:pt x="10" y="0"/>
                      <a:pt x="10" y="0"/>
                    </a:cubicBezTo>
                    <a:cubicBezTo>
                      <a:pt x="275" y="378"/>
                      <a:pt x="275" y="378"/>
                      <a:pt x="275" y="378"/>
                    </a:cubicBezTo>
                    <a:cubicBezTo>
                      <a:pt x="265" y="382"/>
                      <a:pt x="257" y="387"/>
                      <a:pt x="249" y="395"/>
                    </a:cubicBezTo>
                    <a:lnTo>
                      <a:pt x="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62510" tIns="81255" rIns="162510" bIns="81255"/>
              <a:lstStyle/>
              <a:p>
                <a:pPr defTabSz="913765">
                  <a:defRPr/>
                </a:pPr>
                <a:endParaRPr lang="en-US" sz="2400"/>
              </a:p>
            </p:txBody>
          </p:sp>
        </p:grpSp>
        <p:sp>
          <p:nvSpPr>
            <p:cNvPr id="68" name="Text Box 7"/>
            <p:cNvSpPr txBox="1">
              <a:spLocks noChangeArrowheads="1"/>
            </p:cNvSpPr>
            <p:nvPr/>
          </p:nvSpPr>
          <p:spPr bwMode="auto">
            <a:xfrm>
              <a:off x="1629977" y="3323758"/>
              <a:ext cx="535072" cy="245894"/>
            </a:xfrm>
            <a:prstGeom prst="rect">
              <a:avLst/>
            </a:prstGeom>
            <a:noFill/>
            <a:ln w="9525">
              <a:noFill/>
              <a:miter lim="800000"/>
            </a:ln>
          </p:spPr>
          <p:txBody>
            <a:bodyPr wrap="none" lIns="81255" tIns="40627" rIns="81255" bIns="40627">
              <a:spAutoFit/>
            </a:bodyPr>
            <a:lstStyle/>
            <a:p>
              <a:pPr algn="ctr" defTabSz="1450340">
                <a:defRPr/>
              </a:pPr>
              <a:r>
                <a:rPr lang="en-CA" sz="1065" b="1" spc="-151">
                  <a:solidFill>
                    <a:schemeClr val="bg1"/>
                  </a:solidFill>
                  <a:latin typeface="Open Sans" panose="020b0606030504020204" pitchFamily="34" charset="0"/>
                  <a:ea typeface="Open Sans" panose="020b0606030504020204" pitchFamily="34" charset="0"/>
                  <a:cs typeface="Open Sans" panose="020b0606030504020204" pitchFamily="34" charset="0"/>
                </a:rPr>
                <a:t>30 mph</a:t>
              </a:r>
              <a:endParaRPr lang="en-CA" sz="1065" b="1" spc="-151">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6" name="Group 3"/>
          <p:cNvGrpSpPr/>
          <p:nvPr/>
        </p:nvGrpSpPr>
        <p:grpSpPr>
          <a:xfrm>
            <a:off x="4694429" y="1935164"/>
            <a:ext cx="2820605" cy="2287587"/>
            <a:chOff x="4694799" y="1934883"/>
            <a:chExt cx="2820460" cy="2288190"/>
          </a:xfrm>
          <a:solidFill>
            <a:srgbClr val="6ADBD9"/>
          </a:solidFill>
        </p:grpSpPr>
        <p:grpSp>
          <p:nvGrpSpPr>
            <p:cNvPr id="7" name="Group 36"/>
            <p:cNvGrpSpPr/>
            <p:nvPr/>
          </p:nvGrpSpPr>
          <p:grpSpPr>
            <a:xfrm>
              <a:off x="4694799" y="1934883"/>
              <a:ext cx="2820460" cy="2288190"/>
              <a:chOff x="3532020" y="1606907"/>
              <a:chExt cx="1954379" cy="1585554"/>
            </a:xfrm>
            <a:grpFill/>
          </p:grpSpPr>
          <p:sp>
            <p:nvSpPr>
              <p:cNvPr id="39" name="Freeform 6"/>
              <p:cNvSpPr>
                <a:spLocks noEditPoints="1"/>
              </p:cNvSpPr>
              <p:nvPr/>
            </p:nvSpPr>
            <p:spPr bwMode="auto">
              <a:xfrm>
                <a:off x="3532020" y="1606907"/>
                <a:ext cx="1954379" cy="1585554"/>
              </a:xfrm>
              <a:custGeom>
                <a:gdLst>
                  <a:gd name="T0" fmla="*/ 95 w 1489"/>
                  <a:gd name="T1" fmla="*/ 752 h 1208"/>
                  <a:gd name="T2" fmla="*/ 0 w 1489"/>
                  <a:gd name="T3" fmla="*/ 733 h 1208"/>
                  <a:gd name="T4" fmla="*/ 102 w 1489"/>
                  <a:gd name="T5" fmla="*/ 645 h 1208"/>
                  <a:gd name="T6" fmla="*/ 12 w 1489"/>
                  <a:gd name="T7" fmla="*/ 611 h 1208"/>
                  <a:gd name="T8" fmla="*/ 126 w 1489"/>
                  <a:gd name="T9" fmla="*/ 540 h 1208"/>
                  <a:gd name="T10" fmla="*/ 44 w 1489"/>
                  <a:gd name="T11" fmla="*/ 493 h 1208"/>
                  <a:gd name="T12" fmla="*/ 168 w 1489"/>
                  <a:gd name="T13" fmla="*/ 441 h 1208"/>
                  <a:gd name="T14" fmla="*/ 95 w 1489"/>
                  <a:gd name="T15" fmla="*/ 381 h 1208"/>
                  <a:gd name="T16" fmla="*/ 226 w 1489"/>
                  <a:gd name="T17" fmla="*/ 351 h 1208"/>
                  <a:gd name="T18" fmla="*/ 164 w 1489"/>
                  <a:gd name="T19" fmla="*/ 278 h 1208"/>
                  <a:gd name="T20" fmla="*/ 297 w 1489"/>
                  <a:gd name="T21" fmla="*/ 270 h 1208"/>
                  <a:gd name="T22" fmla="*/ 247 w 1489"/>
                  <a:gd name="T23" fmla="*/ 189 h 1208"/>
                  <a:gd name="T24" fmla="*/ 381 w 1489"/>
                  <a:gd name="T25" fmla="*/ 204 h 1208"/>
                  <a:gd name="T26" fmla="*/ 346 w 1489"/>
                  <a:gd name="T27" fmla="*/ 115 h 1208"/>
                  <a:gd name="T28" fmla="*/ 475 w 1489"/>
                  <a:gd name="T29" fmla="*/ 151 h 1208"/>
                  <a:gd name="T30" fmla="*/ 455 w 1489"/>
                  <a:gd name="T31" fmla="*/ 57 h 1208"/>
                  <a:gd name="T32" fmla="*/ 577 w 1489"/>
                  <a:gd name="T33" fmla="*/ 115 h 1208"/>
                  <a:gd name="T34" fmla="*/ 571 w 1489"/>
                  <a:gd name="T35" fmla="*/ 19 h 1208"/>
                  <a:gd name="T36" fmla="*/ 682 w 1489"/>
                  <a:gd name="T37" fmla="*/ 96 h 1208"/>
                  <a:gd name="T38" fmla="*/ 693 w 1489"/>
                  <a:gd name="T39" fmla="*/ 0 h 1208"/>
                  <a:gd name="T40" fmla="*/ 790 w 1489"/>
                  <a:gd name="T41" fmla="*/ 94 h 1208"/>
                  <a:gd name="T42" fmla="*/ 815 w 1489"/>
                  <a:gd name="T43" fmla="*/ 1 h 1208"/>
                  <a:gd name="T44" fmla="*/ 895 w 1489"/>
                  <a:gd name="T45" fmla="*/ 111 h 1208"/>
                  <a:gd name="T46" fmla="*/ 937 w 1489"/>
                  <a:gd name="T47" fmla="*/ 24 h 1208"/>
                  <a:gd name="T48" fmla="*/ 998 w 1489"/>
                  <a:gd name="T49" fmla="*/ 144 h 1208"/>
                  <a:gd name="T50" fmla="*/ 1053 w 1489"/>
                  <a:gd name="T51" fmla="*/ 66 h 1208"/>
                  <a:gd name="T52" fmla="*/ 1093 w 1489"/>
                  <a:gd name="T53" fmla="*/ 194 h 1208"/>
                  <a:gd name="T54" fmla="*/ 1160 w 1489"/>
                  <a:gd name="T55" fmla="*/ 125 h 1208"/>
                  <a:gd name="T56" fmla="*/ 1179 w 1489"/>
                  <a:gd name="T57" fmla="*/ 259 h 1208"/>
                  <a:gd name="T58" fmla="*/ 1257 w 1489"/>
                  <a:gd name="T59" fmla="*/ 202 h 1208"/>
                  <a:gd name="T60" fmla="*/ 1312 w 1489"/>
                  <a:gd name="T61" fmla="*/ 426 h 1208"/>
                  <a:gd name="T62" fmla="*/ 1404 w 1489"/>
                  <a:gd name="T63" fmla="*/ 398 h 1208"/>
                  <a:gd name="T64" fmla="*/ 1253 w 1489"/>
                  <a:gd name="T65" fmla="*/ 337 h 1208"/>
                  <a:gd name="T66" fmla="*/ 1338 w 1489"/>
                  <a:gd name="T67" fmla="*/ 294 h 1208"/>
                  <a:gd name="T68" fmla="*/ 150 w 1489"/>
                  <a:gd name="T69" fmla="*/ 1192 h 1208"/>
                  <a:gd name="T70" fmla="*/ 237 w 1489"/>
                  <a:gd name="T71" fmla="*/ 1149 h 1208"/>
                  <a:gd name="T72" fmla="*/ 1357 w 1489"/>
                  <a:gd name="T73" fmla="*/ 524 h 1208"/>
                  <a:gd name="T74" fmla="*/ 1451 w 1489"/>
                  <a:gd name="T75" fmla="*/ 512 h 1208"/>
                  <a:gd name="T76" fmla="*/ 1384 w 1489"/>
                  <a:gd name="T77" fmla="*/ 628 h 1208"/>
                  <a:gd name="T78" fmla="*/ 1479 w 1489"/>
                  <a:gd name="T79" fmla="*/ 632 h 1208"/>
                  <a:gd name="T80" fmla="*/ 8 w 1489"/>
                  <a:gd name="T81" fmla="*/ 854 h 1208"/>
                  <a:gd name="T82" fmla="*/ 104 w 1489"/>
                  <a:gd name="T83" fmla="*/ 857 h 1208"/>
                  <a:gd name="T84" fmla="*/ 37 w 1489"/>
                  <a:gd name="T85" fmla="*/ 973 h 1208"/>
                  <a:gd name="T86" fmla="*/ 131 w 1489"/>
                  <a:gd name="T87" fmla="*/ 961 h 1208"/>
                  <a:gd name="T88" fmla="*/ 84 w 1489"/>
                  <a:gd name="T89" fmla="*/ 1087 h 1208"/>
                  <a:gd name="T90" fmla="*/ 176 w 1489"/>
                  <a:gd name="T91" fmla="*/ 1060 h 1208"/>
                  <a:gd name="T92" fmla="*/ 1326 w 1489"/>
                  <a:gd name="T93" fmla="*/ 1208 h 1208"/>
                  <a:gd name="T94" fmla="*/ 1262 w 1489"/>
                  <a:gd name="T95" fmla="*/ 1135 h 1208"/>
                  <a:gd name="T96" fmla="*/ 1394 w 1489"/>
                  <a:gd name="T97" fmla="*/ 1106 h 1208"/>
                  <a:gd name="T98" fmla="*/ 1320 w 1489"/>
                  <a:gd name="T99" fmla="*/ 1045 h 1208"/>
                  <a:gd name="T100" fmla="*/ 1444 w 1489"/>
                  <a:gd name="T101" fmla="*/ 993 h 1208"/>
                  <a:gd name="T102" fmla="*/ 1362 w 1489"/>
                  <a:gd name="T103" fmla="*/ 945 h 1208"/>
                  <a:gd name="T104" fmla="*/ 1477 w 1489"/>
                  <a:gd name="T105" fmla="*/ 875 h 1208"/>
                  <a:gd name="T106" fmla="*/ 1386 w 1489"/>
                  <a:gd name="T107" fmla="*/ 841 h 1208"/>
                  <a:gd name="T108" fmla="*/ 1489 w 1489"/>
                  <a:gd name="T109" fmla="*/ 752 h 120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89" h="1208">
                    <a:moveTo>
                      <a:pt x="0" y="733"/>
                    </a:moveTo>
                    <a:lnTo>
                      <a:pt x="95" y="733"/>
                    </a:lnTo>
                    <a:lnTo>
                      <a:pt x="95" y="752"/>
                    </a:lnTo>
                    <a:lnTo>
                      <a:pt x="0" y="752"/>
                    </a:lnTo>
                    <a:lnTo>
                      <a:pt x="0" y="733"/>
                    </a:lnTo>
                    <a:lnTo>
                      <a:pt x="0" y="733"/>
                    </a:lnTo>
                    <a:close/>
                    <a:moveTo>
                      <a:pt x="12" y="611"/>
                    </a:moveTo>
                    <a:lnTo>
                      <a:pt x="104" y="626"/>
                    </a:lnTo>
                    <a:lnTo>
                      <a:pt x="102" y="645"/>
                    </a:lnTo>
                    <a:lnTo>
                      <a:pt x="8" y="629"/>
                    </a:lnTo>
                    <a:lnTo>
                      <a:pt x="12" y="611"/>
                    </a:lnTo>
                    <a:lnTo>
                      <a:pt x="12" y="611"/>
                    </a:lnTo>
                    <a:close/>
                    <a:moveTo>
                      <a:pt x="44" y="493"/>
                    </a:moveTo>
                    <a:lnTo>
                      <a:pt x="133" y="522"/>
                    </a:lnTo>
                    <a:lnTo>
                      <a:pt x="126" y="540"/>
                    </a:lnTo>
                    <a:lnTo>
                      <a:pt x="38" y="510"/>
                    </a:lnTo>
                    <a:lnTo>
                      <a:pt x="44" y="493"/>
                    </a:lnTo>
                    <a:lnTo>
                      <a:pt x="44" y="493"/>
                    </a:lnTo>
                    <a:close/>
                    <a:moveTo>
                      <a:pt x="95" y="381"/>
                    </a:moveTo>
                    <a:lnTo>
                      <a:pt x="177" y="425"/>
                    </a:lnTo>
                    <a:lnTo>
                      <a:pt x="168" y="441"/>
                    </a:lnTo>
                    <a:lnTo>
                      <a:pt x="85" y="397"/>
                    </a:lnTo>
                    <a:lnTo>
                      <a:pt x="95" y="381"/>
                    </a:lnTo>
                    <a:lnTo>
                      <a:pt x="95" y="381"/>
                    </a:lnTo>
                    <a:close/>
                    <a:moveTo>
                      <a:pt x="164" y="278"/>
                    </a:moveTo>
                    <a:lnTo>
                      <a:pt x="238" y="336"/>
                    </a:lnTo>
                    <a:lnTo>
                      <a:pt x="226" y="351"/>
                    </a:lnTo>
                    <a:lnTo>
                      <a:pt x="151" y="293"/>
                    </a:lnTo>
                    <a:lnTo>
                      <a:pt x="164" y="278"/>
                    </a:lnTo>
                    <a:lnTo>
                      <a:pt x="164" y="278"/>
                    </a:lnTo>
                    <a:close/>
                    <a:moveTo>
                      <a:pt x="247" y="189"/>
                    </a:moveTo>
                    <a:lnTo>
                      <a:pt x="311" y="258"/>
                    </a:lnTo>
                    <a:lnTo>
                      <a:pt x="297" y="270"/>
                    </a:lnTo>
                    <a:lnTo>
                      <a:pt x="234" y="201"/>
                    </a:lnTo>
                    <a:lnTo>
                      <a:pt x="247" y="189"/>
                    </a:lnTo>
                    <a:lnTo>
                      <a:pt x="247" y="189"/>
                    </a:lnTo>
                    <a:close/>
                    <a:moveTo>
                      <a:pt x="346" y="115"/>
                    </a:moveTo>
                    <a:lnTo>
                      <a:pt x="397" y="193"/>
                    </a:lnTo>
                    <a:lnTo>
                      <a:pt x="381" y="204"/>
                    </a:lnTo>
                    <a:lnTo>
                      <a:pt x="330" y="124"/>
                    </a:lnTo>
                    <a:lnTo>
                      <a:pt x="346" y="115"/>
                    </a:lnTo>
                    <a:lnTo>
                      <a:pt x="346" y="115"/>
                    </a:lnTo>
                    <a:close/>
                    <a:moveTo>
                      <a:pt x="455" y="57"/>
                    </a:moveTo>
                    <a:lnTo>
                      <a:pt x="493" y="143"/>
                    </a:lnTo>
                    <a:lnTo>
                      <a:pt x="475" y="151"/>
                    </a:lnTo>
                    <a:lnTo>
                      <a:pt x="438" y="65"/>
                    </a:lnTo>
                    <a:lnTo>
                      <a:pt x="455" y="57"/>
                    </a:lnTo>
                    <a:lnTo>
                      <a:pt x="455" y="57"/>
                    </a:lnTo>
                    <a:close/>
                    <a:moveTo>
                      <a:pt x="571" y="19"/>
                    </a:moveTo>
                    <a:lnTo>
                      <a:pt x="594" y="111"/>
                    </a:lnTo>
                    <a:lnTo>
                      <a:pt x="577" y="115"/>
                    </a:lnTo>
                    <a:lnTo>
                      <a:pt x="554" y="23"/>
                    </a:lnTo>
                    <a:lnTo>
                      <a:pt x="571" y="19"/>
                    </a:lnTo>
                    <a:lnTo>
                      <a:pt x="571" y="19"/>
                    </a:lnTo>
                    <a:close/>
                    <a:moveTo>
                      <a:pt x="693" y="0"/>
                    </a:moveTo>
                    <a:lnTo>
                      <a:pt x="701" y="94"/>
                    </a:lnTo>
                    <a:lnTo>
                      <a:pt x="682" y="96"/>
                    </a:lnTo>
                    <a:lnTo>
                      <a:pt x="674" y="1"/>
                    </a:lnTo>
                    <a:lnTo>
                      <a:pt x="693" y="0"/>
                    </a:lnTo>
                    <a:lnTo>
                      <a:pt x="693" y="0"/>
                    </a:lnTo>
                    <a:close/>
                    <a:moveTo>
                      <a:pt x="815" y="1"/>
                    </a:moveTo>
                    <a:lnTo>
                      <a:pt x="809" y="96"/>
                    </a:lnTo>
                    <a:lnTo>
                      <a:pt x="790" y="94"/>
                    </a:lnTo>
                    <a:lnTo>
                      <a:pt x="798" y="0"/>
                    </a:lnTo>
                    <a:lnTo>
                      <a:pt x="815" y="1"/>
                    </a:lnTo>
                    <a:lnTo>
                      <a:pt x="815" y="1"/>
                    </a:lnTo>
                    <a:close/>
                    <a:moveTo>
                      <a:pt x="937" y="24"/>
                    </a:moveTo>
                    <a:lnTo>
                      <a:pt x="914" y="115"/>
                    </a:lnTo>
                    <a:lnTo>
                      <a:pt x="895" y="111"/>
                    </a:lnTo>
                    <a:lnTo>
                      <a:pt x="919" y="19"/>
                    </a:lnTo>
                    <a:lnTo>
                      <a:pt x="937" y="24"/>
                    </a:lnTo>
                    <a:lnTo>
                      <a:pt x="937" y="24"/>
                    </a:lnTo>
                    <a:close/>
                    <a:moveTo>
                      <a:pt x="1053" y="66"/>
                    </a:moveTo>
                    <a:lnTo>
                      <a:pt x="1015" y="151"/>
                    </a:lnTo>
                    <a:lnTo>
                      <a:pt x="998" y="144"/>
                    </a:lnTo>
                    <a:lnTo>
                      <a:pt x="1035" y="58"/>
                    </a:lnTo>
                    <a:lnTo>
                      <a:pt x="1053" y="66"/>
                    </a:lnTo>
                    <a:lnTo>
                      <a:pt x="1053" y="66"/>
                    </a:lnTo>
                    <a:close/>
                    <a:moveTo>
                      <a:pt x="1160" y="125"/>
                    </a:moveTo>
                    <a:lnTo>
                      <a:pt x="1108" y="204"/>
                    </a:lnTo>
                    <a:lnTo>
                      <a:pt x="1093" y="194"/>
                    </a:lnTo>
                    <a:lnTo>
                      <a:pt x="1145" y="115"/>
                    </a:lnTo>
                    <a:lnTo>
                      <a:pt x="1160" y="125"/>
                    </a:lnTo>
                    <a:lnTo>
                      <a:pt x="1160" y="125"/>
                    </a:lnTo>
                    <a:close/>
                    <a:moveTo>
                      <a:pt x="1257" y="202"/>
                    </a:moveTo>
                    <a:lnTo>
                      <a:pt x="1192" y="271"/>
                    </a:lnTo>
                    <a:lnTo>
                      <a:pt x="1179" y="259"/>
                    </a:lnTo>
                    <a:lnTo>
                      <a:pt x="1242" y="190"/>
                    </a:lnTo>
                    <a:lnTo>
                      <a:pt x="1257" y="202"/>
                    </a:lnTo>
                    <a:lnTo>
                      <a:pt x="1257" y="202"/>
                    </a:lnTo>
                    <a:close/>
                    <a:moveTo>
                      <a:pt x="1404" y="398"/>
                    </a:moveTo>
                    <a:lnTo>
                      <a:pt x="1322" y="443"/>
                    </a:lnTo>
                    <a:lnTo>
                      <a:pt x="1312" y="426"/>
                    </a:lnTo>
                    <a:lnTo>
                      <a:pt x="1394" y="382"/>
                    </a:lnTo>
                    <a:lnTo>
                      <a:pt x="1404" y="398"/>
                    </a:lnTo>
                    <a:lnTo>
                      <a:pt x="1404" y="398"/>
                    </a:lnTo>
                    <a:close/>
                    <a:moveTo>
                      <a:pt x="1338" y="294"/>
                    </a:moveTo>
                    <a:lnTo>
                      <a:pt x="1264" y="352"/>
                    </a:lnTo>
                    <a:lnTo>
                      <a:pt x="1253" y="337"/>
                    </a:lnTo>
                    <a:lnTo>
                      <a:pt x="1327" y="279"/>
                    </a:lnTo>
                    <a:lnTo>
                      <a:pt x="1338" y="294"/>
                    </a:lnTo>
                    <a:lnTo>
                      <a:pt x="1338" y="294"/>
                    </a:lnTo>
                    <a:close/>
                    <a:moveTo>
                      <a:pt x="237" y="1149"/>
                    </a:moveTo>
                    <a:lnTo>
                      <a:pt x="162" y="1207"/>
                    </a:lnTo>
                    <a:lnTo>
                      <a:pt x="150" y="1192"/>
                    </a:lnTo>
                    <a:lnTo>
                      <a:pt x="224" y="1134"/>
                    </a:lnTo>
                    <a:lnTo>
                      <a:pt x="237" y="1149"/>
                    </a:lnTo>
                    <a:lnTo>
                      <a:pt x="237" y="1149"/>
                    </a:lnTo>
                    <a:close/>
                    <a:moveTo>
                      <a:pt x="1451" y="512"/>
                    </a:moveTo>
                    <a:lnTo>
                      <a:pt x="1362" y="543"/>
                    </a:lnTo>
                    <a:lnTo>
                      <a:pt x="1357" y="524"/>
                    </a:lnTo>
                    <a:lnTo>
                      <a:pt x="1446" y="494"/>
                    </a:lnTo>
                    <a:lnTo>
                      <a:pt x="1451" y="512"/>
                    </a:lnTo>
                    <a:lnTo>
                      <a:pt x="1451" y="512"/>
                    </a:lnTo>
                    <a:close/>
                    <a:moveTo>
                      <a:pt x="1479" y="632"/>
                    </a:moveTo>
                    <a:lnTo>
                      <a:pt x="1388" y="647"/>
                    </a:lnTo>
                    <a:lnTo>
                      <a:pt x="1384" y="628"/>
                    </a:lnTo>
                    <a:lnTo>
                      <a:pt x="1477" y="613"/>
                    </a:lnTo>
                    <a:lnTo>
                      <a:pt x="1479" y="632"/>
                    </a:lnTo>
                    <a:lnTo>
                      <a:pt x="1479" y="632"/>
                    </a:lnTo>
                    <a:close/>
                    <a:moveTo>
                      <a:pt x="104" y="857"/>
                    </a:moveTo>
                    <a:lnTo>
                      <a:pt x="11" y="873"/>
                    </a:lnTo>
                    <a:lnTo>
                      <a:pt x="8" y="854"/>
                    </a:lnTo>
                    <a:lnTo>
                      <a:pt x="102" y="840"/>
                    </a:lnTo>
                    <a:lnTo>
                      <a:pt x="104" y="857"/>
                    </a:lnTo>
                    <a:lnTo>
                      <a:pt x="104" y="857"/>
                    </a:lnTo>
                    <a:close/>
                    <a:moveTo>
                      <a:pt x="131" y="961"/>
                    </a:moveTo>
                    <a:lnTo>
                      <a:pt x="44" y="992"/>
                    </a:lnTo>
                    <a:lnTo>
                      <a:pt x="37" y="973"/>
                    </a:lnTo>
                    <a:lnTo>
                      <a:pt x="126" y="944"/>
                    </a:lnTo>
                    <a:lnTo>
                      <a:pt x="131" y="961"/>
                    </a:lnTo>
                    <a:lnTo>
                      <a:pt x="131" y="961"/>
                    </a:lnTo>
                    <a:close/>
                    <a:moveTo>
                      <a:pt x="176" y="1060"/>
                    </a:moveTo>
                    <a:lnTo>
                      <a:pt x="93" y="1104"/>
                    </a:lnTo>
                    <a:lnTo>
                      <a:pt x="84" y="1087"/>
                    </a:lnTo>
                    <a:lnTo>
                      <a:pt x="168" y="1042"/>
                    </a:lnTo>
                    <a:lnTo>
                      <a:pt x="176" y="1060"/>
                    </a:lnTo>
                    <a:lnTo>
                      <a:pt x="176" y="1060"/>
                    </a:lnTo>
                    <a:close/>
                    <a:moveTo>
                      <a:pt x="1262" y="1135"/>
                    </a:moveTo>
                    <a:lnTo>
                      <a:pt x="1336" y="1193"/>
                    </a:lnTo>
                    <a:lnTo>
                      <a:pt x="1326" y="1208"/>
                    </a:lnTo>
                    <a:lnTo>
                      <a:pt x="1251" y="1150"/>
                    </a:lnTo>
                    <a:lnTo>
                      <a:pt x="1262" y="1135"/>
                    </a:lnTo>
                    <a:lnTo>
                      <a:pt x="1262" y="1135"/>
                    </a:lnTo>
                    <a:close/>
                    <a:moveTo>
                      <a:pt x="1320" y="1045"/>
                    </a:moveTo>
                    <a:lnTo>
                      <a:pt x="1403" y="1089"/>
                    </a:lnTo>
                    <a:lnTo>
                      <a:pt x="1394" y="1106"/>
                    </a:lnTo>
                    <a:lnTo>
                      <a:pt x="1311" y="1061"/>
                    </a:lnTo>
                    <a:lnTo>
                      <a:pt x="1320" y="1045"/>
                    </a:lnTo>
                    <a:lnTo>
                      <a:pt x="1320" y="1045"/>
                    </a:lnTo>
                    <a:close/>
                    <a:moveTo>
                      <a:pt x="1362" y="945"/>
                    </a:moveTo>
                    <a:lnTo>
                      <a:pt x="1451" y="976"/>
                    </a:lnTo>
                    <a:lnTo>
                      <a:pt x="1444" y="993"/>
                    </a:lnTo>
                    <a:lnTo>
                      <a:pt x="1357" y="962"/>
                    </a:lnTo>
                    <a:lnTo>
                      <a:pt x="1362" y="945"/>
                    </a:lnTo>
                    <a:lnTo>
                      <a:pt x="1362" y="945"/>
                    </a:lnTo>
                    <a:close/>
                    <a:moveTo>
                      <a:pt x="1386" y="841"/>
                    </a:moveTo>
                    <a:lnTo>
                      <a:pt x="1479" y="856"/>
                    </a:lnTo>
                    <a:lnTo>
                      <a:pt x="1477" y="875"/>
                    </a:lnTo>
                    <a:lnTo>
                      <a:pt x="1384" y="860"/>
                    </a:lnTo>
                    <a:lnTo>
                      <a:pt x="1386" y="841"/>
                    </a:lnTo>
                    <a:lnTo>
                      <a:pt x="1386" y="841"/>
                    </a:lnTo>
                    <a:close/>
                    <a:moveTo>
                      <a:pt x="1394" y="733"/>
                    </a:moveTo>
                    <a:lnTo>
                      <a:pt x="1489" y="733"/>
                    </a:lnTo>
                    <a:lnTo>
                      <a:pt x="1489" y="752"/>
                    </a:lnTo>
                    <a:lnTo>
                      <a:pt x="1394" y="752"/>
                    </a:lnTo>
                    <a:lnTo>
                      <a:pt x="1394" y="73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62510" tIns="81255" rIns="162510" bIns="81255"/>
              <a:lstStyle/>
              <a:p>
                <a:pPr defTabSz="913765">
                  <a:defRPr/>
                </a:pPr>
                <a:endParaRPr lang="en-US" sz="2400"/>
              </a:p>
            </p:txBody>
          </p:sp>
          <p:sp>
            <p:nvSpPr>
              <p:cNvPr id="40" name="Freeform 7"/>
              <p:cNvSpPr>
                <a:spLocks noEditPoints="1"/>
              </p:cNvSpPr>
              <p:nvPr/>
            </p:nvSpPr>
            <p:spPr bwMode="auto">
              <a:xfrm>
                <a:off x="3537271" y="1608219"/>
                <a:ext cx="1943879" cy="1534365"/>
              </a:xfrm>
              <a:custGeom>
                <a:gdLst>
                  <a:gd name="T0" fmla="*/ 33 w 1097"/>
                  <a:gd name="T1" fmla="*/ 574 h 866"/>
                  <a:gd name="T2" fmla="*/ 36 w 1097"/>
                  <a:gd name="T3" fmla="*/ 602 h 866"/>
                  <a:gd name="T4" fmla="*/ 34 w 1097"/>
                  <a:gd name="T5" fmla="*/ 517 h 866"/>
                  <a:gd name="T6" fmla="*/ 46 w 1097"/>
                  <a:gd name="T7" fmla="*/ 433 h 866"/>
                  <a:gd name="T8" fmla="*/ 72 w 1097"/>
                  <a:gd name="T9" fmla="*/ 352 h 866"/>
                  <a:gd name="T10" fmla="*/ 111 w 1097"/>
                  <a:gd name="T11" fmla="*/ 276 h 866"/>
                  <a:gd name="T12" fmla="*/ 162 w 1097"/>
                  <a:gd name="T13" fmla="*/ 208 h 866"/>
                  <a:gd name="T14" fmla="*/ 224 w 1097"/>
                  <a:gd name="T15" fmla="*/ 149 h 866"/>
                  <a:gd name="T16" fmla="*/ 294 w 1097"/>
                  <a:gd name="T17" fmla="*/ 101 h 866"/>
                  <a:gd name="T18" fmla="*/ 372 w 1097"/>
                  <a:gd name="T19" fmla="*/ 65 h 866"/>
                  <a:gd name="T20" fmla="*/ 454 w 1097"/>
                  <a:gd name="T21" fmla="*/ 43 h 866"/>
                  <a:gd name="T22" fmla="*/ 539 w 1097"/>
                  <a:gd name="T23" fmla="*/ 34 h 866"/>
                  <a:gd name="T24" fmla="*/ 624 w 1097"/>
                  <a:gd name="T25" fmla="*/ 39 h 866"/>
                  <a:gd name="T26" fmla="*/ 707 w 1097"/>
                  <a:gd name="T27" fmla="*/ 59 h 866"/>
                  <a:gd name="T28" fmla="*/ 785 w 1097"/>
                  <a:gd name="T29" fmla="*/ 92 h 866"/>
                  <a:gd name="T30" fmla="*/ 857 w 1097"/>
                  <a:gd name="T31" fmla="*/ 137 h 866"/>
                  <a:gd name="T32" fmla="*/ 975 w 1097"/>
                  <a:gd name="T33" fmla="*/ 260 h 866"/>
                  <a:gd name="T34" fmla="*/ 921 w 1097"/>
                  <a:gd name="T35" fmla="*/ 193 h 866"/>
                  <a:gd name="T36" fmla="*/ 1016 w 1097"/>
                  <a:gd name="T37" fmla="*/ 334 h 866"/>
                  <a:gd name="T38" fmla="*/ 1046 w 1097"/>
                  <a:gd name="T39" fmla="*/ 414 h 866"/>
                  <a:gd name="T40" fmla="*/ 21 w 1097"/>
                  <a:gd name="T41" fmla="*/ 702 h 866"/>
                  <a:gd name="T42" fmla="*/ 54 w 1097"/>
                  <a:gd name="T43" fmla="*/ 787 h 866"/>
                  <a:gd name="T44" fmla="*/ 1018 w 1097"/>
                  <a:gd name="T45" fmla="*/ 832 h 866"/>
                  <a:gd name="T46" fmla="*/ 1059 w 1097"/>
                  <a:gd name="T47" fmla="*/ 751 h 866"/>
                  <a:gd name="T48" fmla="*/ 1085 w 1097"/>
                  <a:gd name="T49" fmla="*/ 664 h 866"/>
                  <a:gd name="T50" fmla="*/ 1097 w 1097"/>
                  <a:gd name="T51" fmla="*/ 574 h 866"/>
                  <a:gd name="T52" fmla="*/ 1093 w 1097"/>
                  <a:gd name="T53" fmla="*/ 484 h 866"/>
                  <a:gd name="T54" fmla="*/ 36 w 1097"/>
                  <a:gd name="T55" fmla="*/ 488 h 866"/>
                  <a:gd name="T56" fmla="*/ 53 w 1097"/>
                  <a:gd name="T57" fmla="*/ 405 h 866"/>
                  <a:gd name="T58" fmla="*/ 84 w 1097"/>
                  <a:gd name="T59" fmla="*/ 325 h 866"/>
                  <a:gd name="T60" fmla="*/ 127 w 1097"/>
                  <a:gd name="T61" fmla="*/ 252 h 866"/>
                  <a:gd name="T62" fmla="*/ 182 w 1097"/>
                  <a:gd name="T63" fmla="*/ 187 h 866"/>
                  <a:gd name="T64" fmla="*/ 247 w 1097"/>
                  <a:gd name="T65" fmla="*/ 131 h 866"/>
                  <a:gd name="T66" fmla="*/ 320 w 1097"/>
                  <a:gd name="T67" fmla="*/ 87 h 866"/>
                  <a:gd name="T68" fmla="*/ 399 w 1097"/>
                  <a:gd name="T69" fmla="*/ 56 h 866"/>
                  <a:gd name="T70" fmla="*/ 482 w 1097"/>
                  <a:gd name="T71" fmla="*/ 38 h 866"/>
                  <a:gd name="T72" fmla="*/ 567 w 1097"/>
                  <a:gd name="T73" fmla="*/ 34 h 866"/>
                  <a:gd name="T74" fmla="*/ 652 w 1097"/>
                  <a:gd name="T75" fmla="*/ 44 h 866"/>
                  <a:gd name="T76" fmla="*/ 734 w 1097"/>
                  <a:gd name="T77" fmla="*/ 68 h 866"/>
                  <a:gd name="T78" fmla="*/ 810 w 1097"/>
                  <a:gd name="T79" fmla="*/ 106 h 866"/>
                  <a:gd name="T80" fmla="*/ 880 w 1097"/>
                  <a:gd name="T81" fmla="*/ 155 h 866"/>
                  <a:gd name="T82" fmla="*/ 990 w 1097"/>
                  <a:gd name="T83" fmla="*/ 284 h 866"/>
                  <a:gd name="T84" fmla="*/ 940 w 1097"/>
                  <a:gd name="T85" fmla="*/ 215 h 866"/>
                  <a:gd name="T86" fmla="*/ 1028 w 1097"/>
                  <a:gd name="T87" fmla="*/ 360 h 866"/>
                  <a:gd name="T88" fmla="*/ 1052 w 1097"/>
                  <a:gd name="T89" fmla="*/ 442 h 866"/>
                  <a:gd name="T90" fmla="*/ 13 w 1097"/>
                  <a:gd name="T91" fmla="*/ 673 h 866"/>
                  <a:gd name="T92" fmla="*/ 41 w 1097"/>
                  <a:gd name="T93" fmla="*/ 759 h 866"/>
                  <a:gd name="T94" fmla="*/ 83 w 1097"/>
                  <a:gd name="T95" fmla="*/ 840 h 866"/>
                  <a:gd name="T96" fmla="*/ 1002 w 1097"/>
                  <a:gd name="T97" fmla="*/ 858 h 866"/>
                  <a:gd name="T98" fmla="*/ 1047 w 1097"/>
                  <a:gd name="T99" fmla="*/ 779 h 866"/>
                  <a:gd name="T100" fmla="*/ 1078 w 1097"/>
                  <a:gd name="T101" fmla="*/ 694 h 866"/>
                  <a:gd name="T102" fmla="*/ 1094 w 1097"/>
                  <a:gd name="T103" fmla="*/ 605 h 866"/>
                  <a:gd name="T104" fmla="*/ 1096 w 1097"/>
                  <a:gd name="T105" fmla="*/ 514 h 86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97" h="865">
                    <a:moveTo>
                      <a:pt x="33" y="574"/>
                    </a:moveTo>
                    <a:cubicBezTo>
                      <a:pt x="0" y="575"/>
                      <a:pt x="0" y="575"/>
                      <a:pt x="0" y="575"/>
                    </a:cubicBezTo>
                    <a:cubicBezTo>
                      <a:pt x="0" y="584"/>
                      <a:pt x="0" y="584"/>
                      <a:pt x="0" y="584"/>
                    </a:cubicBezTo>
                    <a:cubicBezTo>
                      <a:pt x="34" y="583"/>
                      <a:pt x="34" y="583"/>
                      <a:pt x="34" y="583"/>
                    </a:cubicBezTo>
                    <a:cubicBezTo>
                      <a:pt x="34" y="580"/>
                      <a:pt x="34" y="577"/>
                      <a:pt x="33" y="574"/>
                    </a:cubicBezTo>
                    <a:close/>
                    <a:moveTo>
                      <a:pt x="36" y="602"/>
                    </a:moveTo>
                    <a:cubicBezTo>
                      <a:pt x="2" y="606"/>
                      <a:pt x="2" y="606"/>
                      <a:pt x="2" y="606"/>
                    </a:cubicBezTo>
                    <a:cubicBezTo>
                      <a:pt x="3" y="615"/>
                      <a:pt x="3" y="615"/>
                      <a:pt x="3" y="615"/>
                    </a:cubicBezTo>
                    <a:cubicBezTo>
                      <a:pt x="37" y="611"/>
                      <a:pt x="37" y="611"/>
                      <a:pt x="37" y="611"/>
                    </a:cubicBezTo>
                    <a:cubicBezTo>
                      <a:pt x="36" y="608"/>
                      <a:pt x="36" y="605"/>
                      <a:pt x="36" y="602"/>
                    </a:cubicBezTo>
                    <a:close/>
                    <a:moveTo>
                      <a:pt x="34" y="517"/>
                    </a:moveTo>
                    <a:cubicBezTo>
                      <a:pt x="0" y="515"/>
                      <a:pt x="0" y="515"/>
                      <a:pt x="0" y="515"/>
                    </a:cubicBezTo>
                    <a:cubicBezTo>
                      <a:pt x="0" y="524"/>
                      <a:pt x="0" y="524"/>
                      <a:pt x="0" y="524"/>
                    </a:cubicBezTo>
                    <a:cubicBezTo>
                      <a:pt x="33" y="526"/>
                      <a:pt x="33" y="526"/>
                      <a:pt x="33" y="526"/>
                    </a:cubicBezTo>
                    <a:cubicBezTo>
                      <a:pt x="34" y="523"/>
                      <a:pt x="34" y="520"/>
                      <a:pt x="34" y="517"/>
                    </a:cubicBezTo>
                    <a:close/>
                    <a:moveTo>
                      <a:pt x="46" y="433"/>
                    </a:moveTo>
                    <a:cubicBezTo>
                      <a:pt x="13" y="425"/>
                      <a:pt x="13" y="425"/>
                      <a:pt x="13" y="425"/>
                    </a:cubicBezTo>
                    <a:cubicBezTo>
                      <a:pt x="11" y="434"/>
                      <a:pt x="11" y="434"/>
                      <a:pt x="11" y="434"/>
                    </a:cubicBezTo>
                    <a:cubicBezTo>
                      <a:pt x="44" y="442"/>
                      <a:pt x="44" y="442"/>
                      <a:pt x="44" y="442"/>
                    </a:cubicBezTo>
                    <a:cubicBezTo>
                      <a:pt x="45" y="439"/>
                      <a:pt x="45" y="436"/>
                      <a:pt x="46" y="433"/>
                    </a:cubicBezTo>
                    <a:close/>
                    <a:moveTo>
                      <a:pt x="72" y="352"/>
                    </a:moveTo>
                    <a:cubicBezTo>
                      <a:pt x="41" y="339"/>
                      <a:pt x="41" y="339"/>
                      <a:pt x="41" y="339"/>
                    </a:cubicBezTo>
                    <a:cubicBezTo>
                      <a:pt x="38" y="347"/>
                      <a:pt x="38" y="347"/>
                      <a:pt x="38" y="347"/>
                    </a:cubicBezTo>
                    <a:cubicBezTo>
                      <a:pt x="69" y="360"/>
                      <a:pt x="69" y="360"/>
                      <a:pt x="69" y="360"/>
                    </a:cubicBezTo>
                    <a:cubicBezTo>
                      <a:pt x="70" y="357"/>
                      <a:pt x="71" y="354"/>
                      <a:pt x="72" y="352"/>
                    </a:cubicBezTo>
                    <a:close/>
                    <a:moveTo>
                      <a:pt x="111" y="276"/>
                    </a:moveTo>
                    <a:cubicBezTo>
                      <a:pt x="83" y="258"/>
                      <a:pt x="83" y="258"/>
                      <a:pt x="83" y="258"/>
                    </a:cubicBezTo>
                    <a:cubicBezTo>
                      <a:pt x="78" y="266"/>
                      <a:pt x="78" y="266"/>
                      <a:pt x="78" y="266"/>
                    </a:cubicBezTo>
                    <a:cubicBezTo>
                      <a:pt x="107" y="284"/>
                      <a:pt x="107" y="284"/>
                      <a:pt x="107" y="284"/>
                    </a:cubicBezTo>
                    <a:cubicBezTo>
                      <a:pt x="108" y="281"/>
                      <a:pt x="110" y="279"/>
                      <a:pt x="111" y="276"/>
                    </a:cubicBezTo>
                    <a:close/>
                    <a:moveTo>
                      <a:pt x="162" y="208"/>
                    </a:moveTo>
                    <a:cubicBezTo>
                      <a:pt x="137" y="186"/>
                      <a:pt x="137" y="186"/>
                      <a:pt x="137" y="186"/>
                    </a:cubicBezTo>
                    <a:cubicBezTo>
                      <a:pt x="131" y="193"/>
                      <a:pt x="131" y="193"/>
                      <a:pt x="131" y="193"/>
                    </a:cubicBezTo>
                    <a:cubicBezTo>
                      <a:pt x="156" y="215"/>
                      <a:pt x="156" y="215"/>
                      <a:pt x="156" y="215"/>
                    </a:cubicBezTo>
                    <a:cubicBezTo>
                      <a:pt x="158" y="212"/>
                      <a:pt x="160" y="210"/>
                      <a:pt x="162" y="208"/>
                    </a:cubicBezTo>
                    <a:close/>
                    <a:moveTo>
                      <a:pt x="224" y="149"/>
                    </a:moveTo>
                    <a:cubicBezTo>
                      <a:pt x="202" y="123"/>
                      <a:pt x="202" y="123"/>
                      <a:pt x="202" y="123"/>
                    </a:cubicBezTo>
                    <a:cubicBezTo>
                      <a:pt x="196" y="129"/>
                      <a:pt x="196" y="129"/>
                      <a:pt x="196" y="129"/>
                    </a:cubicBezTo>
                    <a:cubicBezTo>
                      <a:pt x="217" y="155"/>
                      <a:pt x="217" y="155"/>
                      <a:pt x="217" y="155"/>
                    </a:cubicBezTo>
                    <a:cubicBezTo>
                      <a:pt x="219" y="153"/>
                      <a:pt x="222" y="151"/>
                      <a:pt x="224" y="149"/>
                    </a:cubicBezTo>
                    <a:close/>
                    <a:moveTo>
                      <a:pt x="294" y="101"/>
                    </a:moveTo>
                    <a:cubicBezTo>
                      <a:pt x="277" y="72"/>
                      <a:pt x="277" y="72"/>
                      <a:pt x="277" y="72"/>
                    </a:cubicBezTo>
                    <a:cubicBezTo>
                      <a:pt x="270" y="76"/>
                      <a:pt x="270" y="76"/>
                      <a:pt x="270" y="76"/>
                    </a:cubicBezTo>
                    <a:cubicBezTo>
                      <a:pt x="286" y="105"/>
                      <a:pt x="286" y="105"/>
                      <a:pt x="286" y="105"/>
                    </a:cubicBezTo>
                    <a:cubicBezTo>
                      <a:pt x="289" y="104"/>
                      <a:pt x="292" y="102"/>
                      <a:pt x="294" y="101"/>
                    </a:cubicBezTo>
                    <a:close/>
                    <a:moveTo>
                      <a:pt x="372" y="65"/>
                    </a:moveTo>
                    <a:cubicBezTo>
                      <a:pt x="360" y="34"/>
                      <a:pt x="360" y="34"/>
                      <a:pt x="360" y="34"/>
                    </a:cubicBezTo>
                    <a:cubicBezTo>
                      <a:pt x="351" y="37"/>
                      <a:pt x="351" y="37"/>
                      <a:pt x="351" y="37"/>
                    </a:cubicBezTo>
                    <a:cubicBezTo>
                      <a:pt x="363" y="68"/>
                      <a:pt x="363" y="68"/>
                      <a:pt x="363" y="68"/>
                    </a:cubicBezTo>
                    <a:cubicBezTo>
                      <a:pt x="366" y="67"/>
                      <a:pt x="369" y="66"/>
                      <a:pt x="372" y="65"/>
                    </a:cubicBezTo>
                    <a:close/>
                    <a:moveTo>
                      <a:pt x="454" y="43"/>
                    </a:moveTo>
                    <a:cubicBezTo>
                      <a:pt x="447" y="10"/>
                      <a:pt x="447" y="10"/>
                      <a:pt x="447" y="10"/>
                    </a:cubicBezTo>
                    <a:cubicBezTo>
                      <a:pt x="438" y="11"/>
                      <a:pt x="438" y="11"/>
                      <a:pt x="438" y="11"/>
                    </a:cubicBezTo>
                    <a:cubicBezTo>
                      <a:pt x="445" y="44"/>
                      <a:pt x="445" y="44"/>
                      <a:pt x="445" y="44"/>
                    </a:cubicBezTo>
                    <a:cubicBezTo>
                      <a:pt x="448" y="44"/>
                      <a:pt x="451" y="43"/>
                      <a:pt x="454" y="43"/>
                    </a:cubicBezTo>
                    <a:close/>
                    <a:moveTo>
                      <a:pt x="539" y="34"/>
                    </a:moveTo>
                    <a:cubicBezTo>
                      <a:pt x="538" y="0"/>
                      <a:pt x="538" y="0"/>
                      <a:pt x="538" y="0"/>
                    </a:cubicBezTo>
                    <a:cubicBezTo>
                      <a:pt x="529" y="1"/>
                      <a:pt x="529" y="1"/>
                      <a:pt x="529" y="1"/>
                    </a:cubicBezTo>
                    <a:cubicBezTo>
                      <a:pt x="529" y="34"/>
                      <a:pt x="529" y="34"/>
                      <a:pt x="529" y="34"/>
                    </a:cubicBezTo>
                    <a:cubicBezTo>
                      <a:pt x="532" y="34"/>
                      <a:pt x="535" y="34"/>
                      <a:pt x="539" y="34"/>
                    </a:cubicBezTo>
                    <a:close/>
                    <a:moveTo>
                      <a:pt x="624" y="39"/>
                    </a:moveTo>
                    <a:cubicBezTo>
                      <a:pt x="628" y="6"/>
                      <a:pt x="628" y="6"/>
                      <a:pt x="628" y="6"/>
                    </a:cubicBezTo>
                    <a:cubicBezTo>
                      <a:pt x="619" y="5"/>
                      <a:pt x="619" y="5"/>
                      <a:pt x="619" y="5"/>
                    </a:cubicBezTo>
                    <a:cubicBezTo>
                      <a:pt x="615" y="38"/>
                      <a:pt x="615" y="38"/>
                      <a:pt x="615" y="38"/>
                    </a:cubicBezTo>
                    <a:cubicBezTo>
                      <a:pt x="618" y="39"/>
                      <a:pt x="621" y="39"/>
                      <a:pt x="624" y="39"/>
                    </a:cubicBezTo>
                    <a:close/>
                    <a:moveTo>
                      <a:pt x="707" y="59"/>
                    </a:moveTo>
                    <a:cubicBezTo>
                      <a:pt x="717" y="27"/>
                      <a:pt x="717" y="27"/>
                      <a:pt x="717" y="27"/>
                    </a:cubicBezTo>
                    <a:cubicBezTo>
                      <a:pt x="708" y="24"/>
                      <a:pt x="708" y="24"/>
                      <a:pt x="708" y="24"/>
                    </a:cubicBezTo>
                    <a:cubicBezTo>
                      <a:pt x="698" y="56"/>
                      <a:pt x="698" y="56"/>
                      <a:pt x="698" y="56"/>
                    </a:cubicBezTo>
                    <a:cubicBezTo>
                      <a:pt x="701" y="57"/>
                      <a:pt x="704" y="58"/>
                      <a:pt x="707" y="59"/>
                    </a:cubicBezTo>
                    <a:close/>
                    <a:moveTo>
                      <a:pt x="785" y="92"/>
                    </a:moveTo>
                    <a:cubicBezTo>
                      <a:pt x="800" y="62"/>
                      <a:pt x="800" y="62"/>
                      <a:pt x="800" y="62"/>
                    </a:cubicBezTo>
                    <a:cubicBezTo>
                      <a:pt x="792" y="58"/>
                      <a:pt x="792" y="58"/>
                      <a:pt x="792" y="58"/>
                    </a:cubicBezTo>
                    <a:cubicBezTo>
                      <a:pt x="777" y="87"/>
                      <a:pt x="777" y="87"/>
                      <a:pt x="777" y="87"/>
                    </a:cubicBezTo>
                    <a:cubicBezTo>
                      <a:pt x="780" y="89"/>
                      <a:pt x="782" y="90"/>
                      <a:pt x="785" y="92"/>
                    </a:cubicBezTo>
                    <a:close/>
                    <a:moveTo>
                      <a:pt x="857" y="137"/>
                    </a:moveTo>
                    <a:cubicBezTo>
                      <a:pt x="877" y="110"/>
                      <a:pt x="877" y="110"/>
                      <a:pt x="877" y="110"/>
                    </a:cubicBezTo>
                    <a:cubicBezTo>
                      <a:pt x="870" y="104"/>
                      <a:pt x="870" y="104"/>
                      <a:pt x="870" y="104"/>
                    </a:cubicBezTo>
                    <a:cubicBezTo>
                      <a:pt x="850" y="132"/>
                      <a:pt x="850" y="132"/>
                      <a:pt x="850" y="132"/>
                    </a:cubicBezTo>
                    <a:cubicBezTo>
                      <a:pt x="852" y="133"/>
                      <a:pt x="855" y="135"/>
                      <a:pt x="857" y="137"/>
                    </a:cubicBezTo>
                    <a:close/>
                    <a:moveTo>
                      <a:pt x="975" y="260"/>
                    </a:moveTo>
                    <a:cubicBezTo>
                      <a:pt x="1002" y="241"/>
                      <a:pt x="1002" y="241"/>
                      <a:pt x="1002" y="241"/>
                    </a:cubicBezTo>
                    <a:cubicBezTo>
                      <a:pt x="997" y="233"/>
                      <a:pt x="997" y="233"/>
                      <a:pt x="997" y="233"/>
                    </a:cubicBezTo>
                    <a:cubicBezTo>
                      <a:pt x="969" y="252"/>
                      <a:pt x="969" y="252"/>
                      <a:pt x="969" y="252"/>
                    </a:cubicBezTo>
                    <a:cubicBezTo>
                      <a:pt x="971" y="255"/>
                      <a:pt x="973" y="257"/>
                      <a:pt x="975" y="260"/>
                    </a:cubicBezTo>
                    <a:close/>
                    <a:moveTo>
                      <a:pt x="921" y="193"/>
                    </a:moveTo>
                    <a:cubicBezTo>
                      <a:pt x="945" y="170"/>
                      <a:pt x="945" y="170"/>
                      <a:pt x="945" y="170"/>
                    </a:cubicBezTo>
                    <a:cubicBezTo>
                      <a:pt x="939" y="164"/>
                      <a:pt x="939" y="164"/>
                      <a:pt x="939" y="164"/>
                    </a:cubicBezTo>
                    <a:cubicBezTo>
                      <a:pt x="915" y="187"/>
                      <a:pt x="915" y="187"/>
                      <a:pt x="915" y="187"/>
                    </a:cubicBezTo>
                    <a:cubicBezTo>
                      <a:pt x="917" y="189"/>
                      <a:pt x="919" y="191"/>
                      <a:pt x="921" y="193"/>
                    </a:cubicBezTo>
                    <a:close/>
                    <a:moveTo>
                      <a:pt x="1016" y="334"/>
                    </a:moveTo>
                    <a:cubicBezTo>
                      <a:pt x="1047" y="320"/>
                      <a:pt x="1047" y="320"/>
                      <a:pt x="1047" y="320"/>
                    </a:cubicBezTo>
                    <a:cubicBezTo>
                      <a:pt x="1043" y="311"/>
                      <a:pt x="1043" y="311"/>
                      <a:pt x="1043" y="311"/>
                    </a:cubicBezTo>
                    <a:cubicBezTo>
                      <a:pt x="1013" y="326"/>
                      <a:pt x="1013" y="326"/>
                      <a:pt x="1013" y="326"/>
                    </a:cubicBezTo>
                    <a:cubicBezTo>
                      <a:pt x="1014" y="328"/>
                      <a:pt x="1015" y="331"/>
                      <a:pt x="1016" y="334"/>
                    </a:cubicBezTo>
                    <a:close/>
                    <a:moveTo>
                      <a:pt x="1046" y="414"/>
                    </a:moveTo>
                    <a:cubicBezTo>
                      <a:pt x="1078" y="405"/>
                      <a:pt x="1078" y="405"/>
                      <a:pt x="1078" y="405"/>
                    </a:cubicBezTo>
                    <a:cubicBezTo>
                      <a:pt x="1075" y="396"/>
                      <a:pt x="1075" y="396"/>
                      <a:pt x="1075" y="396"/>
                    </a:cubicBezTo>
                    <a:cubicBezTo>
                      <a:pt x="1043" y="405"/>
                      <a:pt x="1043" y="405"/>
                      <a:pt x="1043" y="405"/>
                    </a:cubicBezTo>
                    <a:cubicBezTo>
                      <a:pt x="1044" y="408"/>
                      <a:pt x="1045" y="411"/>
                      <a:pt x="1046" y="414"/>
                    </a:cubicBezTo>
                    <a:close/>
                    <a:moveTo>
                      <a:pt x="21" y="702"/>
                    </a:moveTo>
                    <a:cubicBezTo>
                      <a:pt x="53" y="693"/>
                      <a:pt x="53" y="693"/>
                      <a:pt x="53" y="693"/>
                    </a:cubicBezTo>
                    <a:cubicBezTo>
                      <a:pt x="52" y="690"/>
                      <a:pt x="52" y="688"/>
                      <a:pt x="51" y="685"/>
                    </a:cubicBezTo>
                    <a:cubicBezTo>
                      <a:pt x="19" y="694"/>
                      <a:pt x="19" y="694"/>
                      <a:pt x="19" y="694"/>
                    </a:cubicBezTo>
                    <a:cubicBezTo>
                      <a:pt x="21" y="702"/>
                      <a:pt x="21" y="702"/>
                      <a:pt x="21" y="702"/>
                    </a:cubicBezTo>
                    <a:close/>
                    <a:moveTo>
                      <a:pt x="54" y="787"/>
                    </a:moveTo>
                    <a:cubicBezTo>
                      <a:pt x="84" y="773"/>
                      <a:pt x="84" y="773"/>
                      <a:pt x="84" y="773"/>
                    </a:cubicBezTo>
                    <a:cubicBezTo>
                      <a:pt x="82" y="770"/>
                      <a:pt x="81" y="767"/>
                      <a:pt x="80" y="765"/>
                    </a:cubicBezTo>
                    <a:cubicBezTo>
                      <a:pt x="50" y="779"/>
                      <a:pt x="50" y="779"/>
                      <a:pt x="50" y="779"/>
                    </a:cubicBezTo>
                    <a:cubicBezTo>
                      <a:pt x="54" y="787"/>
                      <a:pt x="54" y="787"/>
                      <a:pt x="54" y="787"/>
                    </a:cubicBezTo>
                    <a:close/>
                    <a:moveTo>
                      <a:pt x="1018" y="832"/>
                    </a:moveTo>
                    <a:cubicBezTo>
                      <a:pt x="990" y="815"/>
                      <a:pt x="990" y="815"/>
                      <a:pt x="990" y="815"/>
                    </a:cubicBezTo>
                    <a:cubicBezTo>
                      <a:pt x="988" y="818"/>
                      <a:pt x="987" y="820"/>
                      <a:pt x="985" y="823"/>
                    </a:cubicBezTo>
                    <a:cubicBezTo>
                      <a:pt x="1014" y="840"/>
                      <a:pt x="1014" y="840"/>
                      <a:pt x="1014" y="840"/>
                    </a:cubicBezTo>
                    <a:cubicBezTo>
                      <a:pt x="1018" y="832"/>
                      <a:pt x="1018" y="832"/>
                      <a:pt x="1018" y="832"/>
                    </a:cubicBezTo>
                    <a:close/>
                    <a:moveTo>
                      <a:pt x="1059" y="751"/>
                    </a:moveTo>
                    <a:cubicBezTo>
                      <a:pt x="1028" y="739"/>
                      <a:pt x="1028" y="739"/>
                      <a:pt x="1028" y="739"/>
                    </a:cubicBezTo>
                    <a:cubicBezTo>
                      <a:pt x="1027" y="741"/>
                      <a:pt x="1025" y="744"/>
                      <a:pt x="1024" y="747"/>
                    </a:cubicBezTo>
                    <a:cubicBezTo>
                      <a:pt x="1055" y="760"/>
                      <a:pt x="1055" y="760"/>
                      <a:pt x="1055" y="760"/>
                    </a:cubicBezTo>
                    <a:cubicBezTo>
                      <a:pt x="1059" y="751"/>
                      <a:pt x="1059" y="751"/>
                      <a:pt x="1059" y="751"/>
                    </a:cubicBezTo>
                    <a:close/>
                    <a:moveTo>
                      <a:pt x="1085" y="664"/>
                    </a:moveTo>
                    <a:cubicBezTo>
                      <a:pt x="1052" y="657"/>
                      <a:pt x="1052" y="657"/>
                      <a:pt x="1052" y="657"/>
                    </a:cubicBezTo>
                    <a:cubicBezTo>
                      <a:pt x="1052" y="660"/>
                      <a:pt x="1051" y="663"/>
                      <a:pt x="1050" y="666"/>
                    </a:cubicBezTo>
                    <a:cubicBezTo>
                      <a:pt x="1083" y="673"/>
                      <a:pt x="1083" y="673"/>
                      <a:pt x="1083" y="673"/>
                    </a:cubicBezTo>
                    <a:cubicBezTo>
                      <a:pt x="1085" y="664"/>
                      <a:pt x="1085" y="664"/>
                      <a:pt x="1085" y="664"/>
                    </a:cubicBezTo>
                    <a:close/>
                    <a:moveTo>
                      <a:pt x="1097" y="574"/>
                    </a:moveTo>
                    <a:cubicBezTo>
                      <a:pt x="1063" y="572"/>
                      <a:pt x="1063" y="572"/>
                      <a:pt x="1063" y="572"/>
                    </a:cubicBezTo>
                    <a:cubicBezTo>
                      <a:pt x="1063" y="576"/>
                      <a:pt x="1063" y="579"/>
                      <a:pt x="1063" y="582"/>
                    </a:cubicBezTo>
                    <a:cubicBezTo>
                      <a:pt x="1096" y="583"/>
                      <a:pt x="1096" y="583"/>
                      <a:pt x="1096" y="583"/>
                    </a:cubicBezTo>
                    <a:cubicBezTo>
                      <a:pt x="1097" y="574"/>
                      <a:pt x="1097" y="574"/>
                      <a:pt x="1097" y="574"/>
                    </a:cubicBezTo>
                    <a:close/>
                    <a:moveTo>
                      <a:pt x="1093" y="484"/>
                    </a:moveTo>
                    <a:cubicBezTo>
                      <a:pt x="1060" y="487"/>
                      <a:pt x="1060" y="487"/>
                      <a:pt x="1060" y="487"/>
                    </a:cubicBezTo>
                    <a:cubicBezTo>
                      <a:pt x="1060" y="490"/>
                      <a:pt x="1061" y="493"/>
                      <a:pt x="1061" y="496"/>
                    </a:cubicBezTo>
                    <a:cubicBezTo>
                      <a:pt x="1094" y="493"/>
                      <a:pt x="1094" y="493"/>
                      <a:pt x="1094" y="493"/>
                    </a:cubicBezTo>
                    <a:cubicBezTo>
                      <a:pt x="1093" y="484"/>
                      <a:pt x="1093" y="484"/>
                      <a:pt x="1093" y="484"/>
                    </a:cubicBezTo>
                    <a:close/>
                    <a:moveTo>
                      <a:pt x="36" y="488"/>
                    </a:moveTo>
                    <a:cubicBezTo>
                      <a:pt x="3" y="485"/>
                      <a:pt x="3" y="485"/>
                      <a:pt x="3" y="485"/>
                    </a:cubicBezTo>
                    <a:cubicBezTo>
                      <a:pt x="2" y="494"/>
                      <a:pt x="2" y="494"/>
                      <a:pt x="2" y="494"/>
                    </a:cubicBezTo>
                    <a:cubicBezTo>
                      <a:pt x="35" y="497"/>
                      <a:pt x="35" y="497"/>
                      <a:pt x="35" y="497"/>
                    </a:cubicBezTo>
                    <a:cubicBezTo>
                      <a:pt x="36" y="494"/>
                      <a:pt x="36" y="491"/>
                      <a:pt x="36" y="488"/>
                    </a:cubicBezTo>
                    <a:close/>
                    <a:moveTo>
                      <a:pt x="53" y="405"/>
                    </a:moveTo>
                    <a:cubicBezTo>
                      <a:pt x="21" y="396"/>
                      <a:pt x="21" y="396"/>
                      <a:pt x="21" y="396"/>
                    </a:cubicBezTo>
                    <a:cubicBezTo>
                      <a:pt x="19" y="405"/>
                      <a:pt x="19" y="405"/>
                      <a:pt x="19" y="405"/>
                    </a:cubicBezTo>
                    <a:cubicBezTo>
                      <a:pt x="51" y="414"/>
                      <a:pt x="51" y="414"/>
                      <a:pt x="51" y="414"/>
                    </a:cubicBezTo>
                    <a:cubicBezTo>
                      <a:pt x="52" y="411"/>
                      <a:pt x="53" y="408"/>
                      <a:pt x="53" y="405"/>
                    </a:cubicBezTo>
                    <a:close/>
                    <a:moveTo>
                      <a:pt x="84" y="325"/>
                    </a:moveTo>
                    <a:cubicBezTo>
                      <a:pt x="54" y="311"/>
                      <a:pt x="54" y="311"/>
                      <a:pt x="54" y="311"/>
                    </a:cubicBezTo>
                    <a:cubicBezTo>
                      <a:pt x="50" y="319"/>
                      <a:pt x="50" y="319"/>
                      <a:pt x="50" y="319"/>
                    </a:cubicBezTo>
                    <a:cubicBezTo>
                      <a:pt x="80" y="334"/>
                      <a:pt x="80" y="334"/>
                      <a:pt x="80" y="334"/>
                    </a:cubicBezTo>
                    <a:cubicBezTo>
                      <a:pt x="81" y="331"/>
                      <a:pt x="83" y="328"/>
                      <a:pt x="84" y="325"/>
                    </a:cubicBezTo>
                    <a:close/>
                    <a:moveTo>
                      <a:pt x="127" y="252"/>
                    </a:moveTo>
                    <a:cubicBezTo>
                      <a:pt x="125" y="254"/>
                      <a:pt x="124" y="257"/>
                      <a:pt x="122" y="259"/>
                    </a:cubicBezTo>
                    <a:cubicBezTo>
                      <a:pt x="95" y="240"/>
                      <a:pt x="95" y="240"/>
                      <a:pt x="95" y="240"/>
                    </a:cubicBezTo>
                    <a:cubicBezTo>
                      <a:pt x="100" y="233"/>
                      <a:pt x="100" y="233"/>
                      <a:pt x="100" y="233"/>
                    </a:cubicBezTo>
                    <a:cubicBezTo>
                      <a:pt x="127" y="252"/>
                      <a:pt x="127" y="252"/>
                      <a:pt x="127" y="252"/>
                    </a:cubicBezTo>
                    <a:close/>
                    <a:moveTo>
                      <a:pt x="182" y="187"/>
                    </a:moveTo>
                    <a:cubicBezTo>
                      <a:pt x="180" y="189"/>
                      <a:pt x="178" y="191"/>
                      <a:pt x="176" y="193"/>
                    </a:cubicBezTo>
                    <a:cubicBezTo>
                      <a:pt x="152" y="170"/>
                      <a:pt x="152" y="170"/>
                      <a:pt x="152" y="170"/>
                    </a:cubicBezTo>
                    <a:cubicBezTo>
                      <a:pt x="158" y="163"/>
                      <a:pt x="158" y="163"/>
                      <a:pt x="158" y="163"/>
                    </a:cubicBezTo>
                    <a:cubicBezTo>
                      <a:pt x="182" y="187"/>
                      <a:pt x="182" y="187"/>
                      <a:pt x="182" y="187"/>
                    </a:cubicBezTo>
                    <a:close/>
                    <a:moveTo>
                      <a:pt x="247" y="131"/>
                    </a:moveTo>
                    <a:cubicBezTo>
                      <a:pt x="244" y="133"/>
                      <a:pt x="242" y="135"/>
                      <a:pt x="239" y="137"/>
                    </a:cubicBezTo>
                    <a:cubicBezTo>
                      <a:pt x="220" y="110"/>
                      <a:pt x="220" y="110"/>
                      <a:pt x="220" y="110"/>
                    </a:cubicBezTo>
                    <a:cubicBezTo>
                      <a:pt x="227" y="104"/>
                      <a:pt x="227" y="104"/>
                      <a:pt x="227" y="104"/>
                    </a:cubicBezTo>
                    <a:cubicBezTo>
                      <a:pt x="247" y="131"/>
                      <a:pt x="247" y="131"/>
                      <a:pt x="247" y="131"/>
                    </a:cubicBezTo>
                    <a:close/>
                    <a:moveTo>
                      <a:pt x="320" y="87"/>
                    </a:moveTo>
                    <a:cubicBezTo>
                      <a:pt x="305" y="57"/>
                      <a:pt x="305" y="57"/>
                      <a:pt x="305" y="57"/>
                    </a:cubicBezTo>
                    <a:cubicBezTo>
                      <a:pt x="296" y="62"/>
                      <a:pt x="296" y="62"/>
                      <a:pt x="296" y="62"/>
                    </a:cubicBezTo>
                    <a:cubicBezTo>
                      <a:pt x="312" y="91"/>
                      <a:pt x="312" y="91"/>
                      <a:pt x="312" y="91"/>
                    </a:cubicBezTo>
                    <a:cubicBezTo>
                      <a:pt x="314" y="90"/>
                      <a:pt x="317" y="89"/>
                      <a:pt x="320" y="87"/>
                    </a:cubicBezTo>
                    <a:close/>
                    <a:moveTo>
                      <a:pt x="399" y="56"/>
                    </a:moveTo>
                    <a:cubicBezTo>
                      <a:pt x="389" y="24"/>
                      <a:pt x="389" y="24"/>
                      <a:pt x="389" y="24"/>
                    </a:cubicBezTo>
                    <a:cubicBezTo>
                      <a:pt x="380" y="27"/>
                      <a:pt x="380" y="27"/>
                      <a:pt x="380" y="27"/>
                    </a:cubicBezTo>
                    <a:cubicBezTo>
                      <a:pt x="390" y="59"/>
                      <a:pt x="390" y="59"/>
                      <a:pt x="390" y="59"/>
                    </a:cubicBezTo>
                    <a:cubicBezTo>
                      <a:pt x="393" y="58"/>
                      <a:pt x="396" y="57"/>
                      <a:pt x="399" y="56"/>
                    </a:cubicBezTo>
                    <a:close/>
                    <a:moveTo>
                      <a:pt x="482" y="38"/>
                    </a:moveTo>
                    <a:cubicBezTo>
                      <a:pt x="478" y="5"/>
                      <a:pt x="478" y="5"/>
                      <a:pt x="478" y="5"/>
                    </a:cubicBezTo>
                    <a:cubicBezTo>
                      <a:pt x="469" y="6"/>
                      <a:pt x="469" y="6"/>
                      <a:pt x="469" y="6"/>
                    </a:cubicBezTo>
                    <a:cubicBezTo>
                      <a:pt x="473" y="39"/>
                      <a:pt x="473" y="39"/>
                      <a:pt x="473" y="39"/>
                    </a:cubicBezTo>
                    <a:cubicBezTo>
                      <a:pt x="476" y="39"/>
                      <a:pt x="479" y="39"/>
                      <a:pt x="482" y="38"/>
                    </a:cubicBezTo>
                    <a:close/>
                    <a:moveTo>
                      <a:pt x="567" y="34"/>
                    </a:moveTo>
                    <a:cubicBezTo>
                      <a:pt x="568" y="1"/>
                      <a:pt x="568" y="1"/>
                      <a:pt x="568" y="1"/>
                    </a:cubicBezTo>
                    <a:cubicBezTo>
                      <a:pt x="559" y="0"/>
                      <a:pt x="559" y="0"/>
                      <a:pt x="559" y="0"/>
                    </a:cubicBezTo>
                    <a:cubicBezTo>
                      <a:pt x="558" y="34"/>
                      <a:pt x="558" y="34"/>
                      <a:pt x="558" y="34"/>
                    </a:cubicBezTo>
                    <a:cubicBezTo>
                      <a:pt x="561" y="34"/>
                      <a:pt x="564" y="34"/>
                      <a:pt x="567" y="34"/>
                    </a:cubicBezTo>
                    <a:close/>
                    <a:moveTo>
                      <a:pt x="652" y="44"/>
                    </a:moveTo>
                    <a:cubicBezTo>
                      <a:pt x="658" y="12"/>
                      <a:pt x="658" y="12"/>
                      <a:pt x="658" y="12"/>
                    </a:cubicBezTo>
                    <a:cubicBezTo>
                      <a:pt x="649" y="10"/>
                      <a:pt x="649" y="10"/>
                      <a:pt x="649" y="10"/>
                    </a:cubicBezTo>
                    <a:cubicBezTo>
                      <a:pt x="643" y="43"/>
                      <a:pt x="643" y="43"/>
                      <a:pt x="643" y="43"/>
                    </a:cubicBezTo>
                    <a:cubicBezTo>
                      <a:pt x="646" y="43"/>
                      <a:pt x="649" y="44"/>
                      <a:pt x="652" y="44"/>
                    </a:cubicBezTo>
                    <a:close/>
                    <a:moveTo>
                      <a:pt x="734" y="68"/>
                    </a:moveTo>
                    <a:cubicBezTo>
                      <a:pt x="745" y="37"/>
                      <a:pt x="745" y="37"/>
                      <a:pt x="745" y="37"/>
                    </a:cubicBezTo>
                    <a:cubicBezTo>
                      <a:pt x="737" y="34"/>
                      <a:pt x="737" y="34"/>
                      <a:pt x="737" y="34"/>
                    </a:cubicBezTo>
                    <a:cubicBezTo>
                      <a:pt x="725" y="65"/>
                      <a:pt x="725" y="65"/>
                      <a:pt x="725" y="65"/>
                    </a:cubicBezTo>
                    <a:cubicBezTo>
                      <a:pt x="728" y="66"/>
                      <a:pt x="731" y="67"/>
                      <a:pt x="734" y="68"/>
                    </a:cubicBezTo>
                    <a:close/>
                    <a:moveTo>
                      <a:pt x="810" y="106"/>
                    </a:moveTo>
                    <a:cubicBezTo>
                      <a:pt x="827" y="76"/>
                      <a:pt x="827" y="76"/>
                      <a:pt x="827" y="76"/>
                    </a:cubicBezTo>
                    <a:cubicBezTo>
                      <a:pt x="819" y="72"/>
                      <a:pt x="819" y="72"/>
                      <a:pt x="819" y="72"/>
                    </a:cubicBezTo>
                    <a:cubicBezTo>
                      <a:pt x="802" y="101"/>
                      <a:pt x="802" y="101"/>
                      <a:pt x="802" y="101"/>
                    </a:cubicBezTo>
                    <a:cubicBezTo>
                      <a:pt x="805" y="102"/>
                      <a:pt x="808" y="104"/>
                      <a:pt x="810" y="106"/>
                    </a:cubicBezTo>
                    <a:close/>
                    <a:moveTo>
                      <a:pt x="880" y="155"/>
                    </a:moveTo>
                    <a:cubicBezTo>
                      <a:pt x="877" y="153"/>
                      <a:pt x="875" y="151"/>
                      <a:pt x="873" y="149"/>
                    </a:cubicBezTo>
                    <a:cubicBezTo>
                      <a:pt x="894" y="123"/>
                      <a:pt x="894" y="123"/>
                      <a:pt x="894" y="123"/>
                    </a:cubicBezTo>
                    <a:cubicBezTo>
                      <a:pt x="901" y="129"/>
                      <a:pt x="901" y="129"/>
                      <a:pt x="901" y="129"/>
                    </a:cubicBezTo>
                    <a:cubicBezTo>
                      <a:pt x="880" y="155"/>
                      <a:pt x="880" y="155"/>
                      <a:pt x="880" y="155"/>
                    </a:cubicBezTo>
                    <a:close/>
                    <a:moveTo>
                      <a:pt x="990" y="284"/>
                    </a:moveTo>
                    <a:cubicBezTo>
                      <a:pt x="988" y="281"/>
                      <a:pt x="987" y="279"/>
                      <a:pt x="985" y="276"/>
                    </a:cubicBezTo>
                    <a:cubicBezTo>
                      <a:pt x="1014" y="259"/>
                      <a:pt x="1014" y="259"/>
                      <a:pt x="1014" y="259"/>
                    </a:cubicBezTo>
                    <a:cubicBezTo>
                      <a:pt x="1019" y="266"/>
                      <a:pt x="1019" y="266"/>
                      <a:pt x="1019" y="266"/>
                    </a:cubicBezTo>
                    <a:cubicBezTo>
                      <a:pt x="990" y="284"/>
                      <a:pt x="990" y="284"/>
                      <a:pt x="990" y="284"/>
                    </a:cubicBezTo>
                    <a:close/>
                    <a:moveTo>
                      <a:pt x="940" y="215"/>
                    </a:moveTo>
                    <a:cubicBezTo>
                      <a:pt x="938" y="213"/>
                      <a:pt x="936" y="210"/>
                      <a:pt x="934" y="208"/>
                    </a:cubicBezTo>
                    <a:cubicBezTo>
                      <a:pt x="960" y="186"/>
                      <a:pt x="960" y="186"/>
                      <a:pt x="960" y="186"/>
                    </a:cubicBezTo>
                    <a:cubicBezTo>
                      <a:pt x="966" y="193"/>
                      <a:pt x="966" y="193"/>
                      <a:pt x="966" y="193"/>
                    </a:cubicBezTo>
                    <a:cubicBezTo>
                      <a:pt x="940" y="215"/>
                      <a:pt x="940" y="215"/>
                      <a:pt x="940" y="215"/>
                    </a:cubicBezTo>
                    <a:close/>
                    <a:moveTo>
                      <a:pt x="1028" y="360"/>
                    </a:moveTo>
                    <a:cubicBezTo>
                      <a:pt x="1059" y="348"/>
                      <a:pt x="1059" y="348"/>
                      <a:pt x="1059" y="348"/>
                    </a:cubicBezTo>
                    <a:cubicBezTo>
                      <a:pt x="1055" y="339"/>
                      <a:pt x="1055" y="339"/>
                      <a:pt x="1055" y="339"/>
                    </a:cubicBezTo>
                    <a:cubicBezTo>
                      <a:pt x="1024" y="352"/>
                      <a:pt x="1024" y="352"/>
                      <a:pt x="1024" y="352"/>
                    </a:cubicBezTo>
                    <a:cubicBezTo>
                      <a:pt x="1026" y="355"/>
                      <a:pt x="1027" y="358"/>
                      <a:pt x="1028" y="360"/>
                    </a:cubicBezTo>
                    <a:close/>
                    <a:moveTo>
                      <a:pt x="1052" y="442"/>
                    </a:moveTo>
                    <a:cubicBezTo>
                      <a:pt x="1085" y="435"/>
                      <a:pt x="1085" y="435"/>
                      <a:pt x="1085" y="435"/>
                    </a:cubicBezTo>
                    <a:cubicBezTo>
                      <a:pt x="1083" y="426"/>
                      <a:pt x="1083" y="426"/>
                      <a:pt x="1083" y="426"/>
                    </a:cubicBezTo>
                    <a:cubicBezTo>
                      <a:pt x="1050" y="433"/>
                      <a:pt x="1050" y="433"/>
                      <a:pt x="1050" y="433"/>
                    </a:cubicBezTo>
                    <a:cubicBezTo>
                      <a:pt x="1051" y="436"/>
                      <a:pt x="1052" y="439"/>
                      <a:pt x="1052" y="442"/>
                    </a:cubicBezTo>
                    <a:close/>
                    <a:moveTo>
                      <a:pt x="13" y="673"/>
                    </a:moveTo>
                    <a:cubicBezTo>
                      <a:pt x="46" y="666"/>
                      <a:pt x="46" y="666"/>
                      <a:pt x="46" y="666"/>
                    </a:cubicBezTo>
                    <a:cubicBezTo>
                      <a:pt x="45" y="663"/>
                      <a:pt x="45" y="660"/>
                      <a:pt x="44" y="657"/>
                    </a:cubicBezTo>
                    <a:cubicBezTo>
                      <a:pt x="11" y="664"/>
                      <a:pt x="11" y="664"/>
                      <a:pt x="11" y="664"/>
                    </a:cubicBezTo>
                    <a:cubicBezTo>
                      <a:pt x="13" y="673"/>
                      <a:pt x="13" y="673"/>
                      <a:pt x="13" y="673"/>
                    </a:cubicBezTo>
                    <a:close/>
                    <a:moveTo>
                      <a:pt x="41" y="759"/>
                    </a:moveTo>
                    <a:cubicBezTo>
                      <a:pt x="72" y="747"/>
                      <a:pt x="72" y="747"/>
                      <a:pt x="72" y="747"/>
                    </a:cubicBezTo>
                    <a:cubicBezTo>
                      <a:pt x="71" y="744"/>
                      <a:pt x="70" y="741"/>
                      <a:pt x="69" y="738"/>
                    </a:cubicBezTo>
                    <a:cubicBezTo>
                      <a:pt x="38" y="751"/>
                      <a:pt x="38" y="751"/>
                      <a:pt x="38" y="751"/>
                    </a:cubicBezTo>
                    <a:cubicBezTo>
                      <a:pt x="41" y="759"/>
                      <a:pt x="41" y="759"/>
                      <a:pt x="41" y="759"/>
                    </a:cubicBezTo>
                    <a:close/>
                    <a:moveTo>
                      <a:pt x="83" y="840"/>
                    </a:moveTo>
                    <a:cubicBezTo>
                      <a:pt x="111" y="822"/>
                      <a:pt x="111" y="822"/>
                      <a:pt x="111" y="822"/>
                    </a:cubicBezTo>
                    <a:cubicBezTo>
                      <a:pt x="110" y="820"/>
                      <a:pt x="108" y="817"/>
                      <a:pt x="106" y="815"/>
                    </a:cubicBezTo>
                    <a:cubicBezTo>
                      <a:pt x="78" y="832"/>
                      <a:pt x="78" y="832"/>
                      <a:pt x="78" y="832"/>
                    </a:cubicBezTo>
                    <a:cubicBezTo>
                      <a:pt x="83" y="840"/>
                      <a:pt x="83" y="840"/>
                      <a:pt x="83" y="840"/>
                    </a:cubicBezTo>
                    <a:close/>
                    <a:moveTo>
                      <a:pt x="1002" y="858"/>
                    </a:moveTo>
                    <a:cubicBezTo>
                      <a:pt x="997" y="866"/>
                      <a:pt x="997" y="866"/>
                      <a:pt x="997" y="866"/>
                    </a:cubicBezTo>
                    <a:cubicBezTo>
                      <a:pt x="969" y="847"/>
                      <a:pt x="969" y="847"/>
                      <a:pt x="969" y="847"/>
                    </a:cubicBezTo>
                    <a:cubicBezTo>
                      <a:pt x="971" y="844"/>
                      <a:pt x="973" y="842"/>
                      <a:pt x="974" y="839"/>
                    </a:cubicBezTo>
                    <a:cubicBezTo>
                      <a:pt x="1002" y="858"/>
                      <a:pt x="1002" y="858"/>
                      <a:pt x="1002" y="858"/>
                    </a:cubicBezTo>
                    <a:close/>
                    <a:moveTo>
                      <a:pt x="1047" y="779"/>
                    </a:moveTo>
                    <a:cubicBezTo>
                      <a:pt x="1016" y="765"/>
                      <a:pt x="1016" y="765"/>
                      <a:pt x="1016" y="765"/>
                    </a:cubicBezTo>
                    <a:cubicBezTo>
                      <a:pt x="1015" y="768"/>
                      <a:pt x="1014" y="771"/>
                      <a:pt x="1012" y="773"/>
                    </a:cubicBezTo>
                    <a:cubicBezTo>
                      <a:pt x="1043" y="787"/>
                      <a:pt x="1043" y="787"/>
                      <a:pt x="1043" y="787"/>
                    </a:cubicBezTo>
                    <a:cubicBezTo>
                      <a:pt x="1047" y="779"/>
                      <a:pt x="1047" y="779"/>
                      <a:pt x="1047" y="779"/>
                    </a:cubicBezTo>
                    <a:close/>
                    <a:moveTo>
                      <a:pt x="1078" y="694"/>
                    </a:moveTo>
                    <a:cubicBezTo>
                      <a:pt x="1045" y="685"/>
                      <a:pt x="1045" y="685"/>
                      <a:pt x="1045" y="685"/>
                    </a:cubicBezTo>
                    <a:cubicBezTo>
                      <a:pt x="1045" y="688"/>
                      <a:pt x="1044" y="691"/>
                      <a:pt x="1043" y="694"/>
                    </a:cubicBezTo>
                    <a:cubicBezTo>
                      <a:pt x="1075" y="703"/>
                      <a:pt x="1075" y="703"/>
                      <a:pt x="1075" y="703"/>
                    </a:cubicBezTo>
                    <a:cubicBezTo>
                      <a:pt x="1078" y="694"/>
                      <a:pt x="1078" y="694"/>
                      <a:pt x="1078" y="694"/>
                    </a:cubicBezTo>
                    <a:close/>
                    <a:moveTo>
                      <a:pt x="1094" y="605"/>
                    </a:moveTo>
                    <a:cubicBezTo>
                      <a:pt x="1061" y="601"/>
                      <a:pt x="1061" y="601"/>
                      <a:pt x="1061" y="601"/>
                    </a:cubicBezTo>
                    <a:cubicBezTo>
                      <a:pt x="1061" y="604"/>
                      <a:pt x="1060" y="607"/>
                      <a:pt x="1060" y="610"/>
                    </a:cubicBezTo>
                    <a:cubicBezTo>
                      <a:pt x="1093" y="614"/>
                      <a:pt x="1093" y="614"/>
                      <a:pt x="1093" y="614"/>
                    </a:cubicBezTo>
                    <a:cubicBezTo>
                      <a:pt x="1094" y="605"/>
                      <a:pt x="1094" y="605"/>
                      <a:pt x="1094" y="605"/>
                    </a:cubicBezTo>
                    <a:close/>
                    <a:moveTo>
                      <a:pt x="1096" y="514"/>
                    </a:moveTo>
                    <a:cubicBezTo>
                      <a:pt x="1062" y="516"/>
                      <a:pt x="1062" y="516"/>
                      <a:pt x="1062" y="516"/>
                    </a:cubicBezTo>
                    <a:cubicBezTo>
                      <a:pt x="1063" y="519"/>
                      <a:pt x="1063" y="522"/>
                      <a:pt x="1063" y="525"/>
                    </a:cubicBezTo>
                    <a:cubicBezTo>
                      <a:pt x="1097" y="523"/>
                      <a:pt x="1097" y="523"/>
                      <a:pt x="1097" y="523"/>
                    </a:cubicBezTo>
                    <a:lnTo>
                      <a:pt x="1096" y="5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62510" tIns="81255" rIns="162510" bIns="81255"/>
              <a:lstStyle/>
              <a:p>
                <a:pPr defTabSz="913765">
                  <a:defRPr/>
                </a:pPr>
                <a:endParaRPr lang="en-US" sz="2400"/>
              </a:p>
            </p:txBody>
          </p:sp>
          <p:sp>
            <p:nvSpPr>
              <p:cNvPr id="41" name="Freeform 23"/>
              <p:cNvSpPr>
                <a:spLocks noEditPoints="1"/>
              </p:cNvSpPr>
              <p:nvPr/>
            </p:nvSpPr>
            <p:spPr bwMode="auto">
              <a:xfrm>
                <a:off x="3865407" y="1940294"/>
                <a:ext cx="1286294" cy="989658"/>
              </a:xfrm>
              <a:custGeom>
                <a:gdLst>
                  <a:gd name="T0" fmla="*/ 90 w 980"/>
                  <a:gd name="T1" fmla="*/ 661 h 754"/>
                  <a:gd name="T2" fmla="*/ 45 w 980"/>
                  <a:gd name="T3" fmla="*/ 694 h 754"/>
                  <a:gd name="T4" fmla="*/ 39 w 980"/>
                  <a:gd name="T5" fmla="*/ 683 h 754"/>
                  <a:gd name="T6" fmla="*/ 856 w 980"/>
                  <a:gd name="T7" fmla="*/ 726 h 754"/>
                  <a:gd name="T8" fmla="*/ 908 w 980"/>
                  <a:gd name="T9" fmla="*/ 746 h 754"/>
                  <a:gd name="T10" fmla="*/ 903 w 980"/>
                  <a:gd name="T11" fmla="*/ 754 h 754"/>
                  <a:gd name="T12" fmla="*/ 918 w 980"/>
                  <a:gd name="T13" fmla="*/ 648 h 754"/>
                  <a:gd name="T14" fmla="*/ 954 w 980"/>
                  <a:gd name="T15" fmla="*/ 649 h 754"/>
                  <a:gd name="T16" fmla="*/ 950 w 980"/>
                  <a:gd name="T17" fmla="*/ 658 h 754"/>
                  <a:gd name="T18" fmla="*/ 920 w 980"/>
                  <a:gd name="T19" fmla="*/ 556 h 754"/>
                  <a:gd name="T20" fmla="*/ 977 w 980"/>
                  <a:gd name="T21" fmla="*/ 553 h 754"/>
                  <a:gd name="T22" fmla="*/ 974 w 980"/>
                  <a:gd name="T23" fmla="*/ 564 h 754"/>
                  <a:gd name="T24" fmla="*/ 946 w 980"/>
                  <a:gd name="T25" fmla="*/ 460 h 754"/>
                  <a:gd name="T26" fmla="*/ 978 w 980"/>
                  <a:gd name="T27" fmla="*/ 447 h 754"/>
                  <a:gd name="T28" fmla="*/ 980 w 980"/>
                  <a:gd name="T29" fmla="*/ 457 h 754"/>
                  <a:gd name="T30" fmla="*/ 912 w 980"/>
                  <a:gd name="T31" fmla="*/ 382 h 754"/>
                  <a:gd name="T32" fmla="*/ 962 w 980"/>
                  <a:gd name="T33" fmla="*/ 357 h 754"/>
                  <a:gd name="T34" fmla="*/ 966 w 980"/>
                  <a:gd name="T35" fmla="*/ 368 h 754"/>
                  <a:gd name="T36" fmla="*/ 42 w 980"/>
                  <a:gd name="T37" fmla="*/ 577 h 754"/>
                  <a:gd name="T38" fmla="*/ 11 w 980"/>
                  <a:gd name="T39" fmla="*/ 595 h 754"/>
                  <a:gd name="T40" fmla="*/ 9 w 980"/>
                  <a:gd name="T41" fmla="*/ 584 h 754"/>
                  <a:gd name="T42" fmla="*/ 54 w 980"/>
                  <a:gd name="T43" fmla="*/ 483 h 754"/>
                  <a:gd name="T44" fmla="*/ 0 w 980"/>
                  <a:gd name="T45" fmla="*/ 494 h 754"/>
                  <a:gd name="T46" fmla="*/ 0 w 980"/>
                  <a:gd name="T47" fmla="*/ 483 h 754"/>
                  <a:gd name="T48" fmla="*/ 45 w 980"/>
                  <a:gd name="T49" fmla="*/ 387 h 754"/>
                  <a:gd name="T50" fmla="*/ 9 w 980"/>
                  <a:gd name="T51" fmla="*/ 390 h 754"/>
                  <a:gd name="T52" fmla="*/ 12 w 980"/>
                  <a:gd name="T53" fmla="*/ 380 h 754"/>
                  <a:gd name="T54" fmla="*/ 92 w 980"/>
                  <a:gd name="T55" fmla="*/ 310 h 754"/>
                  <a:gd name="T56" fmla="*/ 38 w 980"/>
                  <a:gd name="T57" fmla="*/ 299 h 754"/>
                  <a:gd name="T58" fmla="*/ 42 w 980"/>
                  <a:gd name="T59" fmla="*/ 289 h 754"/>
                  <a:gd name="T60" fmla="*/ 123 w 980"/>
                  <a:gd name="T61" fmla="*/ 218 h 754"/>
                  <a:gd name="T62" fmla="*/ 88 w 980"/>
                  <a:gd name="T63" fmla="*/ 208 h 754"/>
                  <a:gd name="T64" fmla="*/ 95 w 980"/>
                  <a:gd name="T65" fmla="*/ 198 h 754"/>
                  <a:gd name="T66" fmla="*/ 196 w 980"/>
                  <a:gd name="T67" fmla="*/ 167 h 754"/>
                  <a:gd name="T68" fmla="*/ 150 w 980"/>
                  <a:gd name="T69" fmla="*/ 135 h 754"/>
                  <a:gd name="T70" fmla="*/ 158 w 980"/>
                  <a:gd name="T71" fmla="*/ 128 h 754"/>
                  <a:gd name="T72" fmla="*/ 262 w 980"/>
                  <a:gd name="T73" fmla="*/ 93 h 754"/>
                  <a:gd name="T74" fmla="*/ 236 w 980"/>
                  <a:gd name="T75" fmla="*/ 70 h 754"/>
                  <a:gd name="T76" fmla="*/ 246 w 980"/>
                  <a:gd name="T77" fmla="*/ 63 h 754"/>
                  <a:gd name="T78" fmla="*/ 351 w 980"/>
                  <a:gd name="T79" fmla="*/ 75 h 754"/>
                  <a:gd name="T80" fmla="*/ 323 w 980"/>
                  <a:gd name="T81" fmla="*/ 28 h 754"/>
                  <a:gd name="T82" fmla="*/ 332 w 980"/>
                  <a:gd name="T83" fmla="*/ 24 h 754"/>
                  <a:gd name="T84" fmla="*/ 440 w 980"/>
                  <a:gd name="T85" fmla="*/ 35 h 754"/>
                  <a:gd name="T86" fmla="*/ 425 w 980"/>
                  <a:gd name="T87" fmla="*/ 2 h 754"/>
                  <a:gd name="T88" fmla="*/ 436 w 980"/>
                  <a:gd name="T89" fmla="*/ 1 h 754"/>
                  <a:gd name="T90" fmla="*/ 530 w 980"/>
                  <a:gd name="T91" fmla="*/ 55 h 754"/>
                  <a:gd name="T92" fmla="*/ 524 w 980"/>
                  <a:gd name="T93" fmla="*/ 0 h 754"/>
                  <a:gd name="T94" fmla="*/ 534 w 980"/>
                  <a:gd name="T95" fmla="*/ 0 h 754"/>
                  <a:gd name="T96" fmla="*/ 625 w 980"/>
                  <a:gd name="T97" fmla="*/ 52 h 754"/>
                  <a:gd name="T98" fmla="*/ 624 w 980"/>
                  <a:gd name="T99" fmla="*/ 17 h 754"/>
                  <a:gd name="T100" fmla="*/ 634 w 980"/>
                  <a:gd name="T101" fmla="*/ 20 h 754"/>
                  <a:gd name="T102" fmla="*/ 700 w 980"/>
                  <a:gd name="T103" fmla="*/ 106 h 754"/>
                  <a:gd name="T104" fmla="*/ 717 w 980"/>
                  <a:gd name="T105" fmla="*/ 54 h 754"/>
                  <a:gd name="T106" fmla="*/ 726 w 980"/>
                  <a:gd name="T107" fmla="*/ 59 h 754"/>
                  <a:gd name="T108" fmla="*/ 785 w 980"/>
                  <a:gd name="T109" fmla="*/ 140 h 754"/>
                  <a:gd name="T110" fmla="*/ 799 w 980"/>
                  <a:gd name="T111" fmla="*/ 108 h 754"/>
                  <a:gd name="T112" fmla="*/ 807 w 980"/>
                  <a:gd name="T113" fmla="*/ 114 h 754"/>
                  <a:gd name="T114" fmla="*/ 834 w 980"/>
                  <a:gd name="T115" fmla="*/ 220 h 754"/>
                  <a:gd name="T116" fmla="*/ 869 w 980"/>
                  <a:gd name="T117" fmla="*/ 178 h 754"/>
                  <a:gd name="T118" fmla="*/ 876 w 980"/>
                  <a:gd name="T119" fmla="*/ 186 h 754"/>
                  <a:gd name="T120" fmla="*/ 899 w 980"/>
                  <a:gd name="T121" fmla="*/ 286 h 754"/>
                  <a:gd name="T122" fmla="*/ 925 w 980"/>
                  <a:gd name="T123" fmla="*/ 260 h 75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80" h="754">
                    <a:moveTo>
                      <a:pt x="39" y="683"/>
                    </a:moveTo>
                    <a:lnTo>
                      <a:pt x="90" y="661"/>
                    </a:lnTo>
                    <a:lnTo>
                      <a:pt x="95" y="671"/>
                    </a:lnTo>
                    <a:lnTo>
                      <a:pt x="45" y="694"/>
                    </a:lnTo>
                    <a:lnTo>
                      <a:pt x="39" y="683"/>
                    </a:lnTo>
                    <a:lnTo>
                      <a:pt x="39" y="683"/>
                    </a:lnTo>
                    <a:close/>
                    <a:moveTo>
                      <a:pt x="903" y="754"/>
                    </a:moveTo>
                    <a:lnTo>
                      <a:pt x="856" y="726"/>
                    </a:lnTo>
                    <a:lnTo>
                      <a:pt x="862" y="717"/>
                    </a:lnTo>
                    <a:lnTo>
                      <a:pt x="908" y="746"/>
                    </a:lnTo>
                    <a:lnTo>
                      <a:pt x="903" y="754"/>
                    </a:lnTo>
                    <a:lnTo>
                      <a:pt x="903" y="754"/>
                    </a:lnTo>
                    <a:close/>
                    <a:moveTo>
                      <a:pt x="950" y="658"/>
                    </a:moveTo>
                    <a:lnTo>
                      <a:pt x="918" y="648"/>
                    </a:lnTo>
                    <a:lnTo>
                      <a:pt x="922" y="637"/>
                    </a:lnTo>
                    <a:lnTo>
                      <a:pt x="954" y="649"/>
                    </a:lnTo>
                    <a:lnTo>
                      <a:pt x="950" y="658"/>
                    </a:lnTo>
                    <a:lnTo>
                      <a:pt x="950" y="658"/>
                    </a:lnTo>
                    <a:close/>
                    <a:moveTo>
                      <a:pt x="974" y="564"/>
                    </a:moveTo>
                    <a:lnTo>
                      <a:pt x="920" y="556"/>
                    </a:lnTo>
                    <a:lnTo>
                      <a:pt x="922" y="545"/>
                    </a:lnTo>
                    <a:lnTo>
                      <a:pt x="977" y="553"/>
                    </a:lnTo>
                    <a:lnTo>
                      <a:pt x="974" y="564"/>
                    </a:lnTo>
                    <a:lnTo>
                      <a:pt x="974" y="564"/>
                    </a:lnTo>
                    <a:close/>
                    <a:moveTo>
                      <a:pt x="980" y="457"/>
                    </a:moveTo>
                    <a:lnTo>
                      <a:pt x="946" y="460"/>
                    </a:lnTo>
                    <a:lnTo>
                      <a:pt x="945" y="448"/>
                    </a:lnTo>
                    <a:lnTo>
                      <a:pt x="978" y="447"/>
                    </a:lnTo>
                    <a:lnTo>
                      <a:pt x="980" y="457"/>
                    </a:lnTo>
                    <a:lnTo>
                      <a:pt x="980" y="457"/>
                    </a:lnTo>
                    <a:close/>
                    <a:moveTo>
                      <a:pt x="966" y="368"/>
                    </a:moveTo>
                    <a:lnTo>
                      <a:pt x="912" y="382"/>
                    </a:lnTo>
                    <a:lnTo>
                      <a:pt x="910" y="371"/>
                    </a:lnTo>
                    <a:lnTo>
                      <a:pt x="962" y="357"/>
                    </a:lnTo>
                    <a:lnTo>
                      <a:pt x="966" y="368"/>
                    </a:lnTo>
                    <a:lnTo>
                      <a:pt x="966" y="368"/>
                    </a:lnTo>
                    <a:close/>
                    <a:moveTo>
                      <a:pt x="9" y="584"/>
                    </a:moveTo>
                    <a:lnTo>
                      <a:pt x="42" y="577"/>
                    </a:lnTo>
                    <a:lnTo>
                      <a:pt x="45" y="588"/>
                    </a:lnTo>
                    <a:lnTo>
                      <a:pt x="11" y="595"/>
                    </a:lnTo>
                    <a:lnTo>
                      <a:pt x="9" y="584"/>
                    </a:lnTo>
                    <a:lnTo>
                      <a:pt x="9" y="584"/>
                    </a:lnTo>
                    <a:close/>
                    <a:moveTo>
                      <a:pt x="0" y="483"/>
                    </a:moveTo>
                    <a:lnTo>
                      <a:pt x="54" y="483"/>
                    </a:lnTo>
                    <a:lnTo>
                      <a:pt x="54" y="494"/>
                    </a:lnTo>
                    <a:lnTo>
                      <a:pt x="0" y="494"/>
                    </a:lnTo>
                    <a:lnTo>
                      <a:pt x="0" y="483"/>
                    </a:lnTo>
                    <a:lnTo>
                      <a:pt x="0" y="483"/>
                    </a:lnTo>
                    <a:close/>
                    <a:moveTo>
                      <a:pt x="12" y="380"/>
                    </a:moveTo>
                    <a:lnTo>
                      <a:pt x="45" y="387"/>
                    </a:lnTo>
                    <a:lnTo>
                      <a:pt x="43" y="398"/>
                    </a:lnTo>
                    <a:lnTo>
                      <a:pt x="9" y="390"/>
                    </a:lnTo>
                    <a:lnTo>
                      <a:pt x="12" y="380"/>
                    </a:lnTo>
                    <a:lnTo>
                      <a:pt x="12" y="380"/>
                    </a:lnTo>
                    <a:close/>
                    <a:moveTo>
                      <a:pt x="42" y="289"/>
                    </a:moveTo>
                    <a:lnTo>
                      <a:pt x="92" y="310"/>
                    </a:lnTo>
                    <a:lnTo>
                      <a:pt x="88" y="321"/>
                    </a:lnTo>
                    <a:lnTo>
                      <a:pt x="38" y="299"/>
                    </a:lnTo>
                    <a:lnTo>
                      <a:pt x="42" y="289"/>
                    </a:lnTo>
                    <a:lnTo>
                      <a:pt x="42" y="289"/>
                    </a:lnTo>
                    <a:close/>
                    <a:moveTo>
                      <a:pt x="95" y="198"/>
                    </a:moveTo>
                    <a:lnTo>
                      <a:pt x="123" y="218"/>
                    </a:lnTo>
                    <a:lnTo>
                      <a:pt x="116" y="228"/>
                    </a:lnTo>
                    <a:lnTo>
                      <a:pt x="88" y="208"/>
                    </a:lnTo>
                    <a:lnTo>
                      <a:pt x="95" y="198"/>
                    </a:lnTo>
                    <a:lnTo>
                      <a:pt x="95" y="198"/>
                    </a:lnTo>
                    <a:close/>
                    <a:moveTo>
                      <a:pt x="158" y="128"/>
                    </a:moveTo>
                    <a:lnTo>
                      <a:pt x="196" y="167"/>
                    </a:lnTo>
                    <a:lnTo>
                      <a:pt x="188" y="175"/>
                    </a:lnTo>
                    <a:lnTo>
                      <a:pt x="150" y="135"/>
                    </a:lnTo>
                    <a:lnTo>
                      <a:pt x="158" y="128"/>
                    </a:lnTo>
                    <a:lnTo>
                      <a:pt x="158" y="128"/>
                    </a:lnTo>
                    <a:close/>
                    <a:moveTo>
                      <a:pt x="246" y="63"/>
                    </a:moveTo>
                    <a:lnTo>
                      <a:pt x="262" y="93"/>
                    </a:lnTo>
                    <a:lnTo>
                      <a:pt x="252" y="98"/>
                    </a:lnTo>
                    <a:lnTo>
                      <a:pt x="236" y="70"/>
                    </a:lnTo>
                    <a:lnTo>
                      <a:pt x="246" y="63"/>
                    </a:lnTo>
                    <a:lnTo>
                      <a:pt x="246" y="63"/>
                    </a:lnTo>
                    <a:close/>
                    <a:moveTo>
                      <a:pt x="332" y="24"/>
                    </a:moveTo>
                    <a:lnTo>
                      <a:pt x="351" y="75"/>
                    </a:lnTo>
                    <a:lnTo>
                      <a:pt x="340" y="79"/>
                    </a:lnTo>
                    <a:lnTo>
                      <a:pt x="323" y="28"/>
                    </a:lnTo>
                    <a:lnTo>
                      <a:pt x="332" y="24"/>
                    </a:lnTo>
                    <a:lnTo>
                      <a:pt x="332" y="24"/>
                    </a:lnTo>
                    <a:close/>
                    <a:moveTo>
                      <a:pt x="436" y="1"/>
                    </a:moveTo>
                    <a:lnTo>
                      <a:pt x="440" y="35"/>
                    </a:lnTo>
                    <a:lnTo>
                      <a:pt x="429" y="36"/>
                    </a:lnTo>
                    <a:lnTo>
                      <a:pt x="425" y="2"/>
                    </a:lnTo>
                    <a:lnTo>
                      <a:pt x="436" y="1"/>
                    </a:lnTo>
                    <a:lnTo>
                      <a:pt x="436" y="1"/>
                    </a:lnTo>
                    <a:close/>
                    <a:moveTo>
                      <a:pt x="534" y="0"/>
                    </a:moveTo>
                    <a:lnTo>
                      <a:pt x="530" y="55"/>
                    </a:lnTo>
                    <a:lnTo>
                      <a:pt x="520" y="54"/>
                    </a:lnTo>
                    <a:lnTo>
                      <a:pt x="524" y="0"/>
                    </a:lnTo>
                    <a:lnTo>
                      <a:pt x="534" y="0"/>
                    </a:lnTo>
                    <a:lnTo>
                      <a:pt x="534" y="0"/>
                    </a:lnTo>
                    <a:close/>
                    <a:moveTo>
                      <a:pt x="634" y="20"/>
                    </a:moveTo>
                    <a:lnTo>
                      <a:pt x="625" y="52"/>
                    </a:lnTo>
                    <a:lnTo>
                      <a:pt x="614" y="50"/>
                    </a:lnTo>
                    <a:lnTo>
                      <a:pt x="624" y="17"/>
                    </a:lnTo>
                    <a:lnTo>
                      <a:pt x="634" y="20"/>
                    </a:lnTo>
                    <a:lnTo>
                      <a:pt x="634" y="20"/>
                    </a:lnTo>
                    <a:close/>
                    <a:moveTo>
                      <a:pt x="726" y="59"/>
                    </a:moveTo>
                    <a:lnTo>
                      <a:pt x="700" y="106"/>
                    </a:lnTo>
                    <a:lnTo>
                      <a:pt x="691" y="102"/>
                    </a:lnTo>
                    <a:lnTo>
                      <a:pt x="717" y="54"/>
                    </a:lnTo>
                    <a:lnTo>
                      <a:pt x="726" y="59"/>
                    </a:lnTo>
                    <a:lnTo>
                      <a:pt x="726" y="59"/>
                    </a:lnTo>
                    <a:close/>
                    <a:moveTo>
                      <a:pt x="807" y="114"/>
                    </a:moveTo>
                    <a:lnTo>
                      <a:pt x="785" y="140"/>
                    </a:lnTo>
                    <a:lnTo>
                      <a:pt x="777" y="133"/>
                    </a:lnTo>
                    <a:lnTo>
                      <a:pt x="799" y="108"/>
                    </a:lnTo>
                    <a:lnTo>
                      <a:pt x="807" y="114"/>
                    </a:lnTo>
                    <a:lnTo>
                      <a:pt x="807" y="114"/>
                    </a:lnTo>
                    <a:close/>
                    <a:moveTo>
                      <a:pt x="876" y="186"/>
                    </a:moveTo>
                    <a:lnTo>
                      <a:pt x="834" y="220"/>
                    </a:lnTo>
                    <a:lnTo>
                      <a:pt x="827" y="212"/>
                    </a:lnTo>
                    <a:lnTo>
                      <a:pt x="869" y="178"/>
                    </a:lnTo>
                    <a:lnTo>
                      <a:pt x="876" y="186"/>
                    </a:lnTo>
                    <a:lnTo>
                      <a:pt x="876" y="186"/>
                    </a:lnTo>
                    <a:close/>
                    <a:moveTo>
                      <a:pt x="930" y="271"/>
                    </a:moveTo>
                    <a:lnTo>
                      <a:pt x="899" y="286"/>
                    </a:lnTo>
                    <a:lnTo>
                      <a:pt x="895" y="276"/>
                    </a:lnTo>
                    <a:lnTo>
                      <a:pt x="925" y="260"/>
                    </a:lnTo>
                    <a:lnTo>
                      <a:pt x="930" y="27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62510" tIns="81255" rIns="162510" bIns="81255"/>
              <a:lstStyle/>
              <a:p>
                <a:pPr defTabSz="913765">
                  <a:defRPr/>
                </a:pPr>
                <a:endParaRPr lang="en-US" sz="2400"/>
              </a:p>
            </p:txBody>
          </p:sp>
          <p:sp>
            <p:nvSpPr>
              <p:cNvPr id="42" name="Freeform 35"/>
              <p:cNvSpPr>
                <a:spLocks noEditPoints="1"/>
              </p:cNvSpPr>
              <p:nvPr/>
            </p:nvSpPr>
            <p:spPr bwMode="auto">
              <a:xfrm>
                <a:off x="4365486" y="2437747"/>
                <a:ext cx="286135" cy="288760"/>
              </a:xfrm>
              <a:custGeom>
                <a:gdLst>
                  <a:gd name="T0" fmla="*/ 81 w 162"/>
                  <a:gd name="T1" fmla="*/ 0 h 163"/>
                  <a:gd name="T2" fmla="*/ 162 w 162"/>
                  <a:gd name="T3" fmla="*/ 81 h 163"/>
                  <a:gd name="T4" fmla="*/ 81 w 162"/>
                  <a:gd name="T5" fmla="*/ 163 h 163"/>
                  <a:gd name="T6" fmla="*/ 0 w 162"/>
                  <a:gd name="T7" fmla="*/ 81 h 163"/>
                  <a:gd name="T8" fmla="*/ 81 w 162"/>
                  <a:gd name="T9" fmla="*/ 0 h 163"/>
                  <a:gd name="T10" fmla="*/ 81 w 162"/>
                  <a:gd name="T11" fmla="*/ 15 h 163"/>
                  <a:gd name="T12" fmla="*/ 15 w 162"/>
                  <a:gd name="T13" fmla="*/ 81 h 163"/>
                  <a:gd name="T14" fmla="*/ 81 w 162"/>
                  <a:gd name="T15" fmla="*/ 148 h 163"/>
                  <a:gd name="T16" fmla="*/ 148 w 162"/>
                  <a:gd name="T17" fmla="*/ 81 h 163"/>
                  <a:gd name="T18" fmla="*/ 81 w 162"/>
                  <a:gd name="T19" fmla="*/ 15 h 1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2" h="163">
                    <a:moveTo>
                      <a:pt x="81" y="0"/>
                    </a:moveTo>
                    <a:cubicBezTo>
                      <a:pt x="126" y="0"/>
                      <a:pt x="162" y="36"/>
                      <a:pt x="162" y="81"/>
                    </a:cubicBezTo>
                    <a:cubicBezTo>
                      <a:pt x="162" y="126"/>
                      <a:pt x="126" y="163"/>
                      <a:pt x="81" y="163"/>
                    </a:cubicBezTo>
                    <a:cubicBezTo>
                      <a:pt x="36" y="163"/>
                      <a:pt x="0" y="126"/>
                      <a:pt x="0" y="81"/>
                    </a:cubicBezTo>
                    <a:cubicBezTo>
                      <a:pt x="0" y="36"/>
                      <a:pt x="36" y="0"/>
                      <a:pt x="81" y="0"/>
                    </a:cubicBezTo>
                    <a:close/>
                    <a:moveTo>
                      <a:pt x="81" y="15"/>
                    </a:moveTo>
                    <a:cubicBezTo>
                      <a:pt x="45" y="15"/>
                      <a:pt x="15" y="45"/>
                      <a:pt x="15" y="81"/>
                    </a:cubicBezTo>
                    <a:cubicBezTo>
                      <a:pt x="15" y="118"/>
                      <a:pt x="45" y="148"/>
                      <a:pt x="81" y="148"/>
                    </a:cubicBezTo>
                    <a:cubicBezTo>
                      <a:pt x="118" y="148"/>
                      <a:pt x="148" y="118"/>
                      <a:pt x="148" y="81"/>
                    </a:cubicBezTo>
                    <a:cubicBezTo>
                      <a:pt x="148" y="45"/>
                      <a:pt x="118" y="15"/>
                      <a:pt x="81"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62510" tIns="81255" rIns="162510" bIns="81255"/>
              <a:lstStyle/>
              <a:p>
                <a:pPr defTabSz="913765">
                  <a:defRPr/>
                </a:pPr>
                <a:endParaRPr lang="en-US" sz="2400"/>
              </a:p>
            </p:txBody>
          </p:sp>
          <p:sp>
            <p:nvSpPr>
              <p:cNvPr id="43" name="Freeform 36"/>
              <p:cNvSpPr/>
              <p:nvPr/>
            </p:nvSpPr>
            <p:spPr bwMode="auto">
              <a:xfrm>
                <a:off x="4173782" y="2876550"/>
                <a:ext cx="703018" cy="280884"/>
              </a:xfrm>
              <a:custGeom>
                <a:gdLst>
                  <a:gd name="T0" fmla="*/ 66 w 298"/>
                  <a:gd name="T1" fmla="*/ 0 h 159"/>
                  <a:gd name="T2" fmla="*/ 232 w 298"/>
                  <a:gd name="T3" fmla="*/ 0 h 159"/>
                  <a:gd name="T4" fmla="*/ 298 w 298"/>
                  <a:gd name="T5" fmla="*/ 66 h 159"/>
                  <a:gd name="T6" fmla="*/ 298 w 298"/>
                  <a:gd name="T7" fmla="*/ 141 h 159"/>
                  <a:gd name="T8" fmla="*/ 280 w 298"/>
                  <a:gd name="T9" fmla="*/ 159 h 159"/>
                  <a:gd name="T10" fmla="*/ 18 w 298"/>
                  <a:gd name="T11" fmla="*/ 159 h 159"/>
                  <a:gd name="T12" fmla="*/ 0 w 298"/>
                  <a:gd name="T13" fmla="*/ 141 h 159"/>
                  <a:gd name="T14" fmla="*/ 0 w 298"/>
                  <a:gd name="T15" fmla="*/ 66 h 159"/>
                  <a:gd name="T16" fmla="*/ 66 w 298"/>
                  <a:gd name="T17" fmla="*/ 0 h 1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8" h="159">
                    <a:moveTo>
                      <a:pt x="66" y="0"/>
                    </a:moveTo>
                    <a:cubicBezTo>
                      <a:pt x="232" y="0"/>
                      <a:pt x="232" y="0"/>
                      <a:pt x="232" y="0"/>
                    </a:cubicBezTo>
                    <a:cubicBezTo>
                      <a:pt x="268" y="0"/>
                      <a:pt x="298" y="30"/>
                      <a:pt x="298" y="66"/>
                    </a:cubicBezTo>
                    <a:cubicBezTo>
                      <a:pt x="298" y="141"/>
                      <a:pt x="298" y="141"/>
                      <a:pt x="298" y="141"/>
                    </a:cubicBezTo>
                    <a:cubicBezTo>
                      <a:pt x="298" y="151"/>
                      <a:pt x="290" y="159"/>
                      <a:pt x="280" y="159"/>
                    </a:cubicBezTo>
                    <a:cubicBezTo>
                      <a:pt x="18" y="159"/>
                      <a:pt x="18" y="159"/>
                      <a:pt x="18" y="159"/>
                    </a:cubicBezTo>
                    <a:cubicBezTo>
                      <a:pt x="9" y="159"/>
                      <a:pt x="0" y="151"/>
                      <a:pt x="0" y="141"/>
                    </a:cubicBezTo>
                    <a:cubicBezTo>
                      <a:pt x="0" y="66"/>
                      <a:pt x="0" y="66"/>
                      <a:pt x="0" y="66"/>
                    </a:cubicBezTo>
                    <a:cubicBezTo>
                      <a:pt x="0" y="30"/>
                      <a:pt x="30" y="0"/>
                      <a:pt x="6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62510" tIns="81255" rIns="162510" bIns="81255"/>
              <a:lstStyle/>
              <a:p>
                <a:pPr defTabSz="913765">
                  <a:defRPr/>
                </a:pPr>
                <a:endParaRPr lang="en-US" sz="2400"/>
              </a:p>
            </p:txBody>
          </p:sp>
          <p:sp>
            <p:nvSpPr>
              <p:cNvPr id="44" name="Freeform 38"/>
              <p:cNvSpPr>
                <a:spLocks noEditPoints="1"/>
              </p:cNvSpPr>
              <p:nvPr/>
            </p:nvSpPr>
            <p:spPr bwMode="auto">
              <a:xfrm>
                <a:off x="4356298" y="2990329"/>
                <a:ext cx="315010" cy="95815"/>
              </a:xfrm>
              <a:custGeom>
                <a:gdLst>
                  <a:gd name="T0" fmla="*/ 14 w 178"/>
                  <a:gd name="T1" fmla="*/ 1 h 54"/>
                  <a:gd name="T2" fmla="*/ 36 w 178"/>
                  <a:gd name="T3" fmla="*/ 3 h 54"/>
                  <a:gd name="T4" fmla="*/ 9 w 178"/>
                  <a:gd name="T5" fmla="*/ 5 h 54"/>
                  <a:gd name="T6" fmla="*/ 7 w 178"/>
                  <a:gd name="T7" fmla="*/ 25 h 54"/>
                  <a:gd name="T8" fmla="*/ 26 w 178"/>
                  <a:gd name="T9" fmla="*/ 23 h 54"/>
                  <a:gd name="T10" fmla="*/ 27 w 178"/>
                  <a:gd name="T11" fmla="*/ 30 h 54"/>
                  <a:gd name="T12" fmla="*/ 9 w 178"/>
                  <a:gd name="T13" fmla="*/ 30 h 54"/>
                  <a:gd name="T14" fmla="*/ 0 w 178"/>
                  <a:gd name="T15" fmla="*/ 46 h 54"/>
                  <a:gd name="T16" fmla="*/ 9 w 178"/>
                  <a:gd name="T17" fmla="*/ 30 h 54"/>
                  <a:gd name="T18" fmla="*/ 31 w 178"/>
                  <a:gd name="T19" fmla="*/ 46 h 54"/>
                  <a:gd name="T20" fmla="*/ 33 w 178"/>
                  <a:gd name="T21" fmla="*/ 29 h 54"/>
                  <a:gd name="T22" fmla="*/ 8 w 178"/>
                  <a:gd name="T23" fmla="*/ 47 h 54"/>
                  <a:gd name="T24" fmla="*/ 23 w 178"/>
                  <a:gd name="T25" fmla="*/ 53 h 54"/>
                  <a:gd name="T26" fmla="*/ 4 w 178"/>
                  <a:gd name="T27" fmla="*/ 52 h 54"/>
                  <a:gd name="T28" fmla="*/ 52 w 178"/>
                  <a:gd name="T29" fmla="*/ 6 h 54"/>
                  <a:gd name="T30" fmla="*/ 69 w 178"/>
                  <a:gd name="T31" fmla="*/ 6 h 54"/>
                  <a:gd name="T32" fmla="*/ 42 w 178"/>
                  <a:gd name="T33" fmla="*/ 21 h 54"/>
                  <a:gd name="T34" fmla="*/ 51 w 178"/>
                  <a:gd name="T35" fmla="*/ 7 h 54"/>
                  <a:gd name="T36" fmla="*/ 67 w 178"/>
                  <a:gd name="T37" fmla="*/ 25 h 54"/>
                  <a:gd name="T38" fmla="*/ 48 w 178"/>
                  <a:gd name="T39" fmla="*/ 29 h 54"/>
                  <a:gd name="T40" fmla="*/ 62 w 178"/>
                  <a:gd name="T41" fmla="*/ 46 h 54"/>
                  <a:gd name="T42" fmla="*/ 71 w 178"/>
                  <a:gd name="T43" fmla="*/ 33 h 54"/>
                  <a:gd name="T44" fmla="*/ 65 w 178"/>
                  <a:gd name="T45" fmla="*/ 30 h 54"/>
                  <a:gd name="T46" fmla="*/ 64 w 178"/>
                  <a:gd name="T47" fmla="*/ 50 h 54"/>
                  <a:gd name="T48" fmla="*/ 40 w 178"/>
                  <a:gd name="T49" fmla="*/ 50 h 54"/>
                  <a:gd name="T50" fmla="*/ 77 w 178"/>
                  <a:gd name="T51" fmla="*/ 3 h 54"/>
                  <a:gd name="T52" fmla="*/ 95 w 178"/>
                  <a:gd name="T53" fmla="*/ 23 h 54"/>
                  <a:gd name="T54" fmla="*/ 98 w 178"/>
                  <a:gd name="T55" fmla="*/ 7 h 54"/>
                  <a:gd name="T56" fmla="*/ 98 w 178"/>
                  <a:gd name="T57" fmla="*/ 27 h 54"/>
                  <a:gd name="T58" fmla="*/ 90 w 178"/>
                  <a:gd name="T59" fmla="*/ 50 h 54"/>
                  <a:gd name="T60" fmla="*/ 119 w 178"/>
                  <a:gd name="T61" fmla="*/ 1 h 54"/>
                  <a:gd name="T62" fmla="*/ 141 w 178"/>
                  <a:gd name="T63" fmla="*/ 3 h 54"/>
                  <a:gd name="T64" fmla="*/ 114 w 178"/>
                  <a:gd name="T65" fmla="*/ 6 h 54"/>
                  <a:gd name="T66" fmla="*/ 111 w 178"/>
                  <a:gd name="T67" fmla="*/ 24 h 54"/>
                  <a:gd name="T68" fmla="*/ 135 w 178"/>
                  <a:gd name="T69" fmla="*/ 23 h 54"/>
                  <a:gd name="T70" fmla="*/ 144 w 178"/>
                  <a:gd name="T71" fmla="*/ 8 h 54"/>
                  <a:gd name="T72" fmla="*/ 137 w 178"/>
                  <a:gd name="T73" fmla="*/ 7 h 54"/>
                  <a:gd name="T74" fmla="*/ 136 w 178"/>
                  <a:gd name="T75" fmla="*/ 26 h 54"/>
                  <a:gd name="T76" fmla="*/ 118 w 178"/>
                  <a:gd name="T77" fmla="*/ 23 h 54"/>
                  <a:gd name="T78" fmla="*/ 108 w 178"/>
                  <a:gd name="T79" fmla="*/ 33 h 54"/>
                  <a:gd name="T80" fmla="*/ 108 w 178"/>
                  <a:gd name="T81" fmla="*/ 50 h 54"/>
                  <a:gd name="T82" fmla="*/ 133 w 178"/>
                  <a:gd name="T83" fmla="*/ 50 h 54"/>
                  <a:gd name="T84" fmla="*/ 139 w 178"/>
                  <a:gd name="T85" fmla="*/ 33 h 54"/>
                  <a:gd name="T86" fmla="*/ 133 w 178"/>
                  <a:gd name="T87" fmla="*/ 31 h 54"/>
                  <a:gd name="T88" fmla="*/ 132 w 178"/>
                  <a:gd name="T89" fmla="*/ 51 h 54"/>
                  <a:gd name="T90" fmla="*/ 113 w 178"/>
                  <a:gd name="T91" fmla="*/ 53 h 54"/>
                  <a:gd name="T92" fmla="*/ 171 w 178"/>
                  <a:gd name="T93" fmla="*/ 6 h 54"/>
                  <a:gd name="T94" fmla="*/ 171 w 178"/>
                  <a:gd name="T95" fmla="*/ 0 h 54"/>
                  <a:gd name="T96" fmla="*/ 171 w 178"/>
                  <a:gd name="T97" fmla="*/ 6 h 54"/>
                  <a:gd name="T98" fmla="*/ 176 w 178"/>
                  <a:gd name="T99" fmla="*/ 20 h 54"/>
                  <a:gd name="T100" fmla="*/ 176 w 178"/>
                  <a:gd name="T101" fmla="*/ 3 h 54"/>
                  <a:gd name="T102" fmla="*/ 168 w 178"/>
                  <a:gd name="T103" fmla="*/ 23 h 54"/>
                  <a:gd name="T104" fmla="*/ 147 w 178"/>
                  <a:gd name="T105" fmla="*/ 26 h 54"/>
                  <a:gd name="T106" fmla="*/ 170 w 178"/>
                  <a:gd name="T107" fmla="*/ 48 h 54"/>
                  <a:gd name="T108" fmla="*/ 174 w 178"/>
                  <a:gd name="T109" fmla="*/ 31 h 54"/>
                  <a:gd name="T110" fmla="*/ 165 w 178"/>
                  <a:gd name="T111" fmla="*/ 46 h 54"/>
                  <a:gd name="T112" fmla="*/ 165 w 178"/>
                  <a:gd name="T113" fmla="*/ 52 h 54"/>
                  <a:gd name="T114" fmla="*/ 147 w 178"/>
                  <a:gd name="T115" fmla="*/ 47 h 5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8" h="54">
                    <a:moveTo>
                      <a:pt x="32" y="6"/>
                    </a:moveTo>
                    <a:cubicBezTo>
                      <a:pt x="15" y="6"/>
                      <a:pt x="15" y="6"/>
                      <a:pt x="15" y="6"/>
                    </a:cubicBezTo>
                    <a:cubicBezTo>
                      <a:pt x="12" y="3"/>
                      <a:pt x="12" y="3"/>
                      <a:pt x="12" y="3"/>
                    </a:cubicBezTo>
                    <a:cubicBezTo>
                      <a:pt x="14" y="1"/>
                      <a:pt x="14" y="1"/>
                      <a:pt x="14" y="1"/>
                    </a:cubicBezTo>
                    <a:cubicBezTo>
                      <a:pt x="14" y="0"/>
                      <a:pt x="15" y="0"/>
                      <a:pt x="15" y="0"/>
                    </a:cubicBezTo>
                    <a:cubicBezTo>
                      <a:pt x="16" y="0"/>
                      <a:pt x="17" y="0"/>
                      <a:pt x="18" y="0"/>
                    </a:cubicBezTo>
                    <a:cubicBezTo>
                      <a:pt x="33" y="0"/>
                      <a:pt x="33" y="0"/>
                      <a:pt x="33" y="0"/>
                    </a:cubicBezTo>
                    <a:cubicBezTo>
                      <a:pt x="36" y="3"/>
                      <a:pt x="36" y="3"/>
                      <a:pt x="36" y="3"/>
                    </a:cubicBezTo>
                    <a:cubicBezTo>
                      <a:pt x="32" y="6"/>
                      <a:pt x="32" y="6"/>
                      <a:pt x="32" y="6"/>
                    </a:cubicBezTo>
                    <a:close/>
                    <a:moveTo>
                      <a:pt x="14" y="7"/>
                    </a:moveTo>
                    <a:cubicBezTo>
                      <a:pt x="11" y="3"/>
                      <a:pt x="11" y="3"/>
                      <a:pt x="11" y="3"/>
                    </a:cubicBezTo>
                    <a:cubicBezTo>
                      <a:pt x="9" y="5"/>
                      <a:pt x="9" y="5"/>
                      <a:pt x="9" y="5"/>
                    </a:cubicBezTo>
                    <a:cubicBezTo>
                      <a:pt x="8" y="6"/>
                      <a:pt x="8" y="6"/>
                      <a:pt x="7" y="7"/>
                    </a:cubicBezTo>
                    <a:cubicBezTo>
                      <a:pt x="7" y="7"/>
                      <a:pt x="7" y="8"/>
                      <a:pt x="7" y="8"/>
                    </a:cubicBezTo>
                    <a:cubicBezTo>
                      <a:pt x="4" y="22"/>
                      <a:pt x="4" y="22"/>
                      <a:pt x="4" y="22"/>
                    </a:cubicBezTo>
                    <a:cubicBezTo>
                      <a:pt x="7" y="25"/>
                      <a:pt x="7" y="25"/>
                      <a:pt x="7" y="25"/>
                    </a:cubicBezTo>
                    <a:cubicBezTo>
                      <a:pt x="11" y="22"/>
                      <a:pt x="11" y="22"/>
                      <a:pt x="11" y="22"/>
                    </a:cubicBezTo>
                    <a:cubicBezTo>
                      <a:pt x="14" y="7"/>
                      <a:pt x="14" y="7"/>
                      <a:pt x="14" y="7"/>
                    </a:cubicBezTo>
                    <a:close/>
                    <a:moveTo>
                      <a:pt x="12" y="23"/>
                    </a:moveTo>
                    <a:cubicBezTo>
                      <a:pt x="26" y="23"/>
                      <a:pt x="26" y="23"/>
                      <a:pt x="26" y="23"/>
                    </a:cubicBezTo>
                    <a:cubicBezTo>
                      <a:pt x="27" y="23"/>
                      <a:pt x="28" y="23"/>
                      <a:pt x="28" y="23"/>
                    </a:cubicBezTo>
                    <a:cubicBezTo>
                      <a:pt x="28" y="24"/>
                      <a:pt x="29" y="24"/>
                      <a:pt x="29" y="25"/>
                    </a:cubicBezTo>
                    <a:cubicBezTo>
                      <a:pt x="31" y="26"/>
                      <a:pt x="31" y="26"/>
                      <a:pt x="31" y="26"/>
                    </a:cubicBezTo>
                    <a:cubicBezTo>
                      <a:pt x="27" y="30"/>
                      <a:pt x="27" y="30"/>
                      <a:pt x="27" y="30"/>
                    </a:cubicBezTo>
                    <a:cubicBezTo>
                      <a:pt x="11" y="30"/>
                      <a:pt x="11" y="30"/>
                      <a:pt x="11" y="30"/>
                    </a:cubicBezTo>
                    <a:cubicBezTo>
                      <a:pt x="8" y="26"/>
                      <a:pt x="8" y="26"/>
                      <a:pt x="8" y="26"/>
                    </a:cubicBezTo>
                    <a:cubicBezTo>
                      <a:pt x="12" y="23"/>
                      <a:pt x="12" y="23"/>
                      <a:pt x="12" y="23"/>
                    </a:cubicBezTo>
                    <a:close/>
                    <a:moveTo>
                      <a:pt x="9" y="30"/>
                    </a:moveTo>
                    <a:cubicBezTo>
                      <a:pt x="7" y="27"/>
                      <a:pt x="7" y="27"/>
                      <a:pt x="7" y="27"/>
                    </a:cubicBezTo>
                    <a:cubicBezTo>
                      <a:pt x="3" y="31"/>
                      <a:pt x="3" y="31"/>
                      <a:pt x="3" y="31"/>
                    </a:cubicBezTo>
                    <a:cubicBezTo>
                      <a:pt x="0" y="45"/>
                      <a:pt x="0" y="45"/>
                      <a:pt x="0" y="45"/>
                    </a:cubicBezTo>
                    <a:cubicBezTo>
                      <a:pt x="0" y="45"/>
                      <a:pt x="0" y="46"/>
                      <a:pt x="0" y="46"/>
                    </a:cubicBezTo>
                    <a:cubicBezTo>
                      <a:pt x="0" y="46"/>
                      <a:pt x="1" y="47"/>
                      <a:pt x="1" y="48"/>
                    </a:cubicBezTo>
                    <a:cubicBezTo>
                      <a:pt x="2" y="49"/>
                      <a:pt x="2" y="49"/>
                      <a:pt x="2" y="49"/>
                    </a:cubicBezTo>
                    <a:cubicBezTo>
                      <a:pt x="7" y="46"/>
                      <a:pt x="7" y="46"/>
                      <a:pt x="7" y="46"/>
                    </a:cubicBezTo>
                    <a:cubicBezTo>
                      <a:pt x="9" y="30"/>
                      <a:pt x="9" y="30"/>
                      <a:pt x="9" y="30"/>
                    </a:cubicBezTo>
                    <a:close/>
                    <a:moveTo>
                      <a:pt x="25" y="46"/>
                    </a:moveTo>
                    <a:cubicBezTo>
                      <a:pt x="28" y="50"/>
                      <a:pt x="28" y="50"/>
                      <a:pt x="28" y="50"/>
                    </a:cubicBezTo>
                    <a:cubicBezTo>
                      <a:pt x="30" y="48"/>
                      <a:pt x="30" y="48"/>
                      <a:pt x="30" y="48"/>
                    </a:cubicBezTo>
                    <a:cubicBezTo>
                      <a:pt x="30" y="47"/>
                      <a:pt x="31" y="47"/>
                      <a:pt x="31" y="46"/>
                    </a:cubicBezTo>
                    <a:cubicBezTo>
                      <a:pt x="31" y="46"/>
                      <a:pt x="31" y="45"/>
                      <a:pt x="32" y="44"/>
                    </a:cubicBezTo>
                    <a:cubicBezTo>
                      <a:pt x="33" y="34"/>
                      <a:pt x="33" y="34"/>
                      <a:pt x="33" y="34"/>
                    </a:cubicBezTo>
                    <a:cubicBezTo>
                      <a:pt x="34" y="32"/>
                      <a:pt x="34" y="32"/>
                      <a:pt x="34" y="31"/>
                    </a:cubicBezTo>
                    <a:cubicBezTo>
                      <a:pt x="34" y="31"/>
                      <a:pt x="33" y="30"/>
                      <a:pt x="33" y="29"/>
                    </a:cubicBezTo>
                    <a:cubicBezTo>
                      <a:pt x="31" y="27"/>
                      <a:pt x="31" y="27"/>
                      <a:pt x="31" y="27"/>
                    </a:cubicBezTo>
                    <a:cubicBezTo>
                      <a:pt x="28" y="30"/>
                      <a:pt x="28" y="30"/>
                      <a:pt x="28" y="30"/>
                    </a:cubicBezTo>
                    <a:cubicBezTo>
                      <a:pt x="25" y="46"/>
                      <a:pt x="25" y="46"/>
                      <a:pt x="25" y="46"/>
                    </a:cubicBezTo>
                    <a:close/>
                    <a:moveTo>
                      <a:pt x="8" y="47"/>
                    </a:moveTo>
                    <a:cubicBezTo>
                      <a:pt x="24" y="47"/>
                      <a:pt x="24" y="47"/>
                      <a:pt x="24" y="47"/>
                    </a:cubicBezTo>
                    <a:cubicBezTo>
                      <a:pt x="27" y="51"/>
                      <a:pt x="27" y="51"/>
                      <a:pt x="27" y="51"/>
                    </a:cubicBezTo>
                    <a:cubicBezTo>
                      <a:pt x="25" y="52"/>
                      <a:pt x="25" y="52"/>
                      <a:pt x="25" y="52"/>
                    </a:cubicBezTo>
                    <a:cubicBezTo>
                      <a:pt x="24" y="52"/>
                      <a:pt x="24" y="53"/>
                      <a:pt x="23" y="53"/>
                    </a:cubicBezTo>
                    <a:cubicBezTo>
                      <a:pt x="23" y="53"/>
                      <a:pt x="22" y="53"/>
                      <a:pt x="21" y="53"/>
                    </a:cubicBezTo>
                    <a:cubicBezTo>
                      <a:pt x="8" y="53"/>
                      <a:pt x="8" y="53"/>
                      <a:pt x="8" y="53"/>
                    </a:cubicBezTo>
                    <a:cubicBezTo>
                      <a:pt x="7" y="53"/>
                      <a:pt x="6" y="53"/>
                      <a:pt x="6" y="53"/>
                    </a:cubicBezTo>
                    <a:cubicBezTo>
                      <a:pt x="5" y="53"/>
                      <a:pt x="5" y="52"/>
                      <a:pt x="4" y="52"/>
                    </a:cubicBezTo>
                    <a:cubicBezTo>
                      <a:pt x="3" y="51"/>
                      <a:pt x="3" y="51"/>
                      <a:pt x="3" y="51"/>
                    </a:cubicBezTo>
                    <a:cubicBezTo>
                      <a:pt x="8" y="47"/>
                      <a:pt x="8" y="47"/>
                      <a:pt x="8" y="47"/>
                    </a:cubicBezTo>
                    <a:close/>
                    <a:moveTo>
                      <a:pt x="69" y="6"/>
                    </a:moveTo>
                    <a:cubicBezTo>
                      <a:pt x="52" y="6"/>
                      <a:pt x="52" y="6"/>
                      <a:pt x="52" y="6"/>
                    </a:cubicBezTo>
                    <a:cubicBezTo>
                      <a:pt x="47" y="0"/>
                      <a:pt x="47" y="0"/>
                      <a:pt x="47" y="0"/>
                    </a:cubicBezTo>
                    <a:cubicBezTo>
                      <a:pt x="71" y="0"/>
                      <a:pt x="71" y="0"/>
                      <a:pt x="71" y="0"/>
                    </a:cubicBezTo>
                    <a:cubicBezTo>
                      <a:pt x="73" y="3"/>
                      <a:pt x="73" y="3"/>
                      <a:pt x="73" y="3"/>
                    </a:cubicBezTo>
                    <a:cubicBezTo>
                      <a:pt x="69" y="6"/>
                      <a:pt x="69" y="6"/>
                      <a:pt x="69" y="6"/>
                    </a:cubicBezTo>
                    <a:close/>
                    <a:moveTo>
                      <a:pt x="51" y="7"/>
                    </a:moveTo>
                    <a:cubicBezTo>
                      <a:pt x="46" y="1"/>
                      <a:pt x="46" y="1"/>
                      <a:pt x="46" y="1"/>
                    </a:cubicBezTo>
                    <a:cubicBezTo>
                      <a:pt x="42" y="20"/>
                      <a:pt x="42" y="20"/>
                      <a:pt x="42" y="20"/>
                    </a:cubicBezTo>
                    <a:cubicBezTo>
                      <a:pt x="42" y="21"/>
                      <a:pt x="42" y="21"/>
                      <a:pt x="42" y="21"/>
                    </a:cubicBezTo>
                    <a:cubicBezTo>
                      <a:pt x="42" y="22"/>
                      <a:pt x="42" y="23"/>
                      <a:pt x="43" y="24"/>
                    </a:cubicBezTo>
                    <a:cubicBezTo>
                      <a:pt x="45" y="25"/>
                      <a:pt x="45" y="25"/>
                      <a:pt x="45" y="25"/>
                    </a:cubicBezTo>
                    <a:cubicBezTo>
                      <a:pt x="48" y="22"/>
                      <a:pt x="48" y="22"/>
                      <a:pt x="48" y="22"/>
                    </a:cubicBezTo>
                    <a:cubicBezTo>
                      <a:pt x="51" y="7"/>
                      <a:pt x="51" y="7"/>
                      <a:pt x="51" y="7"/>
                    </a:cubicBezTo>
                    <a:close/>
                    <a:moveTo>
                      <a:pt x="49" y="23"/>
                    </a:moveTo>
                    <a:cubicBezTo>
                      <a:pt x="63" y="23"/>
                      <a:pt x="63" y="23"/>
                      <a:pt x="63" y="23"/>
                    </a:cubicBezTo>
                    <a:cubicBezTo>
                      <a:pt x="64" y="23"/>
                      <a:pt x="65" y="23"/>
                      <a:pt x="65" y="23"/>
                    </a:cubicBezTo>
                    <a:cubicBezTo>
                      <a:pt x="66" y="24"/>
                      <a:pt x="66" y="24"/>
                      <a:pt x="67" y="25"/>
                    </a:cubicBezTo>
                    <a:cubicBezTo>
                      <a:pt x="68" y="26"/>
                      <a:pt x="68" y="26"/>
                      <a:pt x="68" y="26"/>
                    </a:cubicBezTo>
                    <a:cubicBezTo>
                      <a:pt x="64" y="30"/>
                      <a:pt x="64" y="30"/>
                      <a:pt x="64" y="30"/>
                    </a:cubicBezTo>
                    <a:cubicBezTo>
                      <a:pt x="51" y="30"/>
                      <a:pt x="51" y="30"/>
                      <a:pt x="51" y="30"/>
                    </a:cubicBezTo>
                    <a:cubicBezTo>
                      <a:pt x="50" y="30"/>
                      <a:pt x="49" y="30"/>
                      <a:pt x="48" y="29"/>
                    </a:cubicBezTo>
                    <a:cubicBezTo>
                      <a:pt x="48" y="29"/>
                      <a:pt x="47" y="29"/>
                      <a:pt x="47" y="28"/>
                    </a:cubicBezTo>
                    <a:cubicBezTo>
                      <a:pt x="45" y="26"/>
                      <a:pt x="45" y="26"/>
                      <a:pt x="45" y="26"/>
                    </a:cubicBezTo>
                    <a:cubicBezTo>
                      <a:pt x="49" y="23"/>
                      <a:pt x="49" y="23"/>
                      <a:pt x="49" y="23"/>
                    </a:cubicBezTo>
                    <a:close/>
                    <a:moveTo>
                      <a:pt x="62" y="46"/>
                    </a:moveTo>
                    <a:cubicBezTo>
                      <a:pt x="65" y="50"/>
                      <a:pt x="65" y="50"/>
                      <a:pt x="65" y="50"/>
                    </a:cubicBezTo>
                    <a:cubicBezTo>
                      <a:pt x="67" y="48"/>
                      <a:pt x="67" y="48"/>
                      <a:pt x="67" y="48"/>
                    </a:cubicBezTo>
                    <a:cubicBezTo>
                      <a:pt x="68" y="47"/>
                      <a:pt x="69" y="46"/>
                      <a:pt x="69" y="44"/>
                    </a:cubicBezTo>
                    <a:cubicBezTo>
                      <a:pt x="71" y="33"/>
                      <a:pt x="71" y="33"/>
                      <a:pt x="71" y="33"/>
                    </a:cubicBezTo>
                    <a:cubicBezTo>
                      <a:pt x="71" y="32"/>
                      <a:pt x="71" y="32"/>
                      <a:pt x="71" y="31"/>
                    </a:cubicBezTo>
                    <a:cubicBezTo>
                      <a:pt x="71" y="30"/>
                      <a:pt x="71" y="30"/>
                      <a:pt x="70" y="29"/>
                    </a:cubicBezTo>
                    <a:cubicBezTo>
                      <a:pt x="69" y="27"/>
                      <a:pt x="69" y="27"/>
                      <a:pt x="69" y="27"/>
                    </a:cubicBezTo>
                    <a:cubicBezTo>
                      <a:pt x="65" y="30"/>
                      <a:pt x="65" y="30"/>
                      <a:pt x="65" y="30"/>
                    </a:cubicBezTo>
                    <a:cubicBezTo>
                      <a:pt x="62" y="46"/>
                      <a:pt x="62" y="46"/>
                      <a:pt x="62" y="46"/>
                    </a:cubicBezTo>
                    <a:close/>
                    <a:moveTo>
                      <a:pt x="44" y="47"/>
                    </a:moveTo>
                    <a:cubicBezTo>
                      <a:pt x="61" y="47"/>
                      <a:pt x="61" y="47"/>
                      <a:pt x="61" y="47"/>
                    </a:cubicBezTo>
                    <a:cubicBezTo>
                      <a:pt x="64" y="50"/>
                      <a:pt x="64" y="50"/>
                      <a:pt x="64" y="50"/>
                    </a:cubicBezTo>
                    <a:cubicBezTo>
                      <a:pt x="62" y="52"/>
                      <a:pt x="62" y="52"/>
                      <a:pt x="62" y="52"/>
                    </a:cubicBezTo>
                    <a:cubicBezTo>
                      <a:pt x="61" y="53"/>
                      <a:pt x="60" y="53"/>
                      <a:pt x="58" y="53"/>
                    </a:cubicBezTo>
                    <a:cubicBezTo>
                      <a:pt x="43" y="53"/>
                      <a:pt x="43" y="53"/>
                      <a:pt x="43" y="53"/>
                    </a:cubicBezTo>
                    <a:cubicBezTo>
                      <a:pt x="40" y="50"/>
                      <a:pt x="40" y="50"/>
                      <a:pt x="40" y="50"/>
                    </a:cubicBezTo>
                    <a:cubicBezTo>
                      <a:pt x="44" y="47"/>
                      <a:pt x="44" y="47"/>
                      <a:pt x="44" y="47"/>
                    </a:cubicBezTo>
                    <a:close/>
                    <a:moveTo>
                      <a:pt x="97" y="6"/>
                    </a:moveTo>
                    <a:cubicBezTo>
                      <a:pt x="80" y="6"/>
                      <a:pt x="80" y="6"/>
                      <a:pt x="80" y="6"/>
                    </a:cubicBezTo>
                    <a:cubicBezTo>
                      <a:pt x="77" y="3"/>
                      <a:pt x="77" y="3"/>
                      <a:pt x="77" y="3"/>
                    </a:cubicBezTo>
                    <a:cubicBezTo>
                      <a:pt x="81" y="0"/>
                      <a:pt x="81" y="0"/>
                      <a:pt x="81" y="0"/>
                    </a:cubicBezTo>
                    <a:cubicBezTo>
                      <a:pt x="104" y="0"/>
                      <a:pt x="104" y="0"/>
                      <a:pt x="104" y="0"/>
                    </a:cubicBezTo>
                    <a:cubicBezTo>
                      <a:pt x="97" y="6"/>
                      <a:pt x="97" y="6"/>
                      <a:pt x="97" y="6"/>
                    </a:cubicBezTo>
                    <a:close/>
                    <a:moveTo>
                      <a:pt x="95" y="23"/>
                    </a:moveTo>
                    <a:cubicBezTo>
                      <a:pt x="98" y="27"/>
                      <a:pt x="98" y="27"/>
                      <a:pt x="98" y="27"/>
                    </a:cubicBezTo>
                    <a:cubicBezTo>
                      <a:pt x="101" y="23"/>
                      <a:pt x="101" y="23"/>
                      <a:pt x="101" y="23"/>
                    </a:cubicBezTo>
                    <a:cubicBezTo>
                      <a:pt x="105" y="1"/>
                      <a:pt x="105" y="1"/>
                      <a:pt x="105" y="1"/>
                    </a:cubicBezTo>
                    <a:cubicBezTo>
                      <a:pt x="98" y="7"/>
                      <a:pt x="98" y="7"/>
                      <a:pt x="98" y="7"/>
                    </a:cubicBezTo>
                    <a:cubicBezTo>
                      <a:pt x="95" y="23"/>
                      <a:pt x="95" y="23"/>
                      <a:pt x="95" y="23"/>
                    </a:cubicBezTo>
                    <a:close/>
                    <a:moveTo>
                      <a:pt x="90" y="50"/>
                    </a:moveTo>
                    <a:cubicBezTo>
                      <a:pt x="94" y="30"/>
                      <a:pt x="94" y="30"/>
                      <a:pt x="94" y="30"/>
                    </a:cubicBezTo>
                    <a:cubicBezTo>
                      <a:pt x="98" y="27"/>
                      <a:pt x="98" y="27"/>
                      <a:pt x="98" y="27"/>
                    </a:cubicBezTo>
                    <a:cubicBezTo>
                      <a:pt x="100" y="30"/>
                      <a:pt x="100" y="30"/>
                      <a:pt x="100" y="30"/>
                    </a:cubicBezTo>
                    <a:cubicBezTo>
                      <a:pt x="97" y="50"/>
                      <a:pt x="97" y="50"/>
                      <a:pt x="97" y="50"/>
                    </a:cubicBezTo>
                    <a:cubicBezTo>
                      <a:pt x="93" y="54"/>
                      <a:pt x="93" y="54"/>
                      <a:pt x="93" y="54"/>
                    </a:cubicBezTo>
                    <a:cubicBezTo>
                      <a:pt x="90" y="50"/>
                      <a:pt x="90" y="50"/>
                      <a:pt x="90" y="50"/>
                    </a:cubicBezTo>
                    <a:close/>
                    <a:moveTo>
                      <a:pt x="137" y="6"/>
                    </a:moveTo>
                    <a:cubicBezTo>
                      <a:pt x="120" y="6"/>
                      <a:pt x="120" y="6"/>
                      <a:pt x="120" y="6"/>
                    </a:cubicBezTo>
                    <a:cubicBezTo>
                      <a:pt x="118" y="3"/>
                      <a:pt x="118" y="3"/>
                      <a:pt x="118" y="3"/>
                    </a:cubicBezTo>
                    <a:cubicBezTo>
                      <a:pt x="119" y="1"/>
                      <a:pt x="119" y="1"/>
                      <a:pt x="119" y="1"/>
                    </a:cubicBezTo>
                    <a:cubicBezTo>
                      <a:pt x="120" y="0"/>
                      <a:pt x="121" y="0"/>
                      <a:pt x="122" y="0"/>
                    </a:cubicBezTo>
                    <a:cubicBezTo>
                      <a:pt x="137" y="0"/>
                      <a:pt x="137" y="0"/>
                      <a:pt x="137" y="0"/>
                    </a:cubicBezTo>
                    <a:cubicBezTo>
                      <a:pt x="138" y="0"/>
                      <a:pt x="139" y="0"/>
                      <a:pt x="140" y="1"/>
                    </a:cubicBezTo>
                    <a:cubicBezTo>
                      <a:pt x="141" y="3"/>
                      <a:pt x="141" y="3"/>
                      <a:pt x="141" y="3"/>
                    </a:cubicBezTo>
                    <a:cubicBezTo>
                      <a:pt x="137" y="6"/>
                      <a:pt x="137" y="6"/>
                      <a:pt x="137" y="6"/>
                    </a:cubicBezTo>
                    <a:close/>
                    <a:moveTo>
                      <a:pt x="119" y="7"/>
                    </a:moveTo>
                    <a:cubicBezTo>
                      <a:pt x="116" y="4"/>
                      <a:pt x="116" y="4"/>
                      <a:pt x="116" y="4"/>
                    </a:cubicBezTo>
                    <a:cubicBezTo>
                      <a:pt x="114" y="6"/>
                      <a:pt x="114" y="6"/>
                      <a:pt x="114" y="6"/>
                    </a:cubicBezTo>
                    <a:cubicBezTo>
                      <a:pt x="113" y="7"/>
                      <a:pt x="113" y="8"/>
                      <a:pt x="112" y="9"/>
                    </a:cubicBezTo>
                    <a:cubicBezTo>
                      <a:pt x="110" y="20"/>
                      <a:pt x="110" y="20"/>
                      <a:pt x="110" y="20"/>
                    </a:cubicBezTo>
                    <a:cubicBezTo>
                      <a:pt x="110" y="21"/>
                      <a:pt x="110" y="21"/>
                      <a:pt x="110" y="21"/>
                    </a:cubicBezTo>
                    <a:cubicBezTo>
                      <a:pt x="110" y="22"/>
                      <a:pt x="111" y="23"/>
                      <a:pt x="111" y="24"/>
                    </a:cubicBezTo>
                    <a:cubicBezTo>
                      <a:pt x="113" y="25"/>
                      <a:pt x="113" y="25"/>
                      <a:pt x="113" y="25"/>
                    </a:cubicBezTo>
                    <a:cubicBezTo>
                      <a:pt x="116" y="22"/>
                      <a:pt x="116" y="22"/>
                      <a:pt x="116" y="22"/>
                    </a:cubicBezTo>
                    <a:cubicBezTo>
                      <a:pt x="119" y="7"/>
                      <a:pt x="119" y="7"/>
                      <a:pt x="119" y="7"/>
                    </a:cubicBezTo>
                    <a:close/>
                    <a:moveTo>
                      <a:pt x="135" y="23"/>
                    </a:moveTo>
                    <a:cubicBezTo>
                      <a:pt x="137" y="26"/>
                      <a:pt x="137" y="26"/>
                      <a:pt x="137" y="26"/>
                    </a:cubicBezTo>
                    <a:cubicBezTo>
                      <a:pt x="140" y="24"/>
                      <a:pt x="140" y="24"/>
                      <a:pt x="140" y="24"/>
                    </a:cubicBezTo>
                    <a:cubicBezTo>
                      <a:pt x="141" y="23"/>
                      <a:pt x="141" y="22"/>
                      <a:pt x="142" y="20"/>
                    </a:cubicBezTo>
                    <a:cubicBezTo>
                      <a:pt x="144" y="8"/>
                      <a:pt x="144" y="8"/>
                      <a:pt x="144" y="8"/>
                    </a:cubicBezTo>
                    <a:cubicBezTo>
                      <a:pt x="144" y="8"/>
                      <a:pt x="144" y="7"/>
                      <a:pt x="144" y="7"/>
                    </a:cubicBezTo>
                    <a:cubicBezTo>
                      <a:pt x="144" y="6"/>
                      <a:pt x="143" y="6"/>
                      <a:pt x="143" y="5"/>
                    </a:cubicBezTo>
                    <a:cubicBezTo>
                      <a:pt x="142" y="4"/>
                      <a:pt x="142" y="4"/>
                      <a:pt x="142" y="4"/>
                    </a:cubicBezTo>
                    <a:cubicBezTo>
                      <a:pt x="137" y="7"/>
                      <a:pt x="137" y="7"/>
                      <a:pt x="137" y="7"/>
                    </a:cubicBezTo>
                    <a:cubicBezTo>
                      <a:pt x="135" y="23"/>
                      <a:pt x="135" y="23"/>
                      <a:pt x="135" y="23"/>
                    </a:cubicBezTo>
                    <a:close/>
                    <a:moveTo>
                      <a:pt x="118" y="23"/>
                    </a:moveTo>
                    <a:cubicBezTo>
                      <a:pt x="134" y="23"/>
                      <a:pt x="134" y="23"/>
                      <a:pt x="134" y="23"/>
                    </a:cubicBezTo>
                    <a:cubicBezTo>
                      <a:pt x="136" y="26"/>
                      <a:pt x="136" y="26"/>
                      <a:pt x="136" y="26"/>
                    </a:cubicBezTo>
                    <a:cubicBezTo>
                      <a:pt x="132" y="30"/>
                      <a:pt x="132" y="30"/>
                      <a:pt x="132" y="30"/>
                    </a:cubicBezTo>
                    <a:cubicBezTo>
                      <a:pt x="116" y="30"/>
                      <a:pt x="116" y="30"/>
                      <a:pt x="116" y="30"/>
                    </a:cubicBezTo>
                    <a:cubicBezTo>
                      <a:pt x="114" y="26"/>
                      <a:pt x="114" y="26"/>
                      <a:pt x="114" y="26"/>
                    </a:cubicBezTo>
                    <a:cubicBezTo>
                      <a:pt x="118" y="23"/>
                      <a:pt x="118" y="23"/>
                      <a:pt x="118" y="23"/>
                    </a:cubicBezTo>
                    <a:close/>
                    <a:moveTo>
                      <a:pt x="115" y="30"/>
                    </a:moveTo>
                    <a:cubicBezTo>
                      <a:pt x="113" y="27"/>
                      <a:pt x="113" y="27"/>
                      <a:pt x="113" y="27"/>
                    </a:cubicBezTo>
                    <a:cubicBezTo>
                      <a:pt x="110" y="30"/>
                      <a:pt x="110" y="30"/>
                      <a:pt x="110" y="30"/>
                    </a:cubicBezTo>
                    <a:cubicBezTo>
                      <a:pt x="109" y="31"/>
                      <a:pt x="108" y="31"/>
                      <a:pt x="108" y="33"/>
                    </a:cubicBezTo>
                    <a:cubicBezTo>
                      <a:pt x="106" y="45"/>
                      <a:pt x="106" y="45"/>
                      <a:pt x="106" y="45"/>
                    </a:cubicBezTo>
                    <a:cubicBezTo>
                      <a:pt x="106" y="45"/>
                      <a:pt x="106" y="46"/>
                      <a:pt x="106" y="46"/>
                    </a:cubicBezTo>
                    <a:cubicBezTo>
                      <a:pt x="106" y="47"/>
                      <a:pt x="106" y="47"/>
                      <a:pt x="107" y="48"/>
                    </a:cubicBezTo>
                    <a:cubicBezTo>
                      <a:pt x="108" y="50"/>
                      <a:pt x="108" y="50"/>
                      <a:pt x="108" y="50"/>
                    </a:cubicBezTo>
                    <a:cubicBezTo>
                      <a:pt x="112" y="46"/>
                      <a:pt x="112" y="46"/>
                      <a:pt x="112" y="46"/>
                    </a:cubicBezTo>
                    <a:cubicBezTo>
                      <a:pt x="115" y="30"/>
                      <a:pt x="115" y="30"/>
                      <a:pt x="115" y="30"/>
                    </a:cubicBezTo>
                    <a:close/>
                    <a:moveTo>
                      <a:pt x="130" y="46"/>
                    </a:moveTo>
                    <a:cubicBezTo>
                      <a:pt x="133" y="50"/>
                      <a:pt x="133" y="50"/>
                      <a:pt x="133" y="50"/>
                    </a:cubicBezTo>
                    <a:cubicBezTo>
                      <a:pt x="135" y="48"/>
                      <a:pt x="135" y="48"/>
                      <a:pt x="135" y="48"/>
                    </a:cubicBezTo>
                    <a:cubicBezTo>
                      <a:pt x="136" y="47"/>
                      <a:pt x="137" y="47"/>
                      <a:pt x="137" y="47"/>
                    </a:cubicBezTo>
                    <a:cubicBezTo>
                      <a:pt x="137" y="46"/>
                      <a:pt x="137" y="46"/>
                      <a:pt x="137" y="45"/>
                    </a:cubicBezTo>
                    <a:cubicBezTo>
                      <a:pt x="139" y="33"/>
                      <a:pt x="139" y="33"/>
                      <a:pt x="139" y="33"/>
                    </a:cubicBezTo>
                    <a:cubicBezTo>
                      <a:pt x="139" y="32"/>
                      <a:pt x="139" y="32"/>
                      <a:pt x="139" y="31"/>
                    </a:cubicBezTo>
                    <a:cubicBezTo>
                      <a:pt x="139" y="31"/>
                      <a:pt x="139" y="30"/>
                      <a:pt x="139" y="29"/>
                    </a:cubicBezTo>
                    <a:cubicBezTo>
                      <a:pt x="137" y="28"/>
                      <a:pt x="137" y="28"/>
                      <a:pt x="137" y="28"/>
                    </a:cubicBezTo>
                    <a:cubicBezTo>
                      <a:pt x="133" y="31"/>
                      <a:pt x="133" y="31"/>
                      <a:pt x="133" y="31"/>
                    </a:cubicBezTo>
                    <a:cubicBezTo>
                      <a:pt x="130" y="46"/>
                      <a:pt x="130" y="46"/>
                      <a:pt x="130" y="46"/>
                    </a:cubicBezTo>
                    <a:close/>
                    <a:moveTo>
                      <a:pt x="113" y="47"/>
                    </a:moveTo>
                    <a:cubicBezTo>
                      <a:pt x="129" y="47"/>
                      <a:pt x="129" y="47"/>
                      <a:pt x="129" y="47"/>
                    </a:cubicBezTo>
                    <a:cubicBezTo>
                      <a:pt x="132" y="51"/>
                      <a:pt x="132" y="51"/>
                      <a:pt x="132" y="51"/>
                    </a:cubicBezTo>
                    <a:cubicBezTo>
                      <a:pt x="131" y="52"/>
                      <a:pt x="131" y="52"/>
                      <a:pt x="131" y="52"/>
                    </a:cubicBezTo>
                    <a:cubicBezTo>
                      <a:pt x="130" y="53"/>
                      <a:pt x="129" y="53"/>
                      <a:pt x="129" y="53"/>
                    </a:cubicBezTo>
                    <a:cubicBezTo>
                      <a:pt x="129" y="53"/>
                      <a:pt x="128" y="53"/>
                      <a:pt x="127" y="53"/>
                    </a:cubicBezTo>
                    <a:cubicBezTo>
                      <a:pt x="113" y="53"/>
                      <a:pt x="113" y="53"/>
                      <a:pt x="113" y="53"/>
                    </a:cubicBezTo>
                    <a:cubicBezTo>
                      <a:pt x="112" y="53"/>
                      <a:pt x="111" y="53"/>
                      <a:pt x="110" y="52"/>
                    </a:cubicBezTo>
                    <a:cubicBezTo>
                      <a:pt x="109" y="51"/>
                      <a:pt x="109" y="51"/>
                      <a:pt x="109" y="51"/>
                    </a:cubicBezTo>
                    <a:cubicBezTo>
                      <a:pt x="113" y="47"/>
                      <a:pt x="113" y="47"/>
                      <a:pt x="113" y="47"/>
                    </a:cubicBezTo>
                    <a:close/>
                    <a:moveTo>
                      <a:pt x="171" y="6"/>
                    </a:moveTo>
                    <a:cubicBezTo>
                      <a:pt x="154" y="6"/>
                      <a:pt x="154" y="6"/>
                      <a:pt x="154" y="6"/>
                    </a:cubicBezTo>
                    <a:cubicBezTo>
                      <a:pt x="151" y="3"/>
                      <a:pt x="151" y="3"/>
                      <a:pt x="151" y="3"/>
                    </a:cubicBezTo>
                    <a:cubicBezTo>
                      <a:pt x="155" y="0"/>
                      <a:pt x="155" y="0"/>
                      <a:pt x="155" y="0"/>
                    </a:cubicBezTo>
                    <a:cubicBezTo>
                      <a:pt x="171" y="0"/>
                      <a:pt x="171" y="0"/>
                      <a:pt x="171" y="0"/>
                    </a:cubicBezTo>
                    <a:cubicBezTo>
                      <a:pt x="172" y="0"/>
                      <a:pt x="173" y="0"/>
                      <a:pt x="173" y="0"/>
                    </a:cubicBezTo>
                    <a:cubicBezTo>
                      <a:pt x="173" y="0"/>
                      <a:pt x="174" y="0"/>
                      <a:pt x="174" y="1"/>
                    </a:cubicBezTo>
                    <a:cubicBezTo>
                      <a:pt x="175" y="2"/>
                      <a:pt x="175" y="2"/>
                      <a:pt x="175" y="2"/>
                    </a:cubicBezTo>
                    <a:cubicBezTo>
                      <a:pt x="171" y="6"/>
                      <a:pt x="171" y="6"/>
                      <a:pt x="171" y="6"/>
                    </a:cubicBezTo>
                    <a:close/>
                    <a:moveTo>
                      <a:pt x="169" y="22"/>
                    </a:moveTo>
                    <a:cubicBezTo>
                      <a:pt x="172" y="25"/>
                      <a:pt x="172" y="25"/>
                      <a:pt x="172" y="25"/>
                    </a:cubicBezTo>
                    <a:cubicBezTo>
                      <a:pt x="174" y="23"/>
                      <a:pt x="174" y="23"/>
                      <a:pt x="174" y="23"/>
                    </a:cubicBezTo>
                    <a:cubicBezTo>
                      <a:pt x="175" y="22"/>
                      <a:pt x="176" y="21"/>
                      <a:pt x="176" y="20"/>
                    </a:cubicBezTo>
                    <a:cubicBezTo>
                      <a:pt x="178" y="9"/>
                      <a:pt x="178" y="9"/>
                      <a:pt x="178" y="9"/>
                    </a:cubicBezTo>
                    <a:cubicBezTo>
                      <a:pt x="178" y="8"/>
                      <a:pt x="178" y="7"/>
                      <a:pt x="178" y="7"/>
                    </a:cubicBezTo>
                    <a:cubicBezTo>
                      <a:pt x="178" y="6"/>
                      <a:pt x="178" y="5"/>
                      <a:pt x="177" y="5"/>
                    </a:cubicBezTo>
                    <a:cubicBezTo>
                      <a:pt x="176" y="3"/>
                      <a:pt x="176" y="3"/>
                      <a:pt x="176" y="3"/>
                    </a:cubicBezTo>
                    <a:cubicBezTo>
                      <a:pt x="172" y="7"/>
                      <a:pt x="172" y="7"/>
                      <a:pt x="172" y="7"/>
                    </a:cubicBezTo>
                    <a:cubicBezTo>
                      <a:pt x="169" y="22"/>
                      <a:pt x="169" y="22"/>
                      <a:pt x="169" y="22"/>
                    </a:cubicBezTo>
                    <a:close/>
                    <a:moveTo>
                      <a:pt x="151" y="23"/>
                    </a:moveTo>
                    <a:cubicBezTo>
                      <a:pt x="168" y="23"/>
                      <a:pt x="168" y="23"/>
                      <a:pt x="168" y="23"/>
                    </a:cubicBezTo>
                    <a:cubicBezTo>
                      <a:pt x="171" y="26"/>
                      <a:pt x="171" y="26"/>
                      <a:pt x="171" y="26"/>
                    </a:cubicBezTo>
                    <a:cubicBezTo>
                      <a:pt x="167" y="30"/>
                      <a:pt x="167" y="30"/>
                      <a:pt x="167" y="30"/>
                    </a:cubicBezTo>
                    <a:cubicBezTo>
                      <a:pt x="150" y="30"/>
                      <a:pt x="150" y="30"/>
                      <a:pt x="150" y="30"/>
                    </a:cubicBezTo>
                    <a:cubicBezTo>
                      <a:pt x="147" y="26"/>
                      <a:pt x="147" y="26"/>
                      <a:pt x="147" y="26"/>
                    </a:cubicBezTo>
                    <a:cubicBezTo>
                      <a:pt x="151" y="23"/>
                      <a:pt x="151" y="23"/>
                      <a:pt x="151" y="23"/>
                    </a:cubicBezTo>
                    <a:close/>
                    <a:moveTo>
                      <a:pt x="165" y="46"/>
                    </a:moveTo>
                    <a:cubicBezTo>
                      <a:pt x="168" y="50"/>
                      <a:pt x="168" y="50"/>
                      <a:pt x="168" y="50"/>
                    </a:cubicBezTo>
                    <a:cubicBezTo>
                      <a:pt x="170" y="48"/>
                      <a:pt x="170" y="48"/>
                      <a:pt x="170" y="48"/>
                    </a:cubicBezTo>
                    <a:cubicBezTo>
                      <a:pt x="170" y="47"/>
                      <a:pt x="171" y="47"/>
                      <a:pt x="171" y="47"/>
                    </a:cubicBezTo>
                    <a:cubicBezTo>
                      <a:pt x="171" y="46"/>
                      <a:pt x="171" y="46"/>
                      <a:pt x="171" y="45"/>
                    </a:cubicBezTo>
                    <a:cubicBezTo>
                      <a:pt x="174" y="32"/>
                      <a:pt x="174" y="32"/>
                      <a:pt x="174" y="32"/>
                    </a:cubicBezTo>
                    <a:cubicBezTo>
                      <a:pt x="174" y="32"/>
                      <a:pt x="174" y="31"/>
                      <a:pt x="174" y="31"/>
                    </a:cubicBezTo>
                    <a:cubicBezTo>
                      <a:pt x="174" y="30"/>
                      <a:pt x="173" y="29"/>
                      <a:pt x="173" y="29"/>
                    </a:cubicBezTo>
                    <a:cubicBezTo>
                      <a:pt x="171" y="27"/>
                      <a:pt x="171" y="27"/>
                      <a:pt x="171" y="27"/>
                    </a:cubicBezTo>
                    <a:cubicBezTo>
                      <a:pt x="168" y="31"/>
                      <a:pt x="168" y="31"/>
                      <a:pt x="168" y="31"/>
                    </a:cubicBezTo>
                    <a:cubicBezTo>
                      <a:pt x="165" y="46"/>
                      <a:pt x="165" y="46"/>
                      <a:pt x="165" y="46"/>
                    </a:cubicBezTo>
                    <a:close/>
                    <a:moveTo>
                      <a:pt x="147" y="47"/>
                    </a:moveTo>
                    <a:cubicBezTo>
                      <a:pt x="164" y="47"/>
                      <a:pt x="164" y="47"/>
                      <a:pt x="164" y="47"/>
                    </a:cubicBezTo>
                    <a:cubicBezTo>
                      <a:pt x="167" y="50"/>
                      <a:pt x="167" y="50"/>
                      <a:pt x="167" y="50"/>
                    </a:cubicBezTo>
                    <a:cubicBezTo>
                      <a:pt x="165" y="52"/>
                      <a:pt x="165" y="52"/>
                      <a:pt x="165" y="52"/>
                    </a:cubicBezTo>
                    <a:cubicBezTo>
                      <a:pt x="164" y="53"/>
                      <a:pt x="163" y="53"/>
                      <a:pt x="161" y="53"/>
                    </a:cubicBezTo>
                    <a:cubicBezTo>
                      <a:pt x="145" y="53"/>
                      <a:pt x="145" y="53"/>
                      <a:pt x="145" y="53"/>
                    </a:cubicBezTo>
                    <a:cubicBezTo>
                      <a:pt x="143" y="50"/>
                      <a:pt x="143" y="50"/>
                      <a:pt x="143" y="50"/>
                    </a:cubicBezTo>
                    <a:lnTo>
                      <a:pt x="147" y="4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62510" tIns="81255" rIns="162510" bIns="81255"/>
              <a:lstStyle/>
              <a:p>
                <a:pPr defTabSz="913765">
                  <a:defRPr/>
                </a:pPr>
                <a:endParaRPr lang="en-US" sz="2400"/>
              </a:p>
            </p:txBody>
          </p:sp>
          <p:sp>
            <p:nvSpPr>
              <p:cNvPr id="45" name="Freeform 41"/>
              <p:cNvSpPr/>
              <p:nvPr/>
            </p:nvSpPr>
            <p:spPr bwMode="auto">
              <a:xfrm>
                <a:off x="3991892" y="1793288"/>
                <a:ext cx="486954" cy="699586"/>
              </a:xfrm>
              <a:custGeom>
                <a:gdLst>
                  <a:gd name="T0" fmla="*/ 0 w 275"/>
                  <a:gd name="T1" fmla="*/ 8 h 395"/>
                  <a:gd name="T2" fmla="*/ 10 w 275"/>
                  <a:gd name="T3" fmla="*/ 0 h 395"/>
                  <a:gd name="T4" fmla="*/ 275 w 275"/>
                  <a:gd name="T5" fmla="*/ 378 h 395"/>
                  <a:gd name="T6" fmla="*/ 249 w 275"/>
                  <a:gd name="T7" fmla="*/ 395 h 395"/>
                  <a:gd name="T8" fmla="*/ 0 w 275"/>
                  <a:gd name="T9" fmla="*/ 8 h 395"/>
                </a:gdLst>
                <a:cxnLst>
                  <a:cxn ang="0">
                    <a:pos x="T0" y="T1"/>
                  </a:cxn>
                  <a:cxn ang="0">
                    <a:pos x="T2" y="T3"/>
                  </a:cxn>
                  <a:cxn ang="0">
                    <a:pos x="T4" y="T5"/>
                  </a:cxn>
                  <a:cxn ang="0">
                    <a:pos x="T6" y="T7"/>
                  </a:cxn>
                  <a:cxn ang="0">
                    <a:pos x="T8" y="T9"/>
                  </a:cxn>
                </a:cxnLst>
                <a:rect l="0" t="0" r="r" b="b"/>
                <a:pathLst>
                  <a:path w="275" h="395">
                    <a:moveTo>
                      <a:pt x="0" y="8"/>
                    </a:moveTo>
                    <a:cubicBezTo>
                      <a:pt x="10" y="0"/>
                      <a:pt x="10" y="0"/>
                      <a:pt x="10" y="0"/>
                    </a:cubicBezTo>
                    <a:cubicBezTo>
                      <a:pt x="275" y="378"/>
                      <a:pt x="275" y="378"/>
                      <a:pt x="275" y="378"/>
                    </a:cubicBezTo>
                    <a:cubicBezTo>
                      <a:pt x="265" y="382"/>
                      <a:pt x="257" y="387"/>
                      <a:pt x="249" y="395"/>
                    </a:cubicBezTo>
                    <a:lnTo>
                      <a:pt x="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62510" tIns="81255" rIns="162510" bIns="81255"/>
              <a:lstStyle/>
              <a:p>
                <a:pPr defTabSz="913765">
                  <a:defRPr/>
                </a:pPr>
                <a:endParaRPr lang="en-US" sz="2400"/>
              </a:p>
            </p:txBody>
          </p:sp>
        </p:grpSp>
        <p:sp>
          <p:nvSpPr>
            <p:cNvPr id="38" name="Text Box 7"/>
            <p:cNvSpPr txBox="1">
              <a:spLocks noChangeArrowheads="1"/>
            </p:cNvSpPr>
            <p:nvPr/>
          </p:nvSpPr>
          <p:spPr bwMode="auto">
            <a:xfrm>
              <a:off x="5657582" y="3784807"/>
              <a:ext cx="959972" cy="389799"/>
            </a:xfrm>
            <a:prstGeom prst="rect">
              <a:avLst/>
            </a:prstGeom>
            <a:noFill/>
            <a:ln w="9525">
              <a:noFill/>
              <a:miter lim="800000"/>
            </a:ln>
          </p:spPr>
          <p:txBody>
            <a:bodyPr wrap="none" lIns="81255" tIns="40627" rIns="81255" bIns="40627">
              <a:spAutoFit/>
            </a:bodyPr>
            <a:lstStyle/>
            <a:p>
              <a:pPr algn="ctr" defTabSz="1450340">
                <a:defRPr/>
              </a:pPr>
              <a:r>
                <a:rPr lang="en-CA" sz="2000" b="1" spc="-151">
                  <a:solidFill>
                    <a:schemeClr val="bg1"/>
                  </a:solidFill>
                  <a:latin typeface="Open Sans" panose="020b0606030504020204" pitchFamily="34" charset="0"/>
                  <a:ea typeface="Open Sans" panose="020b0606030504020204" pitchFamily="34" charset="0"/>
                  <a:cs typeface="Open Sans" panose="020b0606030504020204" pitchFamily="34" charset="0"/>
                </a:rPr>
                <a:t>30 mph</a:t>
              </a:r>
              <a:endParaRPr lang="en-CA" sz="2000" b="1" spc="-151">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8" name="Group 4"/>
          <p:cNvGrpSpPr/>
          <p:nvPr/>
        </p:nvGrpSpPr>
        <p:grpSpPr>
          <a:xfrm>
            <a:off x="7625509" y="2282826"/>
            <a:ext cx="1876172" cy="1537934"/>
            <a:chOff x="7635684" y="2282971"/>
            <a:chExt cx="1875950" cy="1537443"/>
          </a:xfrm>
          <a:solidFill>
            <a:srgbClr val="FFD277"/>
          </a:solidFill>
        </p:grpSpPr>
        <p:grpSp>
          <p:nvGrpSpPr>
            <p:cNvPr id="9" name="Group 46"/>
            <p:cNvGrpSpPr/>
            <p:nvPr/>
          </p:nvGrpSpPr>
          <p:grpSpPr>
            <a:xfrm>
              <a:off x="7635684" y="2282971"/>
              <a:ext cx="1875950" cy="1521926"/>
              <a:chOff x="3532020" y="1606907"/>
              <a:chExt cx="1954379" cy="1585554"/>
            </a:xfrm>
            <a:grpFill/>
          </p:grpSpPr>
          <p:sp>
            <p:nvSpPr>
              <p:cNvPr id="49" name="Freeform 6"/>
              <p:cNvSpPr>
                <a:spLocks noEditPoints="1"/>
              </p:cNvSpPr>
              <p:nvPr/>
            </p:nvSpPr>
            <p:spPr bwMode="auto">
              <a:xfrm>
                <a:off x="3532020" y="1606907"/>
                <a:ext cx="1954379" cy="1585554"/>
              </a:xfrm>
              <a:custGeom>
                <a:gdLst>
                  <a:gd name="T0" fmla="*/ 95 w 1489"/>
                  <a:gd name="T1" fmla="*/ 752 h 1208"/>
                  <a:gd name="T2" fmla="*/ 0 w 1489"/>
                  <a:gd name="T3" fmla="*/ 733 h 1208"/>
                  <a:gd name="T4" fmla="*/ 102 w 1489"/>
                  <a:gd name="T5" fmla="*/ 645 h 1208"/>
                  <a:gd name="T6" fmla="*/ 12 w 1489"/>
                  <a:gd name="T7" fmla="*/ 611 h 1208"/>
                  <a:gd name="T8" fmla="*/ 126 w 1489"/>
                  <a:gd name="T9" fmla="*/ 540 h 1208"/>
                  <a:gd name="T10" fmla="*/ 44 w 1489"/>
                  <a:gd name="T11" fmla="*/ 493 h 1208"/>
                  <a:gd name="T12" fmla="*/ 168 w 1489"/>
                  <a:gd name="T13" fmla="*/ 441 h 1208"/>
                  <a:gd name="T14" fmla="*/ 95 w 1489"/>
                  <a:gd name="T15" fmla="*/ 381 h 1208"/>
                  <a:gd name="T16" fmla="*/ 226 w 1489"/>
                  <a:gd name="T17" fmla="*/ 351 h 1208"/>
                  <a:gd name="T18" fmla="*/ 164 w 1489"/>
                  <a:gd name="T19" fmla="*/ 278 h 1208"/>
                  <a:gd name="T20" fmla="*/ 297 w 1489"/>
                  <a:gd name="T21" fmla="*/ 270 h 1208"/>
                  <a:gd name="T22" fmla="*/ 247 w 1489"/>
                  <a:gd name="T23" fmla="*/ 189 h 1208"/>
                  <a:gd name="T24" fmla="*/ 381 w 1489"/>
                  <a:gd name="T25" fmla="*/ 204 h 1208"/>
                  <a:gd name="T26" fmla="*/ 346 w 1489"/>
                  <a:gd name="T27" fmla="*/ 115 h 1208"/>
                  <a:gd name="T28" fmla="*/ 475 w 1489"/>
                  <a:gd name="T29" fmla="*/ 151 h 1208"/>
                  <a:gd name="T30" fmla="*/ 455 w 1489"/>
                  <a:gd name="T31" fmla="*/ 57 h 1208"/>
                  <a:gd name="T32" fmla="*/ 577 w 1489"/>
                  <a:gd name="T33" fmla="*/ 115 h 1208"/>
                  <a:gd name="T34" fmla="*/ 571 w 1489"/>
                  <a:gd name="T35" fmla="*/ 19 h 1208"/>
                  <a:gd name="T36" fmla="*/ 682 w 1489"/>
                  <a:gd name="T37" fmla="*/ 96 h 1208"/>
                  <a:gd name="T38" fmla="*/ 693 w 1489"/>
                  <a:gd name="T39" fmla="*/ 0 h 1208"/>
                  <a:gd name="T40" fmla="*/ 790 w 1489"/>
                  <a:gd name="T41" fmla="*/ 94 h 1208"/>
                  <a:gd name="T42" fmla="*/ 815 w 1489"/>
                  <a:gd name="T43" fmla="*/ 1 h 1208"/>
                  <a:gd name="T44" fmla="*/ 895 w 1489"/>
                  <a:gd name="T45" fmla="*/ 111 h 1208"/>
                  <a:gd name="T46" fmla="*/ 937 w 1489"/>
                  <a:gd name="T47" fmla="*/ 24 h 1208"/>
                  <a:gd name="T48" fmla="*/ 998 w 1489"/>
                  <a:gd name="T49" fmla="*/ 144 h 1208"/>
                  <a:gd name="T50" fmla="*/ 1053 w 1489"/>
                  <a:gd name="T51" fmla="*/ 66 h 1208"/>
                  <a:gd name="T52" fmla="*/ 1093 w 1489"/>
                  <a:gd name="T53" fmla="*/ 194 h 1208"/>
                  <a:gd name="T54" fmla="*/ 1160 w 1489"/>
                  <a:gd name="T55" fmla="*/ 125 h 1208"/>
                  <a:gd name="T56" fmla="*/ 1179 w 1489"/>
                  <a:gd name="T57" fmla="*/ 259 h 1208"/>
                  <a:gd name="T58" fmla="*/ 1257 w 1489"/>
                  <a:gd name="T59" fmla="*/ 202 h 1208"/>
                  <a:gd name="T60" fmla="*/ 1312 w 1489"/>
                  <a:gd name="T61" fmla="*/ 426 h 1208"/>
                  <a:gd name="T62" fmla="*/ 1404 w 1489"/>
                  <a:gd name="T63" fmla="*/ 398 h 1208"/>
                  <a:gd name="T64" fmla="*/ 1253 w 1489"/>
                  <a:gd name="T65" fmla="*/ 337 h 1208"/>
                  <a:gd name="T66" fmla="*/ 1338 w 1489"/>
                  <a:gd name="T67" fmla="*/ 294 h 1208"/>
                  <a:gd name="T68" fmla="*/ 150 w 1489"/>
                  <a:gd name="T69" fmla="*/ 1192 h 1208"/>
                  <a:gd name="T70" fmla="*/ 237 w 1489"/>
                  <a:gd name="T71" fmla="*/ 1149 h 1208"/>
                  <a:gd name="T72" fmla="*/ 1357 w 1489"/>
                  <a:gd name="T73" fmla="*/ 524 h 1208"/>
                  <a:gd name="T74" fmla="*/ 1451 w 1489"/>
                  <a:gd name="T75" fmla="*/ 512 h 1208"/>
                  <a:gd name="T76" fmla="*/ 1384 w 1489"/>
                  <a:gd name="T77" fmla="*/ 628 h 1208"/>
                  <a:gd name="T78" fmla="*/ 1479 w 1489"/>
                  <a:gd name="T79" fmla="*/ 632 h 1208"/>
                  <a:gd name="T80" fmla="*/ 8 w 1489"/>
                  <a:gd name="T81" fmla="*/ 854 h 1208"/>
                  <a:gd name="T82" fmla="*/ 104 w 1489"/>
                  <a:gd name="T83" fmla="*/ 857 h 1208"/>
                  <a:gd name="T84" fmla="*/ 37 w 1489"/>
                  <a:gd name="T85" fmla="*/ 973 h 1208"/>
                  <a:gd name="T86" fmla="*/ 131 w 1489"/>
                  <a:gd name="T87" fmla="*/ 961 h 1208"/>
                  <a:gd name="T88" fmla="*/ 84 w 1489"/>
                  <a:gd name="T89" fmla="*/ 1087 h 1208"/>
                  <a:gd name="T90" fmla="*/ 176 w 1489"/>
                  <a:gd name="T91" fmla="*/ 1060 h 1208"/>
                  <a:gd name="T92" fmla="*/ 1326 w 1489"/>
                  <a:gd name="T93" fmla="*/ 1208 h 1208"/>
                  <a:gd name="T94" fmla="*/ 1262 w 1489"/>
                  <a:gd name="T95" fmla="*/ 1135 h 1208"/>
                  <a:gd name="T96" fmla="*/ 1394 w 1489"/>
                  <a:gd name="T97" fmla="*/ 1106 h 1208"/>
                  <a:gd name="T98" fmla="*/ 1320 w 1489"/>
                  <a:gd name="T99" fmla="*/ 1045 h 1208"/>
                  <a:gd name="T100" fmla="*/ 1444 w 1489"/>
                  <a:gd name="T101" fmla="*/ 993 h 1208"/>
                  <a:gd name="T102" fmla="*/ 1362 w 1489"/>
                  <a:gd name="T103" fmla="*/ 945 h 1208"/>
                  <a:gd name="T104" fmla="*/ 1477 w 1489"/>
                  <a:gd name="T105" fmla="*/ 875 h 1208"/>
                  <a:gd name="T106" fmla="*/ 1386 w 1489"/>
                  <a:gd name="T107" fmla="*/ 841 h 1208"/>
                  <a:gd name="T108" fmla="*/ 1489 w 1489"/>
                  <a:gd name="T109" fmla="*/ 752 h 120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89" h="1208">
                    <a:moveTo>
                      <a:pt x="0" y="733"/>
                    </a:moveTo>
                    <a:lnTo>
                      <a:pt x="95" y="733"/>
                    </a:lnTo>
                    <a:lnTo>
                      <a:pt x="95" y="752"/>
                    </a:lnTo>
                    <a:lnTo>
                      <a:pt x="0" y="752"/>
                    </a:lnTo>
                    <a:lnTo>
                      <a:pt x="0" y="733"/>
                    </a:lnTo>
                    <a:lnTo>
                      <a:pt x="0" y="733"/>
                    </a:lnTo>
                    <a:close/>
                    <a:moveTo>
                      <a:pt x="12" y="611"/>
                    </a:moveTo>
                    <a:lnTo>
                      <a:pt x="104" y="626"/>
                    </a:lnTo>
                    <a:lnTo>
                      <a:pt x="102" y="645"/>
                    </a:lnTo>
                    <a:lnTo>
                      <a:pt x="8" y="629"/>
                    </a:lnTo>
                    <a:lnTo>
                      <a:pt x="12" y="611"/>
                    </a:lnTo>
                    <a:lnTo>
                      <a:pt x="12" y="611"/>
                    </a:lnTo>
                    <a:close/>
                    <a:moveTo>
                      <a:pt x="44" y="493"/>
                    </a:moveTo>
                    <a:lnTo>
                      <a:pt x="133" y="522"/>
                    </a:lnTo>
                    <a:lnTo>
                      <a:pt x="126" y="540"/>
                    </a:lnTo>
                    <a:lnTo>
                      <a:pt x="38" y="510"/>
                    </a:lnTo>
                    <a:lnTo>
                      <a:pt x="44" y="493"/>
                    </a:lnTo>
                    <a:lnTo>
                      <a:pt x="44" y="493"/>
                    </a:lnTo>
                    <a:close/>
                    <a:moveTo>
                      <a:pt x="95" y="381"/>
                    </a:moveTo>
                    <a:lnTo>
                      <a:pt x="177" y="425"/>
                    </a:lnTo>
                    <a:lnTo>
                      <a:pt x="168" y="441"/>
                    </a:lnTo>
                    <a:lnTo>
                      <a:pt x="85" y="397"/>
                    </a:lnTo>
                    <a:lnTo>
                      <a:pt x="95" y="381"/>
                    </a:lnTo>
                    <a:lnTo>
                      <a:pt x="95" y="381"/>
                    </a:lnTo>
                    <a:close/>
                    <a:moveTo>
                      <a:pt x="164" y="278"/>
                    </a:moveTo>
                    <a:lnTo>
                      <a:pt x="238" y="336"/>
                    </a:lnTo>
                    <a:lnTo>
                      <a:pt x="226" y="351"/>
                    </a:lnTo>
                    <a:lnTo>
                      <a:pt x="151" y="293"/>
                    </a:lnTo>
                    <a:lnTo>
                      <a:pt x="164" y="278"/>
                    </a:lnTo>
                    <a:lnTo>
                      <a:pt x="164" y="278"/>
                    </a:lnTo>
                    <a:close/>
                    <a:moveTo>
                      <a:pt x="247" y="189"/>
                    </a:moveTo>
                    <a:lnTo>
                      <a:pt x="311" y="258"/>
                    </a:lnTo>
                    <a:lnTo>
                      <a:pt x="297" y="270"/>
                    </a:lnTo>
                    <a:lnTo>
                      <a:pt x="234" y="201"/>
                    </a:lnTo>
                    <a:lnTo>
                      <a:pt x="247" y="189"/>
                    </a:lnTo>
                    <a:lnTo>
                      <a:pt x="247" y="189"/>
                    </a:lnTo>
                    <a:close/>
                    <a:moveTo>
                      <a:pt x="346" y="115"/>
                    </a:moveTo>
                    <a:lnTo>
                      <a:pt x="397" y="193"/>
                    </a:lnTo>
                    <a:lnTo>
                      <a:pt x="381" y="204"/>
                    </a:lnTo>
                    <a:lnTo>
                      <a:pt x="330" y="124"/>
                    </a:lnTo>
                    <a:lnTo>
                      <a:pt x="346" y="115"/>
                    </a:lnTo>
                    <a:lnTo>
                      <a:pt x="346" y="115"/>
                    </a:lnTo>
                    <a:close/>
                    <a:moveTo>
                      <a:pt x="455" y="57"/>
                    </a:moveTo>
                    <a:lnTo>
                      <a:pt x="493" y="143"/>
                    </a:lnTo>
                    <a:lnTo>
                      <a:pt x="475" y="151"/>
                    </a:lnTo>
                    <a:lnTo>
                      <a:pt x="438" y="65"/>
                    </a:lnTo>
                    <a:lnTo>
                      <a:pt x="455" y="57"/>
                    </a:lnTo>
                    <a:lnTo>
                      <a:pt x="455" y="57"/>
                    </a:lnTo>
                    <a:close/>
                    <a:moveTo>
                      <a:pt x="571" y="19"/>
                    </a:moveTo>
                    <a:lnTo>
                      <a:pt x="594" y="111"/>
                    </a:lnTo>
                    <a:lnTo>
                      <a:pt x="577" y="115"/>
                    </a:lnTo>
                    <a:lnTo>
                      <a:pt x="554" y="23"/>
                    </a:lnTo>
                    <a:lnTo>
                      <a:pt x="571" y="19"/>
                    </a:lnTo>
                    <a:lnTo>
                      <a:pt x="571" y="19"/>
                    </a:lnTo>
                    <a:close/>
                    <a:moveTo>
                      <a:pt x="693" y="0"/>
                    </a:moveTo>
                    <a:lnTo>
                      <a:pt x="701" y="94"/>
                    </a:lnTo>
                    <a:lnTo>
                      <a:pt x="682" y="96"/>
                    </a:lnTo>
                    <a:lnTo>
                      <a:pt x="674" y="1"/>
                    </a:lnTo>
                    <a:lnTo>
                      <a:pt x="693" y="0"/>
                    </a:lnTo>
                    <a:lnTo>
                      <a:pt x="693" y="0"/>
                    </a:lnTo>
                    <a:close/>
                    <a:moveTo>
                      <a:pt x="815" y="1"/>
                    </a:moveTo>
                    <a:lnTo>
                      <a:pt x="809" y="96"/>
                    </a:lnTo>
                    <a:lnTo>
                      <a:pt x="790" y="94"/>
                    </a:lnTo>
                    <a:lnTo>
                      <a:pt x="798" y="0"/>
                    </a:lnTo>
                    <a:lnTo>
                      <a:pt x="815" y="1"/>
                    </a:lnTo>
                    <a:lnTo>
                      <a:pt x="815" y="1"/>
                    </a:lnTo>
                    <a:close/>
                    <a:moveTo>
                      <a:pt x="937" y="24"/>
                    </a:moveTo>
                    <a:lnTo>
                      <a:pt x="914" y="115"/>
                    </a:lnTo>
                    <a:lnTo>
                      <a:pt x="895" y="111"/>
                    </a:lnTo>
                    <a:lnTo>
                      <a:pt x="919" y="19"/>
                    </a:lnTo>
                    <a:lnTo>
                      <a:pt x="937" y="24"/>
                    </a:lnTo>
                    <a:lnTo>
                      <a:pt x="937" y="24"/>
                    </a:lnTo>
                    <a:close/>
                    <a:moveTo>
                      <a:pt x="1053" y="66"/>
                    </a:moveTo>
                    <a:lnTo>
                      <a:pt x="1015" y="151"/>
                    </a:lnTo>
                    <a:lnTo>
                      <a:pt x="998" y="144"/>
                    </a:lnTo>
                    <a:lnTo>
                      <a:pt x="1035" y="58"/>
                    </a:lnTo>
                    <a:lnTo>
                      <a:pt x="1053" y="66"/>
                    </a:lnTo>
                    <a:lnTo>
                      <a:pt x="1053" y="66"/>
                    </a:lnTo>
                    <a:close/>
                    <a:moveTo>
                      <a:pt x="1160" y="125"/>
                    </a:moveTo>
                    <a:lnTo>
                      <a:pt x="1108" y="204"/>
                    </a:lnTo>
                    <a:lnTo>
                      <a:pt x="1093" y="194"/>
                    </a:lnTo>
                    <a:lnTo>
                      <a:pt x="1145" y="115"/>
                    </a:lnTo>
                    <a:lnTo>
                      <a:pt x="1160" y="125"/>
                    </a:lnTo>
                    <a:lnTo>
                      <a:pt x="1160" y="125"/>
                    </a:lnTo>
                    <a:close/>
                    <a:moveTo>
                      <a:pt x="1257" y="202"/>
                    </a:moveTo>
                    <a:lnTo>
                      <a:pt x="1192" y="271"/>
                    </a:lnTo>
                    <a:lnTo>
                      <a:pt x="1179" y="259"/>
                    </a:lnTo>
                    <a:lnTo>
                      <a:pt x="1242" y="190"/>
                    </a:lnTo>
                    <a:lnTo>
                      <a:pt x="1257" y="202"/>
                    </a:lnTo>
                    <a:lnTo>
                      <a:pt x="1257" y="202"/>
                    </a:lnTo>
                    <a:close/>
                    <a:moveTo>
                      <a:pt x="1404" y="398"/>
                    </a:moveTo>
                    <a:lnTo>
                      <a:pt x="1322" y="443"/>
                    </a:lnTo>
                    <a:lnTo>
                      <a:pt x="1312" y="426"/>
                    </a:lnTo>
                    <a:lnTo>
                      <a:pt x="1394" y="382"/>
                    </a:lnTo>
                    <a:lnTo>
                      <a:pt x="1404" y="398"/>
                    </a:lnTo>
                    <a:lnTo>
                      <a:pt x="1404" y="398"/>
                    </a:lnTo>
                    <a:close/>
                    <a:moveTo>
                      <a:pt x="1338" y="294"/>
                    </a:moveTo>
                    <a:lnTo>
                      <a:pt x="1264" y="352"/>
                    </a:lnTo>
                    <a:lnTo>
                      <a:pt x="1253" y="337"/>
                    </a:lnTo>
                    <a:lnTo>
                      <a:pt x="1327" y="279"/>
                    </a:lnTo>
                    <a:lnTo>
                      <a:pt x="1338" y="294"/>
                    </a:lnTo>
                    <a:lnTo>
                      <a:pt x="1338" y="294"/>
                    </a:lnTo>
                    <a:close/>
                    <a:moveTo>
                      <a:pt x="237" y="1149"/>
                    </a:moveTo>
                    <a:lnTo>
                      <a:pt x="162" y="1207"/>
                    </a:lnTo>
                    <a:lnTo>
                      <a:pt x="150" y="1192"/>
                    </a:lnTo>
                    <a:lnTo>
                      <a:pt x="224" y="1134"/>
                    </a:lnTo>
                    <a:lnTo>
                      <a:pt x="237" y="1149"/>
                    </a:lnTo>
                    <a:lnTo>
                      <a:pt x="237" y="1149"/>
                    </a:lnTo>
                    <a:close/>
                    <a:moveTo>
                      <a:pt x="1451" y="512"/>
                    </a:moveTo>
                    <a:lnTo>
                      <a:pt x="1362" y="543"/>
                    </a:lnTo>
                    <a:lnTo>
                      <a:pt x="1357" y="524"/>
                    </a:lnTo>
                    <a:lnTo>
                      <a:pt x="1446" y="494"/>
                    </a:lnTo>
                    <a:lnTo>
                      <a:pt x="1451" y="512"/>
                    </a:lnTo>
                    <a:lnTo>
                      <a:pt x="1451" y="512"/>
                    </a:lnTo>
                    <a:close/>
                    <a:moveTo>
                      <a:pt x="1479" y="632"/>
                    </a:moveTo>
                    <a:lnTo>
                      <a:pt x="1388" y="647"/>
                    </a:lnTo>
                    <a:lnTo>
                      <a:pt x="1384" y="628"/>
                    </a:lnTo>
                    <a:lnTo>
                      <a:pt x="1477" y="613"/>
                    </a:lnTo>
                    <a:lnTo>
                      <a:pt x="1479" y="632"/>
                    </a:lnTo>
                    <a:lnTo>
                      <a:pt x="1479" y="632"/>
                    </a:lnTo>
                    <a:close/>
                    <a:moveTo>
                      <a:pt x="104" y="857"/>
                    </a:moveTo>
                    <a:lnTo>
                      <a:pt x="11" y="873"/>
                    </a:lnTo>
                    <a:lnTo>
                      <a:pt x="8" y="854"/>
                    </a:lnTo>
                    <a:lnTo>
                      <a:pt x="102" y="840"/>
                    </a:lnTo>
                    <a:lnTo>
                      <a:pt x="104" y="857"/>
                    </a:lnTo>
                    <a:lnTo>
                      <a:pt x="104" y="857"/>
                    </a:lnTo>
                    <a:close/>
                    <a:moveTo>
                      <a:pt x="131" y="961"/>
                    </a:moveTo>
                    <a:lnTo>
                      <a:pt x="44" y="992"/>
                    </a:lnTo>
                    <a:lnTo>
                      <a:pt x="37" y="973"/>
                    </a:lnTo>
                    <a:lnTo>
                      <a:pt x="126" y="944"/>
                    </a:lnTo>
                    <a:lnTo>
                      <a:pt x="131" y="961"/>
                    </a:lnTo>
                    <a:lnTo>
                      <a:pt x="131" y="961"/>
                    </a:lnTo>
                    <a:close/>
                    <a:moveTo>
                      <a:pt x="176" y="1060"/>
                    </a:moveTo>
                    <a:lnTo>
                      <a:pt x="93" y="1104"/>
                    </a:lnTo>
                    <a:lnTo>
                      <a:pt x="84" y="1087"/>
                    </a:lnTo>
                    <a:lnTo>
                      <a:pt x="168" y="1042"/>
                    </a:lnTo>
                    <a:lnTo>
                      <a:pt x="176" y="1060"/>
                    </a:lnTo>
                    <a:lnTo>
                      <a:pt x="176" y="1060"/>
                    </a:lnTo>
                    <a:close/>
                    <a:moveTo>
                      <a:pt x="1262" y="1135"/>
                    </a:moveTo>
                    <a:lnTo>
                      <a:pt x="1336" y="1193"/>
                    </a:lnTo>
                    <a:lnTo>
                      <a:pt x="1326" y="1208"/>
                    </a:lnTo>
                    <a:lnTo>
                      <a:pt x="1251" y="1150"/>
                    </a:lnTo>
                    <a:lnTo>
                      <a:pt x="1262" y="1135"/>
                    </a:lnTo>
                    <a:lnTo>
                      <a:pt x="1262" y="1135"/>
                    </a:lnTo>
                    <a:close/>
                    <a:moveTo>
                      <a:pt x="1320" y="1045"/>
                    </a:moveTo>
                    <a:lnTo>
                      <a:pt x="1403" y="1089"/>
                    </a:lnTo>
                    <a:lnTo>
                      <a:pt x="1394" y="1106"/>
                    </a:lnTo>
                    <a:lnTo>
                      <a:pt x="1311" y="1061"/>
                    </a:lnTo>
                    <a:lnTo>
                      <a:pt x="1320" y="1045"/>
                    </a:lnTo>
                    <a:lnTo>
                      <a:pt x="1320" y="1045"/>
                    </a:lnTo>
                    <a:close/>
                    <a:moveTo>
                      <a:pt x="1362" y="945"/>
                    </a:moveTo>
                    <a:lnTo>
                      <a:pt x="1451" y="976"/>
                    </a:lnTo>
                    <a:lnTo>
                      <a:pt x="1444" y="993"/>
                    </a:lnTo>
                    <a:lnTo>
                      <a:pt x="1357" y="962"/>
                    </a:lnTo>
                    <a:lnTo>
                      <a:pt x="1362" y="945"/>
                    </a:lnTo>
                    <a:lnTo>
                      <a:pt x="1362" y="945"/>
                    </a:lnTo>
                    <a:close/>
                    <a:moveTo>
                      <a:pt x="1386" y="841"/>
                    </a:moveTo>
                    <a:lnTo>
                      <a:pt x="1479" y="856"/>
                    </a:lnTo>
                    <a:lnTo>
                      <a:pt x="1477" y="875"/>
                    </a:lnTo>
                    <a:lnTo>
                      <a:pt x="1384" y="860"/>
                    </a:lnTo>
                    <a:lnTo>
                      <a:pt x="1386" y="841"/>
                    </a:lnTo>
                    <a:lnTo>
                      <a:pt x="1386" y="841"/>
                    </a:lnTo>
                    <a:close/>
                    <a:moveTo>
                      <a:pt x="1394" y="733"/>
                    </a:moveTo>
                    <a:lnTo>
                      <a:pt x="1489" y="733"/>
                    </a:lnTo>
                    <a:lnTo>
                      <a:pt x="1489" y="752"/>
                    </a:lnTo>
                    <a:lnTo>
                      <a:pt x="1394" y="752"/>
                    </a:lnTo>
                    <a:lnTo>
                      <a:pt x="1394" y="73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62510" tIns="81255" rIns="162510" bIns="81255"/>
              <a:lstStyle/>
              <a:p>
                <a:pPr defTabSz="913765">
                  <a:defRPr/>
                </a:pPr>
                <a:endParaRPr lang="en-US" sz="2400"/>
              </a:p>
            </p:txBody>
          </p:sp>
          <p:sp>
            <p:nvSpPr>
              <p:cNvPr id="50" name="Freeform 7"/>
              <p:cNvSpPr>
                <a:spLocks noEditPoints="1"/>
              </p:cNvSpPr>
              <p:nvPr/>
            </p:nvSpPr>
            <p:spPr bwMode="auto">
              <a:xfrm>
                <a:off x="3537271" y="1608219"/>
                <a:ext cx="1943879" cy="1534365"/>
              </a:xfrm>
              <a:custGeom>
                <a:gdLst>
                  <a:gd name="T0" fmla="*/ 33 w 1097"/>
                  <a:gd name="T1" fmla="*/ 574 h 866"/>
                  <a:gd name="T2" fmla="*/ 36 w 1097"/>
                  <a:gd name="T3" fmla="*/ 602 h 866"/>
                  <a:gd name="T4" fmla="*/ 34 w 1097"/>
                  <a:gd name="T5" fmla="*/ 517 h 866"/>
                  <a:gd name="T6" fmla="*/ 46 w 1097"/>
                  <a:gd name="T7" fmla="*/ 433 h 866"/>
                  <a:gd name="T8" fmla="*/ 72 w 1097"/>
                  <a:gd name="T9" fmla="*/ 352 h 866"/>
                  <a:gd name="T10" fmla="*/ 111 w 1097"/>
                  <a:gd name="T11" fmla="*/ 276 h 866"/>
                  <a:gd name="T12" fmla="*/ 162 w 1097"/>
                  <a:gd name="T13" fmla="*/ 208 h 866"/>
                  <a:gd name="T14" fmla="*/ 224 w 1097"/>
                  <a:gd name="T15" fmla="*/ 149 h 866"/>
                  <a:gd name="T16" fmla="*/ 294 w 1097"/>
                  <a:gd name="T17" fmla="*/ 101 h 866"/>
                  <a:gd name="T18" fmla="*/ 372 w 1097"/>
                  <a:gd name="T19" fmla="*/ 65 h 866"/>
                  <a:gd name="T20" fmla="*/ 454 w 1097"/>
                  <a:gd name="T21" fmla="*/ 43 h 866"/>
                  <a:gd name="T22" fmla="*/ 539 w 1097"/>
                  <a:gd name="T23" fmla="*/ 34 h 866"/>
                  <a:gd name="T24" fmla="*/ 624 w 1097"/>
                  <a:gd name="T25" fmla="*/ 39 h 866"/>
                  <a:gd name="T26" fmla="*/ 707 w 1097"/>
                  <a:gd name="T27" fmla="*/ 59 h 866"/>
                  <a:gd name="T28" fmla="*/ 785 w 1097"/>
                  <a:gd name="T29" fmla="*/ 92 h 866"/>
                  <a:gd name="T30" fmla="*/ 857 w 1097"/>
                  <a:gd name="T31" fmla="*/ 137 h 866"/>
                  <a:gd name="T32" fmla="*/ 975 w 1097"/>
                  <a:gd name="T33" fmla="*/ 260 h 866"/>
                  <a:gd name="T34" fmla="*/ 921 w 1097"/>
                  <a:gd name="T35" fmla="*/ 193 h 866"/>
                  <a:gd name="T36" fmla="*/ 1016 w 1097"/>
                  <a:gd name="T37" fmla="*/ 334 h 866"/>
                  <a:gd name="T38" fmla="*/ 1046 w 1097"/>
                  <a:gd name="T39" fmla="*/ 414 h 866"/>
                  <a:gd name="T40" fmla="*/ 21 w 1097"/>
                  <a:gd name="T41" fmla="*/ 702 h 866"/>
                  <a:gd name="T42" fmla="*/ 54 w 1097"/>
                  <a:gd name="T43" fmla="*/ 787 h 866"/>
                  <a:gd name="T44" fmla="*/ 1018 w 1097"/>
                  <a:gd name="T45" fmla="*/ 832 h 866"/>
                  <a:gd name="T46" fmla="*/ 1059 w 1097"/>
                  <a:gd name="T47" fmla="*/ 751 h 866"/>
                  <a:gd name="T48" fmla="*/ 1085 w 1097"/>
                  <a:gd name="T49" fmla="*/ 664 h 866"/>
                  <a:gd name="T50" fmla="*/ 1097 w 1097"/>
                  <a:gd name="T51" fmla="*/ 574 h 866"/>
                  <a:gd name="T52" fmla="*/ 1093 w 1097"/>
                  <a:gd name="T53" fmla="*/ 484 h 866"/>
                  <a:gd name="T54" fmla="*/ 36 w 1097"/>
                  <a:gd name="T55" fmla="*/ 488 h 866"/>
                  <a:gd name="T56" fmla="*/ 53 w 1097"/>
                  <a:gd name="T57" fmla="*/ 405 h 866"/>
                  <a:gd name="T58" fmla="*/ 84 w 1097"/>
                  <a:gd name="T59" fmla="*/ 325 h 866"/>
                  <a:gd name="T60" fmla="*/ 127 w 1097"/>
                  <a:gd name="T61" fmla="*/ 252 h 866"/>
                  <a:gd name="T62" fmla="*/ 182 w 1097"/>
                  <a:gd name="T63" fmla="*/ 187 h 866"/>
                  <a:gd name="T64" fmla="*/ 247 w 1097"/>
                  <a:gd name="T65" fmla="*/ 131 h 866"/>
                  <a:gd name="T66" fmla="*/ 320 w 1097"/>
                  <a:gd name="T67" fmla="*/ 87 h 866"/>
                  <a:gd name="T68" fmla="*/ 399 w 1097"/>
                  <a:gd name="T69" fmla="*/ 56 h 866"/>
                  <a:gd name="T70" fmla="*/ 482 w 1097"/>
                  <a:gd name="T71" fmla="*/ 38 h 866"/>
                  <a:gd name="T72" fmla="*/ 567 w 1097"/>
                  <a:gd name="T73" fmla="*/ 34 h 866"/>
                  <a:gd name="T74" fmla="*/ 652 w 1097"/>
                  <a:gd name="T75" fmla="*/ 44 h 866"/>
                  <a:gd name="T76" fmla="*/ 734 w 1097"/>
                  <a:gd name="T77" fmla="*/ 68 h 866"/>
                  <a:gd name="T78" fmla="*/ 810 w 1097"/>
                  <a:gd name="T79" fmla="*/ 106 h 866"/>
                  <a:gd name="T80" fmla="*/ 880 w 1097"/>
                  <a:gd name="T81" fmla="*/ 155 h 866"/>
                  <a:gd name="T82" fmla="*/ 990 w 1097"/>
                  <a:gd name="T83" fmla="*/ 284 h 866"/>
                  <a:gd name="T84" fmla="*/ 940 w 1097"/>
                  <a:gd name="T85" fmla="*/ 215 h 866"/>
                  <a:gd name="T86" fmla="*/ 1028 w 1097"/>
                  <a:gd name="T87" fmla="*/ 360 h 866"/>
                  <a:gd name="T88" fmla="*/ 1052 w 1097"/>
                  <a:gd name="T89" fmla="*/ 442 h 866"/>
                  <a:gd name="T90" fmla="*/ 13 w 1097"/>
                  <a:gd name="T91" fmla="*/ 673 h 866"/>
                  <a:gd name="T92" fmla="*/ 41 w 1097"/>
                  <a:gd name="T93" fmla="*/ 759 h 866"/>
                  <a:gd name="T94" fmla="*/ 83 w 1097"/>
                  <a:gd name="T95" fmla="*/ 840 h 866"/>
                  <a:gd name="T96" fmla="*/ 1002 w 1097"/>
                  <a:gd name="T97" fmla="*/ 858 h 866"/>
                  <a:gd name="T98" fmla="*/ 1047 w 1097"/>
                  <a:gd name="T99" fmla="*/ 779 h 866"/>
                  <a:gd name="T100" fmla="*/ 1078 w 1097"/>
                  <a:gd name="T101" fmla="*/ 694 h 866"/>
                  <a:gd name="T102" fmla="*/ 1094 w 1097"/>
                  <a:gd name="T103" fmla="*/ 605 h 866"/>
                  <a:gd name="T104" fmla="*/ 1096 w 1097"/>
                  <a:gd name="T105" fmla="*/ 514 h 86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97" h="865">
                    <a:moveTo>
                      <a:pt x="33" y="574"/>
                    </a:moveTo>
                    <a:cubicBezTo>
                      <a:pt x="0" y="575"/>
                      <a:pt x="0" y="575"/>
                      <a:pt x="0" y="575"/>
                    </a:cubicBezTo>
                    <a:cubicBezTo>
                      <a:pt x="0" y="584"/>
                      <a:pt x="0" y="584"/>
                      <a:pt x="0" y="584"/>
                    </a:cubicBezTo>
                    <a:cubicBezTo>
                      <a:pt x="34" y="583"/>
                      <a:pt x="34" y="583"/>
                      <a:pt x="34" y="583"/>
                    </a:cubicBezTo>
                    <a:cubicBezTo>
                      <a:pt x="34" y="580"/>
                      <a:pt x="34" y="577"/>
                      <a:pt x="33" y="574"/>
                    </a:cubicBezTo>
                    <a:close/>
                    <a:moveTo>
                      <a:pt x="36" y="602"/>
                    </a:moveTo>
                    <a:cubicBezTo>
                      <a:pt x="2" y="606"/>
                      <a:pt x="2" y="606"/>
                      <a:pt x="2" y="606"/>
                    </a:cubicBezTo>
                    <a:cubicBezTo>
                      <a:pt x="3" y="615"/>
                      <a:pt x="3" y="615"/>
                      <a:pt x="3" y="615"/>
                    </a:cubicBezTo>
                    <a:cubicBezTo>
                      <a:pt x="37" y="611"/>
                      <a:pt x="37" y="611"/>
                      <a:pt x="37" y="611"/>
                    </a:cubicBezTo>
                    <a:cubicBezTo>
                      <a:pt x="36" y="608"/>
                      <a:pt x="36" y="605"/>
                      <a:pt x="36" y="602"/>
                    </a:cubicBezTo>
                    <a:close/>
                    <a:moveTo>
                      <a:pt x="34" y="517"/>
                    </a:moveTo>
                    <a:cubicBezTo>
                      <a:pt x="0" y="515"/>
                      <a:pt x="0" y="515"/>
                      <a:pt x="0" y="515"/>
                    </a:cubicBezTo>
                    <a:cubicBezTo>
                      <a:pt x="0" y="524"/>
                      <a:pt x="0" y="524"/>
                      <a:pt x="0" y="524"/>
                    </a:cubicBezTo>
                    <a:cubicBezTo>
                      <a:pt x="33" y="526"/>
                      <a:pt x="33" y="526"/>
                      <a:pt x="33" y="526"/>
                    </a:cubicBezTo>
                    <a:cubicBezTo>
                      <a:pt x="34" y="523"/>
                      <a:pt x="34" y="520"/>
                      <a:pt x="34" y="517"/>
                    </a:cubicBezTo>
                    <a:close/>
                    <a:moveTo>
                      <a:pt x="46" y="433"/>
                    </a:moveTo>
                    <a:cubicBezTo>
                      <a:pt x="13" y="425"/>
                      <a:pt x="13" y="425"/>
                      <a:pt x="13" y="425"/>
                    </a:cubicBezTo>
                    <a:cubicBezTo>
                      <a:pt x="11" y="434"/>
                      <a:pt x="11" y="434"/>
                      <a:pt x="11" y="434"/>
                    </a:cubicBezTo>
                    <a:cubicBezTo>
                      <a:pt x="44" y="442"/>
                      <a:pt x="44" y="442"/>
                      <a:pt x="44" y="442"/>
                    </a:cubicBezTo>
                    <a:cubicBezTo>
                      <a:pt x="45" y="439"/>
                      <a:pt x="45" y="436"/>
                      <a:pt x="46" y="433"/>
                    </a:cubicBezTo>
                    <a:close/>
                    <a:moveTo>
                      <a:pt x="72" y="352"/>
                    </a:moveTo>
                    <a:cubicBezTo>
                      <a:pt x="41" y="339"/>
                      <a:pt x="41" y="339"/>
                      <a:pt x="41" y="339"/>
                    </a:cubicBezTo>
                    <a:cubicBezTo>
                      <a:pt x="38" y="347"/>
                      <a:pt x="38" y="347"/>
                      <a:pt x="38" y="347"/>
                    </a:cubicBezTo>
                    <a:cubicBezTo>
                      <a:pt x="69" y="360"/>
                      <a:pt x="69" y="360"/>
                      <a:pt x="69" y="360"/>
                    </a:cubicBezTo>
                    <a:cubicBezTo>
                      <a:pt x="70" y="357"/>
                      <a:pt x="71" y="354"/>
                      <a:pt x="72" y="352"/>
                    </a:cubicBezTo>
                    <a:close/>
                    <a:moveTo>
                      <a:pt x="111" y="276"/>
                    </a:moveTo>
                    <a:cubicBezTo>
                      <a:pt x="83" y="258"/>
                      <a:pt x="83" y="258"/>
                      <a:pt x="83" y="258"/>
                    </a:cubicBezTo>
                    <a:cubicBezTo>
                      <a:pt x="78" y="266"/>
                      <a:pt x="78" y="266"/>
                      <a:pt x="78" y="266"/>
                    </a:cubicBezTo>
                    <a:cubicBezTo>
                      <a:pt x="107" y="284"/>
                      <a:pt x="107" y="284"/>
                      <a:pt x="107" y="284"/>
                    </a:cubicBezTo>
                    <a:cubicBezTo>
                      <a:pt x="108" y="281"/>
                      <a:pt x="110" y="279"/>
                      <a:pt x="111" y="276"/>
                    </a:cubicBezTo>
                    <a:close/>
                    <a:moveTo>
                      <a:pt x="162" y="208"/>
                    </a:moveTo>
                    <a:cubicBezTo>
                      <a:pt x="137" y="186"/>
                      <a:pt x="137" y="186"/>
                      <a:pt x="137" y="186"/>
                    </a:cubicBezTo>
                    <a:cubicBezTo>
                      <a:pt x="131" y="193"/>
                      <a:pt x="131" y="193"/>
                      <a:pt x="131" y="193"/>
                    </a:cubicBezTo>
                    <a:cubicBezTo>
                      <a:pt x="156" y="215"/>
                      <a:pt x="156" y="215"/>
                      <a:pt x="156" y="215"/>
                    </a:cubicBezTo>
                    <a:cubicBezTo>
                      <a:pt x="158" y="212"/>
                      <a:pt x="160" y="210"/>
                      <a:pt x="162" y="208"/>
                    </a:cubicBezTo>
                    <a:close/>
                    <a:moveTo>
                      <a:pt x="224" y="149"/>
                    </a:moveTo>
                    <a:cubicBezTo>
                      <a:pt x="202" y="123"/>
                      <a:pt x="202" y="123"/>
                      <a:pt x="202" y="123"/>
                    </a:cubicBezTo>
                    <a:cubicBezTo>
                      <a:pt x="196" y="129"/>
                      <a:pt x="196" y="129"/>
                      <a:pt x="196" y="129"/>
                    </a:cubicBezTo>
                    <a:cubicBezTo>
                      <a:pt x="217" y="155"/>
                      <a:pt x="217" y="155"/>
                      <a:pt x="217" y="155"/>
                    </a:cubicBezTo>
                    <a:cubicBezTo>
                      <a:pt x="219" y="153"/>
                      <a:pt x="222" y="151"/>
                      <a:pt x="224" y="149"/>
                    </a:cubicBezTo>
                    <a:close/>
                    <a:moveTo>
                      <a:pt x="294" y="101"/>
                    </a:moveTo>
                    <a:cubicBezTo>
                      <a:pt x="277" y="72"/>
                      <a:pt x="277" y="72"/>
                      <a:pt x="277" y="72"/>
                    </a:cubicBezTo>
                    <a:cubicBezTo>
                      <a:pt x="270" y="76"/>
                      <a:pt x="270" y="76"/>
                      <a:pt x="270" y="76"/>
                    </a:cubicBezTo>
                    <a:cubicBezTo>
                      <a:pt x="286" y="105"/>
                      <a:pt x="286" y="105"/>
                      <a:pt x="286" y="105"/>
                    </a:cubicBezTo>
                    <a:cubicBezTo>
                      <a:pt x="289" y="104"/>
                      <a:pt x="292" y="102"/>
                      <a:pt x="294" y="101"/>
                    </a:cubicBezTo>
                    <a:close/>
                    <a:moveTo>
                      <a:pt x="372" y="65"/>
                    </a:moveTo>
                    <a:cubicBezTo>
                      <a:pt x="360" y="34"/>
                      <a:pt x="360" y="34"/>
                      <a:pt x="360" y="34"/>
                    </a:cubicBezTo>
                    <a:cubicBezTo>
                      <a:pt x="351" y="37"/>
                      <a:pt x="351" y="37"/>
                      <a:pt x="351" y="37"/>
                    </a:cubicBezTo>
                    <a:cubicBezTo>
                      <a:pt x="363" y="68"/>
                      <a:pt x="363" y="68"/>
                      <a:pt x="363" y="68"/>
                    </a:cubicBezTo>
                    <a:cubicBezTo>
                      <a:pt x="366" y="67"/>
                      <a:pt x="369" y="66"/>
                      <a:pt x="372" y="65"/>
                    </a:cubicBezTo>
                    <a:close/>
                    <a:moveTo>
                      <a:pt x="454" y="43"/>
                    </a:moveTo>
                    <a:cubicBezTo>
                      <a:pt x="447" y="10"/>
                      <a:pt x="447" y="10"/>
                      <a:pt x="447" y="10"/>
                    </a:cubicBezTo>
                    <a:cubicBezTo>
                      <a:pt x="438" y="11"/>
                      <a:pt x="438" y="11"/>
                      <a:pt x="438" y="11"/>
                    </a:cubicBezTo>
                    <a:cubicBezTo>
                      <a:pt x="445" y="44"/>
                      <a:pt x="445" y="44"/>
                      <a:pt x="445" y="44"/>
                    </a:cubicBezTo>
                    <a:cubicBezTo>
                      <a:pt x="448" y="44"/>
                      <a:pt x="451" y="43"/>
                      <a:pt x="454" y="43"/>
                    </a:cubicBezTo>
                    <a:close/>
                    <a:moveTo>
                      <a:pt x="539" y="34"/>
                    </a:moveTo>
                    <a:cubicBezTo>
                      <a:pt x="538" y="0"/>
                      <a:pt x="538" y="0"/>
                      <a:pt x="538" y="0"/>
                    </a:cubicBezTo>
                    <a:cubicBezTo>
                      <a:pt x="529" y="1"/>
                      <a:pt x="529" y="1"/>
                      <a:pt x="529" y="1"/>
                    </a:cubicBezTo>
                    <a:cubicBezTo>
                      <a:pt x="529" y="34"/>
                      <a:pt x="529" y="34"/>
                      <a:pt x="529" y="34"/>
                    </a:cubicBezTo>
                    <a:cubicBezTo>
                      <a:pt x="532" y="34"/>
                      <a:pt x="535" y="34"/>
                      <a:pt x="539" y="34"/>
                    </a:cubicBezTo>
                    <a:close/>
                    <a:moveTo>
                      <a:pt x="624" y="39"/>
                    </a:moveTo>
                    <a:cubicBezTo>
                      <a:pt x="628" y="6"/>
                      <a:pt x="628" y="6"/>
                      <a:pt x="628" y="6"/>
                    </a:cubicBezTo>
                    <a:cubicBezTo>
                      <a:pt x="619" y="5"/>
                      <a:pt x="619" y="5"/>
                      <a:pt x="619" y="5"/>
                    </a:cubicBezTo>
                    <a:cubicBezTo>
                      <a:pt x="615" y="38"/>
                      <a:pt x="615" y="38"/>
                      <a:pt x="615" y="38"/>
                    </a:cubicBezTo>
                    <a:cubicBezTo>
                      <a:pt x="618" y="39"/>
                      <a:pt x="621" y="39"/>
                      <a:pt x="624" y="39"/>
                    </a:cubicBezTo>
                    <a:close/>
                    <a:moveTo>
                      <a:pt x="707" y="59"/>
                    </a:moveTo>
                    <a:cubicBezTo>
                      <a:pt x="717" y="27"/>
                      <a:pt x="717" y="27"/>
                      <a:pt x="717" y="27"/>
                    </a:cubicBezTo>
                    <a:cubicBezTo>
                      <a:pt x="708" y="24"/>
                      <a:pt x="708" y="24"/>
                      <a:pt x="708" y="24"/>
                    </a:cubicBezTo>
                    <a:cubicBezTo>
                      <a:pt x="698" y="56"/>
                      <a:pt x="698" y="56"/>
                      <a:pt x="698" y="56"/>
                    </a:cubicBezTo>
                    <a:cubicBezTo>
                      <a:pt x="701" y="57"/>
                      <a:pt x="704" y="58"/>
                      <a:pt x="707" y="59"/>
                    </a:cubicBezTo>
                    <a:close/>
                    <a:moveTo>
                      <a:pt x="785" y="92"/>
                    </a:moveTo>
                    <a:cubicBezTo>
                      <a:pt x="800" y="62"/>
                      <a:pt x="800" y="62"/>
                      <a:pt x="800" y="62"/>
                    </a:cubicBezTo>
                    <a:cubicBezTo>
                      <a:pt x="792" y="58"/>
                      <a:pt x="792" y="58"/>
                      <a:pt x="792" y="58"/>
                    </a:cubicBezTo>
                    <a:cubicBezTo>
                      <a:pt x="777" y="87"/>
                      <a:pt x="777" y="87"/>
                      <a:pt x="777" y="87"/>
                    </a:cubicBezTo>
                    <a:cubicBezTo>
                      <a:pt x="780" y="89"/>
                      <a:pt x="782" y="90"/>
                      <a:pt x="785" y="92"/>
                    </a:cubicBezTo>
                    <a:close/>
                    <a:moveTo>
                      <a:pt x="857" y="137"/>
                    </a:moveTo>
                    <a:cubicBezTo>
                      <a:pt x="877" y="110"/>
                      <a:pt x="877" y="110"/>
                      <a:pt x="877" y="110"/>
                    </a:cubicBezTo>
                    <a:cubicBezTo>
                      <a:pt x="870" y="104"/>
                      <a:pt x="870" y="104"/>
                      <a:pt x="870" y="104"/>
                    </a:cubicBezTo>
                    <a:cubicBezTo>
                      <a:pt x="850" y="132"/>
                      <a:pt x="850" y="132"/>
                      <a:pt x="850" y="132"/>
                    </a:cubicBezTo>
                    <a:cubicBezTo>
                      <a:pt x="852" y="133"/>
                      <a:pt x="855" y="135"/>
                      <a:pt x="857" y="137"/>
                    </a:cubicBezTo>
                    <a:close/>
                    <a:moveTo>
                      <a:pt x="975" y="260"/>
                    </a:moveTo>
                    <a:cubicBezTo>
                      <a:pt x="1002" y="241"/>
                      <a:pt x="1002" y="241"/>
                      <a:pt x="1002" y="241"/>
                    </a:cubicBezTo>
                    <a:cubicBezTo>
                      <a:pt x="997" y="233"/>
                      <a:pt x="997" y="233"/>
                      <a:pt x="997" y="233"/>
                    </a:cubicBezTo>
                    <a:cubicBezTo>
                      <a:pt x="969" y="252"/>
                      <a:pt x="969" y="252"/>
                      <a:pt x="969" y="252"/>
                    </a:cubicBezTo>
                    <a:cubicBezTo>
                      <a:pt x="971" y="255"/>
                      <a:pt x="973" y="257"/>
                      <a:pt x="975" y="260"/>
                    </a:cubicBezTo>
                    <a:close/>
                    <a:moveTo>
                      <a:pt x="921" y="193"/>
                    </a:moveTo>
                    <a:cubicBezTo>
                      <a:pt x="945" y="170"/>
                      <a:pt x="945" y="170"/>
                      <a:pt x="945" y="170"/>
                    </a:cubicBezTo>
                    <a:cubicBezTo>
                      <a:pt x="939" y="164"/>
                      <a:pt x="939" y="164"/>
                      <a:pt x="939" y="164"/>
                    </a:cubicBezTo>
                    <a:cubicBezTo>
                      <a:pt x="915" y="187"/>
                      <a:pt x="915" y="187"/>
                      <a:pt x="915" y="187"/>
                    </a:cubicBezTo>
                    <a:cubicBezTo>
                      <a:pt x="917" y="189"/>
                      <a:pt x="919" y="191"/>
                      <a:pt x="921" y="193"/>
                    </a:cubicBezTo>
                    <a:close/>
                    <a:moveTo>
                      <a:pt x="1016" y="334"/>
                    </a:moveTo>
                    <a:cubicBezTo>
                      <a:pt x="1047" y="320"/>
                      <a:pt x="1047" y="320"/>
                      <a:pt x="1047" y="320"/>
                    </a:cubicBezTo>
                    <a:cubicBezTo>
                      <a:pt x="1043" y="311"/>
                      <a:pt x="1043" y="311"/>
                      <a:pt x="1043" y="311"/>
                    </a:cubicBezTo>
                    <a:cubicBezTo>
                      <a:pt x="1013" y="326"/>
                      <a:pt x="1013" y="326"/>
                      <a:pt x="1013" y="326"/>
                    </a:cubicBezTo>
                    <a:cubicBezTo>
                      <a:pt x="1014" y="328"/>
                      <a:pt x="1015" y="331"/>
                      <a:pt x="1016" y="334"/>
                    </a:cubicBezTo>
                    <a:close/>
                    <a:moveTo>
                      <a:pt x="1046" y="414"/>
                    </a:moveTo>
                    <a:cubicBezTo>
                      <a:pt x="1078" y="405"/>
                      <a:pt x="1078" y="405"/>
                      <a:pt x="1078" y="405"/>
                    </a:cubicBezTo>
                    <a:cubicBezTo>
                      <a:pt x="1075" y="396"/>
                      <a:pt x="1075" y="396"/>
                      <a:pt x="1075" y="396"/>
                    </a:cubicBezTo>
                    <a:cubicBezTo>
                      <a:pt x="1043" y="405"/>
                      <a:pt x="1043" y="405"/>
                      <a:pt x="1043" y="405"/>
                    </a:cubicBezTo>
                    <a:cubicBezTo>
                      <a:pt x="1044" y="408"/>
                      <a:pt x="1045" y="411"/>
                      <a:pt x="1046" y="414"/>
                    </a:cubicBezTo>
                    <a:close/>
                    <a:moveTo>
                      <a:pt x="21" y="702"/>
                    </a:moveTo>
                    <a:cubicBezTo>
                      <a:pt x="53" y="693"/>
                      <a:pt x="53" y="693"/>
                      <a:pt x="53" y="693"/>
                    </a:cubicBezTo>
                    <a:cubicBezTo>
                      <a:pt x="52" y="690"/>
                      <a:pt x="52" y="688"/>
                      <a:pt x="51" y="685"/>
                    </a:cubicBezTo>
                    <a:cubicBezTo>
                      <a:pt x="19" y="694"/>
                      <a:pt x="19" y="694"/>
                      <a:pt x="19" y="694"/>
                    </a:cubicBezTo>
                    <a:cubicBezTo>
                      <a:pt x="21" y="702"/>
                      <a:pt x="21" y="702"/>
                      <a:pt x="21" y="702"/>
                    </a:cubicBezTo>
                    <a:close/>
                    <a:moveTo>
                      <a:pt x="54" y="787"/>
                    </a:moveTo>
                    <a:cubicBezTo>
                      <a:pt x="84" y="773"/>
                      <a:pt x="84" y="773"/>
                      <a:pt x="84" y="773"/>
                    </a:cubicBezTo>
                    <a:cubicBezTo>
                      <a:pt x="82" y="770"/>
                      <a:pt x="81" y="767"/>
                      <a:pt x="80" y="765"/>
                    </a:cubicBezTo>
                    <a:cubicBezTo>
                      <a:pt x="50" y="779"/>
                      <a:pt x="50" y="779"/>
                      <a:pt x="50" y="779"/>
                    </a:cubicBezTo>
                    <a:cubicBezTo>
                      <a:pt x="54" y="787"/>
                      <a:pt x="54" y="787"/>
                      <a:pt x="54" y="787"/>
                    </a:cubicBezTo>
                    <a:close/>
                    <a:moveTo>
                      <a:pt x="1018" y="832"/>
                    </a:moveTo>
                    <a:cubicBezTo>
                      <a:pt x="990" y="815"/>
                      <a:pt x="990" y="815"/>
                      <a:pt x="990" y="815"/>
                    </a:cubicBezTo>
                    <a:cubicBezTo>
                      <a:pt x="988" y="818"/>
                      <a:pt x="987" y="820"/>
                      <a:pt x="985" y="823"/>
                    </a:cubicBezTo>
                    <a:cubicBezTo>
                      <a:pt x="1014" y="840"/>
                      <a:pt x="1014" y="840"/>
                      <a:pt x="1014" y="840"/>
                    </a:cubicBezTo>
                    <a:cubicBezTo>
                      <a:pt x="1018" y="832"/>
                      <a:pt x="1018" y="832"/>
                      <a:pt x="1018" y="832"/>
                    </a:cubicBezTo>
                    <a:close/>
                    <a:moveTo>
                      <a:pt x="1059" y="751"/>
                    </a:moveTo>
                    <a:cubicBezTo>
                      <a:pt x="1028" y="739"/>
                      <a:pt x="1028" y="739"/>
                      <a:pt x="1028" y="739"/>
                    </a:cubicBezTo>
                    <a:cubicBezTo>
                      <a:pt x="1027" y="741"/>
                      <a:pt x="1025" y="744"/>
                      <a:pt x="1024" y="747"/>
                    </a:cubicBezTo>
                    <a:cubicBezTo>
                      <a:pt x="1055" y="760"/>
                      <a:pt x="1055" y="760"/>
                      <a:pt x="1055" y="760"/>
                    </a:cubicBezTo>
                    <a:cubicBezTo>
                      <a:pt x="1059" y="751"/>
                      <a:pt x="1059" y="751"/>
                      <a:pt x="1059" y="751"/>
                    </a:cubicBezTo>
                    <a:close/>
                    <a:moveTo>
                      <a:pt x="1085" y="664"/>
                    </a:moveTo>
                    <a:cubicBezTo>
                      <a:pt x="1052" y="657"/>
                      <a:pt x="1052" y="657"/>
                      <a:pt x="1052" y="657"/>
                    </a:cubicBezTo>
                    <a:cubicBezTo>
                      <a:pt x="1052" y="660"/>
                      <a:pt x="1051" y="663"/>
                      <a:pt x="1050" y="666"/>
                    </a:cubicBezTo>
                    <a:cubicBezTo>
                      <a:pt x="1083" y="673"/>
                      <a:pt x="1083" y="673"/>
                      <a:pt x="1083" y="673"/>
                    </a:cubicBezTo>
                    <a:cubicBezTo>
                      <a:pt x="1085" y="664"/>
                      <a:pt x="1085" y="664"/>
                      <a:pt x="1085" y="664"/>
                    </a:cubicBezTo>
                    <a:close/>
                    <a:moveTo>
                      <a:pt x="1097" y="574"/>
                    </a:moveTo>
                    <a:cubicBezTo>
                      <a:pt x="1063" y="572"/>
                      <a:pt x="1063" y="572"/>
                      <a:pt x="1063" y="572"/>
                    </a:cubicBezTo>
                    <a:cubicBezTo>
                      <a:pt x="1063" y="576"/>
                      <a:pt x="1063" y="579"/>
                      <a:pt x="1063" y="582"/>
                    </a:cubicBezTo>
                    <a:cubicBezTo>
                      <a:pt x="1096" y="583"/>
                      <a:pt x="1096" y="583"/>
                      <a:pt x="1096" y="583"/>
                    </a:cubicBezTo>
                    <a:cubicBezTo>
                      <a:pt x="1097" y="574"/>
                      <a:pt x="1097" y="574"/>
                      <a:pt x="1097" y="574"/>
                    </a:cubicBezTo>
                    <a:close/>
                    <a:moveTo>
                      <a:pt x="1093" y="484"/>
                    </a:moveTo>
                    <a:cubicBezTo>
                      <a:pt x="1060" y="487"/>
                      <a:pt x="1060" y="487"/>
                      <a:pt x="1060" y="487"/>
                    </a:cubicBezTo>
                    <a:cubicBezTo>
                      <a:pt x="1060" y="490"/>
                      <a:pt x="1061" y="493"/>
                      <a:pt x="1061" y="496"/>
                    </a:cubicBezTo>
                    <a:cubicBezTo>
                      <a:pt x="1094" y="493"/>
                      <a:pt x="1094" y="493"/>
                      <a:pt x="1094" y="493"/>
                    </a:cubicBezTo>
                    <a:cubicBezTo>
                      <a:pt x="1093" y="484"/>
                      <a:pt x="1093" y="484"/>
                      <a:pt x="1093" y="484"/>
                    </a:cubicBezTo>
                    <a:close/>
                    <a:moveTo>
                      <a:pt x="36" y="488"/>
                    </a:moveTo>
                    <a:cubicBezTo>
                      <a:pt x="3" y="485"/>
                      <a:pt x="3" y="485"/>
                      <a:pt x="3" y="485"/>
                    </a:cubicBezTo>
                    <a:cubicBezTo>
                      <a:pt x="2" y="494"/>
                      <a:pt x="2" y="494"/>
                      <a:pt x="2" y="494"/>
                    </a:cubicBezTo>
                    <a:cubicBezTo>
                      <a:pt x="35" y="497"/>
                      <a:pt x="35" y="497"/>
                      <a:pt x="35" y="497"/>
                    </a:cubicBezTo>
                    <a:cubicBezTo>
                      <a:pt x="36" y="494"/>
                      <a:pt x="36" y="491"/>
                      <a:pt x="36" y="488"/>
                    </a:cubicBezTo>
                    <a:close/>
                    <a:moveTo>
                      <a:pt x="53" y="405"/>
                    </a:moveTo>
                    <a:cubicBezTo>
                      <a:pt x="21" y="396"/>
                      <a:pt x="21" y="396"/>
                      <a:pt x="21" y="396"/>
                    </a:cubicBezTo>
                    <a:cubicBezTo>
                      <a:pt x="19" y="405"/>
                      <a:pt x="19" y="405"/>
                      <a:pt x="19" y="405"/>
                    </a:cubicBezTo>
                    <a:cubicBezTo>
                      <a:pt x="51" y="414"/>
                      <a:pt x="51" y="414"/>
                      <a:pt x="51" y="414"/>
                    </a:cubicBezTo>
                    <a:cubicBezTo>
                      <a:pt x="52" y="411"/>
                      <a:pt x="53" y="408"/>
                      <a:pt x="53" y="405"/>
                    </a:cubicBezTo>
                    <a:close/>
                    <a:moveTo>
                      <a:pt x="84" y="325"/>
                    </a:moveTo>
                    <a:cubicBezTo>
                      <a:pt x="54" y="311"/>
                      <a:pt x="54" y="311"/>
                      <a:pt x="54" y="311"/>
                    </a:cubicBezTo>
                    <a:cubicBezTo>
                      <a:pt x="50" y="319"/>
                      <a:pt x="50" y="319"/>
                      <a:pt x="50" y="319"/>
                    </a:cubicBezTo>
                    <a:cubicBezTo>
                      <a:pt x="80" y="334"/>
                      <a:pt x="80" y="334"/>
                      <a:pt x="80" y="334"/>
                    </a:cubicBezTo>
                    <a:cubicBezTo>
                      <a:pt x="81" y="331"/>
                      <a:pt x="83" y="328"/>
                      <a:pt x="84" y="325"/>
                    </a:cubicBezTo>
                    <a:close/>
                    <a:moveTo>
                      <a:pt x="127" y="252"/>
                    </a:moveTo>
                    <a:cubicBezTo>
                      <a:pt x="125" y="254"/>
                      <a:pt x="124" y="257"/>
                      <a:pt x="122" y="259"/>
                    </a:cubicBezTo>
                    <a:cubicBezTo>
                      <a:pt x="95" y="240"/>
                      <a:pt x="95" y="240"/>
                      <a:pt x="95" y="240"/>
                    </a:cubicBezTo>
                    <a:cubicBezTo>
                      <a:pt x="100" y="233"/>
                      <a:pt x="100" y="233"/>
                      <a:pt x="100" y="233"/>
                    </a:cubicBezTo>
                    <a:cubicBezTo>
                      <a:pt x="127" y="252"/>
                      <a:pt x="127" y="252"/>
                      <a:pt x="127" y="252"/>
                    </a:cubicBezTo>
                    <a:close/>
                    <a:moveTo>
                      <a:pt x="182" y="187"/>
                    </a:moveTo>
                    <a:cubicBezTo>
                      <a:pt x="180" y="189"/>
                      <a:pt x="178" y="191"/>
                      <a:pt x="176" y="193"/>
                    </a:cubicBezTo>
                    <a:cubicBezTo>
                      <a:pt x="152" y="170"/>
                      <a:pt x="152" y="170"/>
                      <a:pt x="152" y="170"/>
                    </a:cubicBezTo>
                    <a:cubicBezTo>
                      <a:pt x="158" y="163"/>
                      <a:pt x="158" y="163"/>
                      <a:pt x="158" y="163"/>
                    </a:cubicBezTo>
                    <a:cubicBezTo>
                      <a:pt x="182" y="187"/>
                      <a:pt x="182" y="187"/>
                      <a:pt x="182" y="187"/>
                    </a:cubicBezTo>
                    <a:close/>
                    <a:moveTo>
                      <a:pt x="247" y="131"/>
                    </a:moveTo>
                    <a:cubicBezTo>
                      <a:pt x="244" y="133"/>
                      <a:pt x="242" y="135"/>
                      <a:pt x="239" y="137"/>
                    </a:cubicBezTo>
                    <a:cubicBezTo>
                      <a:pt x="220" y="110"/>
                      <a:pt x="220" y="110"/>
                      <a:pt x="220" y="110"/>
                    </a:cubicBezTo>
                    <a:cubicBezTo>
                      <a:pt x="227" y="104"/>
                      <a:pt x="227" y="104"/>
                      <a:pt x="227" y="104"/>
                    </a:cubicBezTo>
                    <a:cubicBezTo>
                      <a:pt x="247" y="131"/>
                      <a:pt x="247" y="131"/>
                      <a:pt x="247" y="131"/>
                    </a:cubicBezTo>
                    <a:close/>
                    <a:moveTo>
                      <a:pt x="320" y="87"/>
                    </a:moveTo>
                    <a:cubicBezTo>
                      <a:pt x="305" y="57"/>
                      <a:pt x="305" y="57"/>
                      <a:pt x="305" y="57"/>
                    </a:cubicBezTo>
                    <a:cubicBezTo>
                      <a:pt x="296" y="62"/>
                      <a:pt x="296" y="62"/>
                      <a:pt x="296" y="62"/>
                    </a:cubicBezTo>
                    <a:cubicBezTo>
                      <a:pt x="312" y="91"/>
                      <a:pt x="312" y="91"/>
                      <a:pt x="312" y="91"/>
                    </a:cubicBezTo>
                    <a:cubicBezTo>
                      <a:pt x="314" y="90"/>
                      <a:pt x="317" y="89"/>
                      <a:pt x="320" y="87"/>
                    </a:cubicBezTo>
                    <a:close/>
                    <a:moveTo>
                      <a:pt x="399" y="56"/>
                    </a:moveTo>
                    <a:cubicBezTo>
                      <a:pt x="389" y="24"/>
                      <a:pt x="389" y="24"/>
                      <a:pt x="389" y="24"/>
                    </a:cubicBezTo>
                    <a:cubicBezTo>
                      <a:pt x="380" y="27"/>
                      <a:pt x="380" y="27"/>
                      <a:pt x="380" y="27"/>
                    </a:cubicBezTo>
                    <a:cubicBezTo>
                      <a:pt x="390" y="59"/>
                      <a:pt x="390" y="59"/>
                      <a:pt x="390" y="59"/>
                    </a:cubicBezTo>
                    <a:cubicBezTo>
                      <a:pt x="393" y="58"/>
                      <a:pt x="396" y="57"/>
                      <a:pt x="399" y="56"/>
                    </a:cubicBezTo>
                    <a:close/>
                    <a:moveTo>
                      <a:pt x="482" y="38"/>
                    </a:moveTo>
                    <a:cubicBezTo>
                      <a:pt x="478" y="5"/>
                      <a:pt x="478" y="5"/>
                      <a:pt x="478" y="5"/>
                    </a:cubicBezTo>
                    <a:cubicBezTo>
                      <a:pt x="469" y="6"/>
                      <a:pt x="469" y="6"/>
                      <a:pt x="469" y="6"/>
                    </a:cubicBezTo>
                    <a:cubicBezTo>
                      <a:pt x="473" y="39"/>
                      <a:pt x="473" y="39"/>
                      <a:pt x="473" y="39"/>
                    </a:cubicBezTo>
                    <a:cubicBezTo>
                      <a:pt x="476" y="39"/>
                      <a:pt x="479" y="39"/>
                      <a:pt x="482" y="38"/>
                    </a:cubicBezTo>
                    <a:close/>
                    <a:moveTo>
                      <a:pt x="567" y="34"/>
                    </a:moveTo>
                    <a:cubicBezTo>
                      <a:pt x="568" y="1"/>
                      <a:pt x="568" y="1"/>
                      <a:pt x="568" y="1"/>
                    </a:cubicBezTo>
                    <a:cubicBezTo>
                      <a:pt x="559" y="0"/>
                      <a:pt x="559" y="0"/>
                      <a:pt x="559" y="0"/>
                    </a:cubicBezTo>
                    <a:cubicBezTo>
                      <a:pt x="558" y="34"/>
                      <a:pt x="558" y="34"/>
                      <a:pt x="558" y="34"/>
                    </a:cubicBezTo>
                    <a:cubicBezTo>
                      <a:pt x="561" y="34"/>
                      <a:pt x="564" y="34"/>
                      <a:pt x="567" y="34"/>
                    </a:cubicBezTo>
                    <a:close/>
                    <a:moveTo>
                      <a:pt x="652" y="44"/>
                    </a:moveTo>
                    <a:cubicBezTo>
                      <a:pt x="658" y="12"/>
                      <a:pt x="658" y="12"/>
                      <a:pt x="658" y="12"/>
                    </a:cubicBezTo>
                    <a:cubicBezTo>
                      <a:pt x="649" y="10"/>
                      <a:pt x="649" y="10"/>
                      <a:pt x="649" y="10"/>
                    </a:cubicBezTo>
                    <a:cubicBezTo>
                      <a:pt x="643" y="43"/>
                      <a:pt x="643" y="43"/>
                      <a:pt x="643" y="43"/>
                    </a:cubicBezTo>
                    <a:cubicBezTo>
                      <a:pt x="646" y="43"/>
                      <a:pt x="649" y="44"/>
                      <a:pt x="652" y="44"/>
                    </a:cubicBezTo>
                    <a:close/>
                    <a:moveTo>
                      <a:pt x="734" y="68"/>
                    </a:moveTo>
                    <a:cubicBezTo>
                      <a:pt x="745" y="37"/>
                      <a:pt x="745" y="37"/>
                      <a:pt x="745" y="37"/>
                    </a:cubicBezTo>
                    <a:cubicBezTo>
                      <a:pt x="737" y="34"/>
                      <a:pt x="737" y="34"/>
                      <a:pt x="737" y="34"/>
                    </a:cubicBezTo>
                    <a:cubicBezTo>
                      <a:pt x="725" y="65"/>
                      <a:pt x="725" y="65"/>
                      <a:pt x="725" y="65"/>
                    </a:cubicBezTo>
                    <a:cubicBezTo>
                      <a:pt x="728" y="66"/>
                      <a:pt x="731" y="67"/>
                      <a:pt x="734" y="68"/>
                    </a:cubicBezTo>
                    <a:close/>
                    <a:moveTo>
                      <a:pt x="810" y="106"/>
                    </a:moveTo>
                    <a:cubicBezTo>
                      <a:pt x="827" y="76"/>
                      <a:pt x="827" y="76"/>
                      <a:pt x="827" y="76"/>
                    </a:cubicBezTo>
                    <a:cubicBezTo>
                      <a:pt x="819" y="72"/>
                      <a:pt x="819" y="72"/>
                      <a:pt x="819" y="72"/>
                    </a:cubicBezTo>
                    <a:cubicBezTo>
                      <a:pt x="802" y="101"/>
                      <a:pt x="802" y="101"/>
                      <a:pt x="802" y="101"/>
                    </a:cubicBezTo>
                    <a:cubicBezTo>
                      <a:pt x="805" y="102"/>
                      <a:pt x="808" y="104"/>
                      <a:pt x="810" y="106"/>
                    </a:cubicBezTo>
                    <a:close/>
                    <a:moveTo>
                      <a:pt x="880" y="155"/>
                    </a:moveTo>
                    <a:cubicBezTo>
                      <a:pt x="877" y="153"/>
                      <a:pt x="875" y="151"/>
                      <a:pt x="873" y="149"/>
                    </a:cubicBezTo>
                    <a:cubicBezTo>
                      <a:pt x="894" y="123"/>
                      <a:pt x="894" y="123"/>
                      <a:pt x="894" y="123"/>
                    </a:cubicBezTo>
                    <a:cubicBezTo>
                      <a:pt x="901" y="129"/>
                      <a:pt x="901" y="129"/>
                      <a:pt x="901" y="129"/>
                    </a:cubicBezTo>
                    <a:cubicBezTo>
                      <a:pt x="880" y="155"/>
                      <a:pt x="880" y="155"/>
                      <a:pt x="880" y="155"/>
                    </a:cubicBezTo>
                    <a:close/>
                    <a:moveTo>
                      <a:pt x="990" y="284"/>
                    </a:moveTo>
                    <a:cubicBezTo>
                      <a:pt x="988" y="281"/>
                      <a:pt x="987" y="279"/>
                      <a:pt x="985" y="276"/>
                    </a:cubicBezTo>
                    <a:cubicBezTo>
                      <a:pt x="1014" y="259"/>
                      <a:pt x="1014" y="259"/>
                      <a:pt x="1014" y="259"/>
                    </a:cubicBezTo>
                    <a:cubicBezTo>
                      <a:pt x="1019" y="266"/>
                      <a:pt x="1019" y="266"/>
                      <a:pt x="1019" y="266"/>
                    </a:cubicBezTo>
                    <a:cubicBezTo>
                      <a:pt x="990" y="284"/>
                      <a:pt x="990" y="284"/>
                      <a:pt x="990" y="284"/>
                    </a:cubicBezTo>
                    <a:close/>
                    <a:moveTo>
                      <a:pt x="940" y="215"/>
                    </a:moveTo>
                    <a:cubicBezTo>
                      <a:pt x="938" y="213"/>
                      <a:pt x="936" y="210"/>
                      <a:pt x="934" y="208"/>
                    </a:cubicBezTo>
                    <a:cubicBezTo>
                      <a:pt x="960" y="186"/>
                      <a:pt x="960" y="186"/>
                      <a:pt x="960" y="186"/>
                    </a:cubicBezTo>
                    <a:cubicBezTo>
                      <a:pt x="966" y="193"/>
                      <a:pt x="966" y="193"/>
                      <a:pt x="966" y="193"/>
                    </a:cubicBezTo>
                    <a:cubicBezTo>
                      <a:pt x="940" y="215"/>
                      <a:pt x="940" y="215"/>
                      <a:pt x="940" y="215"/>
                    </a:cubicBezTo>
                    <a:close/>
                    <a:moveTo>
                      <a:pt x="1028" y="360"/>
                    </a:moveTo>
                    <a:cubicBezTo>
                      <a:pt x="1059" y="348"/>
                      <a:pt x="1059" y="348"/>
                      <a:pt x="1059" y="348"/>
                    </a:cubicBezTo>
                    <a:cubicBezTo>
                      <a:pt x="1055" y="339"/>
                      <a:pt x="1055" y="339"/>
                      <a:pt x="1055" y="339"/>
                    </a:cubicBezTo>
                    <a:cubicBezTo>
                      <a:pt x="1024" y="352"/>
                      <a:pt x="1024" y="352"/>
                      <a:pt x="1024" y="352"/>
                    </a:cubicBezTo>
                    <a:cubicBezTo>
                      <a:pt x="1026" y="355"/>
                      <a:pt x="1027" y="358"/>
                      <a:pt x="1028" y="360"/>
                    </a:cubicBezTo>
                    <a:close/>
                    <a:moveTo>
                      <a:pt x="1052" y="442"/>
                    </a:moveTo>
                    <a:cubicBezTo>
                      <a:pt x="1085" y="435"/>
                      <a:pt x="1085" y="435"/>
                      <a:pt x="1085" y="435"/>
                    </a:cubicBezTo>
                    <a:cubicBezTo>
                      <a:pt x="1083" y="426"/>
                      <a:pt x="1083" y="426"/>
                      <a:pt x="1083" y="426"/>
                    </a:cubicBezTo>
                    <a:cubicBezTo>
                      <a:pt x="1050" y="433"/>
                      <a:pt x="1050" y="433"/>
                      <a:pt x="1050" y="433"/>
                    </a:cubicBezTo>
                    <a:cubicBezTo>
                      <a:pt x="1051" y="436"/>
                      <a:pt x="1052" y="439"/>
                      <a:pt x="1052" y="442"/>
                    </a:cubicBezTo>
                    <a:close/>
                    <a:moveTo>
                      <a:pt x="13" y="673"/>
                    </a:moveTo>
                    <a:cubicBezTo>
                      <a:pt x="46" y="666"/>
                      <a:pt x="46" y="666"/>
                      <a:pt x="46" y="666"/>
                    </a:cubicBezTo>
                    <a:cubicBezTo>
                      <a:pt x="45" y="663"/>
                      <a:pt x="45" y="660"/>
                      <a:pt x="44" y="657"/>
                    </a:cubicBezTo>
                    <a:cubicBezTo>
                      <a:pt x="11" y="664"/>
                      <a:pt x="11" y="664"/>
                      <a:pt x="11" y="664"/>
                    </a:cubicBezTo>
                    <a:cubicBezTo>
                      <a:pt x="13" y="673"/>
                      <a:pt x="13" y="673"/>
                      <a:pt x="13" y="673"/>
                    </a:cubicBezTo>
                    <a:close/>
                    <a:moveTo>
                      <a:pt x="41" y="759"/>
                    </a:moveTo>
                    <a:cubicBezTo>
                      <a:pt x="72" y="747"/>
                      <a:pt x="72" y="747"/>
                      <a:pt x="72" y="747"/>
                    </a:cubicBezTo>
                    <a:cubicBezTo>
                      <a:pt x="71" y="744"/>
                      <a:pt x="70" y="741"/>
                      <a:pt x="69" y="738"/>
                    </a:cubicBezTo>
                    <a:cubicBezTo>
                      <a:pt x="38" y="751"/>
                      <a:pt x="38" y="751"/>
                      <a:pt x="38" y="751"/>
                    </a:cubicBezTo>
                    <a:cubicBezTo>
                      <a:pt x="41" y="759"/>
                      <a:pt x="41" y="759"/>
                      <a:pt x="41" y="759"/>
                    </a:cubicBezTo>
                    <a:close/>
                    <a:moveTo>
                      <a:pt x="83" y="840"/>
                    </a:moveTo>
                    <a:cubicBezTo>
                      <a:pt x="111" y="822"/>
                      <a:pt x="111" y="822"/>
                      <a:pt x="111" y="822"/>
                    </a:cubicBezTo>
                    <a:cubicBezTo>
                      <a:pt x="110" y="820"/>
                      <a:pt x="108" y="817"/>
                      <a:pt x="106" y="815"/>
                    </a:cubicBezTo>
                    <a:cubicBezTo>
                      <a:pt x="78" y="832"/>
                      <a:pt x="78" y="832"/>
                      <a:pt x="78" y="832"/>
                    </a:cubicBezTo>
                    <a:cubicBezTo>
                      <a:pt x="83" y="840"/>
                      <a:pt x="83" y="840"/>
                      <a:pt x="83" y="840"/>
                    </a:cubicBezTo>
                    <a:close/>
                    <a:moveTo>
                      <a:pt x="1002" y="858"/>
                    </a:moveTo>
                    <a:cubicBezTo>
                      <a:pt x="997" y="866"/>
                      <a:pt x="997" y="866"/>
                      <a:pt x="997" y="866"/>
                    </a:cubicBezTo>
                    <a:cubicBezTo>
                      <a:pt x="969" y="847"/>
                      <a:pt x="969" y="847"/>
                      <a:pt x="969" y="847"/>
                    </a:cubicBezTo>
                    <a:cubicBezTo>
                      <a:pt x="971" y="844"/>
                      <a:pt x="973" y="842"/>
                      <a:pt x="974" y="839"/>
                    </a:cubicBezTo>
                    <a:cubicBezTo>
                      <a:pt x="1002" y="858"/>
                      <a:pt x="1002" y="858"/>
                      <a:pt x="1002" y="858"/>
                    </a:cubicBezTo>
                    <a:close/>
                    <a:moveTo>
                      <a:pt x="1047" y="779"/>
                    </a:moveTo>
                    <a:cubicBezTo>
                      <a:pt x="1016" y="765"/>
                      <a:pt x="1016" y="765"/>
                      <a:pt x="1016" y="765"/>
                    </a:cubicBezTo>
                    <a:cubicBezTo>
                      <a:pt x="1015" y="768"/>
                      <a:pt x="1014" y="771"/>
                      <a:pt x="1012" y="773"/>
                    </a:cubicBezTo>
                    <a:cubicBezTo>
                      <a:pt x="1043" y="787"/>
                      <a:pt x="1043" y="787"/>
                      <a:pt x="1043" y="787"/>
                    </a:cubicBezTo>
                    <a:cubicBezTo>
                      <a:pt x="1047" y="779"/>
                      <a:pt x="1047" y="779"/>
                      <a:pt x="1047" y="779"/>
                    </a:cubicBezTo>
                    <a:close/>
                    <a:moveTo>
                      <a:pt x="1078" y="694"/>
                    </a:moveTo>
                    <a:cubicBezTo>
                      <a:pt x="1045" y="685"/>
                      <a:pt x="1045" y="685"/>
                      <a:pt x="1045" y="685"/>
                    </a:cubicBezTo>
                    <a:cubicBezTo>
                      <a:pt x="1045" y="688"/>
                      <a:pt x="1044" y="691"/>
                      <a:pt x="1043" y="694"/>
                    </a:cubicBezTo>
                    <a:cubicBezTo>
                      <a:pt x="1075" y="703"/>
                      <a:pt x="1075" y="703"/>
                      <a:pt x="1075" y="703"/>
                    </a:cubicBezTo>
                    <a:cubicBezTo>
                      <a:pt x="1078" y="694"/>
                      <a:pt x="1078" y="694"/>
                      <a:pt x="1078" y="694"/>
                    </a:cubicBezTo>
                    <a:close/>
                    <a:moveTo>
                      <a:pt x="1094" y="605"/>
                    </a:moveTo>
                    <a:cubicBezTo>
                      <a:pt x="1061" y="601"/>
                      <a:pt x="1061" y="601"/>
                      <a:pt x="1061" y="601"/>
                    </a:cubicBezTo>
                    <a:cubicBezTo>
                      <a:pt x="1061" y="604"/>
                      <a:pt x="1060" y="607"/>
                      <a:pt x="1060" y="610"/>
                    </a:cubicBezTo>
                    <a:cubicBezTo>
                      <a:pt x="1093" y="614"/>
                      <a:pt x="1093" y="614"/>
                      <a:pt x="1093" y="614"/>
                    </a:cubicBezTo>
                    <a:cubicBezTo>
                      <a:pt x="1094" y="605"/>
                      <a:pt x="1094" y="605"/>
                      <a:pt x="1094" y="605"/>
                    </a:cubicBezTo>
                    <a:close/>
                    <a:moveTo>
                      <a:pt x="1096" y="514"/>
                    </a:moveTo>
                    <a:cubicBezTo>
                      <a:pt x="1062" y="516"/>
                      <a:pt x="1062" y="516"/>
                      <a:pt x="1062" y="516"/>
                    </a:cubicBezTo>
                    <a:cubicBezTo>
                      <a:pt x="1063" y="519"/>
                      <a:pt x="1063" y="522"/>
                      <a:pt x="1063" y="525"/>
                    </a:cubicBezTo>
                    <a:cubicBezTo>
                      <a:pt x="1097" y="523"/>
                      <a:pt x="1097" y="523"/>
                      <a:pt x="1097" y="523"/>
                    </a:cubicBezTo>
                    <a:lnTo>
                      <a:pt x="1096" y="5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62510" tIns="81255" rIns="162510" bIns="81255"/>
              <a:lstStyle/>
              <a:p>
                <a:pPr defTabSz="913765">
                  <a:defRPr/>
                </a:pPr>
                <a:endParaRPr lang="en-US" sz="2400"/>
              </a:p>
            </p:txBody>
          </p:sp>
          <p:sp>
            <p:nvSpPr>
              <p:cNvPr id="51" name="Freeform 23"/>
              <p:cNvSpPr>
                <a:spLocks noEditPoints="1"/>
              </p:cNvSpPr>
              <p:nvPr/>
            </p:nvSpPr>
            <p:spPr bwMode="auto">
              <a:xfrm>
                <a:off x="3865407" y="1940294"/>
                <a:ext cx="1286294" cy="989658"/>
              </a:xfrm>
              <a:custGeom>
                <a:gdLst>
                  <a:gd name="T0" fmla="*/ 90 w 980"/>
                  <a:gd name="T1" fmla="*/ 661 h 754"/>
                  <a:gd name="T2" fmla="*/ 45 w 980"/>
                  <a:gd name="T3" fmla="*/ 694 h 754"/>
                  <a:gd name="T4" fmla="*/ 39 w 980"/>
                  <a:gd name="T5" fmla="*/ 683 h 754"/>
                  <a:gd name="T6" fmla="*/ 856 w 980"/>
                  <a:gd name="T7" fmla="*/ 726 h 754"/>
                  <a:gd name="T8" fmla="*/ 908 w 980"/>
                  <a:gd name="T9" fmla="*/ 746 h 754"/>
                  <a:gd name="T10" fmla="*/ 903 w 980"/>
                  <a:gd name="T11" fmla="*/ 754 h 754"/>
                  <a:gd name="T12" fmla="*/ 918 w 980"/>
                  <a:gd name="T13" fmla="*/ 648 h 754"/>
                  <a:gd name="T14" fmla="*/ 954 w 980"/>
                  <a:gd name="T15" fmla="*/ 649 h 754"/>
                  <a:gd name="T16" fmla="*/ 950 w 980"/>
                  <a:gd name="T17" fmla="*/ 658 h 754"/>
                  <a:gd name="T18" fmla="*/ 920 w 980"/>
                  <a:gd name="T19" fmla="*/ 556 h 754"/>
                  <a:gd name="T20" fmla="*/ 977 w 980"/>
                  <a:gd name="T21" fmla="*/ 553 h 754"/>
                  <a:gd name="T22" fmla="*/ 974 w 980"/>
                  <a:gd name="T23" fmla="*/ 564 h 754"/>
                  <a:gd name="T24" fmla="*/ 946 w 980"/>
                  <a:gd name="T25" fmla="*/ 460 h 754"/>
                  <a:gd name="T26" fmla="*/ 978 w 980"/>
                  <a:gd name="T27" fmla="*/ 447 h 754"/>
                  <a:gd name="T28" fmla="*/ 980 w 980"/>
                  <a:gd name="T29" fmla="*/ 457 h 754"/>
                  <a:gd name="T30" fmla="*/ 912 w 980"/>
                  <a:gd name="T31" fmla="*/ 382 h 754"/>
                  <a:gd name="T32" fmla="*/ 962 w 980"/>
                  <a:gd name="T33" fmla="*/ 357 h 754"/>
                  <a:gd name="T34" fmla="*/ 966 w 980"/>
                  <a:gd name="T35" fmla="*/ 368 h 754"/>
                  <a:gd name="T36" fmla="*/ 42 w 980"/>
                  <a:gd name="T37" fmla="*/ 577 h 754"/>
                  <a:gd name="T38" fmla="*/ 11 w 980"/>
                  <a:gd name="T39" fmla="*/ 595 h 754"/>
                  <a:gd name="T40" fmla="*/ 9 w 980"/>
                  <a:gd name="T41" fmla="*/ 584 h 754"/>
                  <a:gd name="T42" fmla="*/ 54 w 980"/>
                  <a:gd name="T43" fmla="*/ 483 h 754"/>
                  <a:gd name="T44" fmla="*/ 0 w 980"/>
                  <a:gd name="T45" fmla="*/ 494 h 754"/>
                  <a:gd name="T46" fmla="*/ 0 w 980"/>
                  <a:gd name="T47" fmla="*/ 483 h 754"/>
                  <a:gd name="T48" fmla="*/ 45 w 980"/>
                  <a:gd name="T49" fmla="*/ 387 h 754"/>
                  <a:gd name="T50" fmla="*/ 9 w 980"/>
                  <a:gd name="T51" fmla="*/ 390 h 754"/>
                  <a:gd name="T52" fmla="*/ 12 w 980"/>
                  <a:gd name="T53" fmla="*/ 380 h 754"/>
                  <a:gd name="T54" fmla="*/ 92 w 980"/>
                  <a:gd name="T55" fmla="*/ 310 h 754"/>
                  <a:gd name="T56" fmla="*/ 38 w 980"/>
                  <a:gd name="T57" fmla="*/ 299 h 754"/>
                  <a:gd name="T58" fmla="*/ 42 w 980"/>
                  <a:gd name="T59" fmla="*/ 289 h 754"/>
                  <a:gd name="T60" fmla="*/ 123 w 980"/>
                  <a:gd name="T61" fmla="*/ 218 h 754"/>
                  <a:gd name="T62" fmla="*/ 88 w 980"/>
                  <a:gd name="T63" fmla="*/ 208 h 754"/>
                  <a:gd name="T64" fmla="*/ 95 w 980"/>
                  <a:gd name="T65" fmla="*/ 198 h 754"/>
                  <a:gd name="T66" fmla="*/ 196 w 980"/>
                  <a:gd name="T67" fmla="*/ 167 h 754"/>
                  <a:gd name="T68" fmla="*/ 150 w 980"/>
                  <a:gd name="T69" fmla="*/ 135 h 754"/>
                  <a:gd name="T70" fmla="*/ 158 w 980"/>
                  <a:gd name="T71" fmla="*/ 128 h 754"/>
                  <a:gd name="T72" fmla="*/ 262 w 980"/>
                  <a:gd name="T73" fmla="*/ 93 h 754"/>
                  <a:gd name="T74" fmla="*/ 236 w 980"/>
                  <a:gd name="T75" fmla="*/ 70 h 754"/>
                  <a:gd name="T76" fmla="*/ 246 w 980"/>
                  <a:gd name="T77" fmla="*/ 63 h 754"/>
                  <a:gd name="T78" fmla="*/ 351 w 980"/>
                  <a:gd name="T79" fmla="*/ 75 h 754"/>
                  <a:gd name="T80" fmla="*/ 323 w 980"/>
                  <a:gd name="T81" fmla="*/ 28 h 754"/>
                  <a:gd name="T82" fmla="*/ 332 w 980"/>
                  <a:gd name="T83" fmla="*/ 24 h 754"/>
                  <a:gd name="T84" fmla="*/ 440 w 980"/>
                  <a:gd name="T85" fmla="*/ 35 h 754"/>
                  <a:gd name="T86" fmla="*/ 425 w 980"/>
                  <a:gd name="T87" fmla="*/ 2 h 754"/>
                  <a:gd name="T88" fmla="*/ 436 w 980"/>
                  <a:gd name="T89" fmla="*/ 1 h 754"/>
                  <a:gd name="T90" fmla="*/ 530 w 980"/>
                  <a:gd name="T91" fmla="*/ 55 h 754"/>
                  <a:gd name="T92" fmla="*/ 524 w 980"/>
                  <a:gd name="T93" fmla="*/ 0 h 754"/>
                  <a:gd name="T94" fmla="*/ 534 w 980"/>
                  <a:gd name="T95" fmla="*/ 0 h 754"/>
                  <a:gd name="T96" fmla="*/ 625 w 980"/>
                  <a:gd name="T97" fmla="*/ 52 h 754"/>
                  <a:gd name="T98" fmla="*/ 624 w 980"/>
                  <a:gd name="T99" fmla="*/ 17 h 754"/>
                  <a:gd name="T100" fmla="*/ 634 w 980"/>
                  <a:gd name="T101" fmla="*/ 20 h 754"/>
                  <a:gd name="T102" fmla="*/ 700 w 980"/>
                  <a:gd name="T103" fmla="*/ 106 h 754"/>
                  <a:gd name="T104" fmla="*/ 717 w 980"/>
                  <a:gd name="T105" fmla="*/ 54 h 754"/>
                  <a:gd name="T106" fmla="*/ 726 w 980"/>
                  <a:gd name="T107" fmla="*/ 59 h 754"/>
                  <a:gd name="T108" fmla="*/ 785 w 980"/>
                  <a:gd name="T109" fmla="*/ 140 h 754"/>
                  <a:gd name="T110" fmla="*/ 799 w 980"/>
                  <a:gd name="T111" fmla="*/ 108 h 754"/>
                  <a:gd name="T112" fmla="*/ 807 w 980"/>
                  <a:gd name="T113" fmla="*/ 114 h 754"/>
                  <a:gd name="T114" fmla="*/ 834 w 980"/>
                  <a:gd name="T115" fmla="*/ 220 h 754"/>
                  <a:gd name="T116" fmla="*/ 869 w 980"/>
                  <a:gd name="T117" fmla="*/ 178 h 754"/>
                  <a:gd name="T118" fmla="*/ 876 w 980"/>
                  <a:gd name="T119" fmla="*/ 186 h 754"/>
                  <a:gd name="T120" fmla="*/ 899 w 980"/>
                  <a:gd name="T121" fmla="*/ 286 h 754"/>
                  <a:gd name="T122" fmla="*/ 925 w 980"/>
                  <a:gd name="T123" fmla="*/ 260 h 75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80" h="754">
                    <a:moveTo>
                      <a:pt x="39" y="683"/>
                    </a:moveTo>
                    <a:lnTo>
                      <a:pt x="90" y="661"/>
                    </a:lnTo>
                    <a:lnTo>
                      <a:pt x="95" y="671"/>
                    </a:lnTo>
                    <a:lnTo>
                      <a:pt x="45" y="694"/>
                    </a:lnTo>
                    <a:lnTo>
                      <a:pt x="39" y="683"/>
                    </a:lnTo>
                    <a:lnTo>
                      <a:pt x="39" y="683"/>
                    </a:lnTo>
                    <a:close/>
                    <a:moveTo>
                      <a:pt x="903" y="754"/>
                    </a:moveTo>
                    <a:lnTo>
                      <a:pt x="856" y="726"/>
                    </a:lnTo>
                    <a:lnTo>
                      <a:pt x="862" y="717"/>
                    </a:lnTo>
                    <a:lnTo>
                      <a:pt x="908" y="746"/>
                    </a:lnTo>
                    <a:lnTo>
                      <a:pt x="903" y="754"/>
                    </a:lnTo>
                    <a:lnTo>
                      <a:pt x="903" y="754"/>
                    </a:lnTo>
                    <a:close/>
                    <a:moveTo>
                      <a:pt x="950" y="658"/>
                    </a:moveTo>
                    <a:lnTo>
                      <a:pt x="918" y="648"/>
                    </a:lnTo>
                    <a:lnTo>
                      <a:pt x="922" y="637"/>
                    </a:lnTo>
                    <a:lnTo>
                      <a:pt x="954" y="649"/>
                    </a:lnTo>
                    <a:lnTo>
                      <a:pt x="950" y="658"/>
                    </a:lnTo>
                    <a:lnTo>
                      <a:pt x="950" y="658"/>
                    </a:lnTo>
                    <a:close/>
                    <a:moveTo>
                      <a:pt x="974" y="564"/>
                    </a:moveTo>
                    <a:lnTo>
                      <a:pt x="920" y="556"/>
                    </a:lnTo>
                    <a:lnTo>
                      <a:pt x="922" y="545"/>
                    </a:lnTo>
                    <a:lnTo>
                      <a:pt x="977" y="553"/>
                    </a:lnTo>
                    <a:lnTo>
                      <a:pt x="974" y="564"/>
                    </a:lnTo>
                    <a:lnTo>
                      <a:pt x="974" y="564"/>
                    </a:lnTo>
                    <a:close/>
                    <a:moveTo>
                      <a:pt x="980" y="457"/>
                    </a:moveTo>
                    <a:lnTo>
                      <a:pt x="946" y="460"/>
                    </a:lnTo>
                    <a:lnTo>
                      <a:pt x="945" y="448"/>
                    </a:lnTo>
                    <a:lnTo>
                      <a:pt x="978" y="447"/>
                    </a:lnTo>
                    <a:lnTo>
                      <a:pt x="980" y="457"/>
                    </a:lnTo>
                    <a:lnTo>
                      <a:pt x="980" y="457"/>
                    </a:lnTo>
                    <a:close/>
                    <a:moveTo>
                      <a:pt x="966" y="368"/>
                    </a:moveTo>
                    <a:lnTo>
                      <a:pt x="912" y="382"/>
                    </a:lnTo>
                    <a:lnTo>
                      <a:pt x="910" y="371"/>
                    </a:lnTo>
                    <a:lnTo>
                      <a:pt x="962" y="357"/>
                    </a:lnTo>
                    <a:lnTo>
                      <a:pt x="966" y="368"/>
                    </a:lnTo>
                    <a:lnTo>
                      <a:pt x="966" y="368"/>
                    </a:lnTo>
                    <a:close/>
                    <a:moveTo>
                      <a:pt x="9" y="584"/>
                    </a:moveTo>
                    <a:lnTo>
                      <a:pt x="42" y="577"/>
                    </a:lnTo>
                    <a:lnTo>
                      <a:pt x="45" y="588"/>
                    </a:lnTo>
                    <a:lnTo>
                      <a:pt x="11" y="595"/>
                    </a:lnTo>
                    <a:lnTo>
                      <a:pt x="9" y="584"/>
                    </a:lnTo>
                    <a:lnTo>
                      <a:pt x="9" y="584"/>
                    </a:lnTo>
                    <a:close/>
                    <a:moveTo>
                      <a:pt x="0" y="483"/>
                    </a:moveTo>
                    <a:lnTo>
                      <a:pt x="54" y="483"/>
                    </a:lnTo>
                    <a:lnTo>
                      <a:pt x="54" y="494"/>
                    </a:lnTo>
                    <a:lnTo>
                      <a:pt x="0" y="494"/>
                    </a:lnTo>
                    <a:lnTo>
                      <a:pt x="0" y="483"/>
                    </a:lnTo>
                    <a:lnTo>
                      <a:pt x="0" y="483"/>
                    </a:lnTo>
                    <a:close/>
                    <a:moveTo>
                      <a:pt x="12" y="380"/>
                    </a:moveTo>
                    <a:lnTo>
                      <a:pt x="45" y="387"/>
                    </a:lnTo>
                    <a:lnTo>
                      <a:pt x="43" y="398"/>
                    </a:lnTo>
                    <a:lnTo>
                      <a:pt x="9" y="390"/>
                    </a:lnTo>
                    <a:lnTo>
                      <a:pt x="12" y="380"/>
                    </a:lnTo>
                    <a:lnTo>
                      <a:pt x="12" y="380"/>
                    </a:lnTo>
                    <a:close/>
                    <a:moveTo>
                      <a:pt x="42" y="289"/>
                    </a:moveTo>
                    <a:lnTo>
                      <a:pt x="92" y="310"/>
                    </a:lnTo>
                    <a:lnTo>
                      <a:pt x="88" y="321"/>
                    </a:lnTo>
                    <a:lnTo>
                      <a:pt x="38" y="299"/>
                    </a:lnTo>
                    <a:lnTo>
                      <a:pt x="42" y="289"/>
                    </a:lnTo>
                    <a:lnTo>
                      <a:pt x="42" y="289"/>
                    </a:lnTo>
                    <a:close/>
                    <a:moveTo>
                      <a:pt x="95" y="198"/>
                    </a:moveTo>
                    <a:lnTo>
                      <a:pt x="123" y="218"/>
                    </a:lnTo>
                    <a:lnTo>
                      <a:pt x="116" y="228"/>
                    </a:lnTo>
                    <a:lnTo>
                      <a:pt x="88" y="208"/>
                    </a:lnTo>
                    <a:lnTo>
                      <a:pt x="95" y="198"/>
                    </a:lnTo>
                    <a:lnTo>
                      <a:pt x="95" y="198"/>
                    </a:lnTo>
                    <a:close/>
                    <a:moveTo>
                      <a:pt x="158" y="128"/>
                    </a:moveTo>
                    <a:lnTo>
                      <a:pt x="196" y="167"/>
                    </a:lnTo>
                    <a:lnTo>
                      <a:pt x="188" y="175"/>
                    </a:lnTo>
                    <a:lnTo>
                      <a:pt x="150" y="135"/>
                    </a:lnTo>
                    <a:lnTo>
                      <a:pt x="158" y="128"/>
                    </a:lnTo>
                    <a:lnTo>
                      <a:pt x="158" y="128"/>
                    </a:lnTo>
                    <a:close/>
                    <a:moveTo>
                      <a:pt x="246" y="63"/>
                    </a:moveTo>
                    <a:lnTo>
                      <a:pt x="262" y="93"/>
                    </a:lnTo>
                    <a:lnTo>
                      <a:pt x="252" y="98"/>
                    </a:lnTo>
                    <a:lnTo>
                      <a:pt x="236" y="70"/>
                    </a:lnTo>
                    <a:lnTo>
                      <a:pt x="246" y="63"/>
                    </a:lnTo>
                    <a:lnTo>
                      <a:pt x="246" y="63"/>
                    </a:lnTo>
                    <a:close/>
                    <a:moveTo>
                      <a:pt x="332" y="24"/>
                    </a:moveTo>
                    <a:lnTo>
                      <a:pt x="351" y="75"/>
                    </a:lnTo>
                    <a:lnTo>
                      <a:pt x="340" y="79"/>
                    </a:lnTo>
                    <a:lnTo>
                      <a:pt x="323" y="28"/>
                    </a:lnTo>
                    <a:lnTo>
                      <a:pt x="332" y="24"/>
                    </a:lnTo>
                    <a:lnTo>
                      <a:pt x="332" y="24"/>
                    </a:lnTo>
                    <a:close/>
                    <a:moveTo>
                      <a:pt x="436" y="1"/>
                    </a:moveTo>
                    <a:lnTo>
                      <a:pt x="440" y="35"/>
                    </a:lnTo>
                    <a:lnTo>
                      <a:pt x="429" y="36"/>
                    </a:lnTo>
                    <a:lnTo>
                      <a:pt x="425" y="2"/>
                    </a:lnTo>
                    <a:lnTo>
                      <a:pt x="436" y="1"/>
                    </a:lnTo>
                    <a:lnTo>
                      <a:pt x="436" y="1"/>
                    </a:lnTo>
                    <a:close/>
                    <a:moveTo>
                      <a:pt x="534" y="0"/>
                    </a:moveTo>
                    <a:lnTo>
                      <a:pt x="530" y="55"/>
                    </a:lnTo>
                    <a:lnTo>
                      <a:pt x="520" y="54"/>
                    </a:lnTo>
                    <a:lnTo>
                      <a:pt x="524" y="0"/>
                    </a:lnTo>
                    <a:lnTo>
                      <a:pt x="534" y="0"/>
                    </a:lnTo>
                    <a:lnTo>
                      <a:pt x="534" y="0"/>
                    </a:lnTo>
                    <a:close/>
                    <a:moveTo>
                      <a:pt x="634" y="20"/>
                    </a:moveTo>
                    <a:lnTo>
                      <a:pt x="625" y="52"/>
                    </a:lnTo>
                    <a:lnTo>
                      <a:pt x="614" y="50"/>
                    </a:lnTo>
                    <a:lnTo>
                      <a:pt x="624" y="17"/>
                    </a:lnTo>
                    <a:lnTo>
                      <a:pt x="634" y="20"/>
                    </a:lnTo>
                    <a:lnTo>
                      <a:pt x="634" y="20"/>
                    </a:lnTo>
                    <a:close/>
                    <a:moveTo>
                      <a:pt x="726" y="59"/>
                    </a:moveTo>
                    <a:lnTo>
                      <a:pt x="700" y="106"/>
                    </a:lnTo>
                    <a:lnTo>
                      <a:pt x="691" y="102"/>
                    </a:lnTo>
                    <a:lnTo>
                      <a:pt x="717" y="54"/>
                    </a:lnTo>
                    <a:lnTo>
                      <a:pt x="726" y="59"/>
                    </a:lnTo>
                    <a:lnTo>
                      <a:pt x="726" y="59"/>
                    </a:lnTo>
                    <a:close/>
                    <a:moveTo>
                      <a:pt x="807" y="114"/>
                    </a:moveTo>
                    <a:lnTo>
                      <a:pt x="785" y="140"/>
                    </a:lnTo>
                    <a:lnTo>
                      <a:pt x="777" y="133"/>
                    </a:lnTo>
                    <a:lnTo>
                      <a:pt x="799" y="108"/>
                    </a:lnTo>
                    <a:lnTo>
                      <a:pt x="807" y="114"/>
                    </a:lnTo>
                    <a:lnTo>
                      <a:pt x="807" y="114"/>
                    </a:lnTo>
                    <a:close/>
                    <a:moveTo>
                      <a:pt x="876" y="186"/>
                    </a:moveTo>
                    <a:lnTo>
                      <a:pt x="834" y="220"/>
                    </a:lnTo>
                    <a:lnTo>
                      <a:pt x="827" y="212"/>
                    </a:lnTo>
                    <a:lnTo>
                      <a:pt x="869" y="178"/>
                    </a:lnTo>
                    <a:lnTo>
                      <a:pt x="876" y="186"/>
                    </a:lnTo>
                    <a:lnTo>
                      <a:pt x="876" y="186"/>
                    </a:lnTo>
                    <a:close/>
                    <a:moveTo>
                      <a:pt x="930" y="271"/>
                    </a:moveTo>
                    <a:lnTo>
                      <a:pt x="899" y="286"/>
                    </a:lnTo>
                    <a:lnTo>
                      <a:pt x="895" y="276"/>
                    </a:lnTo>
                    <a:lnTo>
                      <a:pt x="925" y="260"/>
                    </a:lnTo>
                    <a:lnTo>
                      <a:pt x="930" y="27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62510" tIns="81255" rIns="162510" bIns="81255"/>
              <a:lstStyle/>
              <a:p>
                <a:pPr defTabSz="913765">
                  <a:defRPr/>
                </a:pPr>
                <a:endParaRPr lang="en-US" sz="2400"/>
              </a:p>
            </p:txBody>
          </p:sp>
          <p:sp>
            <p:nvSpPr>
              <p:cNvPr id="52" name="Freeform 35"/>
              <p:cNvSpPr>
                <a:spLocks noEditPoints="1"/>
              </p:cNvSpPr>
              <p:nvPr/>
            </p:nvSpPr>
            <p:spPr bwMode="auto">
              <a:xfrm>
                <a:off x="4365486" y="2437747"/>
                <a:ext cx="286135" cy="288760"/>
              </a:xfrm>
              <a:custGeom>
                <a:gdLst>
                  <a:gd name="T0" fmla="*/ 81 w 162"/>
                  <a:gd name="T1" fmla="*/ 0 h 163"/>
                  <a:gd name="T2" fmla="*/ 162 w 162"/>
                  <a:gd name="T3" fmla="*/ 81 h 163"/>
                  <a:gd name="T4" fmla="*/ 81 w 162"/>
                  <a:gd name="T5" fmla="*/ 163 h 163"/>
                  <a:gd name="T6" fmla="*/ 0 w 162"/>
                  <a:gd name="T7" fmla="*/ 81 h 163"/>
                  <a:gd name="T8" fmla="*/ 81 w 162"/>
                  <a:gd name="T9" fmla="*/ 0 h 163"/>
                  <a:gd name="T10" fmla="*/ 81 w 162"/>
                  <a:gd name="T11" fmla="*/ 15 h 163"/>
                  <a:gd name="T12" fmla="*/ 15 w 162"/>
                  <a:gd name="T13" fmla="*/ 81 h 163"/>
                  <a:gd name="T14" fmla="*/ 81 w 162"/>
                  <a:gd name="T15" fmla="*/ 148 h 163"/>
                  <a:gd name="T16" fmla="*/ 148 w 162"/>
                  <a:gd name="T17" fmla="*/ 81 h 163"/>
                  <a:gd name="T18" fmla="*/ 81 w 162"/>
                  <a:gd name="T19" fmla="*/ 15 h 1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2" h="163">
                    <a:moveTo>
                      <a:pt x="81" y="0"/>
                    </a:moveTo>
                    <a:cubicBezTo>
                      <a:pt x="126" y="0"/>
                      <a:pt x="162" y="36"/>
                      <a:pt x="162" y="81"/>
                    </a:cubicBezTo>
                    <a:cubicBezTo>
                      <a:pt x="162" y="126"/>
                      <a:pt x="126" y="163"/>
                      <a:pt x="81" y="163"/>
                    </a:cubicBezTo>
                    <a:cubicBezTo>
                      <a:pt x="36" y="163"/>
                      <a:pt x="0" y="126"/>
                      <a:pt x="0" y="81"/>
                    </a:cubicBezTo>
                    <a:cubicBezTo>
                      <a:pt x="0" y="36"/>
                      <a:pt x="36" y="0"/>
                      <a:pt x="81" y="0"/>
                    </a:cubicBezTo>
                    <a:close/>
                    <a:moveTo>
                      <a:pt x="81" y="15"/>
                    </a:moveTo>
                    <a:cubicBezTo>
                      <a:pt x="45" y="15"/>
                      <a:pt x="15" y="45"/>
                      <a:pt x="15" y="81"/>
                    </a:cubicBezTo>
                    <a:cubicBezTo>
                      <a:pt x="15" y="118"/>
                      <a:pt x="45" y="148"/>
                      <a:pt x="81" y="148"/>
                    </a:cubicBezTo>
                    <a:cubicBezTo>
                      <a:pt x="118" y="148"/>
                      <a:pt x="148" y="118"/>
                      <a:pt x="148" y="81"/>
                    </a:cubicBezTo>
                    <a:cubicBezTo>
                      <a:pt x="148" y="45"/>
                      <a:pt x="118" y="15"/>
                      <a:pt x="81"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62510" tIns="81255" rIns="162510" bIns="81255"/>
              <a:lstStyle/>
              <a:p>
                <a:pPr defTabSz="913765">
                  <a:defRPr/>
                </a:pPr>
                <a:endParaRPr lang="en-US" sz="2400"/>
              </a:p>
            </p:txBody>
          </p:sp>
          <p:sp>
            <p:nvSpPr>
              <p:cNvPr id="53" name="Freeform 36"/>
              <p:cNvSpPr/>
              <p:nvPr/>
            </p:nvSpPr>
            <p:spPr bwMode="auto">
              <a:xfrm>
                <a:off x="4173782" y="2876550"/>
                <a:ext cx="703018" cy="280884"/>
              </a:xfrm>
              <a:custGeom>
                <a:gdLst>
                  <a:gd name="T0" fmla="*/ 66 w 298"/>
                  <a:gd name="T1" fmla="*/ 0 h 159"/>
                  <a:gd name="T2" fmla="*/ 232 w 298"/>
                  <a:gd name="T3" fmla="*/ 0 h 159"/>
                  <a:gd name="T4" fmla="*/ 298 w 298"/>
                  <a:gd name="T5" fmla="*/ 66 h 159"/>
                  <a:gd name="T6" fmla="*/ 298 w 298"/>
                  <a:gd name="T7" fmla="*/ 141 h 159"/>
                  <a:gd name="T8" fmla="*/ 280 w 298"/>
                  <a:gd name="T9" fmla="*/ 159 h 159"/>
                  <a:gd name="T10" fmla="*/ 18 w 298"/>
                  <a:gd name="T11" fmla="*/ 159 h 159"/>
                  <a:gd name="T12" fmla="*/ 0 w 298"/>
                  <a:gd name="T13" fmla="*/ 141 h 159"/>
                  <a:gd name="T14" fmla="*/ 0 w 298"/>
                  <a:gd name="T15" fmla="*/ 66 h 159"/>
                  <a:gd name="T16" fmla="*/ 66 w 298"/>
                  <a:gd name="T17" fmla="*/ 0 h 1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8" h="159">
                    <a:moveTo>
                      <a:pt x="66" y="0"/>
                    </a:moveTo>
                    <a:cubicBezTo>
                      <a:pt x="232" y="0"/>
                      <a:pt x="232" y="0"/>
                      <a:pt x="232" y="0"/>
                    </a:cubicBezTo>
                    <a:cubicBezTo>
                      <a:pt x="268" y="0"/>
                      <a:pt x="298" y="30"/>
                      <a:pt x="298" y="66"/>
                    </a:cubicBezTo>
                    <a:cubicBezTo>
                      <a:pt x="298" y="141"/>
                      <a:pt x="298" y="141"/>
                      <a:pt x="298" y="141"/>
                    </a:cubicBezTo>
                    <a:cubicBezTo>
                      <a:pt x="298" y="151"/>
                      <a:pt x="290" y="159"/>
                      <a:pt x="280" y="159"/>
                    </a:cubicBezTo>
                    <a:cubicBezTo>
                      <a:pt x="18" y="159"/>
                      <a:pt x="18" y="159"/>
                      <a:pt x="18" y="159"/>
                    </a:cubicBezTo>
                    <a:cubicBezTo>
                      <a:pt x="9" y="159"/>
                      <a:pt x="0" y="151"/>
                      <a:pt x="0" y="141"/>
                    </a:cubicBezTo>
                    <a:cubicBezTo>
                      <a:pt x="0" y="66"/>
                      <a:pt x="0" y="66"/>
                      <a:pt x="0" y="66"/>
                    </a:cubicBezTo>
                    <a:cubicBezTo>
                      <a:pt x="0" y="30"/>
                      <a:pt x="30" y="0"/>
                      <a:pt x="6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62510" tIns="81255" rIns="162510" bIns="81255"/>
              <a:lstStyle/>
              <a:p>
                <a:pPr defTabSz="913765">
                  <a:defRPr/>
                </a:pPr>
                <a:endParaRPr lang="en-US" sz="2400"/>
              </a:p>
            </p:txBody>
          </p:sp>
          <p:sp>
            <p:nvSpPr>
              <p:cNvPr id="54" name="Freeform 38"/>
              <p:cNvSpPr>
                <a:spLocks noEditPoints="1"/>
              </p:cNvSpPr>
              <p:nvPr/>
            </p:nvSpPr>
            <p:spPr bwMode="auto">
              <a:xfrm>
                <a:off x="4356298" y="2990329"/>
                <a:ext cx="315010" cy="95815"/>
              </a:xfrm>
              <a:custGeom>
                <a:gdLst>
                  <a:gd name="T0" fmla="*/ 14 w 178"/>
                  <a:gd name="T1" fmla="*/ 1 h 54"/>
                  <a:gd name="T2" fmla="*/ 36 w 178"/>
                  <a:gd name="T3" fmla="*/ 3 h 54"/>
                  <a:gd name="T4" fmla="*/ 9 w 178"/>
                  <a:gd name="T5" fmla="*/ 5 h 54"/>
                  <a:gd name="T6" fmla="*/ 7 w 178"/>
                  <a:gd name="T7" fmla="*/ 25 h 54"/>
                  <a:gd name="T8" fmla="*/ 26 w 178"/>
                  <a:gd name="T9" fmla="*/ 23 h 54"/>
                  <a:gd name="T10" fmla="*/ 27 w 178"/>
                  <a:gd name="T11" fmla="*/ 30 h 54"/>
                  <a:gd name="T12" fmla="*/ 9 w 178"/>
                  <a:gd name="T13" fmla="*/ 30 h 54"/>
                  <a:gd name="T14" fmla="*/ 0 w 178"/>
                  <a:gd name="T15" fmla="*/ 46 h 54"/>
                  <a:gd name="T16" fmla="*/ 9 w 178"/>
                  <a:gd name="T17" fmla="*/ 30 h 54"/>
                  <a:gd name="T18" fmla="*/ 31 w 178"/>
                  <a:gd name="T19" fmla="*/ 46 h 54"/>
                  <a:gd name="T20" fmla="*/ 33 w 178"/>
                  <a:gd name="T21" fmla="*/ 29 h 54"/>
                  <a:gd name="T22" fmla="*/ 8 w 178"/>
                  <a:gd name="T23" fmla="*/ 47 h 54"/>
                  <a:gd name="T24" fmla="*/ 23 w 178"/>
                  <a:gd name="T25" fmla="*/ 53 h 54"/>
                  <a:gd name="T26" fmla="*/ 4 w 178"/>
                  <a:gd name="T27" fmla="*/ 52 h 54"/>
                  <a:gd name="T28" fmla="*/ 52 w 178"/>
                  <a:gd name="T29" fmla="*/ 6 h 54"/>
                  <a:gd name="T30" fmla="*/ 69 w 178"/>
                  <a:gd name="T31" fmla="*/ 6 h 54"/>
                  <a:gd name="T32" fmla="*/ 42 w 178"/>
                  <a:gd name="T33" fmla="*/ 21 h 54"/>
                  <a:gd name="T34" fmla="*/ 51 w 178"/>
                  <a:gd name="T35" fmla="*/ 7 h 54"/>
                  <a:gd name="T36" fmla="*/ 67 w 178"/>
                  <a:gd name="T37" fmla="*/ 25 h 54"/>
                  <a:gd name="T38" fmla="*/ 48 w 178"/>
                  <a:gd name="T39" fmla="*/ 29 h 54"/>
                  <a:gd name="T40" fmla="*/ 62 w 178"/>
                  <a:gd name="T41" fmla="*/ 46 h 54"/>
                  <a:gd name="T42" fmla="*/ 71 w 178"/>
                  <a:gd name="T43" fmla="*/ 33 h 54"/>
                  <a:gd name="T44" fmla="*/ 65 w 178"/>
                  <a:gd name="T45" fmla="*/ 30 h 54"/>
                  <a:gd name="T46" fmla="*/ 64 w 178"/>
                  <a:gd name="T47" fmla="*/ 50 h 54"/>
                  <a:gd name="T48" fmla="*/ 40 w 178"/>
                  <a:gd name="T49" fmla="*/ 50 h 54"/>
                  <a:gd name="T50" fmla="*/ 77 w 178"/>
                  <a:gd name="T51" fmla="*/ 3 h 54"/>
                  <a:gd name="T52" fmla="*/ 95 w 178"/>
                  <a:gd name="T53" fmla="*/ 23 h 54"/>
                  <a:gd name="T54" fmla="*/ 98 w 178"/>
                  <a:gd name="T55" fmla="*/ 7 h 54"/>
                  <a:gd name="T56" fmla="*/ 98 w 178"/>
                  <a:gd name="T57" fmla="*/ 27 h 54"/>
                  <a:gd name="T58" fmla="*/ 90 w 178"/>
                  <a:gd name="T59" fmla="*/ 50 h 54"/>
                  <a:gd name="T60" fmla="*/ 119 w 178"/>
                  <a:gd name="T61" fmla="*/ 1 h 54"/>
                  <a:gd name="T62" fmla="*/ 141 w 178"/>
                  <a:gd name="T63" fmla="*/ 3 h 54"/>
                  <a:gd name="T64" fmla="*/ 114 w 178"/>
                  <a:gd name="T65" fmla="*/ 6 h 54"/>
                  <a:gd name="T66" fmla="*/ 111 w 178"/>
                  <a:gd name="T67" fmla="*/ 24 h 54"/>
                  <a:gd name="T68" fmla="*/ 135 w 178"/>
                  <a:gd name="T69" fmla="*/ 23 h 54"/>
                  <a:gd name="T70" fmla="*/ 144 w 178"/>
                  <a:gd name="T71" fmla="*/ 8 h 54"/>
                  <a:gd name="T72" fmla="*/ 137 w 178"/>
                  <a:gd name="T73" fmla="*/ 7 h 54"/>
                  <a:gd name="T74" fmla="*/ 136 w 178"/>
                  <a:gd name="T75" fmla="*/ 26 h 54"/>
                  <a:gd name="T76" fmla="*/ 118 w 178"/>
                  <a:gd name="T77" fmla="*/ 23 h 54"/>
                  <a:gd name="T78" fmla="*/ 108 w 178"/>
                  <a:gd name="T79" fmla="*/ 33 h 54"/>
                  <a:gd name="T80" fmla="*/ 108 w 178"/>
                  <a:gd name="T81" fmla="*/ 50 h 54"/>
                  <a:gd name="T82" fmla="*/ 133 w 178"/>
                  <a:gd name="T83" fmla="*/ 50 h 54"/>
                  <a:gd name="T84" fmla="*/ 139 w 178"/>
                  <a:gd name="T85" fmla="*/ 33 h 54"/>
                  <a:gd name="T86" fmla="*/ 133 w 178"/>
                  <a:gd name="T87" fmla="*/ 31 h 54"/>
                  <a:gd name="T88" fmla="*/ 132 w 178"/>
                  <a:gd name="T89" fmla="*/ 51 h 54"/>
                  <a:gd name="T90" fmla="*/ 113 w 178"/>
                  <a:gd name="T91" fmla="*/ 53 h 54"/>
                  <a:gd name="T92" fmla="*/ 171 w 178"/>
                  <a:gd name="T93" fmla="*/ 6 h 54"/>
                  <a:gd name="T94" fmla="*/ 171 w 178"/>
                  <a:gd name="T95" fmla="*/ 0 h 54"/>
                  <a:gd name="T96" fmla="*/ 171 w 178"/>
                  <a:gd name="T97" fmla="*/ 6 h 54"/>
                  <a:gd name="T98" fmla="*/ 176 w 178"/>
                  <a:gd name="T99" fmla="*/ 20 h 54"/>
                  <a:gd name="T100" fmla="*/ 176 w 178"/>
                  <a:gd name="T101" fmla="*/ 3 h 54"/>
                  <a:gd name="T102" fmla="*/ 168 w 178"/>
                  <a:gd name="T103" fmla="*/ 23 h 54"/>
                  <a:gd name="T104" fmla="*/ 147 w 178"/>
                  <a:gd name="T105" fmla="*/ 26 h 54"/>
                  <a:gd name="T106" fmla="*/ 170 w 178"/>
                  <a:gd name="T107" fmla="*/ 48 h 54"/>
                  <a:gd name="T108" fmla="*/ 174 w 178"/>
                  <a:gd name="T109" fmla="*/ 31 h 54"/>
                  <a:gd name="T110" fmla="*/ 165 w 178"/>
                  <a:gd name="T111" fmla="*/ 46 h 54"/>
                  <a:gd name="T112" fmla="*/ 165 w 178"/>
                  <a:gd name="T113" fmla="*/ 52 h 54"/>
                  <a:gd name="T114" fmla="*/ 147 w 178"/>
                  <a:gd name="T115" fmla="*/ 47 h 5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8" h="54">
                    <a:moveTo>
                      <a:pt x="32" y="6"/>
                    </a:moveTo>
                    <a:cubicBezTo>
                      <a:pt x="15" y="6"/>
                      <a:pt x="15" y="6"/>
                      <a:pt x="15" y="6"/>
                    </a:cubicBezTo>
                    <a:cubicBezTo>
                      <a:pt x="12" y="3"/>
                      <a:pt x="12" y="3"/>
                      <a:pt x="12" y="3"/>
                    </a:cubicBezTo>
                    <a:cubicBezTo>
                      <a:pt x="14" y="1"/>
                      <a:pt x="14" y="1"/>
                      <a:pt x="14" y="1"/>
                    </a:cubicBezTo>
                    <a:cubicBezTo>
                      <a:pt x="14" y="0"/>
                      <a:pt x="15" y="0"/>
                      <a:pt x="15" y="0"/>
                    </a:cubicBezTo>
                    <a:cubicBezTo>
                      <a:pt x="16" y="0"/>
                      <a:pt x="17" y="0"/>
                      <a:pt x="18" y="0"/>
                    </a:cubicBezTo>
                    <a:cubicBezTo>
                      <a:pt x="33" y="0"/>
                      <a:pt x="33" y="0"/>
                      <a:pt x="33" y="0"/>
                    </a:cubicBezTo>
                    <a:cubicBezTo>
                      <a:pt x="36" y="3"/>
                      <a:pt x="36" y="3"/>
                      <a:pt x="36" y="3"/>
                    </a:cubicBezTo>
                    <a:cubicBezTo>
                      <a:pt x="32" y="6"/>
                      <a:pt x="32" y="6"/>
                      <a:pt x="32" y="6"/>
                    </a:cubicBezTo>
                    <a:close/>
                    <a:moveTo>
                      <a:pt x="14" y="7"/>
                    </a:moveTo>
                    <a:cubicBezTo>
                      <a:pt x="11" y="3"/>
                      <a:pt x="11" y="3"/>
                      <a:pt x="11" y="3"/>
                    </a:cubicBezTo>
                    <a:cubicBezTo>
                      <a:pt x="9" y="5"/>
                      <a:pt x="9" y="5"/>
                      <a:pt x="9" y="5"/>
                    </a:cubicBezTo>
                    <a:cubicBezTo>
                      <a:pt x="8" y="6"/>
                      <a:pt x="8" y="6"/>
                      <a:pt x="7" y="7"/>
                    </a:cubicBezTo>
                    <a:cubicBezTo>
                      <a:pt x="7" y="7"/>
                      <a:pt x="7" y="8"/>
                      <a:pt x="7" y="8"/>
                    </a:cubicBezTo>
                    <a:cubicBezTo>
                      <a:pt x="4" y="22"/>
                      <a:pt x="4" y="22"/>
                      <a:pt x="4" y="22"/>
                    </a:cubicBezTo>
                    <a:cubicBezTo>
                      <a:pt x="7" y="25"/>
                      <a:pt x="7" y="25"/>
                      <a:pt x="7" y="25"/>
                    </a:cubicBezTo>
                    <a:cubicBezTo>
                      <a:pt x="11" y="22"/>
                      <a:pt x="11" y="22"/>
                      <a:pt x="11" y="22"/>
                    </a:cubicBezTo>
                    <a:cubicBezTo>
                      <a:pt x="14" y="7"/>
                      <a:pt x="14" y="7"/>
                      <a:pt x="14" y="7"/>
                    </a:cubicBezTo>
                    <a:close/>
                    <a:moveTo>
                      <a:pt x="12" y="23"/>
                    </a:moveTo>
                    <a:cubicBezTo>
                      <a:pt x="26" y="23"/>
                      <a:pt x="26" y="23"/>
                      <a:pt x="26" y="23"/>
                    </a:cubicBezTo>
                    <a:cubicBezTo>
                      <a:pt x="27" y="23"/>
                      <a:pt x="28" y="23"/>
                      <a:pt x="28" y="23"/>
                    </a:cubicBezTo>
                    <a:cubicBezTo>
                      <a:pt x="28" y="24"/>
                      <a:pt x="29" y="24"/>
                      <a:pt x="29" y="25"/>
                    </a:cubicBezTo>
                    <a:cubicBezTo>
                      <a:pt x="31" y="26"/>
                      <a:pt x="31" y="26"/>
                      <a:pt x="31" y="26"/>
                    </a:cubicBezTo>
                    <a:cubicBezTo>
                      <a:pt x="27" y="30"/>
                      <a:pt x="27" y="30"/>
                      <a:pt x="27" y="30"/>
                    </a:cubicBezTo>
                    <a:cubicBezTo>
                      <a:pt x="11" y="30"/>
                      <a:pt x="11" y="30"/>
                      <a:pt x="11" y="30"/>
                    </a:cubicBezTo>
                    <a:cubicBezTo>
                      <a:pt x="8" y="26"/>
                      <a:pt x="8" y="26"/>
                      <a:pt x="8" y="26"/>
                    </a:cubicBezTo>
                    <a:cubicBezTo>
                      <a:pt x="12" y="23"/>
                      <a:pt x="12" y="23"/>
                      <a:pt x="12" y="23"/>
                    </a:cubicBezTo>
                    <a:close/>
                    <a:moveTo>
                      <a:pt x="9" y="30"/>
                    </a:moveTo>
                    <a:cubicBezTo>
                      <a:pt x="7" y="27"/>
                      <a:pt x="7" y="27"/>
                      <a:pt x="7" y="27"/>
                    </a:cubicBezTo>
                    <a:cubicBezTo>
                      <a:pt x="3" y="31"/>
                      <a:pt x="3" y="31"/>
                      <a:pt x="3" y="31"/>
                    </a:cubicBezTo>
                    <a:cubicBezTo>
                      <a:pt x="0" y="45"/>
                      <a:pt x="0" y="45"/>
                      <a:pt x="0" y="45"/>
                    </a:cubicBezTo>
                    <a:cubicBezTo>
                      <a:pt x="0" y="45"/>
                      <a:pt x="0" y="46"/>
                      <a:pt x="0" y="46"/>
                    </a:cubicBezTo>
                    <a:cubicBezTo>
                      <a:pt x="0" y="46"/>
                      <a:pt x="1" y="47"/>
                      <a:pt x="1" y="48"/>
                    </a:cubicBezTo>
                    <a:cubicBezTo>
                      <a:pt x="2" y="49"/>
                      <a:pt x="2" y="49"/>
                      <a:pt x="2" y="49"/>
                    </a:cubicBezTo>
                    <a:cubicBezTo>
                      <a:pt x="7" y="46"/>
                      <a:pt x="7" y="46"/>
                      <a:pt x="7" y="46"/>
                    </a:cubicBezTo>
                    <a:cubicBezTo>
                      <a:pt x="9" y="30"/>
                      <a:pt x="9" y="30"/>
                      <a:pt x="9" y="30"/>
                    </a:cubicBezTo>
                    <a:close/>
                    <a:moveTo>
                      <a:pt x="25" y="46"/>
                    </a:moveTo>
                    <a:cubicBezTo>
                      <a:pt x="28" y="50"/>
                      <a:pt x="28" y="50"/>
                      <a:pt x="28" y="50"/>
                    </a:cubicBezTo>
                    <a:cubicBezTo>
                      <a:pt x="30" y="48"/>
                      <a:pt x="30" y="48"/>
                      <a:pt x="30" y="48"/>
                    </a:cubicBezTo>
                    <a:cubicBezTo>
                      <a:pt x="30" y="47"/>
                      <a:pt x="31" y="47"/>
                      <a:pt x="31" y="46"/>
                    </a:cubicBezTo>
                    <a:cubicBezTo>
                      <a:pt x="31" y="46"/>
                      <a:pt x="31" y="45"/>
                      <a:pt x="32" y="44"/>
                    </a:cubicBezTo>
                    <a:cubicBezTo>
                      <a:pt x="33" y="34"/>
                      <a:pt x="33" y="34"/>
                      <a:pt x="33" y="34"/>
                    </a:cubicBezTo>
                    <a:cubicBezTo>
                      <a:pt x="34" y="32"/>
                      <a:pt x="34" y="32"/>
                      <a:pt x="34" y="31"/>
                    </a:cubicBezTo>
                    <a:cubicBezTo>
                      <a:pt x="34" y="31"/>
                      <a:pt x="33" y="30"/>
                      <a:pt x="33" y="29"/>
                    </a:cubicBezTo>
                    <a:cubicBezTo>
                      <a:pt x="31" y="27"/>
                      <a:pt x="31" y="27"/>
                      <a:pt x="31" y="27"/>
                    </a:cubicBezTo>
                    <a:cubicBezTo>
                      <a:pt x="28" y="30"/>
                      <a:pt x="28" y="30"/>
                      <a:pt x="28" y="30"/>
                    </a:cubicBezTo>
                    <a:cubicBezTo>
                      <a:pt x="25" y="46"/>
                      <a:pt x="25" y="46"/>
                      <a:pt x="25" y="46"/>
                    </a:cubicBezTo>
                    <a:close/>
                    <a:moveTo>
                      <a:pt x="8" y="47"/>
                    </a:moveTo>
                    <a:cubicBezTo>
                      <a:pt x="24" y="47"/>
                      <a:pt x="24" y="47"/>
                      <a:pt x="24" y="47"/>
                    </a:cubicBezTo>
                    <a:cubicBezTo>
                      <a:pt x="27" y="51"/>
                      <a:pt x="27" y="51"/>
                      <a:pt x="27" y="51"/>
                    </a:cubicBezTo>
                    <a:cubicBezTo>
                      <a:pt x="25" y="52"/>
                      <a:pt x="25" y="52"/>
                      <a:pt x="25" y="52"/>
                    </a:cubicBezTo>
                    <a:cubicBezTo>
                      <a:pt x="24" y="52"/>
                      <a:pt x="24" y="53"/>
                      <a:pt x="23" y="53"/>
                    </a:cubicBezTo>
                    <a:cubicBezTo>
                      <a:pt x="23" y="53"/>
                      <a:pt x="22" y="53"/>
                      <a:pt x="21" y="53"/>
                    </a:cubicBezTo>
                    <a:cubicBezTo>
                      <a:pt x="8" y="53"/>
                      <a:pt x="8" y="53"/>
                      <a:pt x="8" y="53"/>
                    </a:cubicBezTo>
                    <a:cubicBezTo>
                      <a:pt x="7" y="53"/>
                      <a:pt x="6" y="53"/>
                      <a:pt x="6" y="53"/>
                    </a:cubicBezTo>
                    <a:cubicBezTo>
                      <a:pt x="5" y="53"/>
                      <a:pt x="5" y="52"/>
                      <a:pt x="4" y="52"/>
                    </a:cubicBezTo>
                    <a:cubicBezTo>
                      <a:pt x="3" y="51"/>
                      <a:pt x="3" y="51"/>
                      <a:pt x="3" y="51"/>
                    </a:cubicBezTo>
                    <a:cubicBezTo>
                      <a:pt x="8" y="47"/>
                      <a:pt x="8" y="47"/>
                      <a:pt x="8" y="47"/>
                    </a:cubicBezTo>
                    <a:close/>
                    <a:moveTo>
                      <a:pt x="69" y="6"/>
                    </a:moveTo>
                    <a:cubicBezTo>
                      <a:pt x="52" y="6"/>
                      <a:pt x="52" y="6"/>
                      <a:pt x="52" y="6"/>
                    </a:cubicBezTo>
                    <a:cubicBezTo>
                      <a:pt x="47" y="0"/>
                      <a:pt x="47" y="0"/>
                      <a:pt x="47" y="0"/>
                    </a:cubicBezTo>
                    <a:cubicBezTo>
                      <a:pt x="71" y="0"/>
                      <a:pt x="71" y="0"/>
                      <a:pt x="71" y="0"/>
                    </a:cubicBezTo>
                    <a:cubicBezTo>
                      <a:pt x="73" y="3"/>
                      <a:pt x="73" y="3"/>
                      <a:pt x="73" y="3"/>
                    </a:cubicBezTo>
                    <a:cubicBezTo>
                      <a:pt x="69" y="6"/>
                      <a:pt x="69" y="6"/>
                      <a:pt x="69" y="6"/>
                    </a:cubicBezTo>
                    <a:close/>
                    <a:moveTo>
                      <a:pt x="51" y="7"/>
                    </a:moveTo>
                    <a:cubicBezTo>
                      <a:pt x="46" y="1"/>
                      <a:pt x="46" y="1"/>
                      <a:pt x="46" y="1"/>
                    </a:cubicBezTo>
                    <a:cubicBezTo>
                      <a:pt x="42" y="20"/>
                      <a:pt x="42" y="20"/>
                      <a:pt x="42" y="20"/>
                    </a:cubicBezTo>
                    <a:cubicBezTo>
                      <a:pt x="42" y="21"/>
                      <a:pt x="42" y="21"/>
                      <a:pt x="42" y="21"/>
                    </a:cubicBezTo>
                    <a:cubicBezTo>
                      <a:pt x="42" y="22"/>
                      <a:pt x="42" y="23"/>
                      <a:pt x="43" y="24"/>
                    </a:cubicBezTo>
                    <a:cubicBezTo>
                      <a:pt x="45" y="25"/>
                      <a:pt x="45" y="25"/>
                      <a:pt x="45" y="25"/>
                    </a:cubicBezTo>
                    <a:cubicBezTo>
                      <a:pt x="48" y="22"/>
                      <a:pt x="48" y="22"/>
                      <a:pt x="48" y="22"/>
                    </a:cubicBezTo>
                    <a:cubicBezTo>
                      <a:pt x="51" y="7"/>
                      <a:pt x="51" y="7"/>
                      <a:pt x="51" y="7"/>
                    </a:cubicBezTo>
                    <a:close/>
                    <a:moveTo>
                      <a:pt x="49" y="23"/>
                    </a:moveTo>
                    <a:cubicBezTo>
                      <a:pt x="63" y="23"/>
                      <a:pt x="63" y="23"/>
                      <a:pt x="63" y="23"/>
                    </a:cubicBezTo>
                    <a:cubicBezTo>
                      <a:pt x="64" y="23"/>
                      <a:pt x="65" y="23"/>
                      <a:pt x="65" y="23"/>
                    </a:cubicBezTo>
                    <a:cubicBezTo>
                      <a:pt x="66" y="24"/>
                      <a:pt x="66" y="24"/>
                      <a:pt x="67" y="25"/>
                    </a:cubicBezTo>
                    <a:cubicBezTo>
                      <a:pt x="68" y="26"/>
                      <a:pt x="68" y="26"/>
                      <a:pt x="68" y="26"/>
                    </a:cubicBezTo>
                    <a:cubicBezTo>
                      <a:pt x="64" y="30"/>
                      <a:pt x="64" y="30"/>
                      <a:pt x="64" y="30"/>
                    </a:cubicBezTo>
                    <a:cubicBezTo>
                      <a:pt x="51" y="30"/>
                      <a:pt x="51" y="30"/>
                      <a:pt x="51" y="30"/>
                    </a:cubicBezTo>
                    <a:cubicBezTo>
                      <a:pt x="50" y="30"/>
                      <a:pt x="49" y="30"/>
                      <a:pt x="48" y="29"/>
                    </a:cubicBezTo>
                    <a:cubicBezTo>
                      <a:pt x="48" y="29"/>
                      <a:pt x="47" y="29"/>
                      <a:pt x="47" y="28"/>
                    </a:cubicBezTo>
                    <a:cubicBezTo>
                      <a:pt x="45" y="26"/>
                      <a:pt x="45" y="26"/>
                      <a:pt x="45" y="26"/>
                    </a:cubicBezTo>
                    <a:cubicBezTo>
                      <a:pt x="49" y="23"/>
                      <a:pt x="49" y="23"/>
                      <a:pt x="49" y="23"/>
                    </a:cubicBezTo>
                    <a:close/>
                    <a:moveTo>
                      <a:pt x="62" y="46"/>
                    </a:moveTo>
                    <a:cubicBezTo>
                      <a:pt x="65" y="50"/>
                      <a:pt x="65" y="50"/>
                      <a:pt x="65" y="50"/>
                    </a:cubicBezTo>
                    <a:cubicBezTo>
                      <a:pt x="67" y="48"/>
                      <a:pt x="67" y="48"/>
                      <a:pt x="67" y="48"/>
                    </a:cubicBezTo>
                    <a:cubicBezTo>
                      <a:pt x="68" y="47"/>
                      <a:pt x="69" y="46"/>
                      <a:pt x="69" y="44"/>
                    </a:cubicBezTo>
                    <a:cubicBezTo>
                      <a:pt x="71" y="33"/>
                      <a:pt x="71" y="33"/>
                      <a:pt x="71" y="33"/>
                    </a:cubicBezTo>
                    <a:cubicBezTo>
                      <a:pt x="71" y="32"/>
                      <a:pt x="71" y="32"/>
                      <a:pt x="71" y="31"/>
                    </a:cubicBezTo>
                    <a:cubicBezTo>
                      <a:pt x="71" y="30"/>
                      <a:pt x="71" y="30"/>
                      <a:pt x="70" y="29"/>
                    </a:cubicBezTo>
                    <a:cubicBezTo>
                      <a:pt x="69" y="27"/>
                      <a:pt x="69" y="27"/>
                      <a:pt x="69" y="27"/>
                    </a:cubicBezTo>
                    <a:cubicBezTo>
                      <a:pt x="65" y="30"/>
                      <a:pt x="65" y="30"/>
                      <a:pt x="65" y="30"/>
                    </a:cubicBezTo>
                    <a:cubicBezTo>
                      <a:pt x="62" y="46"/>
                      <a:pt x="62" y="46"/>
                      <a:pt x="62" y="46"/>
                    </a:cubicBezTo>
                    <a:close/>
                    <a:moveTo>
                      <a:pt x="44" y="47"/>
                    </a:moveTo>
                    <a:cubicBezTo>
                      <a:pt x="61" y="47"/>
                      <a:pt x="61" y="47"/>
                      <a:pt x="61" y="47"/>
                    </a:cubicBezTo>
                    <a:cubicBezTo>
                      <a:pt x="64" y="50"/>
                      <a:pt x="64" y="50"/>
                      <a:pt x="64" y="50"/>
                    </a:cubicBezTo>
                    <a:cubicBezTo>
                      <a:pt x="62" y="52"/>
                      <a:pt x="62" y="52"/>
                      <a:pt x="62" y="52"/>
                    </a:cubicBezTo>
                    <a:cubicBezTo>
                      <a:pt x="61" y="53"/>
                      <a:pt x="60" y="53"/>
                      <a:pt x="58" y="53"/>
                    </a:cubicBezTo>
                    <a:cubicBezTo>
                      <a:pt x="43" y="53"/>
                      <a:pt x="43" y="53"/>
                      <a:pt x="43" y="53"/>
                    </a:cubicBezTo>
                    <a:cubicBezTo>
                      <a:pt x="40" y="50"/>
                      <a:pt x="40" y="50"/>
                      <a:pt x="40" y="50"/>
                    </a:cubicBezTo>
                    <a:cubicBezTo>
                      <a:pt x="44" y="47"/>
                      <a:pt x="44" y="47"/>
                      <a:pt x="44" y="47"/>
                    </a:cubicBezTo>
                    <a:close/>
                    <a:moveTo>
                      <a:pt x="97" y="6"/>
                    </a:moveTo>
                    <a:cubicBezTo>
                      <a:pt x="80" y="6"/>
                      <a:pt x="80" y="6"/>
                      <a:pt x="80" y="6"/>
                    </a:cubicBezTo>
                    <a:cubicBezTo>
                      <a:pt x="77" y="3"/>
                      <a:pt x="77" y="3"/>
                      <a:pt x="77" y="3"/>
                    </a:cubicBezTo>
                    <a:cubicBezTo>
                      <a:pt x="81" y="0"/>
                      <a:pt x="81" y="0"/>
                      <a:pt x="81" y="0"/>
                    </a:cubicBezTo>
                    <a:cubicBezTo>
                      <a:pt x="104" y="0"/>
                      <a:pt x="104" y="0"/>
                      <a:pt x="104" y="0"/>
                    </a:cubicBezTo>
                    <a:cubicBezTo>
                      <a:pt x="97" y="6"/>
                      <a:pt x="97" y="6"/>
                      <a:pt x="97" y="6"/>
                    </a:cubicBezTo>
                    <a:close/>
                    <a:moveTo>
                      <a:pt x="95" y="23"/>
                    </a:moveTo>
                    <a:cubicBezTo>
                      <a:pt x="98" y="27"/>
                      <a:pt x="98" y="27"/>
                      <a:pt x="98" y="27"/>
                    </a:cubicBezTo>
                    <a:cubicBezTo>
                      <a:pt x="101" y="23"/>
                      <a:pt x="101" y="23"/>
                      <a:pt x="101" y="23"/>
                    </a:cubicBezTo>
                    <a:cubicBezTo>
                      <a:pt x="105" y="1"/>
                      <a:pt x="105" y="1"/>
                      <a:pt x="105" y="1"/>
                    </a:cubicBezTo>
                    <a:cubicBezTo>
                      <a:pt x="98" y="7"/>
                      <a:pt x="98" y="7"/>
                      <a:pt x="98" y="7"/>
                    </a:cubicBezTo>
                    <a:cubicBezTo>
                      <a:pt x="95" y="23"/>
                      <a:pt x="95" y="23"/>
                      <a:pt x="95" y="23"/>
                    </a:cubicBezTo>
                    <a:close/>
                    <a:moveTo>
                      <a:pt x="90" y="50"/>
                    </a:moveTo>
                    <a:cubicBezTo>
                      <a:pt x="94" y="30"/>
                      <a:pt x="94" y="30"/>
                      <a:pt x="94" y="30"/>
                    </a:cubicBezTo>
                    <a:cubicBezTo>
                      <a:pt x="98" y="27"/>
                      <a:pt x="98" y="27"/>
                      <a:pt x="98" y="27"/>
                    </a:cubicBezTo>
                    <a:cubicBezTo>
                      <a:pt x="100" y="30"/>
                      <a:pt x="100" y="30"/>
                      <a:pt x="100" y="30"/>
                    </a:cubicBezTo>
                    <a:cubicBezTo>
                      <a:pt x="97" y="50"/>
                      <a:pt x="97" y="50"/>
                      <a:pt x="97" y="50"/>
                    </a:cubicBezTo>
                    <a:cubicBezTo>
                      <a:pt x="93" y="54"/>
                      <a:pt x="93" y="54"/>
                      <a:pt x="93" y="54"/>
                    </a:cubicBezTo>
                    <a:cubicBezTo>
                      <a:pt x="90" y="50"/>
                      <a:pt x="90" y="50"/>
                      <a:pt x="90" y="50"/>
                    </a:cubicBezTo>
                    <a:close/>
                    <a:moveTo>
                      <a:pt x="137" y="6"/>
                    </a:moveTo>
                    <a:cubicBezTo>
                      <a:pt x="120" y="6"/>
                      <a:pt x="120" y="6"/>
                      <a:pt x="120" y="6"/>
                    </a:cubicBezTo>
                    <a:cubicBezTo>
                      <a:pt x="118" y="3"/>
                      <a:pt x="118" y="3"/>
                      <a:pt x="118" y="3"/>
                    </a:cubicBezTo>
                    <a:cubicBezTo>
                      <a:pt x="119" y="1"/>
                      <a:pt x="119" y="1"/>
                      <a:pt x="119" y="1"/>
                    </a:cubicBezTo>
                    <a:cubicBezTo>
                      <a:pt x="120" y="0"/>
                      <a:pt x="121" y="0"/>
                      <a:pt x="122" y="0"/>
                    </a:cubicBezTo>
                    <a:cubicBezTo>
                      <a:pt x="137" y="0"/>
                      <a:pt x="137" y="0"/>
                      <a:pt x="137" y="0"/>
                    </a:cubicBezTo>
                    <a:cubicBezTo>
                      <a:pt x="138" y="0"/>
                      <a:pt x="139" y="0"/>
                      <a:pt x="140" y="1"/>
                    </a:cubicBezTo>
                    <a:cubicBezTo>
                      <a:pt x="141" y="3"/>
                      <a:pt x="141" y="3"/>
                      <a:pt x="141" y="3"/>
                    </a:cubicBezTo>
                    <a:cubicBezTo>
                      <a:pt x="137" y="6"/>
                      <a:pt x="137" y="6"/>
                      <a:pt x="137" y="6"/>
                    </a:cubicBezTo>
                    <a:close/>
                    <a:moveTo>
                      <a:pt x="119" y="7"/>
                    </a:moveTo>
                    <a:cubicBezTo>
                      <a:pt x="116" y="4"/>
                      <a:pt x="116" y="4"/>
                      <a:pt x="116" y="4"/>
                    </a:cubicBezTo>
                    <a:cubicBezTo>
                      <a:pt x="114" y="6"/>
                      <a:pt x="114" y="6"/>
                      <a:pt x="114" y="6"/>
                    </a:cubicBezTo>
                    <a:cubicBezTo>
                      <a:pt x="113" y="7"/>
                      <a:pt x="113" y="8"/>
                      <a:pt x="112" y="9"/>
                    </a:cubicBezTo>
                    <a:cubicBezTo>
                      <a:pt x="110" y="20"/>
                      <a:pt x="110" y="20"/>
                      <a:pt x="110" y="20"/>
                    </a:cubicBezTo>
                    <a:cubicBezTo>
                      <a:pt x="110" y="21"/>
                      <a:pt x="110" y="21"/>
                      <a:pt x="110" y="21"/>
                    </a:cubicBezTo>
                    <a:cubicBezTo>
                      <a:pt x="110" y="22"/>
                      <a:pt x="111" y="23"/>
                      <a:pt x="111" y="24"/>
                    </a:cubicBezTo>
                    <a:cubicBezTo>
                      <a:pt x="113" y="25"/>
                      <a:pt x="113" y="25"/>
                      <a:pt x="113" y="25"/>
                    </a:cubicBezTo>
                    <a:cubicBezTo>
                      <a:pt x="116" y="22"/>
                      <a:pt x="116" y="22"/>
                      <a:pt x="116" y="22"/>
                    </a:cubicBezTo>
                    <a:cubicBezTo>
                      <a:pt x="119" y="7"/>
                      <a:pt x="119" y="7"/>
                      <a:pt x="119" y="7"/>
                    </a:cubicBezTo>
                    <a:close/>
                    <a:moveTo>
                      <a:pt x="135" y="23"/>
                    </a:moveTo>
                    <a:cubicBezTo>
                      <a:pt x="137" y="26"/>
                      <a:pt x="137" y="26"/>
                      <a:pt x="137" y="26"/>
                    </a:cubicBezTo>
                    <a:cubicBezTo>
                      <a:pt x="140" y="24"/>
                      <a:pt x="140" y="24"/>
                      <a:pt x="140" y="24"/>
                    </a:cubicBezTo>
                    <a:cubicBezTo>
                      <a:pt x="141" y="23"/>
                      <a:pt x="141" y="22"/>
                      <a:pt x="142" y="20"/>
                    </a:cubicBezTo>
                    <a:cubicBezTo>
                      <a:pt x="144" y="8"/>
                      <a:pt x="144" y="8"/>
                      <a:pt x="144" y="8"/>
                    </a:cubicBezTo>
                    <a:cubicBezTo>
                      <a:pt x="144" y="8"/>
                      <a:pt x="144" y="7"/>
                      <a:pt x="144" y="7"/>
                    </a:cubicBezTo>
                    <a:cubicBezTo>
                      <a:pt x="144" y="6"/>
                      <a:pt x="143" y="6"/>
                      <a:pt x="143" y="5"/>
                    </a:cubicBezTo>
                    <a:cubicBezTo>
                      <a:pt x="142" y="4"/>
                      <a:pt x="142" y="4"/>
                      <a:pt x="142" y="4"/>
                    </a:cubicBezTo>
                    <a:cubicBezTo>
                      <a:pt x="137" y="7"/>
                      <a:pt x="137" y="7"/>
                      <a:pt x="137" y="7"/>
                    </a:cubicBezTo>
                    <a:cubicBezTo>
                      <a:pt x="135" y="23"/>
                      <a:pt x="135" y="23"/>
                      <a:pt x="135" y="23"/>
                    </a:cubicBezTo>
                    <a:close/>
                    <a:moveTo>
                      <a:pt x="118" y="23"/>
                    </a:moveTo>
                    <a:cubicBezTo>
                      <a:pt x="134" y="23"/>
                      <a:pt x="134" y="23"/>
                      <a:pt x="134" y="23"/>
                    </a:cubicBezTo>
                    <a:cubicBezTo>
                      <a:pt x="136" y="26"/>
                      <a:pt x="136" y="26"/>
                      <a:pt x="136" y="26"/>
                    </a:cubicBezTo>
                    <a:cubicBezTo>
                      <a:pt x="132" y="30"/>
                      <a:pt x="132" y="30"/>
                      <a:pt x="132" y="30"/>
                    </a:cubicBezTo>
                    <a:cubicBezTo>
                      <a:pt x="116" y="30"/>
                      <a:pt x="116" y="30"/>
                      <a:pt x="116" y="30"/>
                    </a:cubicBezTo>
                    <a:cubicBezTo>
                      <a:pt x="114" y="26"/>
                      <a:pt x="114" y="26"/>
                      <a:pt x="114" y="26"/>
                    </a:cubicBezTo>
                    <a:cubicBezTo>
                      <a:pt x="118" y="23"/>
                      <a:pt x="118" y="23"/>
                      <a:pt x="118" y="23"/>
                    </a:cubicBezTo>
                    <a:close/>
                    <a:moveTo>
                      <a:pt x="115" y="30"/>
                    </a:moveTo>
                    <a:cubicBezTo>
                      <a:pt x="113" y="27"/>
                      <a:pt x="113" y="27"/>
                      <a:pt x="113" y="27"/>
                    </a:cubicBezTo>
                    <a:cubicBezTo>
                      <a:pt x="110" y="30"/>
                      <a:pt x="110" y="30"/>
                      <a:pt x="110" y="30"/>
                    </a:cubicBezTo>
                    <a:cubicBezTo>
                      <a:pt x="109" y="31"/>
                      <a:pt x="108" y="31"/>
                      <a:pt x="108" y="33"/>
                    </a:cubicBezTo>
                    <a:cubicBezTo>
                      <a:pt x="106" y="45"/>
                      <a:pt x="106" y="45"/>
                      <a:pt x="106" y="45"/>
                    </a:cubicBezTo>
                    <a:cubicBezTo>
                      <a:pt x="106" y="45"/>
                      <a:pt x="106" y="46"/>
                      <a:pt x="106" y="46"/>
                    </a:cubicBezTo>
                    <a:cubicBezTo>
                      <a:pt x="106" y="47"/>
                      <a:pt x="106" y="47"/>
                      <a:pt x="107" y="48"/>
                    </a:cubicBezTo>
                    <a:cubicBezTo>
                      <a:pt x="108" y="50"/>
                      <a:pt x="108" y="50"/>
                      <a:pt x="108" y="50"/>
                    </a:cubicBezTo>
                    <a:cubicBezTo>
                      <a:pt x="112" y="46"/>
                      <a:pt x="112" y="46"/>
                      <a:pt x="112" y="46"/>
                    </a:cubicBezTo>
                    <a:cubicBezTo>
                      <a:pt x="115" y="30"/>
                      <a:pt x="115" y="30"/>
                      <a:pt x="115" y="30"/>
                    </a:cubicBezTo>
                    <a:close/>
                    <a:moveTo>
                      <a:pt x="130" y="46"/>
                    </a:moveTo>
                    <a:cubicBezTo>
                      <a:pt x="133" y="50"/>
                      <a:pt x="133" y="50"/>
                      <a:pt x="133" y="50"/>
                    </a:cubicBezTo>
                    <a:cubicBezTo>
                      <a:pt x="135" y="48"/>
                      <a:pt x="135" y="48"/>
                      <a:pt x="135" y="48"/>
                    </a:cubicBezTo>
                    <a:cubicBezTo>
                      <a:pt x="136" y="47"/>
                      <a:pt x="137" y="47"/>
                      <a:pt x="137" y="47"/>
                    </a:cubicBezTo>
                    <a:cubicBezTo>
                      <a:pt x="137" y="46"/>
                      <a:pt x="137" y="46"/>
                      <a:pt x="137" y="45"/>
                    </a:cubicBezTo>
                    <a:cubicBezTo>
                      <a:pt x="139" y="33"/>
                      <a:pt x="139" y="33"/>
                      <a:pt x="139" y="33"/>
                    </a:cubicBezTo>
                    <a:cubicBezTo>
                      <a:pt x="139" y="32"/>
                      <a:pt x="139" y="32"/>
                      <a:pt x="139" y="31"/>
                    </a:cubicBezTo>
                    <a:cubicBezTo>
                      <a:pt x="139" y="31"/>
                      <a:pt x="139" y="30"/>
                      <a:pt x="139" y="29"/>
                    </a:cubicBezTo>
                    <a:cubicBezTo>
                      <a:pt x="137" y="28"/>
                      <a:pt x="137" y="28"/>
                      <a:pt x="137" y="28"/>
                    </a:cubicBezTo>
                    <a:cubicBezTo>
                      <a:pt x="133" y="31"/>
                      <a:pt x="133" y="31"/>
                      <a:pt x="133" y="31"/>
                    </a:cubicBezTo>
                    <a:cubicBezTo>
                      <a:pt x="130" y="46"/>
                      <a:pt x="130" y="46"/>
                      <a:pt x="130" y="46"/>
                    </a:cubicBezTo>
                    <a:close/>
                    <a:moveTo>
                      <a:pt x="113" y="47"/>
                    </a:moveTo>
                    <a:cubicBezTo>
                      <a:pt x="129" y="47"/>
                      <a:pt x="129" y="47"/>
                      <a:pt x="129" y="47"/>
                    </a:cubicBezTo>
                    <a:cubicBezTo>
                      <a:pt x="132" y="51"/>
                      <a:pt x="132" y="51"/>
                      <a:pt x="132" y="51"/>
                    </a:cubicBezTo>
                    <a:cubicBezTo>
                      <a:pt x="131" y="52"/>
                      <a:pt x="131" y="52"/>
                      <a:pt x="131" y="52"/>
                    </a:cubicBezTo>
                    <a:cubicBezTo>
                      <a:pt x="130" y="53"/>
                      <a:pt x="129" y="53"/>
                      <a:pt x="129" y="53"/>
                    </a:cubicBezTo>
                    <a:cubicBezTo>
                      <a:pt x="129" y="53"/>
                      <a:pt x="128" y="53"/>
                      <a:pt x="127" y="53"/>
                    </a:cubicBezTo>
                    <a:cubicBezTo>
                      <a:pt x="113" y="53"/>
                      <a:pt x="113" y="53"/>
                      <a:pt x="113" y="53"/>
                    </a:cubicBezTo>
                    <a:cubicBezTo>
                      <a:pt x="112" y="53"/>
                      <a:pt x="111" y="53"/>
                      <a:pt x="110" y="52"/>
                    </a:cubicBezTo>
                    <a:cubicBezTo>
                      <a:pt x="109" y="51"/>
                      <a:pt x="109" y="51"/>
                      <a:pt x="109" y="51"/>
                    </a:cubicBezTo>
                    <a:cubicBezTo>
                      <a:pt x="113" y="47"/>
                      <a:pt x="113" y="47"/>
                      <a:pt x="113" y="47"/>
                    </a:cubicBezTo>
                    <a:close/>
                    <a:moveTo>
                      <a:pt x="171" y="6"/>
                    </a:moveTo>
                    <a:cubicBezTo>
                      <a:pt x="154" y="6"/>
                      <a:pt x="154" y="6"/>
                      <a:pt x="154" y="6"/>
                    </a:cubicBezTo>
                    <a:cubicBezTo>
                      <a:pt x="151" y="3"/>
                      <a:pt x="151" y="3"/>
                      <a:pt x="151" y="3"/>
                    </a:cubicBezTo>
                    <a:cubicBezTo>
                      <a:pt x="155" y="0"/>
                      <a:pt x="155" y="0"/>
                      <a:pt x="155" y="0"/>
                    </a:cubicBezTo>
                    <a:cubicBezTo>
                      <a:pt x="171" y="0"/>
                      <a:pt x="171" y="0"/>
                      <a:pt x="171" y="0"/>
                    </a:cubicBezTo>
                    <a:cubicBezTo>
                      <a:pt x="172" y="0"/>
                      <a:pt x="173" y="0"/>
                      <a:pt x="173" y="0"/>
                    </a:cubicBezTo>
                    <a:cubicBezTo>
                      <a:pt x="173" y="0"/>
                      <a:pt x="174" y="0"/>
                      <a:pt x="174" y="1"/>
                    </a:cubicBezTo>
                    <a:cubicBezTo>
                      <a:pt x="175" y="2"/>
                      <a:pt x="175" y="2"/>
                      <a:pt x="175" y="2"/>
                    </a:cubicBezTo>
                    <a:cubicBezTo>
                      <a:pt x="171" y="6"/>
                      <a:pt x="171" y="6"/>
                      <a:pt x="171" y="6"/>
                    </a:cubicBezTo>
                    <a:close/>
                    <a:moveTo>
                      <a:pt x="169" y="22"/>
                    </a:moveTo>
                    <a:cubicBezTo>
                      <a:pt x="172" y="25"/>
                      <a:pt x="172" y="25"/>
                      <a:pt x="172" y="25"/>
                    </a:cubicBezTo>
                    <a:cubicBezTo>
                      <a:pt x="174" y="23"/>
                      <a:pt x="174" y="23"/>
                      <a:pt x="174" y="23"/>
                    </a:cubicBezTo>
                    <a:cubicBezTo>
                      <a:pt x="175" y="22"/>
                      <a:pt x="176" y="21"/>
                      <a:pt x="176" y="20"/>
                    </a:cubicBezTo>
                    <a:cubicBezTo>
                      <a:pt x="178" y="9"/>
                      <a:pt x="178" y="9"/>
                      <a:pt x="178" y="9"/>
                    </a:cubicBezTo>
                    <a:cubicBezTo>
                      <a:pt x="178" y="8"/>
                      <a:pt x="178" y="7"/>
                      <a:pt x="178" y="7"/>
                    </a:cubicBezTo>
                    <a:cubicBezTo>
                      <a:pt x="178" y="6"/>
                      <a:pt x="178" y="5"/>
                      <a:pt x="177" y="5"/>
                    </a:cubicBezTo>
                    <a:cubicBezTo>
                      <a:pt x="176" y="3"/>
                      <a:pt x="176" y="3"/>
                      <a:pt x="176" y="3"/>
                    </a:cubicBezTo>
                    <a:cubicBezTo>
                      <a:pt x="172" y="7"/>
                      <a:pt x="172" y="7"/>
                      <a:pt x="172" y="7"/>
                    </a:cubicBezTo>
                    <a:cubicBezTo>
                      <a:pt x="169" y="22"/>
                      <a:pt x="169" y="22"/>
                      <a:pt x="169" y="22"/>
                    </a:cubicBezTo>
                    <a:close/>
                    <a:moveTo>
                      <a:pt x="151" y="23"/>
                    </a:moveTo>
                    <a:cubicBezTo>
                      <a:pt x="168" y="23"/>
                      <a:pt x="168" y="23"/>
                      <a:pt x="168" y="23"/>
                    </a:cubicBezTo>
                    <a:cubicBezTo>
                      <a:pt x="171" y="26"/>
                      <a:pt x="171" y="26"/>
                      <a:pt x="171" y="26"/>
                    </a:cubicBezTo>
                    <a:cubicBezTo>
                      <a:pt x="167" y="30"/>
                      <a:pt x="167" y="30"/>
                      <a:pt x="167" y="30"/>
                    </a:cubicBezTo>
                    <a:cubicBezTo>
                      <a:pt x="150" y="30"/>
                      <a:pt x="150" y="30"/>
                      <a:pt x="150" y="30"/>
                    </a:cubicBezTo>
                    <a:cubicBezTo>
                      <a:pt x="147" y="26"/>
                      <a:pt x="147" y="26"/>
                      <a:pt x="147" y="26"/>
                    </a:cubicBezTo>
                    <a:cubicBezTo>
                      <a:pt x="151" y="23"/>
                      <a:pt x="151" y="23"/>
                      <a:pt x="151" y="23"/>
                    </a:cubicBezTo>
                    <a:close/>
                    <a:moveTo>
                      <a:pt x="165" y="46"/>
                    </a:moveTo>
                    <a:cubicBezTo>
                      <a:pt x="168" y="50"/>
                      <a:pt x="168" y="50"/>
                      <a:pt x="168" y="50"/>
                    </a:cubicBezTo>
                    <a:cubicBezTo>
                      <a:pt x="170" y="48"/>
                      <a:pt x="170" y="48"/>
                      <a:pt x="170" y="48"/>
                    </a:cubicBezTo>
                    <a:cubicBezTo>
                      <a:pt x="170" y="47"/>
                      <a:pt x="171" y="47"/>
                      <a:pt x="171" y="47"/>
                    </a:cubicBezTo>
                    <a:cubicBezTo>
                      <a:pt x="171" y="46"/>
                      <a:pt x="171" y="46"/>
                      <a:pt x="171" y="45"/>
                    </a:cubicBezTo>
                    <a:cubicBezTo>
                      <a:pt x="174" y="32"/>
                      <a:pt x="174" y="32"/>
                      <a:pt x="174" y="32"/>
                    </a:cubicBezTo>
                    <a:cubicBezTo>
                      <a:pt x="174" y="32"/>
                      <a:pt x="174" y="31"/>
                      <a:pt x="174" y="31"/>
                    </a:cubicBezTo>
                    <a:cubicBezTo>
                      <a:pt x="174" y="30"/>
                      <a:pt x="173" y="29"/>
                      <a:pt x="173" y="29"/>
                    </a:cubicBezTo>
                    <a:cubicBezTo>
                      <a:pt x="171" y="27"/>
                      <a:pt x="171" y="27"/>
                      <a:pt x="171" y="27"/>
                    </a:cubicBezTo>
                    <a:cubicBezTo>
                      <a:pt x="168" y="31"/>
                      <a:pt x="168" y="31"/>
                      <a:pt x="168" y="31"/>
                    </a:cubicBezTo>
                    <a:cubicBezTo>
                      <a:pt x="165" y="46"/>
                      <a:pt x="165" y="46"/>
                      <a:pt x="165" y="46"/>
                    </a:cubicBezTo>
                    <a:close/>
                    <a:moveTo>
                      <a:pt x="147" y="47"/>
                    </a:moveTo>
                    <a:cubicBezTo>
                      <a:pt x="164" y="47"/>
                      <a:pt x="164" y="47"/>
                      <a:pt x="164" y="47"/>
                    </a:cubicBezTo>
                    <a:cubicBezTo>
                      <a:pt x="167" y="50"/>
                      <a:pt x="167" y="50"/>
                      <a:pt x="167" y="50"/>
                    </a:cubicBezTo>
                    <a:cubicBezTo>
                      <a:pt x="165" y="52"/>
                      <a:pt x="165" y="52"/>
                      <a:pt x="165" y="52"/>
                    </a:cubicBezTo>
                    <a:cubicBezTo>
                      <a:pt x="164" y="53"/>
                      <a:pt x="163" y="53"/>
                      <a:pt x="161" y="53"/>
                    </a:cubicBezTo>
                    <a:cubicBezTo>
                      <a:pt x="145" y="53"/>
                      <a:pt x="145" y="53"/>
                      <a:pt x="145" y="53"/>
                    </a:cubicBezTo>
                    <a:cubicBezTo>
                      <a:pt x="143" y="50"/>
                      <a:pt x="143" y="50"/>
                      <a:pt x="143" y="50"/>
                    </a:cubicBezTo>
                    <a:lnTo>
                      <a:pt x="147" y="4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62510" tIns="81255" rIns="162510" bIns="81255"/>
              <a:lstStyle/>
              <a:p>
                <a:pPr defTabSz="913765">
                  <a:defRPr/>
                </a:pPr>
                <a:endParaRPr lang="en-US" sz="2400"/>
              </a:p>
            </p:txBody>
          </p:sp>
          <p:sp>
            <p:nvSpPr>
              <p:cNvPr id="55" name="Freeform 41"/>
              <p:cNvSpPr/>
              <p:nvPr/>
            </p:nvSpPr>
            <p:spPr bwMode="auto">
              <a:xfrm>
                <a:off x="3991892" y="1793288"/>
                <a:ext cx="486954" cy="699586"/>
              </a:xfrm>
              <a:custGeom>
                <a:gdLst>
                  <a:gd name="T0" fmla="*/ 0 w 275"/>
                  <a:gd name="T1" fmla="*/ 8 h 395"/>
                  <a:gd name="T2" fmla="*/ 10 w 275"/>
                  <a:gd name="T3" fmla="*/ 0 h 395"/>
                  <a:gd name="T4" fmla="*/ 275 w 275"/>
                  <a:gd name="T5" fmla="*/ 378 h 395"/>
                  <a:gd name="T6" fmla="*/ 249 w 275"/>
                  <a:gd name="T7" fmla="*/ 395 h 395"/>
                  <a:gd name="T8" fmla="*/ 0 w 275"/>
                  <a:gd name="T9" fmla="*/ 8 h 395"/>
                </a:gdLst>
                <a:cxnLst>
                  <a:cxn ang="0">
                    <a:pos x="T0" y="T1"/>
                  </a:cxn>
                  <a:cxn ang="0">
                    <a:pos x="T2" y="T3"/>
                  </a:cxn>
                  <a:cxn ang="0">
                    <a:pos x="T4" y="T5"/>
                  </a:cxn>
                  <a:cxn ang="0">
                    <a:pos x="T6" y="T7"/>
                  </a:cxn>
                  <a:cxn ang="0">
                    <a:pos x="T8" y="T9"/>
                  </a:cxn>
                </a:cxnLst>
                <a:rect l="0" t="0" r="r" b="b"/>
                <a:pathLst>
                  <a:path w="275" h="395">
                    <a:moveTo>
                      <a:pt x="0" y="8"/>
                    </a:moveTo>
                    <a:cubicBezTo>
                      <a:pt x="10" y="0"/>
                      <a:pt x="10" y="0"/>
                      <a:pt x="10" y="0"/>
                    </a:cubicBezTo>
                    <a:cubicBezTo>
                      <a:pt x="275" y="378"/>
                      <a:pt x="275" y="378"/>
                      <a:pt x="275" y="378"/>
                    </a:cubicBezTo>
                    <a:cubicBezTo>
                      <a:pt x="265" y="382"/>
                      <a:pt x="257" y="387"/>
                      <a:pt x="249" y="395"/>
                    </a:cubicBezTo>
                    <a:lnTo>
                      <a:pt x="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62510" tIns="81255" rIns="162510" bIns="81255"/>
              <a:lstStyle/>
              <a:p>
                <a:pPr defTabSz="913765">
                  <a:defRPr/>
                </a:pPr>
                <a:endParaRPr lang="en-US" sz="2400"/>
              </a:p>
            </p:txBody>
          </p:sp>
        </p:grpSp>
        <p:sp>
          <p:nvSpPr>
            <p:cNvPr id="48" name="Text Box 7"/>
            <p:cNvSpPr txBox="1">
              <a:spLocks noChangeArrowheads="1"/>
            </p:cNvSpPr>
            <p:nvPr/>
          </p:nvSpPr>
          <p:spPr bwMode="auto">
            <a:xfrm>
              <a:off x="8236948" y="3512890"/>
              <a:ext cx="716278" cy="307524"/>
            </a:xfrm>
            <a:prstGeom prst="rect">
              <a:avLst/>
            </a:prstGeom>
            <a:noFill/>
            <a:ln w="9525">
              <a:noFill/>
              <a:miter lim="800000"/>
            </a:ln>
          </p:spPr>
          <p:txBody>
            <a:bodyPr wrap="none" lIns="81255" tIns="40627" rIns="81255" bIns="40627">
              <a:spAutoFit/>
            </a:bodyPr>
            <a:lstStyle/>
            <a:p>
              <a:pPr algn="ctr" defTabSz="1450340">
                <a:defRPr/>
              </a:pPr>
              <a:r>
                <a:rPr lang="en-CA" sz="1465" b="1" spc="-151">
                  <a:solidFill>
                    <a:schemeClr val="bg1"/>
                  </a:solidFill>
                  <a:latin typeface="Open Sans" panose="020b0606030504020204" pitchFamily="34" charset="0"/>
                  <a:ea typeface="Open Sans" panose="020b0606030504020204" pitchFamily="34" charset="0"/>
                  <a:cs typeface="Open Sans" panose="020b0606030504020204" pitchFamily="34" charset="0"/>
                </a:rPr>
                <a:t>35 mph</a:t>
              </a:r>
              <a:endParaRPr lang="en-CA" sz="1465" b="1" spc="-151">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10" name="Group 5"/>
          <p:cNvGrpSpPr/>
          <p:nvPr/>
        </p:nvGrpSpPr>
        <p:grpSpPr>
          <a:xfrm>
            <a:off x="9673743" y="2466979"/>
            <a:ext cx="1336494" cy="1100143"/>
            <a:chOff x="9674364" y="2467109"/>
            <a:chExt cx="1336115" cy="1100334"/>
          </a:xfrm>
          <a:solidFill>
            <a:srgbClr val="6ADBD9"/>
          </a:solidFill>
        </p:grpSpPr>
        <p:grpSp>
          <p:nvGrpSpPr>
            <p:cNvPr id="11" name="Group 76"/>
            <p:cNvGrpSpPr/>
            <p:nvPr/>
          </p:nvGrpSpPr>
          <p:grpSpPr>
            <a:xfrm>
              <a:off x="9674364" y="2467109"/>
              <a:ext cx="1336115" cy="1083967"/>
              <a:chOff x="3532020" y="1606907"/>
              <a:chExt cx="1954379" cy="1585554"/>
            </a:xfrm>
            <a:grpFill/>
          </p:grpSpPr>
          <p:sp>
            <p:nvSpPr>
              <p:cNvPr id="79" name="Freeform 6"/>
              <p:cNvSpPr>
                <a:spLocks noEditPoints="1"/>
              </p:cNvSpPr>
              <p:nvPr/>
            </p:nvSpPr>
            <p:spPr bwMode="auto">
              <a:xfrm>
                <a:off x="3532020" y="1606907"/>
                <a:ext cx="1954379" cy="1585554"/>
              </a:xfrm>
              <a:custGeom>
                <a:gdLst>
                  <a:gd name="T0" fmla="*/ 95 w 1489"/>
                  <a:gd name="T1" fmla="*/ 752 h 1208"/>
                  <a:gd name="T2" fmla="*/ 0 w 1489"/>
                  <a:gd name="T3" fmla="*/ 733 h 1208"/>
                  <a:gd name="T4" fmla="*/ 102 w 1489"/>
                  <a:gd name="T5" fmla="*/ 645 h 1208"/>
                  <a:gd name="T6" fmla="*/ 12 w 1489"/>
                  <a:gd name="T7" fmla="*/ 611 h 1208"/>
                  <a:gd name="T8" fmla="*/ 126 w 1489"/>
                  <a:gd name="T9" fmla="*/ 540 h 1208"/>
                  <a:gd name="T10" fmla="*/ 44 w 1489"/>
                  <a:gd name="T11" fmla="*/ 493 h 1208"/>
                  <a:gd name="T12" fmla="*/ 168 w 1489"/>
                  <a:gd name="T13" fmla="*/ 441 h 1208"/>
                  <a:gd name="T14" fmla="*/ 95 w 1489"/>
                  <a:gd name="T15" fmla="*/ 381 h 1208"/>
                  <a:gd name="T16" fmla="*/ 226 w 1489"/>
                  <a:gd name="T17" fmla="*/ 351 h 1208"/>
                  <a:gd name="T18" fmla="*/ 164 w 1489"/>
                  <a:gd name="T19" fmla="*/ 278 h 1208"/>
                  <a:gd name="T20" fmla="*/ 297 w 1489"/>
                  <a:gd name="T21" fmla="*/ 270 h 1208"/>
                  <a:gd name="T22" fmla="*/ 247 w 1489"/>
                  <a:gd name="T23" fmla="*/ 189 h 1208"/>
                  <a:gd name="T24" fmla="*/ 381 w 1489"/>
                  <a:gd name="T25" fmla="*/ 204 h 1208"/>
                  <a:gd name="T26" fmla="*/ 346 w 1489"/>
                  <a:gd name="T27" fmla="*/ 115 h 1208"/>
                  <a:gd name="T28" fmla="*/ 475 w 1489"/>
                  <a:gd name="T29" fmla="*/ 151 h 1208"/>
                  <a:gd name="T30" fmla="*/ 455 w 1489"/>
                  <a:gd name="T31" fmla="*/ 57 h 1208"/>
                  <a:gd name="T32" fmla="*/ 577 w 1489"/>
                  <a:gd name="T33" fmla="*/ 115 h 1208"/>
                  <a:gd name="T34" fmla="*/ 571 w 1489"/>
                  <a:gd name="T35" fmla="*/ 19 h 1208"/>
                  <a:gd name="T36" fmla="*/ 682 w 1489"/>
                  <a:gd name="T37" fmla="*/ 96 h 1208"/>
                  <a:gd name="T38" fmla="*/ 693 w 1489"/>
                  <a:gd name="T39" fmla="*/ 0 h 1208"/>
                  <a:gd name="T40" fmla="*/ 790 w 1489"/>
                  <a:gd name="T41" fmla="*/ 94 h 1208"/>
                  <a:gd name="T42" fmla="*/ 815 w 1489"/>
                  <a:gd name="T43" fmla="*/ 1 h 1208"/>
                  <a:gd name="T44" fmla="*/ 895 w 1489"/>
                  <a:gd name="T45" fmla="*/ 111 h 1208"/>
                  <a:gd name="T46" fmla="*/ 937 w 1489"/>
                  <a:gd name="T47" fmla="*/ 24 h 1208"/>
                  <a:gd name="T48" fmla="*/ 998 w 1489"/>
                  <a:gd name="T49" fmla="*/ 144 h 1208"/>
                  <a:gd name="T50" fmla="*/ 1053 w 1489"/>
                  <a:gd name="T51" fmla="*/ 66 h 1208"/>
                  <a:gd name="T52" fmla="*/ 1093 w 1489"/>
                  <a:gd name="T53" fmla="*/ 194 h 1208"/>
                  <a:gd name="T54" fmla="*/ 1160 w 1489"/>
                  <a:gd name="T55" fmla="*/ 125 h 1208"/>
                  <a:gd name="T56" fmla="*/ 1179 w 1489"/>
                  <a:gd name="T57" fmla="*/ 259 h 1208"/>
                  <a:gd name="T58" fmla="*/ 1257 w 1489"/>
                  <a:gd name="T59" fmla="*/ 202 h 1208"/>
                  <a:gd name="T60" fmla="*/ 1312 w 1489"/>
                  <a:gd name="T61" fmla="*/ 426 h 1208"/>
                  <a:gd name="T62" fmla="*/ 1404 w 1489"/>
                  <a:gd name="T63" fmla="*/ 398 h 1208"/>
                  <a:gd name="T64" fmla="*/ 1253 w 1489"/>
                  <a:gd name="T65" fmla="*/ 337 h 1208"/>
                  <a:gd name="T66" fmla="*/ 1338 w 1489"/>
                  <a:gd name="T67" fmla="*/ 294 h 1208"/>
                  <a:gd name="T68" fmla="*/ 150 w 1489"/>
                  <a:gd name="T69" fmla="*/ 1192 h 1208"/>
                  <a:gd name="T70" fmla="*/ 237 w 1489"/>
                  <a:gd name="T71" fmla="*/ 1149 h 1208"/>
                  <a:gd name="T72" fmla="*/ 1357 w 1489"/>
                  <a:gd name="T73" fmla="*/ 524 h 1208"/>
                  <a:gd name="T74" fmla="*/ 1451 w 1489"/>
                  <a:gd name="T75" fmla="*/ 512 h 1208"/>
                  <a:gd name="T76" fmla="*/ 1384 w 1489"/>
                  <a:gd name="T77" fmla="*/ 628 h 1208"/>
                  <a:gd name="T78" fmla="*/ 1479 w 1489"/>
                  <a:gd name="T79" fmla="*/ 632 h 1208"/>
                  <a:gd name="T80" fmla="*/ 8 w 1489"/>
                  <a:gd name="T81" fmla="*/ 854 h 1208"/>
                  <a:gd name="T82" fmla="*/ 104 w 1489"/>
                  <a:gd name="T83" fmla="*/ 857 h 1208"/>
                  <a:gd name="T84" fmla="*/ 37 w 1489"/>
                  <a:gd name="T85" fmla="*/ 973 h 1208"/>
                  <a:gd name="T86" fmla="*/ 131 w 1489"/>
                  <a:gd name="T87" fmla="*/ 961 h 1208"/>
                  <a:gd name="T88" fmla="*/ 84 w 1489"/>
                  <a:gd name="T89" fmla="*/ 1087 h 1208"/>
                  <a:gd name="T90" fmla="*/ 176 w 1489"/>
                  <a:gd name="T91" fmla="*/ 1060 h 1208"/>
                  <a:gd name="T92" fmla="*/ 1326 w 1489"/>
                  <a:gd name="T93" fmla="*/ 1208 h 1208"/>
                  <a:gd name="T94" fmla="*/ 1262 w 1489"/>
                  <a:gd name="T95" fmla="*/ 1135 h 1208"/>
                  <a:gd name="T96" fmla="*/ 1394 w 1489"/>
                  <a:gd name="T97" fmla="*/ 1106 h 1208"/>
                  <a:gd name="T98" fmla="*/ 1320 w 1489"/>
                  <a:gd name="T99" fmla="*/ 1045 h 1208"/>
                  <a:gd name="T100" fmla="*/ 1444 w 1489"/>
                  <a:gd name="T101" fmla="*/ 993 h 1208"/>
                  <a:gd name="T102" fmla="*/ 1362 w 1489"/>
                  <a:gd name="T103" fmla="*/ 945 h 1208"/>
                  <a:gd name="T104" fmla="*/ 1477 w 1489"/>
                  <a:gd name="T105" fmla="*/ 875 h 1208"/>
                  <a:gd name="T106" fmla="*/ 1386 w 1489"/>
                  <a:gd name="T107" fmla="*/ 841 h 1208"/>
                  <a:gd name="T108" fmla="*/ 1489 w 1489"/>
                  <a:gd name="T109" fmla="*/ 752 h 120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89" h="1208">
                    <a:moveTo>
                      <a:pt x="0" y="733"/>
                    </a:moveTo>
                    <a:lnTo>
                      <a:pt x="95" y="733"/>
                    </a:lnTo>
                    <a:lnTo>
                      <a:pt x="95" y="752"/>
                    </a:lnTo>
                    <a:lnTo>
                      <a:pt x="0" y="752"/>
                    </a:lnTo>
                    <a:lnTo>
                      <a:pt x="0" y="733"/>
                    </a:lnTo>
                    <a:lnTo>
                      <a:pt x="0" y="733"/>
                    </a:lnTo>
                    <a:close/>
                    <a:moveTo>
                      <a:pt x="12" y="611"/>
                    </a:moveTo>
                    <a:lnTo>
                      <a:pt x="104" y="626"/>
                    </a:lnTo>
                    <a:lnTo>
                      <a:pt x="102" y="645"/>
                    </a:lnTo>
                    <a:lnTo>
                      <a:pt x="8" y="629"/>
                    </a:lnTo>
                    <a:lnTo>
                      <a:pt x="12" y="611"/>
                    </a:lnTo>
                    <a:lnTo>
                      <a:pt x="12" y="611"/>
                    </a:lnTo>
                    <a:close/>
                    <a:moveTo>
                      <a:pt x="44" y="493"/>
                    </a:moveTo>
                    <a:lnTo>
                      <a:pt x="133" y="522"/>
                    </a:lnTo>
                    <a:lnTo>
                      <a:pt x="126" y="540"/>
                    </a:lnTo>
                    <a:lnTo>
                      <a:pt x="38" y="510"/>
                    </a:lnTo>
                    <a:lnTo>
                      <a:pt x="44" y="493"/>
                    </a:lnTo>
                    <a:lnTo>
                      <a:pt x="44" y="493"/>
                    </a:lnTo>
                    <a:close/>
                    <a:moveTo>
                      <a:pt x="95" y="381"/>
                    </a:moveTo>
                    <a:lnTo>
                      <a:pt x="177" y="425"/>
                    </a:lnTo>
                    <a:lnTo>
                      <a:pt x="168" y="441"/>
                    </a:lnTo>
                    <a:lnTo>
                      <a:pt x="85" y="397"/>
                    </a:lnTo>
                    <a:lnTo>
                      <a:pt x="95" y="381"/>
                    </a:lnTo>
                    <a:lnTo>
                      <a:pt x="95" y="381"/>
                    </a:lnTo>
                    <a:close/>
                    <a:moveTo>
                      <a:pt x="164" y="278"/>
                    </a:moveTo>
                    <a:lnTo>
                      <a:pt x="238" y="336"/>
                    </a:lnTo>
                    <a:lnTo>
                      <a:pt x="226" y="351"/>
                    </a:lnTo>
                    <a:lnTo>
                      <a:pt x="151" y="293"/>
                    </a:lnTo>
                    <a:lnTo>
                      <a:pt x="164" y="278"/>
                    </a:lnTo>
                    <a:lnTo>
                      <a:pt x="164" y="278"/>
                    </a:lnTo>
                    <a:close/>
                    <a:moveTo>
                      <a:pt x="247" y="189"/>
                    </a:moveTo>
                    <a:lnTo>
                      <a:pt x="311" y="258"/>
                    </a:lnTo>
                    <a:lnTo>
                      <a:pt x="297" y="270"/>
                    </a:lnTo>
                    <a:lnTo>
                      <a:pt x="234" y="201"/>
                    </a:lnTo>
                    <a:lnTo>
                      <a:pt x="247" y="189"/>
                    </a:lnTo>
                    <a:lnTo>
                      <a:pt x="247" y="189"/>
                    </a:lnTo>
                    <a:close/>
                    <a:moveTo>
                      <a:pt x="346" y="115"/>
                    </a:moveTo>
                    <a:lnTo>
                      <a:pt x="397" y="193"/>
                    </a:lnTo>
                    <a:lnTo>
                      <a:pt x="381" y="204"/>
                    </a:lnTo>
                    <a:lnTo>
                      <a:pt x="330" y="124"/>
                    </a:lnTo>
                    <a:lnTo>
                      <a:pt x="346" y="115"/>
                    </a:lnTo>
                    <a:lnTo>
                      <a:pt x="346" y="115"/>
                    </a:lnTo>
                    <a:close/>
                    <a:moveTo>
                      <a:pt x="455" y="57"/>
                    </a:moveTo>
                    <a:lnTo>
                      <a:pt x="493" y="143"/>
                    </a:lnTo>
                    <a:lnTo>
                      <a:pt x="475" y="151"/>
                    </a:lnTo>
                    <a:lnTo>
                      <a:pt x="438" y="65"/>
                    </a:lnTo>
                    <a:lnTo>
                      <a:pt x="455" y="57"/>
                    </a:lnTo>
                    <a:lnTo>
                      <a:pt x="455" y="57"/>
                    </a:lnTo>
                    <a:close/>
                    <a:moveTo>
                      <a:pt x="571" y="19"/>
                    </a:moveTo>
                    <a:lnTo>
                      <a:pt x="594" y="111"/>
                    </a:lnTo>
                    <a:lnTo>
                      <a:pt x="577" y="115"/>
                    </a:lnTo>
                    <a:lnTo>
                      <a:pt x="554" y="23"/>
                    </a:lnTo>
                    <a:lnTo>
                      <a:pt x="571" y="19"/>
                    </a:lnTo>
                    <a:lnTo>
                      <a:pt x="571" y="19"/>
                    </a:lnTo>
                    <a:close/>
                    <a:moveTo>
                      <a:pt x="693" y="0"/>
                    </a:moveTo>
                    <a:lnTo>
                      <a:pt x="701" y="94"/>
                    </a:lnTo>
                    <a:lnTo>
                      <a:pt x="682" y="96"/>
                    </a:lnTo>
                    <a:lnTo>
                      <a:pt x="674" y="1"/>
                    </a:lnTo>
                    <a:lnTo>
                      <a:pt x="693" y="0"/>
                    </a:lnTo>
                    <a:lnTo>
                      <a:pt x="693" y="0"/>
                    </a:lnTo>
                    <a:close/>
                    <a:moveTo>
                      <a:pt x="815" y="1"/>
                    </a:moveTo>
                    <a:lnTo>
                      <a:pt x="809" y="96"/>
                    </a:lnTo>
                    <a:lnTo>
                      <a:pt x="790" y="94"/>
                    </a:lnTo>
                    <a:lnTo>
                      <a:pt x="798" y="0"/>
                    </a:lnTo>
                    <a:lnTo>
                      <a:pt x="815" y="1"/>
                    </a:lnTo>
                    <a:lnTo>
                      <a:pt x="815" y="1"/>
                    </a:lnTo>
                    <a:close/>
                    <a:moveTo>
                      <a:pt x="937" y="24"/>
                    </a:moveTo>
                    <a:lnTo>
                      <a:pt x="914" y="115"/>
                    </a:lnTo>
                    <a:lnTo>
                      <a:pt x="895" y="111"/>
                    </a:lnTo>
                    <a:lnTo>
                      <a:pt x="919" y="19"/>
                    </a:lnTo>
                    <a:lnTo>
                      <a:pt x="937" y="24"/>
                    </a:lnTo>
                    <a:lnTo>
                      <a:pt x="937" y="24"/>
                    </a:lnTo>
                    <a:close/>
                    <a:moveTo>
                      <a:pt x="1053" y="66"/>
                    </a:moveTo>
                    <a:lnTo>
                      <a:pt x="1015" y="151"/>
                    </a:lnTo>
                    <a:lnTo>
                      <a:pt x="998" y="144"/>
                    </a:lnTo>
                    <a:lnTo>
                      <a:pt x="1035" y="58"/>
                    </a:lnTo>
                    <a:lnTo>
                      <a:pt x="1053" y="66"/>
                    </a:lnTo>
                    <a:lnTo>
                      <a:pt x="1053" y="66"/>
                    </a:lnTo>
                    <a:close/>
                    <a:moveTo>
                      <a:pt x="1160" y="125"/>
                    </a:moveTo>
                    <a:lnTo>
                      <a:pt x="1108" y="204"/>
                    </a:lnTo>
                    <a:lnTo>
                      <a:pt x="1093" y="194"/>
                    </a:lnTo>
                    <a:lnTo>
                      <a:pt x="1145" y="115"/>
                    </a:lnTo>
                    <a:lnTo>
                      <a:pt x="1160" y="125"/>
                    </a:lnTo>
                    <a:lnTo>
                      <a:pt x="1160" y="125"/>
                    </a:lnTo>
                    <a:close/>
                    <a:moveTo>
                      <a:pt x="1257" y="202"/>
                    </a:moveTo>
                    <a:lnTo>
                      <a:pt x="1192" y="271"/>
                    </a:lnTo>
                    <a:lnTo>
                      <a:pt x="1179" y="259"/>
                    </a:lnTo>
                    <a:lnTo>
                      <a:pt x="1242" y="190"/>
                    </a:lnTo>
                    <a:lnTo>
                      <a:pt x="1257" y="202"/>
                    </a:lnTo>
                    <a:lnTo>
                      <a:pt x="1257" y="202"/>
                    </a:lnTo>
                    <a:close/>
                    <a:moveTo>
                      <a:pt x="1404" y="398"/>
                    </a:moveTo>
                    <a:lnTo>
                      <a:pt x="1322" y="443"/>
                    </a:lnTo>
                    <a:lnTo>
                      <a:pt x="1312" y="426"/>
                    </a:lnTo>
                    <a:lnTo>
                      <a:pt x="1394" y="382"/>
                    </a:lnTo>
                    <a:lnTo>
                      <a:pt x="1404" y="398"/>
                    </a:lnTo>
                    <a:lnTo>
                      <a:pt x="1404" y="398"/>
                    </a:lnTo>
                    <a:close/>
                    <a:moveTo>
                      <a:pt x="1338" y="294"/>
                    </a:moveTo>
                    <a:lnTo>
                      <a:pt x="1264" y="352"/>
                    </a:lnTo>
                    <a:lnTo>
                      <a:pt x="1253" y="337"/>
                    </a:lnTo>
                    <a:lnTo>
                      <a:pt x="1327" y="279"/>
                    </a:lnTo>
                    <a:lnTo>
                      <a:pt x="1338" y="294"/>
                    </a:lnTo>
                    <a:lnTo>
                      <a:pt x="1338" y="294"/>
                    </a:lnTo>
                    <a:close/>
                    <a:moveTo>
                      <a:pt x="237" y="1149"/>
                    </a:moveTo>
                    <a:lnTo>
                      <a:pt x="162" y="1207"/>
                    </a:lnTo>
                    <a:lnTo>
                      <a:pt x="150" y="1192"/>
                    </a:lnTo>
                    <a:lnTo>
                      <a:pt x="224" y="1134"/>
                    </a:lnTo>
                    <a:lnTo>
                      <a:pt x="237" y="1149"/>
                    </a:lnTo>
                    <a:lnTo>
                      <a:pt x="237" y="1149"/>
                    </a:lnTo>
                    <a:close/>
                    <a:moveTo>
                      <a:pt x="1451" y="512"/>
                    </a:moveTo>
                    <a:lnTo>
                      <a:pt x="1362" y="543"/>
                    </a:lnTo>
                    <a:lnTo>
                      <a:pt x="1357" y="524"/>
                    </a:lnTo>
                    <a:lnTo>
                      <a:pt x="1446" y="494"/>
                    </a:lnTo>
                    <a:lnTo>
                      <a:pt x="1451" y="512"/>
                    </a:lnTo>
                    <a:lnTo>
                      <a:pt x="1451" y="512"/>
                    </a:lnTo>
                    <a:close/>
                    <a:moveTo>
                      <a:pt x="1479" y="632"/>
                    </a:moveTo>
                    <a:lnTo>
                      <a:pt x="1388" y="647"/>
                    </a:lnTo>
                    <a:lnTo>
                      <a:pt x="1384" y="628"/>
                    </a:lnTo>
                    <a:lnTo>
                      <a:pt x="1477" y="613"/>
                    </a:lnTo>
                    <a:lnTo>
                      <a:pt x="1479" y="632"/>
                    </a:lnTo>
                    <a:lnTo>
                      <a:pt x="1479" y="632"/>
                    </a:lnTo>
                    <a:close/>
                    <a:moveTo>
                      <a:pt x="104" y="857"/>
                    </a:moveTo>
                    <a:lnTo>
                      <a:pt x="11" y="873"/>
                    </a:lnTo>
                    <a:lnTo>
                      <a:pt x="8" y="854"/>
                    </a:lnTo>
                    <a:lnTo>
                      <a:pt x="102" y="840"/>
                    </a:lnTo>
                    <a:lnTo>
                      <a:pt x="104" y="857"/>
                    </a:lnTo>
                    <a:lnTo>
                      <a:pt x="104" y="857"/>
                    </a:lnTo>
                    <a:close/>
                    <a:moveTo>
                      <a:pt x="131" y="961"/>
                    </a:moveTo>
                    <a:lnTo>
                      <a:pt x="44" y="992"/>
                    </a:lnTo>
                    <a:lnTo>
                      <a:pt x="37" y="973"/>
                    </a:lnTo>
                    <a:lnTo>
                      <a:pt x="126" y="944"/>
                    </a:lnTo>
                    <a:lnTo>
                      <a:pt x="131" y="961"/>
                    </a:lnTo>
                    <a:lnTo>
                      <a:pt x="131" y="961"/>
                    </a:lnTo>
                    <a:close/>
                    <a:moveTo>
                      <a:pt x="176" y="1060"/>
                    </a:moveTo>
                    <a:lnTo>
                      <a:pt x="93" y="1104"/>
                    </a:lnTo>
                    <a:lnTo>
                      <a:pt x="84" y="1087"/>
                    </a:lnTo>
                    <a:lnTo>
                      <a:pt x="168" y="1042"/>
                    </a:lnTo>
                    <a:lnTo>
                      <a:pt x="176" y="1060"/>
                    </a:lnTo>
                    <a:lnTo>
                      <a:pt x="176" y="1060"/>
                    </a:lnTo>
                    <a:close/>
                    <a:moveTo>
                      <a:pt x="1262" y="1135"/>
                    </a:moveTo>
                    <a:lnTo>
                      <a:pt x="1336" y="1193"/>
                    </a:lnTo>
                    <a:lnTo>
                      <a:pt x="1326" y="1208"/>
                    </a:lnTo>
                    <a:lnTo>
                      <a:pt x="1251" y="1150"/>
                    </a:lnTo>
                    <a:lnTo>
                      <a:pt x="1262" y="1135"/>
                    </a:lnTo>
                    <a:lnTo>
                      <a:pt x="1262" y="1135"/>
                    </a:lnTo>
                    <a:close/>
                    <a:moveTo>
                      <a:pt x="1320" y="1045"/>
                    </a:moveTo>
                    <a:lnTo>
                      <a:pt x="1403" y="1089"/>
                    </a:lnTo>
                    <a:lnTo>
                      <a:pt x="1394" y="1106"/>
                    </a:lnTo>
                    <a:lnTo>
                      <a:pt x="1311" y="1061"/>
                    </a:lnTo>
                    <a:lnTo>
                      <a:pt x="1320" y="1045"/>
                    </a:lnTo>
                    <a:lnTo>
                      <a:pt x="1320" y="1045"/>
                    </a:lnTo>
                    <a:close/>
                    <a:moveTo>
                      <a:pt x="1362" y="945"/>
                    </a:moveTo>
                    <a:lnTo>
                      <a:pt x="1451" y="976"/>
                    </a:lnTo>
                    <a:lnTo>
                      <a:pt x="1444" y="993"/>
                    </a:lnTo>
                    <a:lnTo>
                      <a:pt x="1357" y="962"/>
                    </a:lnTo>
                    <a:lnTo>
                      <a:pt x="1362" y="945"/>
                    </a:lnTo>
                    <a:lnTo>
                      <a:pt x="1362" y="945"/>
                    </a:lnTo>
                    <a:close/>
                    <a:moveTo>
                      <a:pt x="1386" y="841"/>
                    </a:moveTo>
                    <a:lnTo>
                      <a:pt x="1479" y="856"/>
                    </a:lnTo>
                    <a:lnTo>
                      <a:pt x="1477" y="875"/>
                    </a:lnTo>
                    <a:lnTo>
                      <a:pt x="1384" y="860"/>
                    </a:lnTo>
                    <a:lnTo>
                      <a:pt x="1386" y="841"/>
                    </a:lnTo>
                    <a:lnTo>
                      <a:pt x="1386" y="841"/>
                    </a:lnTo>
                    <a:close/>
                    <a:moveTo>
                      <a:pt x="1394" y="733"/>
                    </a:moveTo>
                    <a:lnTo>
                      <a:pt x="1489" y="733"/>
                    </a:lnTo>
                    <a:lnTo>
                      <a:pt x="1489" y="752"/>
                    </a:lnTo>
                    <a:lnTo>
                      <a:pt x="1394" y="752"/>
                    </a:lnTo>
                    <a:lnTo>
                      <a:pt x="1394" y="73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62510" tIns="81255" rIns="162510" bIns="81255"/>
              <a:lstStyle/>
              <a:p>
                <a:pPr defTabSz="913765">
                  <a:defRPr/>
                </a:pPr>
                <a:endParaRPr lang="en-US" sz="2400"/>
              </a:p>
            </p:txBody>
          </p:sp>
          <p:sp>
            <p:nvSpPr>
              <p:cNvPr id="80" name="Freeform 7"/>
              <p:cNvSpPr>
                <a:spLocks noEditPoints="1"/>
              </p:cNvSpPr>
              <p:nvPr/>
            </p:nvSpPr>
            <p:spPr bwMode="auto">
              <a:xfrm>
                <a:off x="3537271" y="1608219"/>
                <a:ext cx="1943879" cy="1534365"/>
              </a:xfrm>
              <a:custGeom>
                <a:gdLst>
                  <a:gd name="T0" fmla="*/ 33 w 1097"/>
                  <a:gd name="T1" fmla="*/ 574 h 866"/>
                  <a:gd name="T2" fmla="*/ 36 w 1097"/>
                  <a:gd name="T3" fmla="*/ 602 h 866"/>
                  <a:gd name="T4" fmla="*/ 34 w 1097"/>
                  <a:gd name="T5" fmla="*/ 517 h 866"/>
                  <a:gd name="T6" fmla="*/ 46 w 1097"/>
                  <a:gd name="T7" fmla="*/ 433 h 866"/>
                  <a:gd name="T8" fmla="*/ 72 w 1097"/>
                  <a:gd name="T9" fmla="*/ 352 h 866"/>
                  <a:gd name="T10" fmla="*/ 111 w 1097"/>
                  <a:gd name="T11" fmla="*/ 276 h 866"/>
                  <a:gd name="T12" fmla="*/ 162 w 1097"/>
                  <a:gd name="T13" fmla="*/ 208 h 866"/>
                  <a:gd name="T14" fmla="*/ 224 w 1097"/>
                  <a:gd name="T15" fmla="*/ 149 h 866"/>
                  <a:gd name="T16" fmla="*/ 294 w 1097"/>
                  <a:gd name="T17" fmla="*/ 101 h 866"/>
                  <a:gd name="T18" fmla="*/ 372 w 1097"/>
                  <a:gd name="T19" fmla="*/ 65 h 866"/>
                  <a:gd name="T20" fmla="*/ 454 w 1097"/>
                  <a:gd name="T21" fmla="*/ 43 h 866"/>
                  <a:gd name="T22" fmla="*/ 539 w 1097"/>
                  <a:gd name="T23" fmla="*/ 34 h 866"/>
                  <a:gd name="T24" fmla="*/ 624 w 1097"/>
                  <a:gd name="T25" fmla="*/ 39 h 866"/>
                  <a:gd name="T26" fmla="*/ 707 w 1097"/>
                  <a:gd name="T27" fmla="*/ 59 h 866"/>
                  <a:gd name="T28" fmla="*/ 785 w 1097"/>
                  <a:gd name="T29" fmla="*/ 92 h 866"/>
                  <a:gd name="T30" fmla="*/ 857 w 1097"/>
                  <a:gd name="T31" fmla="*/ 137 h 866"/>
                  <a:gd name="T32" fmla="*/ 975 w 1097"/>
                  <a:gd name="T33" fmla="*/ 260 h 866"/>
                  <a:gd name="T34" fmla="*/ 921 w 1097"/>
                  <a:gd name="T35" fmla="*/ 193 h 866"/>
                  <a:gd name="T36" fmla="*/ 1016 w 1097"/>
                  <a:gd name="T37" fmla="*/ 334 h 866"/>
                  <a:gd name="T38" fmla="*/ 1046 w 1097"/>
                  <a:gd name="T39" fmla="*/ 414 h 866"/>
                  <a:gd name="T40" fmla="*/ 21 w 1097"/>
                  <a:gd name="T41" fmla="*/ 702 h 866"/>
                  <a:gd name="T42" fmla="*/ 54 w 1097"/>
                  <a:gd name="T43" fmla="*/ 787 h 866"/>
                  <a:gd name="T44" fmla="*/ 1018 w 1097"/>
                  <a:gd name="T45" fmla="*/ 832 h 866"/>
                  <a:gd name="T46" fmla="*/ 1059 w 1097"/>
                  <a:gd name="T47" fmla="*/ 751 h 866"/>
                  <a:gd name="T48" fmla="*/ 1085 w 1097"/>
                  <a:gd name="T49" fmla="*/ 664 h 866"/>
                  <a:gd name="T50" fmla="*/ 1097 w 1097"/>
                  <a:gd name="T51" fmla="*/ 574 h 866"/>
                  <a:gd name="T52" fmla="*/ 1093 w 1097"/>
                  <a:gd name="T53" fmla="*/ 484 h 866"/>
                  <a:gd name="T54" fmla="*/ 36 w 1097"/>
                  <a:gd name="T55" fmla="*/ 488 h 866"/>
                  <a:gd name="T56" fmla="*/ 53 w 1097"/>
                  <a:gd name="T57" fmla="*/ 405 h 866"/>
                  <a:gd name="T58" fmla="*/ 84 w 1097"/>
                  <a:gd name="T59" fmla="*/ 325 h 866"/>
                  <a:gd name="T60" fmla="*/ 127 w 1097"/>
                  <a:gd name="T61" fmla="*/ 252 h 866"/>
                  <a:gd name="T62" fmla="*/ 182 w 1097"/>
                  <a:gd name="T63" fmla="*/ 187 h 866"/>
                  <a:gd name="T64" fmla="*/ 247 w 1097"/>
                  <a:gd name="T65" fmla="*/ 131 h 866"/>
                  <a:gd name="T66" fmla="*/ 320 w 1097"/>
                  <a:gd name="T67" fmla="*/ 87 h 866"/>
                  <a:gd name="T68" fmla="*/ 399 w 1097"/>
                  <a:gd name="T69" fmla="*/ 56 h 866"/>
                  <a:gd name="T70" fmla="*/ 482 w 1097"/>
                  <a:gd name="T71" fmla="*/ 38 h 866"/>
                  <a:gd name="T72" fmla="*/ 567 w 1097"/>
                  <a:gd name="T73" fmla="*/ 34 h 866"/>
                  <a:gd name="T74" fmla="*/ 652 w 1097"/>
                  <a:gd name="T75" fmla="*/ 44 h 866"/>
                  <a:gd name="T76" fmla="*/ 734 w 1097"/>
                  <a:gd name="T77" fmla="*/ 68 h 866"/>
                  <a:gd name="T78" fmla="*/ 810 w 1097"/>
                  <a:gd name="T79" fmla="*/ 106 h 866"/>
                  <a:gd name="T80" fmla="*/ 880 w 1097"/>
                  <a:gd name="T81" fmla="*/ 155 h 866"/>
                  <a:gd name="T82" fmla="*/ 990 w 1097"/>
                  <a:gd name="T83" fmla="*/ 284 h 866"/>
                  <a:gd name="T84" fmla="*/ 940 w 1097"/>
                  <a:gd name="T85" fmla="*/ 215 h 866"/>
                  <a:gd name="T86" fmla="*/ 1028 w 1097"/>
                  <a:gd name="T87" fmla="*/ 360 h 866"/>
                  <a:gd name="T88" fmla="*/ 1052 w 1097"/>
                  <a:gd name="T89" fmla="*/ 442 h 866"/>
                  <a:gd name="T90" fmla="*/ 13 w 1097"/>
                  <a:gd name="T91" fmla="*/ 673 h 866"/>
                  <a:gd name="T92" fmla="*/ 41 w 1097"/>
                  <a:gd name="T93" fmla="*/ 759 h 866"/>
                  <a:gd name="T94" fmla="*/ 83 w 1097"/>
                  <a:gd name="T95" fmla="*/ 840 h 866"/>
                  <a:gd name="T96" fmla="*/ 1002 w 1097"/>
                  <a:gd name="T97" fmla="*/ 858 h 866"/>
                  <a:gd name="T98" fmla="*/ 1047 w 1097"/>
                  <a:gd name="T99" fmla="*/ 779 h 866"/>
                  <a:gd name="T100" fmla="*/ 1078 w 1097"/>
                  <a:gd name="T101" fmla="*/ 694 h 866"/>
                  <a:gd name="T102" fmla="*/ 1094 w 1097"/>
                  <a:gd name="T103" fmla="*/ 605 h 866"/>
                  <a:gd name="T104" fmla="*/ 1096 w 1097"/>
                  <a:gd name="T105" fmla="*/ 514 h 86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97" h="865">
                    <a:moveTo>
                      <a:pt x="33" y="574"/>
                    </a:moveTo>
                    <a:cubicBezTo>
                      <a:pt x="0" y="575"/>
                      <a:pt x="0" y="575"/>
                      <a:pt x="0" y="575"/>
                    </a:cubicBezTo>
                    <a:cubicBezTo>
                      <a:pt x="0" y="584"/>
                      <a:pt x="0" y="584"/>
                      <a:pt x="0" y="584"/>
                    </a:cubicBezTo>
                    <a:cubicBezTo>
                      <a:pt x="34" y="583"/>
                      <a:pt x="34" y="583"/>
                      <a:pt x="34" y="583"/>
                    </a:cubicBezTo>
                    <a:cubicBezTo>
                      <a:pt x="34" y="580"/>
                      <a:pt x="34" y="577"/>
                      <a:pt x="33" y="574"/>
                    </a:cubicBezTo>
                    <a:close/>
                    <a:moveTo>
                      <a:pt x="36" y="602"/>
                    </a:moveTo>
                    <a:cubicBezTo>
                      <a:pt x="2" y="606"/>
                      <a:pt x="2" y="606"/>
                      <a:pt x="2" y="606"/>
                    </a:cubicBezTo>
                    <a:cubicBezTo>
                      <a:pt x="3" y="615"/>
                      <a:pt x="3" y="615"/>
                      <a:pt x="3" y="615"/>
                    </a:cubicBezTo>
                    <a:cubicBezTo>
                      <a:pt x="37" y="611"/>
                      <a:pt x="37" y="611"/>
                      <a:pt x="37" y="611"/>
                    </a:cubicBezTo>
                    <a:cubicBezTo>
                      <a:pt x="36" y="608"/>
                      <a:pt x="36" y="605"/>
                      <a:pt x="36" y="602"/>
                    </a:cubicBezTo>
                    <a:close/>
                    <a:moveTo>
                      <a:pt x="34" y="517"/>
                    </a:moveTo>
                    <a:cubicBezTo>
                      <a:pt x="0" y="515"/>
                      <a:pt x="0" y="515"/>
                      <a:pt x="0" y="515"/>
                    </a:cubicBezTo>
                    <a:cubicBezTo>
                      <a:pt x="0" y="524"/>
                      <a:pt x="0" y="524"/>
                      <a:pt x="0" y="524"/>
                    </a:cubicBezTo>
                    <a:cubicBezTo>
                      <a:pt x="33" y="526"/>
                      <a:pt x="33" y="526"/>
                      <a:pt x="33" y="526"/>
                    </a:cubicBezTo>
                    <a:cubicBezTo>
                      <a:pt x="34" y="523"/>
                      <a:pt x="34" y="520"/>
                      <a:pt x="34" y="517"/>
                    </a:cubicBezTo>
                    <a:close/>
                    <a:moveTo>
                      <a:pt x="46" y="433"/>
                    </a:moveTo>
                    <a:cubicBezTo>
                      <a:pt x="13" y="425"/>
                      <a:pt x="13" y="425"/>
                      <a:pt x="13" y="425"/>
                    </a:cubicBezTo>
                    <a:cubicBezTo>
                      <a:pt x="11" y="434"/>
                      <a:pt x="11" y="434"/>
                      <a:pt x="11" y="434"/>
                    </a:cubicBezTo>
                    <a:cubicBezTo>
                      <a:pt x="44" y="442"/>
                      <a:pt x="44" y="442"/>
                      <a:pt x="44" y="442"/>
                    </a:cubicBezTo>
                    <a:cubicBezTo>
                      <a:pt x="45" y="439"/>
                      <a:pt x="45" y="436"/>
                      <a:pt x="46" y="433"/>
                    </a:cubicBezTo>
                    <a:close/>
                    <a:moveTo>
                      <a:pt x="72" y="352"/>
                    </a:moveTo>
                    <a:cubicBezTo>
                      <a:pt x="41" y="339"/>
                      <a:pt x="41" y="339"/>
                      <a:pt x="41" y="339"/>
                    </a:cubicBezTo>
                    <a:cubicBezTo>
                      <a:pt x="38" y="347"/>
                      <a:pt x="38" y="347"/>
                      <a:pt x="38" y="347"/>
                    </a:cubicBezTo>
                    <a:cubicBezTo>
                      <a:pt x="69" y="360"/>
                      <a:pt x="69" y="360"/>
                      <a:pt x="69" y="360"/>
                    </a:cubicBezTo>
                    <a:cubicBezTo>
                      <a:pt x="70" y="357"/>
                      <a:pt x="71" y="354"/>
                      <a:pt x="72" y="352"/>
                    </a:cubicBezTo>
                    <a:close/>
                    <a:moveTo>
                      <a:pt x="111" y="276"/>
                    </a:moveTo>
                    <a:cubicBezTo>
                      <a:pt x="83" y="258"/>
                      <a:pt x="83" y="258"/>
                      <a:pt x="83" y="258"/>
                    </a:cubicBezTo>
                    <a:cubicBezTo>
                      <a:pt x="78" y="266"/>
                      <a:pt x="78" y="266"/>
                      <a:pt x="78" y="266"/>
                    </a:cubicBezTo>
                    <a:cubicBezTo>
                      <a:pt x="107" y="284"/>
                      <a:pt x="107" y="284"/>
                      <a:pt x="107" y="284"/>
                    </a:cubicBezTo>
                    <a:cubicBezTo>
                      <a:pt x="108" y="281"/>
                      <a:pt x="110" y="279"/>
                      <a:pt x="111" y="276"/>
                    </a:cubicBezTo>
                    <a:close/>
                    <a:moveTo>
                      <a:pt x="162" y="208"/>
                    </a:moveTo>
                    <a:cubicBezTo>
                      <a:pt x="137" y="186"/>
                      <a:pt x="137" y="186"/>
                      <a:pt x="137" y="186"/>
                    </a:cubicBezTo>
                    <a:cubicBezTo>
                      <a:pt x="131" y="193"/>
                      <a:pt x="131" y="193"/>
                      <a:pt x="131" y="193"/>
                    </a:cubicBezTo>
                    <a:cubicBezTo>
                      <a:pt x="156" y="215"/>
                      <a:pt x="156" y="215"/>
                      <a:pt x="156" y="215"/>
                    </a:cubicBezTo>
                    <a:cubicBezTo>
                      <a:pt x="158" y="212"/>
                      <a:pt x="160" y="210"/>
                      <a:pt x="162" y="208"/>
                    </a:cubicBezTo>
                    <a:close/>
                    <a:moveTo>
                      <a:pt x="224" y="149"/>
                    </a:moveTo>
                    <a:cubicBezTo>
                      <a:pt x="202" y="123"/>
                      <a:pt x="202" y="123"/>
                      <a:pt x="202" y="123"/>
                    </a:cubicBezTo>
                    <a:cubicBezTo>
                      <a:pt x="196" y="129"/>
                      <a:pt x="196" y="129"/>
                      <a:pt x="196" y="129"/>
                    </a:cubicBezTo>
                    <a:cubicBezTo>
                      <a:pt x="217" y="155"/>
                      <a:pt x="217" y="155"/>
                      <a:pt x="217" y="155"/>
                    </a:cubicBezTo>
                    <a:cubicBezTo>
                      <a:pt x="219" y="153"/>
                      <a:pt x="222" y="151"/>
                      <a:pt x="224" y="149"/>
                    </a:cubicBezTo>
                    <a:close/>
                    <a:moveTo>
                      <a:pt x="294" y="101"/>
                    </a:moveTo>
                    <a:cubicBezTo>
                      <a:pt x="277" y="72"/>
                      <a:pt x="277" y="72"/>
                      <a:pt x="277" y="72"/>
                    </a:cubicBezTo>
                    <a:cubicBezTo>
                      <a:pt x="270" y="76"/>
                      <a:pt x="270" y="76"/>
                      <a:pt x="270" y="76"/>
                    </a:cubicBezTo>
                    <a:cubicBezTo>
                      <a:pt x="286" y="105"/>
                      <a:pt x="286" y="105"/>
                      <a:pt x="286" y="105"/>
                    </a:cubicBezTo>
                    <a:cubicBezTo>
                      <a:pt x="289" y="104"/>
                      <a:pt x="292" y="102"/>
                      <a:pt x="294" y="101"/>
                    </a:cubicBezTo>
                    <a:close/>
                    <a:moveTo>
                      <a:pt x="372" y="65"/>
                    </a:moveTo>
                    <a:cubicBezTo>
                      <a:pt x="360" y="34"/>
                      <a:pt x="360" y="34"/>
                      <a:pt x="360" y="34"/>
                    </a:cubicBezTo>
                    <a:cubicBezTo>
                      <a:pt x="351" y="37"/>
                      <a:pt x="351" y="37"/>
                      <a:pt x="351" y="37"/>
                    </a:cubicBezTo>
                    <a:cubicBezTo>
                      <a:pt x="363" y="68"/>
                      <a:pt x="363" y="68"/>
                      <a:pt x="363" y="68"/>
                    </a:cubicBezTo>
                    <a:cubicBezTo>
                      <a:pt x="366" y="67"/>
                      <a:pt x="369" y="66"/>
                      <a:pt x="372" y="65"/>
                    </a:cubicBezTo>
                    <a:close/>
                    <a:moveTo>
                      <a:pt x="454" y="43"/>
                    </a:moveTo>
                    <a:cubicBezTo>
                      <a:pt x="447" y="10"/>
                      <a:pt x="447" y="10"/>
                      <a:pt x="447" y="10"/>
                    </a:cubicBezTo>
                    <a:cubicBezTo>
                      <a:pt x="438" y="11"/>
                      <a:pt x="438" y="11"/>
                      <a:pt x="438" y="11"/>
                    </a:cubicBezTo>
                    <a:cubicBezTo>
                      <a:pt x="445" y="44"/>
                      <a:pt x="445" y="44"/>
                      <a:pt x="445" y="44"/>
                    </a:cubicBezTo>
                    <a:cubicBezTo>
                      <a:pt x="448" y="44"/>
                      <a:pt x="451" y="43"/>
                      <a:pt x="454" y="43"/>
                    </a:cubicBezTo>
                    <a:close/>
                    <a:moveTo>
                      <a:pt x="539" y="34"/>
                    </a:moveTo>
                    <a:cubicBezTo>
                      <a:pt x="538" y="0"/>
                      <a:pt x="538" y="0"/>
                      <a:pt x="538" y="0"/>
                    </a:cubicBezTo>
                    <a:cubicBezTo>
                      <a:pt x="529" y="1"/>
                      <a:pt x="529" y="1"/>
                      <a:pt x="529" y="1"/>
                    </a:cubicBezTo>
                    <a:cubicBezTo>
                      <a:pt x="529" y="34"/>
                      <a:pt x="529" y="34"/>
                      <a:pt x="529" y="34"/>
                    </a:cubicBezTo>
                    <a:cubicBezTo>
                      <a:pt x="532" y="34"/>
                      <a:pt x="535" y="34"/>
                      <a:pt x="539" y="34"/>
                    </a:cubicBezTo>
                    <a:close/>
                    <a:moveTo>
                      <a:pt x="624" y="39"/>
                    </a:moveTo>
                    <a:cubicBezTo>
                      <a:pt x="628" y="6"/>
                      <a:pt x="628" y="6"/>
                      <a:pt x="628" y="6"/>
                    </a:cubicBezTo>
                    <a:cubicBezTo>
                      <a:pt x="619" y="5"/>
                      <a:pt x="619" y="5"/>
                      <a:pt x="619" y="5"/>
                    </a:cubicBezTo>
                    <a:cubicBezTo>
                      <a:pt x="615" y="38"/>
                      <a:pt x="615" y="38"/>
                      <a:pt x="615" y="38"/>
                    </a:cubicBezTo>
                    <a:cubicBezTo>
                      <a:pt x="618" y="39"/>
                      <a:pt x="621" y="39"/>
                      <a:pt x="624" y="39"/>
                    </a:cubicBezTo>
                    <a:close/>
                    <a:moveTo>
                      <a:pt x="707" y="59"/>
                    </a:moveTo>
                    <a:cubicBezTo>
                      <a:pt x="717" y="27"/>
                      <a:pt x="717" y="27"/>
                      <a:pt x="717" y="27"/>
                    </a:cubicBezTo>
                    <a:cubicBezTo>
                      <a:pt x="708" y="24"/>
                      <a:pt x="708" y="24"/>
                      <a:pt x="708" y="24"/>
                    </a:cubicBezTo>
                    <a:cubicBezTo>
                      <a:pt x="698" y="56"/>
                      <a:pt x="698" y="56"/>
                      <a:pt x="698" y="56"/>
                    </a:cubicBezTo>
                    <a:cubicBezTo>
                      <a:pt x="701" y="57"/>
                      <a:pt x="704" y="58"/>
                      <a:pt x="707" y="59"/>
                    </a:cubicBezTo>
                    <a:close/>
                    <a:moveTo>
                      <a:pt x="785" y="92"/>
                    </a:moveTo>
                    <a:cubicBezTo>
                      <a:pt x="800" y="62"/>
                      <a:pt x="800" y="62"/>
                      <a:pt x="800" y="62"/>
                    </a:cubicBezTo>
                    <a:cubicBezTo>
                      <a:pt x="792" y="58"/>
                      <a:pt x="792" y="58"/>
                      <a:pt x="792" y="58"/>
                    </a:cubicBezTo>
                    <a:cubicBezTo>
                      <a:pt x="777" y="87"/>
                      <a:pt x="777" y="87"/>
                      <a:pt x="777" y="87"/>
                    </a:cubicBezTo>
                    <a:cubicBezTo>
                      <a:pt x="780" y="89"/>
                      <a:pt x="782" y="90"/>
                      <a:pt x="785" y="92"/>
                    </a:cubicBezTo>
                    <a:close/>
                    <a:moveTo>
                      <a:pt x="857" y="137"/>
                    </a:moveTo>
                    <a:cubicBezTo>
                      <a:pt x="877" y="110"/>
                      <a:pt x="877" y="110"/>
                      <a:pt x="877" y="110"/>
                    </a:cubicBezTo>
                    <a:cubicBezTo>
                      <a:pt x="870" y="104"/>
                      <a:pt x="870" y="104"/>
                      <a:pt x="870" y="104"/>
                    </a:cubicBezTo>
                    <a:cubicBezTo>
                      <a:pt x="850" y="132"/>
                      <a:pt x="850" y="132"/>
                      <a:pt x="850" y="132"/>
                    </a:cubicBezTo>
                    <a:cubicBezTo>
                      <a:pt x="852" y="133"/>
                      <a:pt x="855" y="135"/>
                      <a:pt x="857" y="137"/>
                    </a:cubicBezTo>
                    <a:close/>
                    <a:moveTo>
                      <a:pt x="975" y="260"/>
                    </a:moveTo>
                    <a:cubicBezTo>
                      <a:pt x="1002" y="241"/>
                      <a:pt x="1002" y="241"/>
                      <a:pt x="1002" y="241"/>
                    </a:cubicBezTo>
                    <a:cubicBezTo>
                      <a:pt x="997" y="233"/>
                      <a:pt x="997" y="233"/>
                      <a:pt x="997" y="233"/>
                    </a:cubicBezTo>
                    <a:cubicBezTo>
                      <a:pt x="969" y="252"/>
                      <a:pt x="969" y="252"/>
                      <a:pt x="969" y="252"/>
                    </a:cubicBezTo>
                    <a:cubicBezTo>
                      <a:pt x="971" y="255"/>
                      <a:pt x="973" y="257"/>
                      <a:pt x="975" y="260"/>
                    </a:cubicBezTo>
                    <a:close/>
                    <a:moveTo>
                      <a:pt x="921" y="193"/>
                    </a:moveTo>
                    <a:cubicBezTo>
                      <a:pt x="945" y="170"/>
                      <a:pt x="945" y="170"/>
                      <a:pt x="945" y="170"/>
                    </a:cubicBezTo>
                    <a:cubicBezTo>
                      <a:pt x="939" y="164"/>
                      <a:pt x="939" y="164"/>
                      <a:pt x="939" y="164"/>
                    </a:cubicBezTo>
                    <a:cubicBezTo>
                      <a:pt x="915" y="187"/>
                      <a:pt x="915" y="187"/>
                      <a:pt x="915" y="187"/>
                    </a:cubicBezTo>
                    <a:cubicBezTo>
                      <a:pt x="917" y="189"/>
                      <a:pt x="919" y="191"/>
                      <a:pt x="921" y="193"/>
                    </a:cubicBezTo>
                    <a:close/>
                    <a:moveTo>
                      <a:pt x="1016" y="334"/>
                    </a:moveTo>
                    <a:cubicBezTo>
                      <a:pt x="1047" y="320"/>
                      <a:pt x="1047" y="320"/>
                      <a:pt x="1047" y="320"/>
                    </a:cubicBezTo>
                    <a:cubicBezTo>
                      <a:pt x="1043" y="311"/>
                      <a:pt x="1043" y="311"/>
                      <a:pt x="1043" y="311"/>
                    </a:cubicBezTo>
                    <a:cubicBezTo>
                      <a:pt x="1013" y="326"/>
                      <a:pt x="1013" y="326"/>
                      <a:pt x="1013" y="326"/>
                    </a:cubicBezTo>
                    <a:cubicBezTo>
                      <a:pt x="1014" y="328"/>
                      <a:pt x="1015" y="331"/>
                      <a:pt x="1016" y="334"/>
                    </a:cubicBezTo>
                    <a:close/>
                    <a:moveTo>
                      <a:pt x="1046" y="414"/>
                    </a:moveTo>
                    <a:cubicBezTo>
                      <a:pt x="1078" y="405"/>
                      <a:pt x="1078" y="405"/>
                      <a:pt x="1078" y="405"/>
                    </a:cubicBezTo>
                    <a:cubicBezTo>
                      <a:pt x="1075" y="396"/>
                      <a:pt x="1075" y="396"/>
                      <a:pt x="1075" y="396"/>
                    </a:cubicBezTo>
                    <a:cubicBezTo>
                      <a:pt x="1043" y="405"/>
                      <a:pt x="1043" y="405"/>
                      <a:pt x="1043" y="405"/>
                    </a:cubicBezTo>
                    <a:cubicBezTo>
                      <a:pt x="1044" y="408"/>
                      <a:pt x="1045" y="411"/>
                      <a:pt x="1046" y="414"/>
                    </a:cubicBezTo>
                    <a:close/>
                    <a:moveTo>
                      <a:pt x="21" y="702"/>
                    </a:moveTo>
                    <a:cubicBezTo>
                      <a:pt x="53" y="693"/>
                      <a:pt x="53" y="693"/>
                      <a:pt x="53" y="693"/>
                    </a:cubicBezTo>
                    <a:cubicBezTo>
                      <a:pt x="52" y="690"/>
                      <a:pt x="52" y="688"/>
                      <a:pt x="51" y="685"/>
                    </a:cubicBezTo>
                    <a:cubicBezTo>
                      <a:pt x="19" y="694"/>
                      <a:pt x="19" y="694"/>
                      <a:pt x="19" y="694"/>
                    </a:cubicBezTo>
                    <a:cubicBezTo>
                      <a:pt x="21" y="702"/>
                      <a:pt x="21" y="702"/>
                      <a:pt x="21" y="702"/>
                    </a:cubicBezTo>
                    <a:close/>
                    <a:moveTo>
                      <a:pt x="54" y="787"/>
                    </a:moveTo>
                    <a:cubicBezTo>
                      <a:pt x="84" y="773"/>
                      <a:pt x="84" y="773"/>
                      <a:pt x="84" y="773"/>
                    </a:cubicBezTo>
                    <a:cubicBezTo>
                      <a:pt x="82" y="770"/>
                      <a:pt x="81" y="767"/>
                      <a:pt x="80" y="765"/>
                    </a:cubicBezTo>
                    <a:cubicBezTo>
                      <a:pt x="50" y="779"/>
                      <a:pt x="50" y="779"/>
                      <a:pt x="50" y="779"/>
                    </a:cubicBezTo>
                    <a:cubicBezTo>
                      <a:pt x="54" y="787"/>
                      <a:pt x="54" y="787"/>
                      <a:pt x="54" y="787"/>
                    </a:cubicBezTo>
                    <a:close/>
                    <a:moveTo>
                      <a:pt x="1018" y="832"/>
                    </a:moveTo>
                    <a:cubicBezTo>
                      <a:pt x="990" y="815"/>
                      <a:pt x="990" y="815"/>
                      <a:pt x="990" y="815"/>
                    </a:cubicBezTo>
                    <a:cubicBezTo>
                      <a:pt x="988" y="818"/>
                      <a:pt x="987" y="820"/>
                      <a:pt x="985" y="823"/>
                    </a:cubicBezTo>
                    <a:cubicBezTo>
                      <a:pt x="1014" y="840"/>
                      <a:pt x="1014" y="840"/>
                      <a:pt x="1014" y="840"/>
                    </a:cubicBezTo>
                    <a:cubicBezTo>
                      <a:pt x="1018" y="832"/>
                      <a:pt x="1018" y="832"/>
                      <a:pt x="1018" y="832"/>
                    </a:cubicBezTo>
                    <a:close/>
                    <a:moveTo>
                      <a:pt x="1059" y="751"/>
                    </a:moveTo>
                    <a:cubicBezTo>
                      <a:pt x="1028" y="739"/>
                      <a:pt x="1028" y="739"/>
                      <a:pt x="1028" y="739"/>
                    </a:cubicBezTo>
                    <a:cubicBezTo>
                      <a:pt x="1027" y="741"/>
                      <a:pt x="1025" y="744"/>
                      <a:pt x="1024" y="747"/>
                    </a:cubicBezTo>
                    <a:cubicBezTo>
                      <a:pt x="1055" y="760"/>
                      <a:pt x="1055" y="760"/>
                      <a:pt x="1055" y="760"/>
                    </a:cubicBezTo>
                    <a:cubicBezTo>
                      <a:pt x="1059" y="751"/>
                      <a:pt x="1059" y="751"/>
                      <a:pt x="1059" y="751"/>
                    </a:cubicBezTo>
                    <a:close/>
                    <a:moveTo>
                      <a:pt x="1085" y="664"/>
                    </a:moveTo>
                    <a:cubicBezTo>
                      <a:pt x="1052" y="657"/>
                      <a:pt x="1052" y="657"/>
                      <a:pt x="1052" y="657"/>
                    </a:cubicBezTo>
                    <a:cubicBezTo>
                      <a:pt x="1052" y="660"/>
                      <a:pt x="1051" y="663"/>
                      <a:pt x="1050" y="666"/>
                    </a:cubicBezTo>
                    <a:cubicBezTo>
                      <a:pt x="1083" y="673"/>
                      <a:pt x="1083" y="673"/>
                      <a:pt x="1083" y="673"/>
                    </a:cubicBezTo>
                    <a:cubicBezTo>
                      <a:pt x="1085" y="664"/>
                      <a:pt x="1085" y="664"/>
                      <a:pt x="1085" y="664"/>
                    </a:cubicBezTo>
                    <a:close/>
                    <a:moveTo>
                      <a:pt x="1097" y="574"/>
                    </a:moveTo>
                    <a:cubicBezTo>
                      <a:pt x="1063" y="572"/>
                      <a:pt x="1063" y="572"/>
                      <a:pt x="1063" y="572"/>
                    </a:cubicBezTo>
                    <a:cubicBezTo>
                      <a:pt x="1063" y="576"/>
                      <a:pt x="1063" y="579"/>
                      <a:pt x="1063" y="582"/>
                    </a:cubicBezTo>
                    <a:cubicBezTo>
                      <a:pt x="1096" y="583"/>
                      <a:pt x="1096" y="583"/>
                      <a:pt x="1096" y="583"/>
                    </a:cubicBezTo>
                    <a:cubicBezTo>
                      <a:pt x="1097" y="574"/>
                      <a:pt x="1097" y="574"/>
                      <a:pt x="1097" y="574"/>
                    </a:cubicBezTo>
                    <a:close/>
                    <a:moveTo>
                      <a:pt x="1093" y="484"/>
                    </a:moveTo>
                    <a:cubicBezTo>
                      <a:pt x="1060" y="487"/>
                      <a:pt x="1060" y="487"/>
                      <a:pt x="1060" y="487"/>
                    </a:cubicBezTo>
                    <a:cubicBezTo>
                      <a:pt x="1060" y="490"/>
                      <a:pt x="1061" y="493"/>
                      <a:pt x="1061" y="496"/>
                    </a:cubicBezTo>
                    <a:cubicBezTo>
                      <a:pt x="1094" y="493"/>
                      <a:pt x="1094" y="493"/>
                      <a:pt x="1094" y="493"/>
                    </a:cubicBezTo>
                    <a:cubicBezTo>
                      <a:pt x="1093" y="484"/>
                      <a:pt x="1093" y="484"/>
                      <a:pt x="1093" y="484"/>
                    </a:cubicBezTo>
                    <a:close/>
                    <a:moveTo>
                      <a:pt x="36" y="488"/>
                    </a:moveTo>
                    <a:cubicBezTo>
                      <a:pt x="3" y="485"/>
                      <a:pt x="3" y="485"/>
                      <a:pt x="3" y="485"/>
                    </a:cubicBezTo>
                    <a:cubicBezTo>
                      <a:pt x="2" y="494"/>
                      <a:pt x="2" y="494"/>
                      <a:pt x="2" y="494"/>
                    </a:cubicBezTo>
                    <a:cubicBezTo>
                      <a:pt x="35" y="497"/>
                      <a:pt x="35" y="497"/>
                      <a:pt x="35" y="497"/>
                    </a:cubicBezTo>
                    <a:cubicBezTo>
                      <a:pt x="36" y="494"/>
                      <a:pt x="36" y="491"/>
                      <a:pt x="36" y="488"/>
                    </a:cubicBezTo>
                    <a:close/>
                    <a:moveTo>
                      <a:pt x="53" y="405"/>
                    </a:moveTo>
                    <a:cubicBezTo>
                      <a:pt x="21" y="396"/>
                      <a:pt x="21" y="396"/>
                      <a:pt x="21" y="396"/>
                    </a:cubicBezTo>
                    <a:cubicBezTo>
                      <a:pt x="19" y="405"/>
                      <a:pt x="19" y="405"/>
                      <a:pt x="19" y="405"/>
                    </a:cubicBezTo>
                    <a:cubicBezTo>
                      <a:pt x="51" y="414"/>
                      <a:pt x="51" y="414"/>
                      <a:pt x="51" y="414"/>
                    </a:cubicBezTo>
                    <a:cubicBezTo>
                      <a:pt x="52" y="411"/>
                      <a:pt x="53" y="408"/>
                      <a:pt x="53" y="405"/>
                    </a:cubicBezTo>
                    <a:close/>
                    <a:moveTo>
                      <a:pt x="84" y="325"/>
                    </a:moveTo>
                    <a:cubicBezTo>
                      <a:pt x="54" y="311"/>
                      <a:pt x="54" y="311"/>
                      <a:pt x="54" y="311"/>
                    </a:cubicBezTo>
                    <a:cubicBezTo>
                      <a:pt x="50" y="319"/>
                      <a:pt x="50" y="319"/>
                      <a:pt x="50" y="319"/>
                    </a:cubicBezTo>
                    <a:cubicBezTo>
                      <a:pt x="80" y="334"/>
                      <a:pt x="80" y="334"/>
                      <a:pt x="80" y="334"/>
                    </a:cubicBezTo>
                    <a:cubicBezTo>
                      <a:pt x="81" y="331"/>
                      <a:pt x="83" y="328"/>
                      <a:pt x="84" y="325"/>
                    </a:cubicBezTo>
                    <a:close/>
                    <a:moveTo>
                      <a:pt x="127" y="252"/>
                    </a:moveTo>
                    <a:cubicBezTo>
                      <a:pt x="125" y="254"/>
                      <a:pt x="124" y="257"/>
                      <a:pt x="122" y="259"/>
                    </a:cubicBezTo>
                    <a:cubicBezTo>
                      <a:pt x="95" y="240"/>
                      <a:pt x="95" y="240"/>
                      <a:pt x="95" y="240"/>
                    </a:cubicBezTo>
                    <a:cubicBezTo>
                      <a:pt x="100" y="233"/>
                      <a:pt x="100" y="233"/>
                      <a:pt x="100" y="233"/>
                    </a:cubicBezTo>
                    <a:cubicBezTo>
                      <a:pt x="127" y="252"/>
                      <a:pt x="127" y="252"/>
                      <a:pt x="127" y="252"/>
                    </a:cubicBezTo>
                    <a:close/>
                    <a:moveTo>
                      <a:pt x="182" y="187"/>
                    </a:moveTo>
                    <a:cubicBezTo>
                      <a:pt x="180" y="189"/>
                      <a:pt x="178" y="191"/>
                      <a:pt x="176" y="193"/>
                    </a:cubicBezTo>
                    <a:cubicBezTo>
                      <a:pt x="152" y="170"/>
                      <a:pt x="152" y="170"/>
                      <a:pt x="152" y="170"/>
                    </a:cubicBezTo>
                    <a:cubicBezTo>
                      <a:pt x="158" y="163"/>
                      <a:pt x="158" y="163"/>
                      <a:pt x="158" y="163"/>
                    </a:cubicBezTo>
                    <a:cubicBezTo>
                      <a:pt x="182" y="187"/>
                      <a:pt x="182" y="187"/>
                      <a:pt x="182" y="187"/>
                    </a:cubicBezTo>
                    <a:close/>
                    <a:moveTo>
                      <a:pt x="247" y="131"/>
                    </a:moveTo>
                    <a:cubicBezTo>
                      <a:pt x="244" y="133"/>
                      <a:pt x="242" y="135"/>
                      <a:pt x="239" y="137"/>
                    </a:cubicBezTo>
                    <a:cubicBezTo>
                      <a:pt x="220" y="110"/>
                      <a:pt x="220" y="110"/>
                      <a:pt x="220" y="110"/>
                    </a:cubicBezTo>
                    <a:cubicBezTo>
                      <a:pt x="227" y="104"/>
                      <a:pt x="227" y="104"/>
                      <a:pt x="227" y="104"/>
                    </a:cubicBezTo>
                    <a:cubicBezTo>
                      <a:pt x="247" y="131"/>
                      <a:pt x="247" y="131"/>
                      <a:pt x="247" y="131"/>
                    </a:cubicBezTo>
                    <a:close/>
                    <a:moveTo>
                      <a:pt x="320" y="87"/>
                    </a:moveTo>
                    <a:cubicBezTo>
                      <a:pt x="305" y="57"/>
                      <a:pt x="305" y="57"/>
                      <a:pt x="305" y="57"/>
                    </a:cubicBezTo>
                    <a:cubicBezTo>
                      <a:pt x="296" y="62"/>
                      <a:pt x="296" y="62"/>
                      <a:pt x="296" y="62"/>
                    </a:cubicBezTo>
                    <a:cubicBezTo>
                      <a:pt x="312" y="91"/>
                      <a:pt x="312" y="91"/>
                      <a:pt x="312" y="91"/>
                    </a:cubicBezTo>
                    <a:cubicBezTo>
                      <a:pt x="314" y="90"/>
                      <a:pt x="317" y="89"/>
                      <a:pt x="320" y="87"/>
                    </a:cubicBezTo>
                    <a:close/>
                    <a:moveTo>
                      <a:pt x="399" y="56"/>
                    </a:moveTo>
                    <a:cubicBezTo>
                      <a:pt x="389" y="24"/>
                      <a:pt x="389" y="24"/>
                      <a:pt x="389" y="24"/>
                    </a:cubicBezTo>
                    <a:cubicBezTo>
                      <a:pt x="380" y="27"/>
                      <a:pt x="380" y="27"/>
                      <a:pt x="380" y="27"/>
                    </a:cubicBezTo>
                    <a:cubicBezTo>
                      <a:pt x="390" y="59"/>
                      <a:pt x="390" y="59"/>
                      <a:pt x="390" y="59"/>
                    </a:cubicBezTo>
                    <a:cubicBezTo>
                      <a:pt x="393" y="58"/>
                      <a:pt x="396" y="57"/>
                      <a:pt x="399" y="56"/>
                    </a:cubicBezTo>
                    <a:close/>
                    <a:moveTo>
                      <a:pt x="482" y="38"/>
                    </a:moveTo>
                    <a:cubicBezTo>
                      <a:pt x="478" y="5"/>
                      <a:pt x="478" y="5"/>
                      <a:pt x="478" y="5"/>
                    </a:cubicBezTo>
                    <a:cubicBezTo>
                      <a:pt x="469" y="6"/>
                      <a:pt x="469" y="6"/>
                      <a:pt x="469" y="6"/>
                    </a:cubicBezTo>
                    <a:cubicBezTo>
                      <a:pt x="473" y="39"/>
                      <a:pt x="473" y="39"/>
                      <a:pt x="473" y="39"/>
                    </a:cubicBezTo>
                    <a:cubicBezTo>
                      <a:pt x="476" y="39"/>
                      <a:pt x="479" y="39"/>
                      <a:pt x="482" y="38"/>
                    </a:cubicBezTo>
                    <a:close/>
                    <a:moveTo>
                      <a:pt x="567" y="34"/>
                    </a:moveTo>
                    <a:cubicBezTo>
                      <a:pt x="568" y="1"/>
                      <a:pt x="568" y="1"/>
                      <a:pt x="568" y="1"/>
                    </a:cubicBezTo>
                    <a:cubicBezTo>
                      <a:pt x="559" y="0"/>
                      <a:pt x="559" y="0"/>
                      <a:pt x="559" y="0"/>
                    </a:cubicBezTo>
                    <a:cubicBezTo>
                      <a:pt x="558" y="34"/>
                      <a:pt x="558" y="34"/>
                      <a:pt x="558" y="34"/>
                    </a:cubicBezTo>
                    <a:cubicBezTo>
                      <a:pt x="561" y="34"/>
                      <a:pt x="564" y="34"/>
                      <a:pt x="567" y="34"/>
                    </a:cubicBezTo>
                    <a:close/>
                    <a:moveTo>
                      <a:pt x="652" y="44"/>
                    </a:moveTo>
                    <a:cubicBezTo>
                      <a:pt x="658" y="12"/>
                      <a:pt x="658" y="12"/>
                      <a:pt x="658" y="12"/>
                    </a:cubicBezTo>
                    <a:cubicBezTo>
                      <a:pt x="649" y="10"/>
                      <a:pt x="649" y="10"/>
                      <a:pt x="649" y="10"/>
                    </a:cubicBezTo>
                    <a:cubicBezTo>
                      <a:pt x="643" y="43"/>
                      <a:pt x="643" y="43"/>
                      <a:pt x="643" y="43"/>
                    </a:cubicBezTo>
                    <a:cubicBezTo>
                      <a:pt x="646" y="43"/>
                      <a:pt x="649" y="44"/>
                      <a:pt x="652" y="44"/>
                    </a:cubicBezTo>
                    <a:close/>
                    <a:moveTo>
                      <a:pt x="734" y="68"/>
                    </a:moveTo>
                    <a:cubicBezTo>
                      <a:pt x="745" y="37"/>
                      <a:pt x="745" y="37"/>
                      <a:pt x="745" y="37"/>
                    </a:cubicBezTo>
                    <a:cubicBezTo>
                      <a:pt x="737" y="34"/>
                      <a:pt x="737" y="34"/>
                      <a:pt x="737" y="34"/>
                    </a:cubicBezTo>
                    <a:cubicBezTo>
                      <a:pt x="725" y="65"/>
                      <a:pt x="725" y="65"/>
                      <a:pt x="725" y="65"/>
                    </a:cubicBezTo>
                    <a:cubicBezTo>
                      <a:pt x="728" y="66"/>
                      <a:pt x="731" y="67"/>
                      <a:pt x="734" y="68"/>
                    </a:cubicBezTo>
                    <a:close/>
                    <a:moveTo>
                      <a:pt x="810" y="106"/>
                    </a:moveTo>
                    <a:cubicBezTo>
                      <a:pt x="827" y="76"/>
                      <a:pt x="827" y="76"/>
                      <a:pt x="827" y="76"/>
                    </a:cubicBezTo>
                    <a:cubicBezTo>
                      <a:pt x="819" y="72"/>
                      <a:pt x="819" y="72"/>
                      <a:pt x="819" y="72"/>
                    </a:cubicBezTo>
                    <a:cubicBezTo>
                      <a:pt x="802" y="101"/>
                      <a:pt x="802" y="101"/>
                      <a:pt x="802" y="101"/>
                    </a:cubicBezTo>
                    <a:cubicBezTo>
                      <a:pt x="805" y="102"/>
                      <a:pt x="808" y="104"/>
                      <a:pt x="810" y="106"/>
                    </a:cubicBezTo>
                    <a:close/>
                    <a:moveTo>
                      <a:pt x="880" y="155"/>
                    </a:moveTo>
                    <a:cubicBezTo>
                      <a:pt x="877" y="153"/>
                      <a:pt x="875" y="151"/>
                      <a:pt x="873" y="149"/>
                    </a:cubicBezTo>
                    <a:cubicBezTo>
                      <a:pt x="894" y="123"/>
                      <a:pt x="894" y="123"/>
                      <a:pt x="894" y="123"/>
                    </a:cubicBezTo>
                    <a:cubicBezTo>
                      <a:pt x="901" y="129"/>
                      <a:pt x="901" y="129"/>
                      <a:pt x="901" y="129"/>
                    </a:cubicBezTo>
                    <a:cubicBezTo>
                      <a:pt x="880" y="155"/>
                      <a:pt x="880" y="155"/>
                      <a:pt x="880" y="155"/>
                    </a:cubicBezTo>
                    <a:close/>
                    <a:moveTo>
                      <a:pt x="990" y="284"/>
                    </a:moveTo>
                    <a:cubicBezTo>
                      <a:pt x="988" y="281"/>
                      <a:pt x="987" y="279"/>
                      <a:pt x="985" y="276"/>
                    </a:cubicBezTo>
                    <a:cubicBezTo>
                      <a:pt x="1014" y="259"/>
                      <a:pt x="1014" y="259"/>
                      <a:pt x="1014" y="259"/>
                    </a:cubicBezTo>
                    <a:cubicBezTo>
                      <a:pt x="1019" y="266"/>
                      <a:pt x="1019" y="266"/>
                      <a:pt x="1019" y="266"/>
                    </a:cubicBezTo>
                    <a:cubicBezTo>
                      <a:pt x="990" y="284"/>
                      <a:pt x="990" y="284"/>
                      <a:pt x="990" y="284"/>
                    </a:cubicBezTo>
                    <a:close/>
                    <a:moveTo>
                      <a:pt x="940" y="215"/>
                    </a:moveTo>
                    <a:cubicBezTo>
                      <a:pt x="938" y="213"/>
                      <a:pt x="936" y="210"/>
                      <a:pt x="934" y="208"/>
                    </a:cubicBezTo>
                    <a:cubicBezTo>
                      <a:pt x="960" y="186"/>
                      <a:pt x="960" y="186"/>
                      <a:pt x="960" y="186"/>
                    </a:cubicBezTo>
                    <a:cubicBezTo>
                      <a:pt x="966" y="193"/>
                      <a:pt x="966" y="193"/>
                      <a:pt x="966" y="193"/>
                    </a:cubicBezTo>
                    <a:cubicBezTo>
                      <a:pt x="940" y="215"/>
                      <a:pt x="940" y="215"/>
                      <a:pt x="940" y="215"/>
                    </a:cubicBezTo>
                    <a:close/>
                    <a:moveTo>
                      <a:pt x="1028" y="360"/>
                    </a:moveTo>
                    <a:cubicBezTo>
                      <a:pt x="1059" y="348"/>
                      <a:pt x="1059" y="348"/>
                      <a:pt x="1059" y="348"/>
                    </a:cubicBezTo>
                    <a:cubicBezTo>
                      <a:pt x="1055" y="339"/>
                      <a:pt x="1055" y="339"/>
                      <a:pt x="1055" y="339"/>
                    </a:cubicBezTo>
                    <a:cubicBezTo>
                      <a:pt x="1024" y="352"/>
                      <a:pt x="1024" y="352"/>
                      <a:pt x="1024" y="352"/>
                    </a:cubicBezTo>
                    <a:cubicBezTo>
                      <a:pt x="1026" y="355"/>
                      <a:pt x="1027" y="358"/>
                      <a:pt x="1028" y="360"/>
                    </a:cubicBezTo>
                    <a:close/>
                    <a:moveTo>
                      <a:pt x="1052" y="442"/>
                    </a:moveTo>
                    <a:cubicBezTo>
                      <a:pt x="1085" y="435"/>
                      <a:pt x="1085" y="435"/>
                      <a:pt x="1085" y="435"/>
                    </a:cubicBezTo>
                    <a:cubicBezTo>
                      <a:pt x="1083" y="426"/>
                      <a:pt x="1083" y="426"/>
                      <a:pt x="1083" y="426"/>
                    </a:cubicBezTo>
                    <a:cubicBezTo>
                      <a:pt x="1050" y="433"/>
                      <a:pt x="1050" y="433"/>
                      <a:pt x="1050" y="433"/>
                    </a:cubicBezTo>
                    <a:cubicBezTo>
                      <a:pt x="1051" y="436"/>
                      <a:pt x="1052" y="439"/>
                      <a:pt x="1052" y="442"/>
                    </a:cubicBezTo>
                    <a:close/>
                    <a:moveTo>
                      <a:pt x="13" y="673"/>
                    </a:moveTo>
                    <a:cubicBezTo>
                      <a:pt x="46" y="666"/>
                      <a:pt x="46" y="666"/>
                      <a:pt x="46" y="666"/>
                    </a:cubicBezTo>
                    <a:cubicBezTo>
                      <a:pt x="45" y="663"/>
                      <a:pt x="45" y="660"/>
                      <a:pt x="44" y="657"/>
                    </a:cubicBezTo>
                    <a:cubicBezTo>
                      <a:pt x="11" y="664"/>
                      <a:pt x="11" y="664"/>
                      <a:pt x="11" y="664"/>
                    </a:cubicBezTo>
                    <a:cubicBezTo>
                      <a:pt x="13" y="673"/>
                      <a:pt x="13" y="673"/>
                      <a:pt x="13" y="673"/>
                    </a:cubicBezTo>
                    <a:close/>
                    <a:moveTo>
                      <a:pt x="41" y="759"/>
                    </a:moveTo>
                    <a:cubicBezTo>
                      <a:pt x="72" y="747"/>
                      <a:pt x="72" y="747"/>
                      <a:pt x="72" y="747"/>
                    </a:cubicBezTo>
                    <a:cubicBezTo>
                      <a:pt x="71" y="744"/>
                      <a:pt x="70" y="741"/>
                      <a:pt x="69" y="738"/>
                    </a:cubicBezTo>
                    <a:cubicBezTo>
                      <a:pt x="38" y="751"/>
                      <a:pt x="38" y="751"/>
                      <a:pt x="38" y="751"/>
                    </a:cubicBezTo>
                    <a:cubicBezTo>
                      <a:pt x="41" y="759"/>
                      <a:pt x="41" y="759"/>
                      <a:pt x="41" y="759"/>
                    </a:cubicBezTo>
                    <a:close/>
                    <a:moveTo>
                      <a:pt x="83" y="840"/>
                    </a:moveTo>
                    <a:cubicBezTo>
                      <a:pt x="111" y="822"/>
                      <a:pt x="111" y="822"/>
                      <a:pt x="111" y="822"/>
                    </a:cubicBezTo>
                    <a:cubicBezTo>
                      <a:pt x="110" y="820"/>
                      <a:pt x="108" y="817"/>
                      <a:pt x="106" y="815"/>
                    </a:cubicBezTo>
                    <a:cubicBezTo>
                      <a:pt x="78" y="832"/>
                      <a:pt x="78" y="832"/>
                      <a:pt x="78" y="832"/>
                    </a:cubicBezTo>
                    <a:cubicBezTo>
                      <a:pt x="83" y="840"/>
                      <a:pt x="83" y="840"/>
                      <a:pt x="83" y="840"/>
                    </a:cubicBezTo>
                    <a:close/>
                    <a:moveTo>
                      <a:pt x="1002" y="858"/>
                    </a:moveTo>
                    <a:cubicBezTo>
                      <a:pt x="997" y="866"/>
                      <a:pt x="997" y="866"/>
                      <a:pt x="997" y="866"/>
                    </a:cubicBezTo>
                    <a:cubicBezTo>
                      <a:pt x="969" y="847"/>
                      <a:pt x="969" y="847"/>
                      <a:pt x="969" y="847"/>
                    </a:cubicBezTo>
                    <a:cubicBezTo>
                      <a:pt x="971" y="844"/>
                      <a:pt x="973" y="842"/>
                      <a:pt x="974" y="839"/>
                    </a:cubicBezTo>
                    <a:cubicBezTo>
                      <a:pt x="1002" y="858"/>
                      <a:pt x="1002" y="858"/>
                      <a:pt x="1002" y="858"/>
                    </a:cubicBezTo>
                    <a:close/>
                    <a:moveTo>
                      <a:pt x="1047" y="779"/>
                    </a:moveTo>
                    <a:cubicBezTo>
                      <a:pt x="1016" y="765"/>
                      <a:pt x="1016" y="765"/>
                      <a:pt x="1016" y="765"/>
                    </a:cubicBezTo>
                    <a:cubicBezTo>
                      <a:pt x="1015" y="768"/>
                      <a:pt x="1014" y="771"/>
                      <a:pt x="1012" y="773"/>
                    </a:cubicBezTo>
                    <a:cubicBezTo>
                      <a:pt x="1043" y="787"/>
                      <a:pt x="1043" y="787"/>
                      <a:pt x="1043" y="787"/>
                    </a:cubicBezTo>
                    <a:cubicBezTo>
                      <a:pt x="1047" y="779"/>
                      <a:pt x="1047" y="779"/>
                      <a:pt x="1047" y="779"/>
                    </a:cubicBezTo>
                    <a:close/>
                    <a:moveTo>
                      <a:pt x="1078" y="694"/>
                    </a:moveTo>
                    <a:cubicBezTo>
                      <a:pt x="1045" y="685"/>
                      <a:pt x="1045" y="685"/>
                      <a:pt x="1045" y="685"/>
                    </a:cubicBezTo>
                    <a:cubicBezTo>
                      <a:pt x="1045" y="688"/>
                      <a:pt x="1044" y="691"/>
                      <a:pt x="1043" y="694"/>
                    </a:cubicBezTo>
                    <a:cubicBezTo>
                      <a:pt x="1075" y="703"/>
                      <a:pt x="1075" y="703"/>
                      <a:pt x="1075" y="703"/>
                    </a:cubicBezTo>
                    <a:cubicBezTo>
                      <a:pt x="1078" y="694"/>
                      <a:pt x="1078" y="694"/>
                      <a:pt x="1078" y="694"/>
                    </a:cubicBezTo>
                    <a:close/>
                    <a:moveTo>
                      <a:pt x="1094" y="605"/>
                    </a:moveTo>
                    <a:cubicBezTo>
                      <a:pt x="1061" y="601"/>
                      <a:pt x="1061" y="601"/>
                      <a:pt x="1061" y="601"/>
                    </a:cubicBezTo>
                    <a:cubicBezTo>
                      <a:pt x="1061" y="604"/>
                      <a:pt x="1060" y="607"/>
                      <a:pt x="1060" y="610"/>
                    </a:cubicBezTo>
                    <a:cubicBezTo>
                      <a:pt x="1093" y="614"/>
                      <a:pt x="1093" y="614"/>
                      <a:pt x="1093" y="614"/>
                    </a:cubicBezTo>
                    <a:cubicBezTo>
                      <a:pt x="1094" y="605"/>
                      <a:pt x="1094" y="605"/>
                      <a:pt x="1094" y="605"/>
                    </a:cubicBezTo>
                    <a:close/>
                    <a:moveTo>
                      <a:pt x="1096" y="514"/>
                    </a:moveTo>
                    <a:cubicBezTo>
                      <a:pt x="1062" y="516"/>
                      <a:pt x="1062" y="516"/>
                      <a:pt x="1062" y="516"/>
                    </a:cubicBezTo>
                    <a:cubicBezTo>
                      <a:pt x="1063" y="519"/>
                      <a:pt x="1063" y="522"/>
                      <a:pt x="1063" y="525"/>
                    </a:cubicBezTo>
                    <a:cubicBezTo>
                      <a:pt x="1097" y="523"/>
                      <a:pt x="1097" y="523"/>
                      <a:pt x="1097" y="523"/>
                    </a:cubicBezTo>
                    <a:lnTo>
                      <a:pt x="1096" y="5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62510" tIns="81255" rIns="162510" bIns="81255"/>
              <a:lstStyle/>
              <a:p>
                <a:pPr defTabSz="913765">
                  <a:defRPr/>
                </a:pPr>
                <a:endParaRPr lang="en-US" sz="2400"/>
              </a:p>
            </p:txBody>
          </p:sp>
          <p:sp>
            <p:nvSpPr>
              <p:cNvPr id="81" name="Freeform 23"/>
              <p:cNvSpPr>
                <a:spLocks noEditPoints="1"/>
              </p:cNvSpPr>
              <p:nvPr/>
            </p:nvSpPr>
            <p:spPr bwMode="auto">
              <a:xfrm>
                <a:off x="3865407" y="1940294"/>
                <a:ext cx="1286294" cy="989658"/>
              </a:xfrm>
              <a:custGeom>
                <a:gdLst>
                  <a:gd name="T0" fmla="*/ 90 w 980"/>
                  <a:gd name="T1" fmla="*/ 661 h 754"/>
                  <a:gd name="T2" fmla="*/ 45 w 980"/>
                  <a:gd name="T3" fmla="*/ 694 h 754"/>
                  <a:gd name="T4" fmla="*/ 39 w 980"/>
                  <a:gd name="T5" fmla="*/ 683 h 754"/>
                  <a:gd name="T6" fmla="*/ 856 w 980"/>
                  <a:gd name="T7" fmla="*/ 726 h 754"/>
                  <a:gd name="T8" fmla="*/ 908 w 980"/>
                  <a:gd name="T9" fmla="*/ 746 h 754"/>
                  <a:gd name="T10" fmla="*/ 903 w 980"/>
                  <a:gd name="T11" fmla="*/ 754 h 754"/>
                  <a:gd name="T12" fmla="*/ 918 w 980"/>
                  <a:gd name="T13" fmla="*/ 648 h 754"/>
                  <a:gd name="T14" fmla="*/ 954 w 980"/>
                  <a:gd name="T15" fmla="*/ 649 h 754"/>
                  <a:gd name="T16" fmla="*/ 950 w 980"/>
                  <a:gd name="T17" fmla="*/ 658 h 754"/>
                  <a:gd name="T18" fmla="*/ 920 w 980"/>
                  <a:gd name="T19" fmla="*/ 556 h 754"/>
                  <a:gd name="T20" fmla="*/ 977 w 980"/>
                  <a:gd name="T21" fmla="*/ 553 h 754"/>
                  <a:gd name="T22" fmla="*/ 974 w 980"/>
                  <a:gd name="T23" fmla="*/ 564 h 754"/>
                  <a:gd name="T24" fmla="*/ 946 w 980"/>
                  <a:gd name="T25" fmla="*/ 460 h 754"/>
                  <a:gd name="T26" fmla="*/ 978 w 980"/>
                  <a:gd name="T27" fmla="*/ 447 h 754"/>
                  <a:gd name="T28" fmla="*/ 980 w 980"/>
                  <a:gd name="T29" fmla="*/ 457 h 754"/>
                  <a:gd name="T30" fmla="*/ 912 w 980"/>
                  <a:gd name="T31" fmla="*/ 382 h 754"/>
                  <a:gd name="T32" fmla="*/ 962 w 980"/>
                  <a:gd name="T33" fmla="*/ 357 h 754"/>
                  <a:gd name="T34" fmla="*/ 966 w 980"/>
                  <a:gd name="T35" fmla="*/ 368 h 754"/>
                  <a:gd name="T36" fmla="*/ 42 w 980"/>
                  <a:gd name="T37" fmla="*/ 577 h 754"/>
                  <a:gd name="T38" fmla="*/ 11 w 980"/>
                  <a:gd name="T39" fmla="*/ 595 h 754"/>
                  <a:gd name="T40" fmla="*/ 9 w 980"/>
                  <a:gd name="T41" fmla="*/ 584 h 754"/>
                  <a:gd name="T42" fmla="*/ 54 w 980"/>
                  <a:gd name="T43" fmla="*/ 483 h 754"/>
                  <a:gd name="T44" fmla="*/ 0 w 980"/>
                  <a:gd name="T45" fmla="*/ 494 h 754"/>
                  <a:gd name="T46" fmla="*/ 0 w 980"/>
                  <a:gd name="T47" fmla="*/ 483 h 754"/>
                  <a:gd name="T48" fmla="*/ 45 w 980"/>
                  <a:gd name="T49" fmla="*/ 387 h 754"/>
                  <a:gd name="T50" fmla="*/ 9 w 980"/>
                  <a:gd name="T51" fmla="*/ 390 h 754"/>
                  <a:gd name="T52" fmla="*/ 12 w 980"/>
                  <a:gd name="T53" fmla="*/ 380 h 754"/>
                  <a:gd name="T54" fmla="*/ 92 w 980"/>
                  <a:gd name="T55" fmla="*/ 310 h 754"/>
                  <a:gd name="T56" fmla="*/ 38 w 980"/>
                  <a:gd name="T57" fmla="*/ 299 h 754"/>
                  <a:gd name="T58" fmla="*/ 42 w 980"/>
                  <a:gd name="T59" fmla="*/ 289 h 754"/>
                  <a:gd name="T60" fmla="*/ 123 w 980"/>
                  <a:gd name="T61" fmla="*/ 218 h 754"/>
                  <a:gd name="T62" fmla="*/ 88 w 980"/>
                  <a:gd name="T63" fmla="*/ 208 h 754"/>
                  <a:gd name="T64" fmla="*/ 95 w 980"/>
                  <a:gd name="T65" fmla="*/ 198 h 754"/>
                  <a:gd name="T66" fmla="*/ 196 w 980"/>
                  <a:gd name="T67" fmla="*/ 167 h 754"/>
                  <a:gd name="T68" fmla="*/ 150 w 980"/>
                  <a:gd name="T69" fmla="*/ 135 h 754"/>
                  <a:gd name="T70" fmla="*/ 158 w 980"/>
                  <a:gd name="T71" fmla="*/ 128 h 754"/>
                  <a:gd name="T72" fmla="*/ 262 w 980"/>
                  <a:gd name="T73" fmla="*/ 93 h 754"/>
                  <a:gd name="T74" fmla="*/ 236 w 980"/>
                  <a:gd name="T75" fmla="*/ 70 h 754"/>
                  <a:gd name="T76" fmla="*/ 246 w 980"/>
                  <a:gd name="T77" fmla="*/ 63 h 754"/>
                  <a:gd name="T78" fmla="*/ 351 w 980"/>
                  <a:gd name="T79" fmla="*/ 75 h 754"/>
                  <a:gd name="T80" fmla="*/ 323 w 980"/>
                  <a:gd name="T81" fmla="*/ 28 h 754"/>
                  <a:gd name="T82" fmla="*/ 332 w 980"/>
                  <a:gd name="T83" fmla="*/ 24 h 754"/>
                  <a:gd name="T84" fmla="*/ 440 w 980"/>
                  <a:gd name="T85" fmla="*/ 35 h 754"/>
                  <a:gd name="T86" fmla="*/ 425 w 980"/>
                  <a:gd name="T87" fmla="*/ 2 h 754"/>
                  <a:gd name="T88" fmla="*/ 436 w 980"/>
                  <a:gd name="T89" fmla="*/ 1 h 754"/>
                  <a:gd name="T90" fmla="*/ 530 w 980"/>
                  <a:gd name="T91" fmla="*/ 55 h 754"/>
                  <a:gd name="T92" fmla="*/ 524 w 980"/>
                  <a:gd name="T93" fmla="*/ 0 h 754"/>
                  <a:gd name="T94" fmla="*/ 534 w 980"/>
                  <a:gd name="T95" fmla="*/ 0 h 754"/>
                  <a:gd name="T96" fmla="*/ 625 w 980"/>
                  <a:gd name="T97" fmla="*/ 52 h 754"/>
                  <a:gd name="T98" fmla="*/ 624 w 980"/>
                  <a:gd name="T99" fmla="*/ 17 h 754"/>
                  <a:gd name="T100" fmla="*/ 634 w 980"/>
                  <a:gd name="T101" fmla="*/ 20 h 754"/>
                  <a:gd name="T102" fmla="*/ 700 w 980"/>
                  <a:gd name="T103" fmla="*/ 106 h 754"/>
                  <a:gd name="T104" fmla="*/ 717 w 980"/>
                  <a:gd name="T105" fmla="*/ 54 h 754"/>
                  <a:gd name="T106" fmla="*/ 726 w 980"/>
                  <a:gd name="T107" fmla="*/ 59 h 754"/>
                  <a:gd name="T108" fmla="*/ 785 w 980"/>
                  <a:gd name="T109" fmla="*/ 140 h 754"/>
                  <a:gd name="T110" fmla="*/ 799 w 980"/>
                  <a:gd name="T111" fmla="*/ 108 h 754"/>
                  <a:gd name="T112" fmla="*/ 807 w 980"/>
                  <a:gd name="T113" fmla="*/ 114 h 754"/>
                  <a:gd name="T114" fmla="*/ 834 w 980"/>
                  <a:gd name="T115" fmla="*/ 220 h 754"/>
                  <a:gd name="T116" fmla="*/ 869 w 980"/>
                  <a:gd name="T117" fmla="*/ 178 h 754"/>
                  <a:gd name="T118" fmla="*/ 876 w 980"/>
                  <a:gd name="T119" fmla="*/ 186 h 754"/>
                  <a:gd name="T120" fmla="*/ 899 w 980"/>
                  <a:gd name="T121" fmla="*/ 286 h 754"/>
                  <a:gd name="T122" fmla="*/ 925 w 980"/>
                  <a:gd name="T123" fmla="*/ 260 h 75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80" h="754">
                    <a:moveTo>
                      <a:pt x="39" y="683"/>
                    </a:moveTo>
                    <a:lnTo>
                      <a:pt x="90" y="661"/>
                    </a:lnTo>
                    <a:lnTo>
                      <a:pt x="95" y="671"/>
                    </a:lnTo>
                    <a:lnTo>
                      <a:pt x="45" y="694"/>
                    </a:lnTo>
                    <a:lnTo>
                      <a:pt x="39" y="683"/>
                    </a:lnTo>
                    <a:lnTo>
                      <a:pt x="39" y="683"/>
                    </a:lnTo>
                    <a:close/>
                    <a:moveTo>
                      <a:pt x="903" y="754"/>
                    </a:moveTo>
                    <a:lnTo>
                      <a:pt x="856" y="726"/>
                    </a:lnTo>
                    <a:lnTo>
                      <a:pt x="862" y="717"/>
                    </a:lnTo>
                    <a:lnTo>
                      <a:pt x="908" y="746"/>
                    </a:lnTo>
                    <a:lnTo>
                      <a:pt x="903" y="754"/>
                    </a:lnTo>
                    <a:lnTo>
                      <a:pt x="903" y="754"/>
                    </a:lnTo>
                    <a:close/>
                    <a:moveTo>
                      <a:pt x="950" y="658"/>
                    </a:moveTo>
                    <a:lnTo>
                      <a:pt x="918" y="648"/>
                    </a:lnTo>
                    <a:lnTo>
                      <a:pt x="922" y="637"/>
                    </a:lnTo>
                    <a:lnTo>
                      <a:pt x="954" y="649"/>
                    </a:lnTo>
                    <a:lnTo>
                      <a:pt x="950" y="658"/>
                    </a:lnTo>
                    <a:lnTo>
                      <a:pt x="950" y="658"/>
                    </a:lnTo>
                    <a:close/>
                    <a:moveTo>
                      <a:pt x="974" y="564"/>
                    </a:moveTo>
                    <a:lnTo>
                      <a:pt x="920" y="556"/>
                    </a:lnTo>
                    <a:lnTo>
                      <a:pt x="922" y="545"/>
                    </a:lnTo>
                    <a:lnTo>
                      <a:pt x="977" y="553"/>
                    </a:lnTo>
                    <a:lnTo>
                      <a:pt x="974" y="564"/>
                    </a:lnTo>
                    <a:lnTo>
                      <a:pt x="974" y="564"/>
                    </a:lnTo>
                    <a:close/>
                    <a:moveTo>
                      <a:pt x="980" y="457"/>
                    </a:moveTo>
                    <a:lnTo>
                      <a:pt x="946" y="460"/>
                    </a:lnTo>
                    <a:lnTo>
                      <a:pt x="945" y="448"/>
                    </a:lnTo>
                    <a:lnTo>
                      <a:pt x="978" y="447"/>
                    </a:lnTo>
                    <a:lnTo>
                      <a:pt x="980" y="457"/>
                    </a:lnTo>
                    <a:lnTo>
                      <a:pt x="980" y="457"/>
                    </a:lnTo>
                    <a:close/>
                    <a:moveTo>
                      <a:pt x="966" y="368"/>
                    </a:moveTo>
                    <a:lnTo>
                      <a:pt x="912" y="382"/>
                    </a:lnTo>
                    <a:lnTo>
                      <a:pt x="910" y="371"/>
                    </a:lnTo>
                    <a:lnTo>
                      <a:pt x="962" y="357"/>
                    </a:lnTo>
                    <a:lnTo>
                      <a:pt x="966" y="368"/>
                    </a:lnTo>
                    <a:lnTo>
                      <a:pt x="966" y="368"/>
                    </a:lnTo>
                    <a:close/>
                    <a:moveTo>
                      <a:pt x="9" y="584"/>
                    </a:moveTo>
                    <a:lnTo>
                      <a:pt x="42" y="577"/>
                    </a:lnTo>
                    <a:lnTo>
                      <a:pt x="45" y="588"/>
                    </a:lnTo>
                    <a:lnTo>
                      <a:pt x="11" y="595"/>
                    </a:lnTo>
                    <a:lnTo>
                      <a:pt x="9" y="584"/>
                    </a:lnTo>
                    <a:lnTo>
                      <a:pt x="9" y="584"/>
                    </a:lnTo>
                    <a:close/>
                    <a:moveTo>
                      <a:pt x="0" y="483"/>
                    </a:moveTo>
                    <a:lnTo>
                      <a:pt x="54" y="483"/>
                    </a:lnTo>
                    <a:lnTo>
                      <a:pt x="54" y="494"/>
                    </a:lnTo>
                    <a:lnTo>
                      <a:pt x="0" y="494"/>
                    </a:lnTo>
                    <a:lnTo>
                      <a:pt x="0" y="483"/>
                    </a:lnTo>
                    <a:lnTo>
                      <a:pt x="0" y="483"/>
                    </a:lnTo>
                    <a:close/>
                    <a:moveTo>
                      <a:pt x="12" y="380"/>
                    </a:moveTo>
                    <a:lnTo>
                      <a:pt x="45" y="387"/>
                    </a:lnTo>
                    <a:lnTo>
                      <a:pt x="43" y="398"/>
                    </a:lnTo>
                    <a:lnTo>
                      <a:pt x="9" y="390"/>
                    </a:lnTo>
                    <a:lnTo>
                      <a:pt x="12" y="380"/>
                    </a:lnTo>
                    <a:lnTo>
                      <a:pt x="12" y="380"/>
                    </a:lnTo>
                    <a:close/>
                    <a:moveTo>
                      <a:pt x="42" y="289"/>
                    </a:moveTo>
                    <a:lnTo>
                      <a:pt x="92" y="310"/>
                    </a:lnTo>
                    <a:lnTo>
                      <a:pt x="88" y="321"/>
                    </a:lnTo>
                    <a:lnTo>
                      <a:pt x="38" y="299"/>
                    </a:lnTo>
                    <a:lnTo>
                      <a:pt x="42" y="289"/>
                    </a:lnTo>
                    <a:lnTo>
                      <a:pt x="42" y="289"/>
                    </a:lnTo>
                    <a:close/>
                    <a:moveTo>
                      <a:pt x="95" y="198"/>
                    </a:moveTo>
                    <a:lnTo>
                      <a:pt x="123" y="218"/>
                    </a:lnTo>
                    <a:lnTo>
                      <a:pt x="116" y="228"/>
                    </a:lnTo>
                    <a:lnTo>
                      <a:pt x="88" y="208"/>
                    </a:lnTo>
                    <a:lnTo>
                      <a:pt x="95" y="198"/>
                    </a:lnTo>
                    <a:lnTo>
                      <a:pt x="95" y="198"/>
                    </a:lnTo>
                    <a:close/>
                    <a:moveTo>
                      <a:pt x="158" y="128"/>
                    </a:moveTo>
                    <a:lnTo>
                      <a:pt x="196" y="167"/>
                    </a:lnTo>
                    <a:lnTo>
                      <a:pt x="188" y="175"/>
                    </a:lnTo>
                    <a:lnTo>
                      <a:pt x="150" y="135"/>
                    </a:lnTo>
                    <a:lnTo>
                      <a:pt x="158" y="128"/>
                    </a:lnTo>
                    <a:lnTo>
                      <a:pt x="158" y="128"/>
                    </a:lnTo>
                    <a:close/>
                    <a:moveTo>
                      <a:pt x="246" y="63"/>
                    </a:moveTo>
                    <a:lnTo>
                      <a:pt x="262" y="93"/>
                    </a:lnTo>
                    <a:lnTo>
                      <a:pt x="252" y="98"/>
                    </a:lnTo>
                    <a:lnTo>
                      <a:pt x="236" y="70"/>
                    </a:lnTo>
                    <a:lnTo>
                      <a:pt x="246" y="63"/>
                    </a:lnTo>
                    <a:lnTo>
                      <a:pt x="246" y="63"/>
                    </a:lnTo>
                    <a:close/>
                    <a:moveTo>
                      <a:pt x="332" y="24"/>
                    </a:moveTo>
                    <a:lnTo>
                      <a:pt x="351" y="75"/>
                    </a:lnTo>
                    <a:lnTo>
                      <a:pt x="340" y="79"/>
                    </a:lnTo>
                    <a:lnTo>
                      <a:pt x="323" y="28"/>
                    </a:lnTo>
                    <a:lnTo>
                      <a:pt x="332" y="24"/>
                    </a:lnTo>
                    <a:lnTo>
                      <a:pt x="332" y="24"/>
                    </a:lnTo>
                    <a:close/>
                    <a:moveTo>
                      <a:pt x="436" y="1"/>
                    </a:moveTo>
                    <a:lnTo>
                      <a:pt x="440" y="35"/>
                    </a:lnTo>
                    <a:lnTo>
                      <a:pt x="429" y="36"/>
                    </a:lnTo>
                    <a:lnTo>
                      <a:pt x="425" y="2"/>
                    </a:lnTo>
                    <a:lnTo>
                      <a:pt x="436" y="1"/>
                    </a:lnTo>
                    <a:lnTo>
                      <a:pt x="436" y="1"/>
                    </a:lnTo>
                    <a:close/>
                    <a:moveTo>
                      <a:pt x="534" y="0"/>
                    </a:moveTo>
                    <a:lnTo>
                      <a:pt x="530" y="55"/>
                    </a:lnTo>
                    <a:lnTo>
                      <a:pt x="520" y="54"/>
                    </a:lnTo>
                    <a:lnTo>
                      <a:pt x="524" y="0"/>
                    </a:lnTo>
                    <a:lnTo>
                      <a:pt x="534" y="0"/>
                    </a:lnTo>
                    <a:lnTo>
                      <a:pt x="534" y="0"/>
                    </a:lnTo>
                    <a:close/>
                    <a:moveTo>
                      <a:pt x="634" y="20"/>
                    </a:moveTo>
                    <a:lnTo>
                      <a:pt x="625" y="52"/>
                    </a:lnTo>
                    <a:lnTo>
                      <a:pt x="614" y="50"/>
                    </a:lnTo>
                    <a:lnTo>
                      <a:pt x="624" y="17"/>
                    </a:lnTo>
                    <a:lnTo>
                      <a:pt x="634" y="20"/>
                    </a:lnTo>
                    <a:lnTo>
                      <a:pt x="634" y="20"/>
                    </a:lnTo>
                    <a:close/>
                    <a:moveTo>
                      <a:pt x="726" y="59"/>
                    </a:moveTo>
                    <a:lnTo>
                      <a:pt x="700" y="106"/>
                    </a:lnTo>
                    <a:lnTo>
                      <a:pt x="691" y="102"/>
                    </a:lnTo>
                    <a:lnTo>
                      <a:pt x="717" y="54"/>
                    </a:lnTo>
                    <a:lnTo>
                      <a:pt x="726" y="59"/>
                    </a:lnTo>
                    <a:lnTo>
                      <a:pt x="726" y="59"/>
                    </a:lnTo>
                    <a:close/>
                    <a:moveTo>
                      <a:pt x="807" y="114"/>
                    </a:moveTo>
                    <a:lnTo>
                      <a:pt x="785" y="140"/>
                    </a:lnTo>
                    <a:lnTo>
                      <a:pt x="777" y="133"/>
                    </a:lnTo>
                    <a:lnTo>
                      <a:pt x="799" y="108"/>
                    </a:lnTo>
                    <a:lnTo>
                      <a:pt x="807" y="114"/>
                    </a:lnTo>
                    <a:lnTo>
                      <a:pt x="807" y="114"/>
                    </a:lnTo>
                    <a:close/>
                    <a:moveTo>
                      <a:pt x="876" y="186"/>
                    </a:moveTo>
                    <a:lnTo>
                      <a:pt x="834" y="220"/>
                    </a:lnTo>
                    <a:lnTo>
                      <a:pt x="827" y="212"/>
                    </a:lnTo>
                    <a:lnTo>
                      <a:pt x="869" y="178"/>
                    </a:lnTo>
                    <a:lnTo>
                      <a:pt x="876" y="186"/>
                    </a:lnTo>
                    <a:lnTo>
                      <a:pt x="876" y="186"/>
                    </a:lnTo>
                    <a:close/>
                    <a:moveTo>
                      <a:pt x="930" y="271"/>
                    </a:moveTo>
                    <a:lnTo>
                      <a:pt x="899" y="286"/>
                    </a:lnTo>
                    <a:lnTo>
                      <a:pt x="895" y="276"/>
                    </a:lnTo>
                    <a:lnTo>
                      <a:pt x="925" y="260"/>
                    </a:lnTo>
                    <a:lnTo>
                      <a:pt x="930" y="27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62510" tIns="81255" rIns="162510" bIns="81255"/>
              <a:lstStyle/>
              <a:p>
                <a:pPr defTabSz="913765">
                  <a:defRPr/>
                </a:pPr>
                <a:endParaRPr lang="en-US" sz="2400"/>
              </a:p>
            </p:txBody>
          </p:sp>
          <p:sp>
            <p:nvSpPr>
              <p:cNvPr id="82" name="Freeform 35"/>
              <p:cNvSpPr>
                <a:spLocks noEditPoints="1"/>
              </p:cNvSpPr>
              <p:nvPr/>
            </p:nvSpPr>
            <p:spPr bwMode="auto">
              <a:xfrm>
                <a:off x="4365486" y="2437747"/>
                <a:ext cx="286135" cy="288760"/>
              </a:xfrm>
              <a:custGeom>
                <a:gdLst>
                  <a:gd name="T0" fmla="*/ 81 w 162"/>
                  <a:gd name="T1" fmla="*/ 0 h 163"/>
                  <a:gd name="T2" fmla="*/ 162 w 162"/>
                  <a:gd name="T3" fmla="*/ 81 h 163"/>
                  <a:gd name="T4" fmla="*/ 81 w 162"/>
                  <a:gd name="T5" fmla="*/ 163 h 163"/>
                  <a:gd name="T6" fmla="*/ 0 w 162"/>
                  <a:gd name="T7" fmla="*/ 81 h 163"/>
                  <a:gd name="T8" fmla="*/ 81 w 162"/>
                  <a:gd name="T9" fmla="*/ 0 h 163"/>
                  <a:gd name="T10" fmla="*/ 81 w 162"/>
                  <a:gd name="T11" fmla="*/ 15 h 163"/>
                  <a:gd name="T12" fmla="*/ 15 w 162"/>
                  <a:gd name="T13" fmla="*/ 81 h 163"/>
                  <a:gd name="T14" fmla="*/ 81 w 162"/>
                  <a:gd name="T15" fmla="*/ 148 h 163"/>
                  <a:gd name="T16" fmla="*/ 148 w 162"/>
                  <a:gd name="T17" fmla="*/ 81 h 163"/>
                  <a:gd name="T18" fmla="*/ 81 w 162"/>
                  <a:gd name="T19" fmla="*/ 15 h 1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2" h="163">
                    <a:moveTo>
                      <a:pt x="81" y="0"/>
                    </a:moveTo>
                    <a:cubicBezTo>
                      <a:pt x="126" y="0"/>
                      <a:pt x="162" y="36"/>
                      <a:pt x="162" y="81"/>
                    </a:cubicBezTo>
                    <a:cubicBezTo>
                      <a:pt x="162" y="126"/>
                      <a:pt x="126" y="163"/>
                      <a:pt x="81" y="163"/>
                    </a:cubicBezTo>
                    <a:cubicBezTo>
                      <a:pt x="36" y="163"/>
                      <a:pt x="0" y="126"/>
                      <a:pt x="0" y="81"/>
                    </a:cubicBezTo>
                    <a:cubicBezTo>
                      <a:pt x="0" y="36"/>
                      <a:pt x="36" y="0"/>
                      <a:pt x="81" y="0"/>
                    </a:cubicBezTo>
                    <a:close/>
                    <a:moveTo>
                      <a:pt x="81" y="15"/>
                    </a:moveTo>
                    <a:cubicBezTo>
                      <a:pt x="45" y="15"/>
                      <a:pt x="15" y="45"/>
                      <a:pt x="15" y="81"/>
                    </a:cubicBezTo>
                    <a:cubicBezTo>
                      <a:pt x="15" y="118"/>
                      <a:pt x="45" y="148"/>
                      <a:pt x="81" y="148"/>
                    </a:cubicBezTo>
                    <a:cubicBezTo>
                      <a:pt x="118" y="148"/>
                      <a:pt x="148" y="118"/>
                      <a:pt x="148" y="81"/>
                    </a:cubicBezTo>
                    <a:cubicBezTo>
                      <a:pt x="148" y="45"/>
                      <a:pt x="118" y="15"/>
                      <a:pt x="81"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62510" tIns="81255" rIns="162510" bIns="81255"/>
              <a:lstStyle/>
              <a:p>
                <a:pPr defTabSz="913765">
                  <a:defRPr/>
                </a:pPr>
                <a:endParaRPr lang="en-US" sz="2400"/>
              </a:p>
            </p:txBody>
          </p:sp>
          <p:sp>
            <p:nvSpPr>
              <p:cNvPr id="83" name="Freeform 36"/>
              <p:cNvSpPr/>
              <p:nvPr/>
            </p:nvSpPr>
            <p:spPr bwMode="auto">
              <a:xfrm>
                <a:off x="4173782" y="2876550"/>
                <a:ext cx="703018" cy="280884"/>
              </a:xfrm>
              <a:custGeom>
                <a:gdLst>
                  <a:gd name="T0" fmla="*/ 66 w 298"/>
                  <a:gd name="T1" fmla="*/ 0 h 159"/>
                  <a:gd name="T2" fmla="*/ 232 w 298"/>
                  <a:gd name="T3" fmla="*/ 0 h 159"/>
                  <a:gd name="T4" fmla="*/ 298 w 298"/>
                  <a:gd name="T5" fmla="*/ 66 h 159"/>
                  <a:gd name="T6" fmla="*/ 298 w 298"/>
                  <a:gd name="T7" fmla="*/ 141 h 159"/>
                  <a:gd name="T8" fmla="*/ 280 w 298"/>
                  <a:gd name="T9" fmla="*/ 159 h 159"/>
                  <a:gd name="T10" fmla="*/ 18 w 298"/>
                  <a:gd name="T11" fmla="*/ 159 h 159"/>
                  <a:gd name="T12" fmla="*/ 0 w 298"/>
                  <a:gd name="T13" fmla="*/ 141 h 159"/>
                  <a:gd name="T14" fmla="*/ 0 w 298"/>
                  <a:gd name="T15" fmla="*/ 66 h 159"/>
                  <a:gd name="T16" fmla="*/ 66 w 298"/>
                  <a:gd name="T17" fmla="*/ 0 h 1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8" h="159">
                    <a:moveTo>
                      <a:pt x="66" y="0"/>
                    </a:moveTo>
                    <a:cubicBezTo>
                      <a:pt x="232" y="0"/>
                      <a:pt x="232" y="0"/>
                      <a:pt x="232" y="0"/>
                    </a:cubicBezTo>
                    <a:cubicBezTo>
                      <a:pt x="268" y="0"/>
                      <a:pt x="298" y="30"/>
                      <a:pt x="298" y="66"/>
                    </a:cubicBezTo>
                    <a:cubicBezTo>
                      <a:pt x="298" y="141"/>
                      <a:pt x="298" y="141"/>
                      <a:pt x="298" y="141"/>
                    </a:cubicBezTo>
                    <a:cubicBezTo>
                      <a:pt x="298" y="151"/>
                      <a:pt x="290" y="159"/>
                      <a:pt x="280" y="159"/>
                    </a:cubicBezTo>
                    <a:cubicBezTo>
                      <a:pt x="18" y="159"/>
                      <a:pt x="18" y="159"/>
                      <a:pt x="18" y="159"/>
                    </a:cubicBezTo>
                    <a:cubicBezTo>
                      <a:pt x="9" y="159"/>
                      <a:pt x="0" y="151"/>
                      <a:pt x="0" y="141"/>
                    </a:cubicBezTo>
                    <a:cubicBezTo>
                      <a:pt x="0" y="66"/>
                      <a:pt x="0" y="66"/>
                      <a:pt x="0" y="66"/>
                    </a:cubicBezTo>
                    <a:cubicBezTo>
                      <a:pt x="0" y="30"/>
                      <a:pt x="30" y="0"/>
                      <a:pt x="6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62510" tIns="81255" rIns="162510" bIns="81255"/>
              <a:lstStyle/>
              <a:p>
                <a:pPr defTabSz="913765">
                  <a:defRPr/>
                </a:pPr>
                <a:endParaRPr lang="en-US" sz="2400"/>
              </a:p>
            </p:txBody>
          </p:sp>
          <p:sp>
            <p:nvSpPr>
              <p:cNvPr id="84" name="Freeform 38"/>
              <p:cNvSpPr>
                <a:spLocks noEditPoints="1"/>
              </p:cNvSpPr>
              <p:nvPr/>
            </p:nvSpPr>
            <p:spPr bwMode="auto">
              <a:xfrm>
                <a:off x="4356298" y="2990329"/>
                <a:ext cx="315010" cy="95815"/>
              </a:xfrm>
              <a:custGeom>
                <a:gdLst>
                  <a:gd name="T0" fmla="*/ 14 w 178"/>
                  <a:gd name="T1" fmla="*/ 1 h 54"/>
                  <a:gd name="T2" fmla="*/ 36 w 178"/>
                  <a:gd name="T3" fmla="*/ 3 h 54"/>
                  <a:gd name="T4" fmla="*/ 9 w 178"/>
                  <a:gd name="T5" fmla="*/ 5 h 54"/>
                  <a:gd name="T6" fmla="*/ 7 w 178"/>
                  <a:gd name="T7" fmla="*/ 25 h 54"/>
                  <a:gd name="T8" fmla="*/ 26 w 178"/>
                  <a:gd name="T9" fmla="*/ 23 h 54"/>
                  <a:gd name="T10" fmla="*/ 27 w 178"/>
                  <a:gd name="T11" fmla="*/ 30 h 54"/>
                  <a:gd name="T12" fmla="*/ 9 w 178"/>
                  <a:gd name="T13" fmla="*/ 30 h 54"/>
                  <a:gd name="T14" fmla="*/ 0 w 178"/>
                  <a:gd name="T15" fmla="*/ 46 h 54"/>
                  <a:gd name="T16" fmla="*/ 9 w 178"/>
                  <a:gd name="T17" fmla="*/ 30 h 54"/>
                  <a:gd name="T18" fmla="*/ 31 w 178"/>
                  <a:gd name="T19" fmla="*/ 46 h 54"/>
                  <a:gd name="T20" fmla="*/ 33 w 178"/>
                  <a:gd name="T21" fmla="*/ 29 h 54"/>
                  <a:gd name="T22" fmla="*/ 8 w 178"/>
                  <a:gd name="T23" fmla="*/ 47 h 54"/>
                  <a:gd name="T24" fmla="*/ 23 w 178"/>
                  <a:gd name="T25" fmla="*/ 53 h 54"/>
                  <a:gd name="T26" fmla="*/ 4 w 178"/>
                  <a:gd name="T27" fmla="*/ 52 h 54"/>
                  <a:gd name="T28" fmla="*/ 52 w 178"/>
                  <a:gd name="T29" fmla="*/ 6 h 54"/>
                  <a:gd name="T30" fmla="*/ 69 w 178"/>
                  <a:gd name="T31" fmla="*/ 6 h 54"/>
                  <a:gd name="T32" fmla="*/ 42 w 178"/>
                  <a:gd name="T33" fmla="*/ 21 h 54"/>
                  <a:gd name="T34" fmla="*/ 51 w 178"/>
                  <a:gd name="T35" fmla="*/ 7 h 54"/>
                  <a:gd name="T36" fmla="*/ 67 w 178"/>
                  <a:gd name="T37" fmla="*/ 25 h 54"/>
                  <a:gd name="T38" fmla="*/ 48 w 178"/>
                  <a:gd name="T39" fmla="*/ 29 h 54"/>
                  <a:gd name="T40" fmla="*/ 62 w 178"/>
                  <a:gd name="T41" fmla="*/ 46 h 54"/>
                  <a:gd name="T42" fmla="*/ 71 w 178"/>
                  <a:gd name="T43" fmla="*/ 33 h 54"/>
                  <a:gd name="T44" fmla="*/ 65 w 178"/>
                  <a:gd name="T45" fmla="*/ 30 h 54"/>
                  <a:gd name="T46" fmla="*/ 64 w 178"/>
                  <a:gd name="T47" fmla="*/ 50 h 54"/>
                  <a:gd name="T48" fmla="*/ 40 w 178"/>
                  <a:gd name="T49" fmla="*/ 50 h 54"/>
                  <a:gd name="T50" fmla="*/ 77 w 178"/>
                  <a:gd name="T51" fmla="*/ 3 h 54"/>
                  <a:gd name="T52" fmla="*/ 95 w 178"/>
                  <a:gd name="T53" fmla="*/ 23 h 54"/>
                  <a:gd name="T54" fmla="*/ 98 w 178"/>
                  <a:gd name="T55" fmla="*/ 7 h 54"/>
                  <a:gd name="T56" fmla="*/ 98 w 178"/>
                  <a:gd name="T57" fmla="*/ 27 h 54"/>
                  <a:gd name="T58" fmla="*/ 90 w 178"/>
                  <a:gd name="T59" fmla="*/ 50 h 54"/>
                  <a:gd name="T60" fmla="*/ 119 w 178"/>
                  <a:gd name="T61" fmla="*/ 1 h 54"/>
                  <a:gd name="T62" fmla="*/ 141 w 178"/>
                  <a:gd name="T63" fmla="*/ 3 h 54"/>
                  <a:gd name="T64" fmla="*/ 114 w 178"/>
                  <a:gd name="T65" fmla="*/ 6 h 54"/>
                  <a:gd name="T66" fmla="*/ 111 w 178"/>
                  <a:gd name="T67" fmla="*/ 24 h 54"/>
                  <a:gd name="T68" fmla="*/ 135 w 178"/>
                  <a:gd name="T69" fmla="*/ 23 h 54"/>
                  <a:gd name="T70" fmla="*/ 144 w 178"/>
                  <a:gd name="T71" fmla="*/ 8 h 54"/>
                  <a:gd name="T72" fmla="*/ 137 w 178"/>
                  <a:gd name="T73" fmla="*/ 7 h 54"/>
                  <a:gd name="T74" fmla="*/ 136 w 178"/>
                  <a:gd name="T75" fmla="*/ 26 h 54"/>
                  <a:gd name="T76" fmla="*/ 118 w 178"/>
                  <a:gd name="T77" fmla="*/ 23 h 54"/>
                  <a:gd name="T78" fmla="*/ 108 w 178"/>
                  <a:gd name="T79" fmla="*/ 33 h 54"/>
                  <a:gd name="T80" fmla="*/ 108 w 178"/>
                  <a:gd name="T81" fmla="*/ 50 h 54"/>
                  <a:gd name="T82" fmla="*/ 133 w 178"/>
                  <a:gd name="T83" fmla="*/ 50 h 54"/>
                  <a:gd name="T84" fmla="*/ 139 w 178"/>
                  <a:gd name="T85" fmla="*/ 33 h 54"/>
                  <a:gd name="T86" fmla="*/ 133 w 178"/>
                  <a:gd name="T87" fmla="*/ 31 h 54"/>
                  <a:gd name="T88" fmla="*/ 132 w 178"/>
                  <a:gd name="T89" fmla="*/ 51 h 54"/>
                  <a:gd name="T90" fmla="*/ 113 w 178"/>
                  <a:gd name="T91" fmla="*/ 53 h 54"/>
                  <a:gd name="T92" fmla="*/ 171 w 178"/>
                  <a:gd name="T93" fmla="*/ 6 h 54"/>
                  <a:gd name="T94" fmla="*/ 171 w 178"/>
                  <a:gd name="T95" fmla="*/ 0 h 54"/>
                  <a:gd name="T96" fmla="*/ 171 w 178"/>
                  <a:gd name="T97" fmla="*/ 6 h 54"/>
                  <a:gd name="T98" fmla="*/ 176 w 178"/>
                  <a:gd name="T99" fmla="*/ 20 h 54"/>
                  <a:gd name="T100" fmla="*/ 176 w 178"/>
                  <a:gd name="T101" fmla="*/ 3 h 54"/>
                  <a:gd name="T102" fmla="*/ 168 w 178"/>
                  <a:gd name="T103" fmla="*/ 23 h 54"/>
                  <a:gd name="T104" fmla="*/ 147 w 178"/>
                  <a:gd name="T105" fmla="*/ 26 h 54"/>
                  <a:gd name="T106" fmla="*/ 170 w 178"/>
                  <a:gd name="T107" fmla="*/ 48 h 54"/>
                  <a:gd name="T108" fmla="*/ 174 w 178"/>
                  <a:gd name="T109" fmla="*/ 31 h 54"/>
                  <a:gd name="T110" fmla="*/ 165 w 178"/>
                  <a:gd name="T111" fmla="*/ 46 h 54"/>
                  <a:gd name="T112" fmla="*/ 165 w 178"/>
                  <a:gd name="T113" fmla="*/ 52 h 54"/>
                  <a:gd name="T114" fmla="*/ 147 w 178"/>
                  <a:gd name="T115" fmla="*/ 47 h 5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8" h="54">
                    <a:moveTo>
                      <a:pt x="32" y="6"/>
                    </a:moveTo>
                    <a:cubicBezTo>
                      <a:pt x="15" y="6"/>
                      <a:pt x="15" y="6"/>
                      <a:pt x="15" y="6"/>
                    </a:cubicBezTo>
                    <a:cubicBezTo>
                      <a:pt x="12" y="3"/>
                      <a:pt x="12" y="3"/>
                      <a:pt x="12" y="3"/>
                    </a:cubicBezTo>
                    <a:cubicBezTo>
                      <a:pt x="14" y="1"/>
                      <a:pt x="14" y="1"/>
                      <a:pt x="14" y="1"/>
                    </a:cubicBezTo>
                    <a:cubicBezTo>
                      <a:pt x="14" y="0"/>
                      <a:pt x="15" y="0"/>
                      <a:pt x="15" y="0"/>
                    </a:cubicBezTo>
                    <a:cubicBezTo>
                      <a:pt x="16" y="0"/>
                      <a:pt x="17" y="0"/>
                      <a:pt x="18" y="0"/>
                    </a:cubicBezTo>
                    <a:cubicBezTo>
                      <a:pt x="33" y="0"/>
                      <a:pt x="33" y="0"/>
                      <a:pt x="33" y="0"/>
                    </a:cubicBezTo>
                    <a:cubicBezTo>
                      <a:pt x="36" y="3"/>
                      <a:pt x="36" y="3"/>
                      <a:pt x="36" y="3"/>
                    </a:cubicBezTo>
                    <a:cubicBezTo>
                      <a:pt x="32" y="6"/>
                      <a:pt x="32" y="6"/>
                      <a:pt x="32" y="6"/>
                    </a:cubicBezTo>
                    <a:close/>
                    <a:moveTo>
                      <a:pt x="14" y="7"/>
                    </a:moveTo>
                    <a:cubicBezTo>
                      <a:pt x="11" y="3"/>
                      <a:pt x="11" y="3"/>
                      <a:pt x="11" y="3"/>
                    </a:cubicBezTo>
                    <a:cubicBezTo>
                      <a:pt x="9" y="5"/>
                      <a:pt x="9" y="5"/>
                      <a:pt x="9" y="5"/>
                    </a:cubicBezTo>
                    <a:cubicBezTo>
                      <a:pt x="8" y="6"/>
                      <a:pt x="8" y="6"/>
                      <a:pt x="7" y="7"/>
                    </a:cubicBezTo>
                    <a:cubicBezTo>
                      <a:pt x="7" y="7"/>
                      <a:pt x="7" y="8"/>
                      <a:pt x="7" y="8"/>
                    </a:cubicBezTo>
                    <a:cubicBezTo>
                      <a:pt x="4" y="22"/>
                      <a:pt x="4" y="22"/>
                      <a:pt x="4" y="22"/>
                    </a:cubicBezTo>
                    <a:cubicBezTo>
                      <a:pt x="7" y="25"/>
                      <a:pt x="7" y="25"/>
                      <a:pt x="7" y="25"/>
                    </a:cubicBezTo>
                    <a:cubicBezTo>
                      <a:pt x="11" y="22"/>
                      <a:pt x="11" y="22"/>
                      <a:pt x="11" y="22"/>
                    </a:cubicBezTo>
                    <a:cubicBezTo>
                      <a:pt x="14" y="7"/>
                      <a:pt x="14" y="7"/>
                      <a:pt x="14" y="7"/>
                    </a:cubicBezTo>
                    <a:close/>
                    <a:moveTo>
                      <a:pt x="12" y="23"/>
                    </a:moveTo>
                    <a:cubicBezTo>
                      <a:pt x="26" y="23"/>
                      <a:pt x="26" y="23"/>
                      <a:pt x="26" y="23"/>
                    </a:cubicBezTo>
                    <a:cubicBezTo>
                      <a:pt x="27" y="23"/>
                      <a:pt x="28" y="23"/>
                      <a:pt x="28" y="23"/>
                    </a:cubicBezTo>
                    <a:cubicBezTo>
                      <a:pt x="28" y="24"/>
                      <a:pt x="29" y="24"/>
                      <a:pt x="29" y="25"/>
                    </a:cubicBezTo>
                    <a:cubicBezTo>
                      <a:pt x="31" y="26"/>
                      <a:pt x="31" y="26"/>
                      <a:pt x="31" y="26"/>
                    </a:cubicBezTo>
                    <a:cubicBezTo>
                      <a:pt x="27" y="30"/>
                      <a:pt x="27" y="30"/>
                      <a:pt x="27" y="30"/>
                    </a:cubicBezTo>
                    <a:cubicBezTo>
                      <a:pt x="11" y="30"/>
                      <a:pt x="11" y="30"/>
                      <a:pt x="11" y="30"/>
                    </a:cubicBezTo>
                    <a:cubicBezTo>
                      <a:pt x="8" y="26"/>
                      <a:pt x="8" y="26"/>
                      <a:pt x="8" y="26"/>
                    </a:cubicBezTo>
                    <a:cubicBezTo>
                      <a:pt x="12" y="23"/>
                      <a:pt x="12" y="23"/>
                      <a:pt x="12" y="23"/>
                    </a:cubicBezTo>
                    <a:close/>
                    <a:moveTo>
                      <a:pt x="9" y="30"/>
                    </a:moveTo>
                    <a:cubicBezTo>
                      <a:pt x="7" y="27"/>
                      <a:pt x="7" y="27"/>
                      <a:pt x="7" y="27"/>
                    </a:cubicBezTo>
                    <a:cubicBezTo>
                      <a:pt x="3" y="31"/>
                      <a:pt x="3" y="31"/>
                      <a:pt x="3" y="31"/>
                    </a:cubicBezTo>
                    <a:cubicBezTo>
                      <a:pt x="0" y="45"/>
                      <a:pt x="0" y="45"/>
                      <a:pt x="0" y="45"/>
                    </a:cubicBezTo>
                    <a:cubicBezTo>
                      <a:pt x="0" y="45"/>
                      <a:pt x="0" y="46"/>
                      <a:pt x="0" y="46"/>
                    </a:cubicBezTo>
                    <a:cubicBezTo>
                      <a:pt x="0" y="46"/>
                      <a:pt x="1" y="47"/>
                      <a:pt x="1" y="48"/>
                    </a:cubicBezTo>
                    <a:cubicBezTo>
                      <a:pt x="2" y="49"/>
                      <a:pt x="2" y="49"/>
                      <a:pt x="2" y="49"/>
                    </a:cubicBezTo>
                    <a:cubicBezTo>
                      <a:pt x="7" y="46"/>
                      <a:pt x="7" y="46"/>
                      <a:pt x="7" y="46"/>
                    </a:cubicBezTo>
                    <a:cubicBezTo>
                      <a:pt x="9" y="30"/>
                      <a:pt x="9" y="30"/>
                      <a:pt x="9" y="30"/>
                    </a:cubicBezTo>
                    <a:close/>
                    <a:moveTo>
                      <a:pt x="25" y="46"/>
                    </a:moveTo>
                    <a:cubicBezTo>
                      <a:pt x="28" y="50"/>
                      <a:pt x="28" y="50"/>
                      <a:pt x="28" y="50"/>
                    </a:cubicBezTo>
                    <a:cubicBezTo>
                      <a:pt x="30" y="48"/>
                      <a:pt x="30" y="48"/>
                      <a:pt x="30" y="48"/>
                    </a:cubicBezTo>
                    <a:cubicBezTo>
                      <a:pt x="30" y="47"/>
                      <a:pt x="31" y="47"/>
                      <a:pt x="31" y="46"/>
                    </a:cubicBezTo>
                    <a:cubicBezTo>
                      <a:pt x="31" y="46"/>
                      <a:pt x="31" y="45"/>
                      <a:pt x="32" y="44"/>
                    </a:cubicBezTo>
                    <a:cubicBezTo>
                      <a:pt x="33" y="34"/>
                      <a:pt x="33" y="34"/>
                      <a:pt x="33" y="34"/>
                    </a:cubicBezTo>
                    <a:cubicBezTo>
                      <a:pt x="34" y="32"/>
                      <a:pt x="34" y="32"/>
                      <a:pt x="34" y="31"/>
                    </a:cubicBezTo>
                    <a:cubicBezTo>
                      <a:pt x="34" y="31"/>
                      <a:pt x="33" y="30"/>
                      <a:pt x="33" y="29"/>
                    </a:cubicBezTo>
                    <a:cubicBezTo>
                      <a:pt x="31" y="27"/>
                      <a:pt x="31" y="27"/>
                      <a:pt x="31" y="27"/>
                    </a:cubicBezTo>
                    <a:cubicBezTo>
                      <a:pt x="28" y="30"/>
                      <a:pt x="28" y="30"/>
                      <a:pt x="28" y="30"/>
                    </a:cubicBezTo>
                    <a:cubicBezTo>
                      <a:pt x="25" y="46"/>
                      <a:pt x="25" y="46"/>
                      <a:pt x="25" y="46"/>
                    </a:cubicBezTo>
                    <a:close/>
                    <a:moveTo>
                      <a:pt x="8" y="47"/>
                    </a:moveTo>
                    <a:cubicBezTo>
                      <a:pt x="24" y="47"/>
                      <a:pt x="24" y="47"/>
                      <a:pt x="24" y="47"/>
                    </a:cubicBezTo>
                    <a:cubicBezTo>
                      <a:pt x="27" y="51"/>
                      <a:pt x="27" y="51"/>
                      <a:pt x="27" y="51"/>
                    </a:cubicBezTo>
                    <a:cubicBezTo>
                      <a:pt x="25" y="52"/>
                      <a:pt x="25" y="52"/>
                      <a:pt x="25" y="52"/>
                    </a:cubicBezTo>
                    <a:cubicBezTo>
                      <a:pt x="24" y="52"/>
                      <a:pt x="24" y="53"/>
                      <a:pt x="23" y="53"/>
                    </a:cubicBezTo>
                    <a:cubicBezTo>
                      <a:pt x="23" y="53"/>
                      <a:pt x="22" y="53"/>
                      <a:pt x="21" y="53"/>
                    </a:cubicBezTo>
                    <a:cubicBezTo>
                      <a:pt x="8" y="53"/>
                      <a:pt x="8" y="53"/>
                      <a:pt x="8" y="53"/>
                    </a:cubicBezTo>
                    <a:cubicBezTo>
                      <a:pt x="7" y="53"/>
                      <a:pt x="6" y="53"/>
                      <a:pt x="6" y="53"/>
                    </a:cubicBezTo>
                    <a:cubicBezTo>
                      <a:pt x="5" y="53"/>
                      <a:pt x="5" y="52"/>
                      <a:pt x="4" y="52"/>
                    </a:cubicBezTo>
                    <a:cubicBezTo>
                      <a:pt x="3" y="51"/>
                      <a:pt x="3" y="51"/>
                      <a:pt x="3" y="51"/>
                    </a:cubicBezTo>
                    <a:cubicBezTo>
                      <a:pt x="8" y="47"/>
                      <a:pt x="8" y="47"/>
                      <a:pt x="8" y="47"/>
                    </a:cubicBezTo>
                    <a:close/>
                    <a:moveTo>
                      <a:pt x="69" y="6"/>
                    </a:moveTo>
                    <a:cubicBezTo>
                      <a:pt x="52" y="6"/>
                      <a:pt x="52" y="6"/>
                      <a:pt x="52" y="6"/>
                    </a:cubicBezTo>
                    <a:cubicBezTo>
                      <a:pt x="47" y="0"/>
                      <a:pt x="47" y="0"/>
                      <a:pt x="47" y="0"/>
                    </a:cubicBezTo>
                    <a:cubicBezTo>
                      <a:pt x="71" y="0"/>
                      <a:pt x="71" y="0"/>
                      <a:pt x="71" y="0"/>
                    </a:cubicBezTo>
                    <a:cubicBezTo>
                      <a:pt x="73" y="3"/>
                      <a:pt x="73" y="3"/>
                      <a:pt x="73" y="3"/>
                    </a:cubicBezTo>
                    <a:cubicBezTo>
                      <a:pt x="69" y="6"/>
                      <a:pt x="69" y="6"/>
                      <a:pt x="69" y="6"/>
                    </a:cubicBezTo>
                    <a:close/>
                    <a:moveTo>
                      <a:pt x="51" y="7"/>
                    </a:moveTo>
                    <a:cubicBezTo>
                      <a:pt x="46" y="1"/>
                      <a:pt x="46" y="1"/>
                      <a:pt x="46" y="1"/>
                    </a:cubicBezTo>
                    <a:cubicBezTo>
                      <a:pt x="42" y="20"/>
                      <a:pt x="42" y="20"/>
                      <a:pt x="42" y="20"/>
                    </a:cubicBezTo>
                    <a:cubicBezTo>
                      <a:pt x="42" y="21"/>
                      <a:pt x="42" y="21"/>
                      <a:pt x="42" y="21"/>
                    </a:cubicBezTo>
                    <a:cubicBezTo>
                      <a:pt x="42" y="22"/>
                      <a:pt x="42" y="23"/>
                      <a:pt x="43" y="24"/>
                    </a:cubicBezTo>
                    <a:cubicBezTo>
                      <a:pt x="45" y="25"/>
                      <a:pt x="45" y="25"/>
                      <a:pt x="45" y="25"/>
                    </a:cubicBezTo>
                    <a:cubicBezTo>
                      <a:pt x="48" y="22"/>
                      <a:pt x="48" y="22"/>
                      <a:pt x="48" y="22"/>
                    </a:cubicBezTo>
                    <a:cubicBezTo>
                      <a:pt x="51" y="7"/>
                      <a:pt x="51" y="7"/>
                      <a:pt x="51" y="7"/>
                    </a:cubicBezTo>
                    <a:close/>
                    <a:moveTo>
                      <a:pt x="49" y="23"/>
                    </a:moveTo>
                    <a:cubicBezTo>
                      <a:pt x="63" y="23"/>
                      <a:pt x="63" y="23"/>
                      <a:pt x="63" y="23"/>
                    </a:cubicBezTo>
                    <a:cubicBezTo>
                      <a:pt x="64" y="23"/>
                      <a:pt x="65" y="23"/>
                      <a:pt x="65" y="23"/>
                    </a:cubicBezTo>
                    <a:cubicBezTo>
                      <a:pt x="66" y="24"/>
                      <a:pt x="66" y="24"/>
                      <a:pt x="67" y="25"/>
                    </a:cubicBezTo>
                    <a:cubicBezTo>
                      <a:pt x="68" y="26"/>
                      <a:pt x="68" y="26"/>
                      <a:pt x="68" y="26"/>
                    </a:cubicBezTo>
                    <a:cubicBezTo>
                      <a:pt x="64" y="30"/>
                      <a:pt x="64" y="30"/>
                      <a:pt x="64" y="30"/>
                    </a:cubicBezTo>
                    <a:cubicBezTo>
                      <a:pt x="51" y="30"/>
                      <a:pt x="51" y="30"/>
                      <a:pt x="51" y="30"/>
                    </a:cubicBezTo>
                    <a:cubicBezTo>
                      <a:pt x="50" y="30"/>
                      <a:pt x="49" y="30"/>
                      <a:pt x="48" y="29"/>
                    </a:cubicBezTo>
                    <a:cubicBezTo>
                      <a:pt x="48" y="29"/>
                      <a:pt x="47" y="29"/>
                      <a:pt x="47" y="28"/>
                    </a:cubicBezTo>
                    <a:cubicBezTo>
                      <a:pt x="45" y="26"/>
                      <a:pt x="45" y="26"/>
                      <a:pt x="45" y="26"/>
                    </a:cubicBezTo>
                    <a:cubicBezTo>
                      <a:pt x="49" y="23"/>
                      <a:pt x="49" y="23"/>
                      <a:pt x="49" y="23"/>
                    </a:cubicBezTo>
                    <a:close/>
                    <a:moveTo>
                      <a:pt x="62" y="46"/>
                    </a:moveTo>
                    <a:cubicBezTo>
                      <a:pt x="65" y="50"/>
                      <a:pt x="65" y="50"/>
                      <a:pt x="65" y="50"/>
                    </a:cubicBezTo>
                    <a:cubicBezTo>
                      <a:pt x="67" y="48"/>
                      <a:pt x="67" y="48"/>
                      <a:pt x="67" y="48"/>
                    </a:cubicBezTo>
                    <a:cubicBezTo>
                      <a:pt x="68" y="47"/>
                      <a:pt x="69" y="46"/>
                      <a:pt x="69" y="44"/>
                    </a:cubicBezTo>
                    <a:cubicBezTo>
                      <a:pt x="71" y="33"/>
                      <a:pt x="71" y="33"/>
                      <a:pt x="71" y="33"/>
                    </a:cubicBezTo>
                    <a:cubicBezTo>
                      <a:pt x="71" y="32"/>
                      <a:pt x="71" y="32"/>
                      <a:pt x="71" y="31"/>
                    </a:cubicBezTo>
                    <a:cubicBezTo>
                      <a:pt x="71" y="30"/>
                      <a:pt x="71" y="30"/>
                      <a:pt x="70" y="29"/>
                    </a:cubicBezTo>
                    <a:cubicBezTo>
                      <a:pt x="69" y="27"/>
                      <a:pt x="69" y="27"/>
                      <a:pt x="69" y="27"/>
                    </a:cubicBezTo>
                    <a:cubicBezTo>
                      <a:pt x="65" y="30"/>
                      <a:pt x="65" y="30"/>
                      <a:pt x="65" y="30"/>
                    </a:cubicBezTo>
                    <a:cubicBezTo>
                      <a:pt x="62" y="46"/>
                      <a:pt x="62" y="46"/>
                      <a:pt x="62" y="46"/>
                    </a:cubicBezTo>
                    <a:close/>
                    <a:moveTo>
                      <a:pt x="44" y="47"/>
                    </a:moveTo>
                    <a:cubicBezTo>
                      <a:pt x="61" y="47"/>
                      <a:pt x="61" y="47"/>
                      <a:pt x="61" y="47"/>
                    </a:cubicBezTo>
                    <a:cubicBezTo>
                      <a:pt x="64" y="50"/>
                      <a:pt x="64" y="50"/>
                      <a:pt x="64" y="50"/>
                    </a:cubicBezTo>
                    <a:cubicBezTo>
                      <a:pt x="62" y="52"/>
                      <a:pt x="62" y="52"/>
                      <a:pt x="62" y="52"/>
                    </a:cubicBezTo>
                    <a:cubicBezTo>
                      <a:pt x="61" y="53"/>
                      <a:pt x="60" y="53"/>
                      <a:pt x="58" y="53"/>
                    </a:cubicBezTo>
                    <a:cubicBezTo>
                      <a:pt x="43" y="53"/>
                      <a:pt x="43" y="53"/>
                      <a:pt x="43" y="53"/>
                    </a:cubicBezTo>
                    <a:cubicBezTo>
                      <a:pt x="40" y="50"/>
                      <a:pt x="40" y="50"/>
                      <a:pt x="40" y="50"/>
                    </a:cubicBezTo>
                    <a:cubicBezTo>
                      <a:pt x="44" y="47"/>
                      <a:pt x="44" y="47"/>
                      <a:pt x="44" y="47"/>
                    </a:cubicBezTo>
                    <a:close/>
                    <a:moveTo>
                      <a:pt x="97" y="6"/>
                    </a:moveTo>
                    <a:cubicBezTo>
                      <a:pt x="80" y="6"/>
                      <a:pt x="80" y="6"/>
                      <a:pt x="80" y="6"/>
                    </a:cubicBezTo>
                    <a:cubicBezTo>
                      <a:pt x="77" y="3"/>
                      <a:pt x="77" y="3"/>
                      <a:pt x="77" y="3"/>
                    </a:cubicBezTo>
                    <a:cubicBezTo>
                      <a:pt x="81" y="0"/>
                      <a:pt x="81" y="0"/>
                      <a:pt x="81" y="0"/>
                    </a:cubicBezTo>
                    <a:cubicBezTo>
                      <a:pt x="104" y="0"/>
                      <a:pt x="104" y="0"/>
                      <a:pt x="104" y="0"/>
                    </a:cubicBezTo>
                    <a:cubicBezTo>
                      <a:pt x="97" y="6"/>
                      <a:pt x="97" y="6"/>
                      <a:pt x="97" y="6"/>
                    </a:cubicBezTo>
                    <a:close/>
                    <a:moveTo>
                      <a:pt x="95" y="23"/>
                    </a:moveTo>
                    <a:cubicBezTo>
                      <a:pt x="98" y="27"/>
                      <a:pt x="98" y="27"/>
                      <a:pt x="98" y="27"/>
                    </a:cubicBezTo>
                    <a:cubicBezTo>
                      <a:pt x="101" y="23"/>
                      <a:pt x="101" y="23"/>
                      <a:pt x="101" y="23"/>
                    </a:cubicBezTo>
                    <a:cubicBezTo>
                      <a:pt x="105" y="1"/>
                      <a:pt x="105" y="1"/>
                      <a:pt x="105" y="1"/>
                    </a:cubicBezTo>
                    <a:cubicBezTo>
                      <a:pt x="98" y="7"/>
                      <a:pt x="98" y="7"/>
                      <a:pt x="98" y="7"/>
                    </a:cubicBezTo>
                    <a:cubicBezTo>
                      <a:pt x="95" y="23"/>
                      <a:pt x="95" y="23"/>
                      <a:pt x="95" y="23"/>
                    </a:cubicBezTo>
                    <a:close/>
                    <a:moveTo>
                      <a:pt x="90" y="50"/>
                    </a:moveTo>
                    <a:cubicBezTo>
                      <a:pt x="94" y="30"/>
                      <a:pt x="94" y="30"/>
                      <a:pt x="94" y="30"/>
                    </a:cubicBezTo>
                    <a:cubicBezTo>
                      <a:pt x="98" y="27"/>
                      <a:pt x="98" y="27"/>
                      <a:pt x="98" y="27"/>
                    </a:cubicBezTo>
                    <a:cubicBezTo>
                      <a:pt x="100" y="30"/>
                      <a:pt x="100" y="30"/>
                      <a:pt x="100" y="30"/>
                    </a:cubicBezTo>
                    <a:cubicBezTo>
                      <a:pt x="97" y="50"/>
                      <a:pt x="97" y="50"/>
                      <a:pt x="97" y="50"/>
                    </a:cubicBezTo>
                    <a:cubicBezTo>
                      <a:pt x="93" y="54"/>
                      <a:pt x="93" y="54"/>
                      <a:pt x="93" y="54"/>
                    </a:cubicBezTo>
                    <a:cubicBezTo>
                      <a:pt x="90" y="50"/>
                      <a:pt x="90" y="50"/>
                      <a:pt x="90" y="50"/>
                    </a:cubicBezTo>
                    <a:close/>
                    <a:moveTo>
                      <a:pt x="137" y="6"/>
                    </a:moveTo>
                    <a:cubicBezTo>
                      <a:pt x="120" y="6"/>
                      <a:pt x="120" y="6"/>
                      <a:pt x="120" y="6"/>
                    </a:cubicBezTo>
                    <a:cubicBezTo>
                      <a:pt x="118" y="3"/>
                      <a:pt x="118" y="3"/>
                      <a:pt x="118" y="3"/>
                    </a:cubicBezTo>
                    <a:cubicBezTo>
                      <a:pt x="119" y="1"/>
                      <a:pt x="119" y="1"/>
                      <a:pt x="119" y="1"/>
                    </a:cubicBezTo>
                    <a:cubicBezTo>
                      <a:pt x="120" y="0"/>
                      <a:pt x="121" y="0"/>
                      <a:pt x="122" y="0"/>
                    </a:cubicBezTo>
                    <a:cubicBezTo>
                      <a:pt x="137" y="0"/>
                      <a:pt x="137" y="0"/>
                      <a:pt x="137" y="0"/>
                    </a:cubicBezTo>
                    <a:cubicBezTo>
                      <a:pt x="138" y="0"/>
                      <a:pt x="139" y="0"/>
                      <a:pt x="140" y="1"/>
                    </a:cubicBezTo>
                    <a:cubicBezTo>
                      <a:pt x="141" y="3"/>
                      <a:pt x="141" y="3"/>
                      <a:pt x="141" y="3"/>
                    </a:cubicBezTo>
                    <a:cubicBezTo>
                      <a:pt x="137" y="6"/>
                      <a:pt x="137" y="6"/>
                      <a:pt x="137" y="6"/>
                    </a:cubicBezTo>
                    <a:close/>
                    <a:moveTo>
                      <a:pt x="119" y="7"/>
                    </a:moveTo>
                    <a:cubicBezTo>
                      <a:pt x="116" y="4"/>
                      <a:pt x="116" y="4"/>
                      <a:pt x="116" y="4"/>
                    </a:cubicBezTo>
                    <a:cubicBezTo>
                      <a:pt x="114" y="6"/>
                      <a:pt x="114" y="6"/>
                      <a:pt x="114" y="6"/>
                    </a:cubicBezTo>
                    <a:cubicBezTo>
                      <a:pt x="113" y="7"/>
                      <a:pt x="113" y="8"/>
                      <a:pt x="112" y="9"/>
                    </a:cubicBezTo>
                    <a:cubicBezTo>
                      <a:pt x="110" y="20"/>
                      <a:pt x="110" y="20"/>
                      <a:pt x="110" y="20"/>
                    </a:cubicBezTo>
                    <a:cubicBezTo>
                      <a:pt x="110" y="21"/>
                      <a:pt x="110" y="21"/>
                      <a:pt x="110" y="21"/>
                    </a:cubicBezTo>
                    <a:cubicBezTo>
                      <a:pt x="110" y="22"/>
                      <a:pt x="111" y="23"/>
                      <a:pt x="111" y="24"/>
                    </a:cubicBezTo>
                    <a:cubicBezTo>
                      <a:pt x="113" y="25"/>
                      <a:pt x="113" y="25"/>
                      <a:pt x="113" y="25"/>
                    </a:cubicBezTo>
                    <a:cubicBezTo>
                      <a:pt x="116" y="22"/>
                      <a:pt x="116" y="22"/>
                      <a:pt x="116" y="22"/>
                    </a:cubicBezTo>
                    <a:cubicBezTo>
                      <a:pt x="119" y="7"/>
                      <a:pt x="119" y="7"/>
                      <a:pt x="119" y="7"/>
                    </a:cubicBezTo>
                    <a:close/>
                    <a:moveTo>
                      <a:pt x="135" y="23"/>
                    </a:moveTo>
                    <a:cubicBezTo>
                      <a:pt x="137" y="26"/>
                      <a:pt x="137" y="26"/>
                      <a:pt x="137" y="26"/>
                    </a:cubicBezTo>
                    <a:cubicBezTo>
                      <a:pt x="140" y="24"/>
                      <a:pt x="140" y="24"/>
                      <a:pt x="140" y="24"/>
                    </a:cubicBezTo>
                    <a:cubicBezTo>
                      <a:pt x="141" y="23"/>
                      <a:pt x="141" y="22"/>
                      <a:pt x="142" y="20"/>
                    </a:cubicBezTo>
                    <a:cubicBezTo>
                      <a:pt x="144" y="8"/>
                      <a:pt x="144" y="8"/>
                      <a:pt x="144" y="8"/>
                    </a:cubicBezTo>
                    <a:cubicBezTo>
                      <a:pt x="144" y="8"/>
                      <a:pt x="144" y="7"/>
                      <a:pt x="144" y="7"/>
                    </a:cubicBezTo>
                    <a:cubicBezTo>
                      <a:pt x="144" y="6"/>
                      <a:pt x="143" y="6"/>
                      <a:pt x="143" y="5"/>
                    </a:cubicBezTo>
                    <a:cubicBezTo>
                      <a:pt x="142" y="4"/>
                      <a:pt x="142" y="4"/>
                      <a:pt x="142" y="4"/>
                    </a:cubicBezTo>
                    <a:cubicBezTo>
                      <a:pt x="137" y="7"/>
                      <a:pt x="137" y="7"/>
                      <a:pt x="137" y="7"/>
                    </a:cubicBezTo>
                    <a:cubicBezTo>
                      <a:pt x="135" y="23"/>
                      <a:pt x="135" y="23"/>
                      <a:pt x="135" y="23"/>
                    </a:cubicBezTo>
                    <a:close/>
                    <a:moveTo>
                      <a:pt x="118" y="23"/>
                    </a:moveTo>
                    <a:cubicBezTo>
                      <a:pt x="134" y="23"/>
                      <a:pt x="134" y="23"/>
                      <a:pt x="134" y="23"/>
                    </a:cubicBezTo>
                    <a:cubicBezTo>
                      <a:pt x="136" y="26"/>
                      <a:pt x="136" y="26"/>
                      <a:pt x="136" y="26"/>
                    </a:cubicBezTo>
                    <a:cubicBezTo>
                      <a:pt x="132" y="30"/>
                      <a:pt x="132" y="30"/>
                      <a:pt x="132" y="30"/>
                    </a:cubicBezTo>
                    <a:cubicBezTo>
                      <a:pt x="116" y="30"/>
                      <a:pt x="116" y="30"/>
                      <a:pt x="116" y="30"/>
                    </a:cubicBezTo>
                    <a:cubicBezTo>
                      <a:pt x="114" y="26"/>
                      <a:pt x="114" y="26"/>
                      <a:pt x="114" y="26"/>
                    </a:cubicBezTo>
                    <a:cubicBezTo>
                      <a:pt x="118" y="23"/>
                      <a:pt x="118" y="23"/>
                      <a:pt x="118" y="23"/>
                    </a:cubicBezTo>
                    <a:close/>
                    <a:moveTo>
                      <a:pt x="115" y="30"/>
                    </a:moveTo>
                    <a:cubicBezTo>
                      <a:pt x="113" y="27"/>
                      <a:pt x="113" y="27"/>
                      <a:pt x="113" y="27"/>
                    </a:cubicBezTo>
                    <a:cubicBezTo>
                      <a:pt x="110" y="30"/>
                      <a:pt x="110" y="30"/>
                      <a:pt x="110" y="30"/>
                    </a:cubicBezTo>
                    <a:cubicBezTo>
                      <a:pt x="109" y="31"/>
                      <a:pt x="108" y="31"/>
                      <a:pt x="108" y="33"/>
                    </a:cubicBezTo>
                    <a:cubicBezTo>
                      <a:pt x="106" y="45"/>
                      <a:pt x="106" y="45"/>
                      <a:pt x="106" y="45"/>
                    </a:cubicBezTo>
                    <a:cubicBezTo>
                      <a:pt x="106" y="45"/>
                      <a:pt x="106" y="46"/>
                      <a:pt x="106" y="46"/>
                    </a:cubicBezTo>
                    <a:cubicBezTo>
                      <a:pt x="106" y="47"/>
                      <a:pt x="106" y="47"/>
                      <a:pt x="107" y="48"/>
                    </a:cubicBezTo>
                    <a:cubicBezTo>
                      <a:pt x="108" y="50"/>
                      <a:pt x="108" y="50"/>
                      <a:pt x="108" y="50"/>
                    </a:cubicBezTo>
                    <a:cubicBezTo>
                      <a:pt x="112" y="46"/>
                      <a:pt x="112" y="46"/>
                      <a:pt x="112" y="46"/>
                    </a:cubicBezTo>
                    <a:cubicBezTo>
                      <a:pt x="115" y="30"/>
                      <a:pt x="115" y="30"/>
                      <a:pt x="115" y="30"/>
                    </a:cubicBezTo>
                    <a:close/>
                    <a:moveTo>
                      <a:pt x="130" y="46"/>
                    </a:moveTo>
                    <a:cubicBezTo>
                      <a:pt x="133" y="50"/>
                      <a:pt x="133" y="50"/>
                      <a:pt x="133" y="50"/>
                    </a:cubicBezTo>
                    <a:cubicBezTo>
                      <a:pt x="135" y="48"/>
                      <a:pt x="135" y="48"/>
                      <a:pt x="135" y="48"/>
                    </a:cubicBezTo>
                    <a:cubicBezTo>
                      <a:pt x="136" y="47"/>
                      <a:pt x="137" y="47"/>
                      <a:pt x="137" y="47"/>
                    </a:cubicBezTo>
                    <a:cubicBezTo>
                      <a:pt x="137" y="46"/>
                      <a:pt x="137" y="46"/>
                      <a:pt x="137" y="45"/>
                    </a:cubicBezTo>
                    <a:cubicBezTo>
                      <a:pt x="139" y="33"/>
                      <a:pt x="139" y="33"/>
                      <a:pt x="139" y="33"/>
                    </a:cubicBezTo>
                    <a:cubicBezTo>
                      <a:pt x="139" y="32"/>
                      <a:pt x="139" y="32"/>
                      <a:pt x="139" y="31"/>
                    </a:cubicBezTo>
                    <a:cubicBezTo>
                      <a:pt x="139" y="31"/>
                      <a:pt x="139" y="30"/>
                      <a:pt x="139" y="29"/>
                    </a:cubicBezTo>
                    <a:cubicBezTo>
                      <a:pt x="137" y="28"/>
                      <a:pt x="137" y="28"/>
                      <a:pt x="137" y="28"/>
                    </a:cubicBezTo>
                    <a:cubicBezTo>
                      <a:pt x="133" y="31"/>
                      <a:pt x="133" y="31"/>
                      <a:pt x="133" y="31"/>
                    </a:cubicBezTo>
                    <a:cubicBezTo>
                      <a:pt x="130" y="46"/>
                      <a:pt x="130" y="46"/>
                      <a:pt x="130" y="46"/>
                    </a:cubicBezTo>
                    <a:close/>
                    <a:moveTo>
                      <a:pt x="113" y="47"/>
                    </a:moveTo>
                    <a:cubicBezTo>
                      <a:pt x="129" y="47"/>
                      <a:pt x="129" y="47"/>
                      <a:pt x="129" y="47"/>
                    </a:cubicBezTo>
                    <a:cubicBezTo>
                      <a:pt x="132" y="51"/>
                      <a:pt x="132" y="51"/>
                      <a:pt x="132" y="51"/>
                    </a:cubicBezTo>
                    <a:cubicBezTo>
                      <a:pt x="131" y="52"/>
                      <a:pt x="131" y="52"/>
                      <a:pt x="131" y="52"/>
                    </a:cubicBezTo>
                    <a:cubicBezTo>
                      <a:pt x="130" y="53"/>
                      <a:pt x="129" y="53"/>
                      <a:pt x="129" y="53"/>
                    </a:cubicBezTo>
                    <a:cubicBezTo>
                      <a:pt x="129" y="53"/>
                      <a:pt x="128" y="53"/>
                      <a:pt x="127" y="53"/>
                    </a:cubicBezTo>
                    <a:cubicBezTo>
                      <a:pt x="113" y="53"/>
                      <a:pt x="113" y="53"/>
                      <a:pt x="113" y="53"/>
                    </a:cubicBezTo>
                    <a:cubicBezTo>
                      <a:pt x="112" y="53"/>
                      <a:pt x="111" y="53"/>
                      <a:pt x="110" y="52"/>
                    </a:cubicBezTo>
                    <a:cubicBezTo>
                      <a:pt x="109" y="51"/>
                      <a:pt x="109" y="51"/>
                      <a:pt x="109" y="51"/>
                    </a:cubicBezTo>
                    <a:cubicBezTo>
                      <a:pt x="113" y="47"/>
                      <a:pt x="113" y="47"/>
                      <a:pt x="113" y="47"/>
                    </a:cubicBezTo>
                    <a:close/>
                    <a:moveTo>
                      <a:pt x="171" y="6"/>
                    </a:moveTo>
                    <a:cubicBezTo>
                      <a:pt x="154" y="6"/>
                      <a:pt x="154" y="6"/>
                      <a:pt x="154" y="6"/>
                    </a:cubicBezTo>
                    <a:cubicBezTo>
                      <a:pt x="151" y="3"/>
                      <a:pt x="151" y="3"/>
                      <a:pt x="151" y="3"/>
                    </a:cubicBezTo>
                    <a:cubicBezTo>
                      <a:pt x="155" y="0"/>
                      <a:pt x="155" y="0"/>
                      <a:pt x="155" y="0"/>
                    </a:cubicBezTo>
                    <a:cubicBezTo>
                      <a:pt x="171" y="0"/>
                      <a:pt x="171" y="0"/>
                      <a:pt x="171" y="0"/>
                    </a:cubicBezTo>
                    <a:cubicBezTo>
                      <a:pt x="172" y="0"/>
                      <a:pt x="173" y="0"/>
                      <a:pt x="173" y="0"/>
                    </a:cubicBezTo>
                    <a:cubicBezTo>
                      <a:pt x="173" y="0"/>
                      <a:pt x="174" y="0"/>
                      <a:pt x="174" y="1"/>
                    </a:cubicBezTo>
                    <a:cubicBezTo>
                      <a:pt x="175" y="2"/>
                      <a:pt x="175" y="2"/>
                      <a:pt x="175" y="2"/>
                    </a:cubicBezTo>
                    <a:cubicBezTo>
                      <a:pt x="171" y="6"/>
                      <a:pt x="171" y="6"/>
                      <a:pt x="171" y="6"/>
                    </a:cubicBezTo>
                    <a:close/>
                    <a:moveTo>
                      <a:pt x="169" y="22"/>
                    </a:moveTo>
                    <a:cubicBezTo>
                      <a:pt x="172" y="25"/>
                      <a:pt x="172" y="25"/>
                      <a:pt x="172" y="25"/>
                    </a:cubicBezTo>
                    <a:cubicBezTo>
                      <a:pt x="174" y="23"/>
                      <a:pt x="174" y="23"/>
                      <a:pt x="174" y="23"/>
                    </a:cubicBezTo>
                    <a:cubicBezTo>
                      <a:pt x="175" y="22"/>
                      <a:pt x="176" y="21"/>
                      <a:pt x="176" y="20"/>
                    </a:cubicBezTo>
                    <a:cubicBezTo>
                      <a:pt x="178" y="9"/>
                      <a:pt x="178" y="9"/>
                      <a:pt x="178" y="9"/>
                    </a:cubicBezTo>
                    <a:cubicBezTo>
                      <a:pt x="178" y="8"/>
                      <a:pt x="178" y="7"/>
                      <a:pt x="178" y="7"/>
                    </a:cubicBezTo>
                    <a:cubicBezTo>
                      <a:pt x="178" y="6"/>
                      <a:pt x="178" y="5"/>
                      <a:pt x="177" y="5"/>
                    </a:cubicBezTo>
                    <a:cubicBezTo>
                      <a:pt x="176" y="3"/>
                      <a:pt x="176" y="3"/>
                      <a:pt x="176" y="3"/>
                    </a:cubicBezTo>
                    <a:cubicBezTo>
                      <a:pt x="172" y="7"/>
                      <a:pt x="172" y="7"/>
                      <a:pt x="172" y="7"/>
                    </a:cubicBezTo>
                    <a:cubicBezTo>
                      <a:pt x="169" y="22"/>
                      <a:pt x="169" y="22"/>
                      <a:pt x="169" y="22"/>
                    </a:cubicBezTo>
                    <a:close/>
                    <a:moveTo>
                      <a:pt x="151" y="23"/>
                    </a:moveTo>
                    <a:cubicBezTo>
                      <a:pt x="168" y="23"/>
                      <a:pt x="168" y="23"/>
                      <a:pt x="168" y="23"/>
                    </a:cubicBezTo>
                    <a:cubicBezTo>
                      <a:pt x="171" y="26"/>
                      <a:pt x="171" y="26"/>
                      <a:pt x="171" y="26"/>
                    </a:cubicBezTo>
                    <a:cubicBezTo>
                      <a:pt x="167" y="30"/>
                      <a:pt x="167" y="30"/>
                      <a:pt x="167" y="30"/>
                    </a:cubicBezTo>
                    <a:cubicBezTo>
                      <a:pt x="150" y="30"/>
                      <a:pt x="150" y="30"/>
                      <a:pt x="150" y="30"/>
                    </a:cubicBezTo>
                    <a:cubicBezTo>
                      <a:pt x="147" y="26"/>
                      <a:pt x="147" y="26"/>
                      <a:pt x="147" y="26"/>
                    </a:cubicBezTo>
                    <a:cubicBezTo>
                      <a:pt x="151" y="23"/>
                      <a:pt x="151" y="23"/>
                      <a:pt x="151" y="23"/>
                    </a:cubicBezTo>
                    <a:close/>
                    <a:moveTo>
                      <a:pt x="165" y="46"/>
                    </a:moveTo>
                    <a:cubicBezTo>
                      <a:pt x="168" y="50"/>
                      <a:pt x="168" y="50"/>
                      <a:pt x="168" y="50"/>
                    </a:cubicBezTo>
                    <a:cubicBezTo>
                      <a:pt x="170" y="48"/>
                      <a:pt x="170" y="48"/>
                      <a:pt x="170" y="48"/>
                    </a:cubicBezTo>
                    <a:cubicBezTo>
                      <a:pt x="170" y="47"/>
                      <a:pt x="171" y="47"/>
                      <a:pt x="171" y="47"/>
                    </a:cubicBezTo>
                    <a:cubicBezTo>
                      <a:pt x="171" y="46"/>
                      <a:pt x="171" y="46"/>
                      <a:pt x="171" y="45"/>
                    </a:cubicBezTo>
                    <a:cubicBezTo>
                      <a:pt x="174" y="32"/>
                      <a:pt x="174" y="32"/>
                      <a:pt x="174" y="32"/>
                    </a:cubicBezTo>
                    <a:cubicBezTo>
                      <a:pt x="174" y="32"/>
                      <a:pt x="174" y="31"/>
                      <a:pt x="174" y="31"/>
                    </a:cubicBezTo>
                    <a:cubicBezTo>
                      <a:pt x="174" y="30"/>
                      <a:pt x="173" y="29"/>
                      <a:pt x="173" y="29"/>
                    </a:cubicBezTo>
                    <a:cubicBezTo>
                      <a:pt x="171" y="27"/>
                      <a:pt x="171" y="27"/>
                      <a:pt x="171" y="27"/>
                    </a:cubicBezTo>
                    <a:cubicBezTo>
                      <a:pt x="168" y="31"/>
                      <a:pt x="168" y="31"/>
                      <a:pt x="168" y="31"/>
                    </a:cubicBezTo>
                    <a:cubicBezTo>
                      <a:pt x="165" y="46"/>
                      <a:pt x="165" y="46"/>
                      <a:pt x="165" y="46"/>
                    </a:cubicBezTo>
                    <a:close/>
                    <a:moveTo>
                      <a:pt x="147" y="47"/>
                    </a:moveTo>
                    <a:cubicBezTo>
                      <a:pt x="164" y="47"/>
                      <a:pt x="164" y="47"/>
                      <a:pt x="164" y="47"/>
                    </a:cubicBezTo>
                    <a:cubicBezTo>
                      <a:pt x="167" y="50"/>
                      <a:pt x="167" y="50"/>
                      <a:pt x="167" y="50"/>
                    </a:cubicBezTo>
                    <a:cubicBezTo>
                      <a:pt x="165" y="52"/>
                      <a:pt x="165" y="52"/>
                      <a:pt x="165" y="52"/>
                    </a:cubicBezTo>
                    <a:cubicBezTo>
                      <a:pt x="164" y="53"/>
                      <a:pt x="163" y="53"/>
                      <a:pt x="161" y="53"/>
                    </a:cubicBezTo>
                    <a:cubicBezTo>
                      <a:pt x="145" y="53"/>
                      <a:pt x="145" y="53"/>
                      <a:pt x="145" y="53"/>
                    </a:cubicBezTo>
                    <a:cubicBezTo>
                      <a:pt x="143" y="50"/>
                      <a:pt x="143" y="50"/>
                      <a:pt x="143" y="50"/>
                    </a:cubicBezTo>
                    <a:lnTo>
                      <a:pt x="147" y="4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62510" tIns="81255" rIns="162510" bIns="81255"/>
              <a:lstStyle/>
              <a:p>
                <a:pPr defTabSz="913765">
                  <a:defRPr/>
                </a:pPr>
                <a:endParaRPr lang="en-US" sz="2400"/>
              </a:p>
            </p:txBody>
          </p:sp>
          <p:sp>
            <p:nvSpPr>
              <p:cNvPr id="85" name="Freeform 41"/>
              <p:cNvSpPr/>
              <p:nvPr/>
            </p:nvSpPr>
            <p:spPr bwMode="auto">
              <a:xfrm rot="1867980">
                <a:off x="4230131" y="1700390"/>
                <a:ext cx="486954" cy="699586"/>
              </a:xfrm>
              <a:custGeom>
                <a:gdLst>
                  <a:gd name="T0" fmla="*/ 0 w 275"/>
                  <a:gd name="T1" fmla="*/ 8 h 395"/>
                  <a:gd name="T2" fmla="*/ 10 w 275"/>
                  <a:gd name="T3" fmla="*/ 0 h 395"/>
                  <a:gd name="T4" fmla="*/ 275 w 275"/>
                  <a:gd name="T5" fmla="*/ 378 h 395"/>
                  <a:gd name="T6" fmla="*/ 249 w 275"/>
                  <a:gd name="T7" fmla="*/ 395 h 395"/>
                  <a:gd name="T8" fmla="*/ 0 w 275"/>
                  <a:gd name="T9" fmla="*/ 8 h 395"/>
                </a:gdLst>
                <a:cxnLst>
                  <a:cxn ang="0">
                    <a:pos x="T0" y="T1"/>
                  </a:cxn>
                  <a:cxn ang="0">
                    <a:pos x="T2" y="T3"/>
                  </a:cxn>
                  <a:cxn ang="0">
                    <a:pos x="T4" y="T5"/>
                  </a:cxn>
                  <a:cxn ang="0">
                    <a:pos x="T6" y="T7"/>
                  </a:cxn>
                  <a:cxn ang="0">
                    <a:pos x="T8" y="T9"/>
                  </a:cxn>
                </a:cxnLst>
                <a:rect l="0" t="0" r="r" b="b"/>
                <a:pathLst>
                  <a:path w="275" h="395">
                    <a:moveTo>
                      <a:pt x="0" y="8"/>
                    </a:moveTo>
                    <a:cubicBezTo>
                      <a:pt x="10" y="0"/>
                      <a:pt x="10" y="0"/>
                      <a:pt x="10" y="0"/>
                    </a:cubicBezTo>
                    <a:cubicBezTo>
                      <a:pt x="275" y="378"/>
                      <a:pt x="275" y="378"/>
                      <a:pt x="275" y="378"/>
                    </a:cubicBezTo>
                    <a:cubicBezTo>
                      <a:pt x="265" y="382"/>
                      <a:pt x="257" y="387"/>
                      <a:pt x="249" y="395"/>
                    </a:cubicBezTo>
                    <a:lnTo>
                      <a:pt x="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62510" tIns="81255" rIns="162510" bIns="81255"/>
              <a:lstStyle/>
              <a:p>
                <a:pPr defTabSz="913765">
                  <a:defRPr/>
                </a:pPr>
                <a:endParaRPr lang="en-US" sz="2400"/>
              </a:p>
            </p:txBody>
          </p:sp>
        </p:grpSp>
        <p:sp>
          <p:nvSpPr>
            <p:cNvPr id="78" name="Text Box 7"/>
            <p:cNvSpPr txBox="1">
              <a:spLocks noChangeArrowheads="1"/>
            </p:cNvSpPr>
            <p:nvPr/>
          </p:nvSpPr>
          <p:spPr bwMode="auto">
            <a:xfrm>
              <a:off x="10127705" y="3321333"/>
              <a:ext cx="429432" cy="246110"/>
            </a:xfrm>
            <a:prstGeom prst="rect">
              <a:avLst/>
            </a:prstGeom>
            <a:noFill/>
            <a:ln w="9525">
              <a:noFill/>
              <a:miter lim="800000"/>
            </a:ln>
          </p:spPr>
          <p:txBody>
            <a:bodyPr wrap="none" lIns="81255" tIns="40627" rIns="81255" bIns="40627">
              <a:spAutoFit/>
            </a:bodyPr>
            <a:lstStyle/>
            <a:p>
              <a:pPr algn="ctr" defTabSz="1450340">
                <a:defRPr/>
              </a:pPr>
              <a:r>
                <a:rPr lang="en-CA" sz="1065" b="1" spc="-151">
                  <a:solidFill>
                    <a:schemeClr val="bg1"/>
                  </a:solidFill>
                  <a:latin typeface="Open Sans" panose="020b0606030504020204" pitchFamily="34" charset="0"/>
                  <a:ea typeface="Open Sans" panose="020b0606030504020204" pitchFamily="34" charset="0"/>
                  <a:cs typeface="Open Sans" panose="020b0606030504020204" pitchFamily="34" charset="0"/>
                </a:rPr>
                <a:t>50 ph</a:t>
              </a:r>
              <a:endParaRPr lang="en-CA" sz="1065" b="1" spc="-151">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12" name="Group 87"/>
          <p:cNvGrpSpPr/>
          <p:nvPr/>
        </p:nvGrpSpPr>
        <p:grpSpPr>
          <a:xfrm>
            <a:off x="4956330" y="4718050"/>
            <a:ext cx="2296803" cy="961709"/>
            <a:chOff x="5268628" y="2933595"/>
            <a:chExt cx="2298032" cy="963166"/>
          </a:xfrm>
        </p:grpSpPr>
        <p:sp>
          <p:nvSpPr>
            <p:cNvPr id="89" name="TextBox 88"/>
            <p:cNvSpPr txBox="1"/>
            <p:nvPr/>
          </p:nvSpPr>
          <p:spPr>
            <a:xfrm>
              <a:off x="5756648" y="2933595"/>
              <a:ext cx="1331525" cy="338939"/>
            </a:xfrm>
            <a:prstGeom prst="rect">
              <a:avLst/>
            </a:prstGeom>
            <a:noFill/>
          </p:spPr>
          <p:txBody>
            <a:bodyPr wrap="none">
              <a:spAutoFit/>
            </a:bodyPr>
            <a:lstStyle/>
            <a:p>
              <a:pPr algn="ctr" defTabSz="913765">
                <a:defRPr/>
              </a:pPr>
              <a:r>
                <a:rPr lang="en-US" sz="1600">
                  <a:solidFill>
                    <a:schemeClr val="bg1"/>
                  </a:solidFill>
                  <a:latin typeface="Fira Sans SemiBold Italic" panose="00000700000000000000" pitchFamily="50" charset="0"/>
                  <a:ea typeface="Fira Sans SemiBold Italic" panose="00000700000000000000" pitchFamily="50" charset="0"/>
                  <a:cs typeface="Clear Sans" panose="020b0503030202020304" pitchFamily="34" charset="0"/>
                </a:rPr>
                <a:t>Middle Speed</a:t>
              </a:r>
              <a:endParaRPr lang="en-US" sz="1600">
                <a:solidFill>
                  <a:schemeClr val="bg1"/>
                </a:solidFill>
                <a:latin typeface="Fira Sans SemiBold Italic" panose="00000700000000000000" pitchFamily="50" charset="0"/>
                <a:ea typeface="Fira Sans SemiBold Italic" panose="00000700000000000000" pitchFamily="50" charset="0"/>
                <a:cs typeface="Clear Sans" panose="020b0503030202020304" pitchFamily="34" charset="0"/>
              </a:endParaRPr>
            </a:p>
          </p:txBody>
        </p:sp>
        <p:sp>
          <p:nvSpPr>
            <p:cNvPr id="90" name="Rectangle 89"/>
            <p:cNvSpPr/>
            <p:nvPr/>
          </p:nvSpPr>
          <p:spPr>
            <a:xfrm>
              <a:off x="5268628" y="3218189"/>
              <a:ext cx="2298032" cy="678572"/>
            </a:xfrm>
            <a:prstGeom prst="rect">
              <a:avLst/>
            </a:prstGeom>
          </p:spPr>
          <p:txBody>
            <a:bodyPr>
              <a:spAutoFit/>
            </a:bodyPr>
            <a:lstStyle>
              <a:lvl1pPr>
                <a:defRPr>
                  <a:solidFill>
                    <a:schemeClr val="tx1"/>
                  </a:solidFill>
                  <a:latin typeface="Calibri"/>
                </a:defRPr>
              </a:lvl1pPr>
              <a:lvl2pPr marL="742950" indent="-285750">
                <a:defRPr>
                  <a:solidFill>
                    <a:schemeClr val="tx1"/>
                  </a:solidFill>
                  <a:latin typeface="Calibri"/>
                </a:defRPr>
              </a:lvl2pPr>
              <a:lvl3pPr marL="1143000" indent="-228600">
                <a:defRPr>
                  <a:solidFill>
                    <a:schemeClr val="tx1"/>
                  </a:solidFill>
                  <a:latin typeface="Calibri"/>
                </a:defRPr>
              </a:lvl3pPr>
              <a:lvl4pPr marL="1600200" indent="-228600">
                <a:defRPr>
                  <a:solidFill>
                    <a:schemeClr val="tx1"/>
                  </a:solidFill>
                  <a:latin typeface="Calibri"/>
                </a:defRPr>
              </a:lvl4pPr>
              <a:lvl5pPr marL="2057400" indent="-228600">
                <a:defRPr>
                  <a:solidFill>
                    <a:schemeClr val="tx1"/>
                  </a:solidFill>
                  <a:latin typeface="Calibri"/>
                </a:defRPr>
              </a:lvl5pPr>
              <a:lvl6pPr marL="2514600" indent="-228600" defTabSz="912495" fontAlgn="base">
                <a:spcBef>
                  <a:spcPct val="0"/>
                </a:spcBef>
                <a:spcAft>
                  <a:spcPct val="0"/>
                </a:spcAft>
                <a:defRPr>
                  <a:solidFill>
                    <a:schemeClr val="tx1"/>
                  </a:solidFill>
                  <a:latin typeface="Calibri"/>
                </a:defRPr>
              </a:lvl6pPr>
              <a:lvl7pPr marL="2971800" indent="-228600" defTabSz="912495" fontAlgn="base">
                <a:spcBef>
                  <a:spcPct val="0"/>
                </a:spcBef>
                <a:spcAft>
                  <a:spcPct val="0"/>
                </a:spcAft>
                <a:defRPr>
                  <a:solidFill>
                    <a:schemeClr val="tx1"/>
                  </a:solidFill>
                  <a:latin typeface="Calibri"/>
                </a:defRPr>
              </a:lvl7pPr>
              <a:lvl8pPr marL="3429000" indent="-228600" defTabSz="912495" fontAlgn="base">
                <a:spcBef>
                  <a:spcPct val="0"/>
                </a:spcBef>
                <a:spcAft>
                  <a:spcPct val="0"/>
                </a:spcAft>
                <a:defRPr>
                  <a:solidFill>
                    <a:schemeClr val="tx1"/>
                  </a:solidFill>
                  <a:latin typeface="Calibri"/>
                </a:defRPr>
              </a:lvl8pPr>
              <a:lvl9pPr marL="3886200" indent="-228600" defTabSz="912495" fontAlgn="base">
                <a:spcBef>
                  <a:spcPct val="0"/>
                </a:spcBef>
                <a:spcAft>
                  <a:spcPct val="0"/>
                </a:spcAft>
                <a:defRPr>
                  <a:solidFill>
                    <a:schemeClr val="tx1"/>
                  </a:solidFill>
                  <a:latin typeface="Calibri"/>
                </a:defRPr>
              </a:lvl9pPr>
            </a:lstStyle>
            <a:p>
              <a:pPr algn="ctr">
                <a:lnSpc>
                  <a:spcPct val="120000"/>
                </a:lnSpc>
              </a:pPr>
              <a:r>
                <a:rPr lang="zh-CN" altLang="en-US" sz="1060">
                  <a:solidFill>
                    <a:schemeClr val="bg1"/>
                  </a:solidFill>
                  <a:sym typeface="+mn-ea"/>
                </a:rPr>
                <a:t>用户可以在投影仪或者计算机上进行演示也可以将演示文稿打印出来制作成胶片以便应用到更广泛</a:t>
              </a:r>
              <a:endParaRPr lang="zh-CN" altLang="en-US" sz="1060">
                <a:solidFill>
                  <a:schemeClr val="bg1"/>
                </a:solidFill>
                <a:latin typeface="微软雅黑" panose="020b0503020204020204" charset="-122"/>
                <a:ea typeface="微软雅黑" panose="020b0503020204020204" charset="-122"/>
                <a:cs typeface="Open Sans" panose="020b0606030504020204" pitchFamily="34" charset="0"/>
                <a:sym typeface="+mn-ea"/>
              </a:endParaRPr>
            </a:p>
          </p:txBody>
        </p:sp>
      </p:grpSp>
      <p:grpSp>
        <p:nvGrpSpPr>
          <p:cNvPr id="13" name="Group 90"/>
          <p:cNvGrpSpPr/>
          <p:nvPr/>
        </p:nvGrpSpPr>
        <p:grpSpPr>
          <a:xfrm>
            <a:off x="7140435" y="4295779"/>
            <a:ext cx="2298389" cy="961707"/>
            <a:chOff x="5268628" y="2933595"/>
            <a:chExt cx="2298032" cy="961434"/>
          </a:xfrm>
        </p:grpSpPr>
        <p:sp>
          <p:nvSpPr>
            <p:cNvPr id="92" name="TextBox 91"/>
            <p:cNvSpPr txBox="1"/>
            <p:nvPr/>
          </p:nvSpPr>
          <p:spPr>
            <a:xfrm>
              <a:off x="5945426" y="2933595"/>
              <a:ext cx="953959" cy="338330"/>
            </a:xfrm>
            <a:prstGeom prst="rect">
              <a:avLst/>
            </a:prstGeom>
            <a:noFill/>
          </p:spPr>
          <p:txBody>
            <a:bodyPr wrap="none">
              <a:spAutoFit/>
            </a:bodyPr>
            <a:lstStyle/>
            <a:p>
              <a:pPr algn="ctr" defTabSz="913765">
                <a:defRPr/>
              </a:pPr>
              <a:r>
                <a:rPr lang="en-US" sz="1600">
                  <a:solidFill>
                    <a:schemeClr val="bg1"/>
                  </a:solidFill>
                  <a:latin typeface="Fira Sans SemiBold Italic" panose="00000700000000000000" pitchFamily="50" charset="0"/>
                  <a:ea typeface="Fira Sans SemiBold Italic" panose="00000700000000000000" pitchFamily="50" charset="0"/>
                  <a:cs typeface="Clear Sans" panose="020b0503030202020304" pitchFamily="34" charset="0"/>
                </a:rPr>
                <a:t>Speed 03</a:t>
              </a:r>
              <a:endParaRPr lang="en-US" sz="1600">
                <a:solidFill>
                  <a:schemeClr val="bg1"/>
                </a:solidFill>
                <a:latin typeface="Fira Sans SemiBold Italic" panose="00000700000000000000" pitchFamily="50" charset="0"/>
                <a:ea typeface="Fira Sans SemiBold Italic" panose="00000700000000000000" pitchFamily="50" charset="0"/>
                <a:cs typeface="Clear Sans" panose="020b0503030202020304" pitchFamily="34" charset="0"/>
              </a:endParaRPr>
            </a:p>
          </p:txBody>
        </p:sp>
        <p:sp>
          <p:nvSpPr>
            <p:cNvPr id="93" name="Rectangle 92"/>
            <p:cNvSpPr/>
            <p:nvPr/>
          </p:nvSpPr>
          <p:spPr>
            <a:xfrm>
              <a:off x="5268628" y="3217677"/>
              <a:ext cx="2298032" cy="677352"/>
            </a:xfrm>
            <a:prstGeom prst="rect">
              <a:avLst/>
            </a:prstGeom>
          </p:spPr>
          <p:txBody>
            <a:bodyPr>
              <a:spAutoFit/>
            </a:bodyPr>
            <a:lstStyle>
              <a:lvl1pPr>
                <a:defRPr>
                  <a:solidFill>
                    <a:schemeClr val="tx1"/>
                  </a:solidFill>
                  <a:latin typeface="Calibri"/>
                </a:defRPr>
              </a:lvl1pPr>
              <a:lvl2pPr marL="742950" indent="-285750">
                <a:defRPr>
                  <a:solidFill>
                    <a:schemeClr val="tx1"/>
                  </a:solidFill>
                  <a:latin typeface="Calibri"/>
                </a:defRPr>
              </a:lvl2pPr>
              <a:lvl3pPr marL="1143000" indent="-228600">
                <a:defRPr>
                  <a:solidFill>
                    <a:schemeClr val="tx1"/>
                  </a:solidFill>
                  <a:latin typeface="Calibri"/>
                </a:defRPr>
              </a:lvl3pPr>
              <a:lvl4pPr marL="1600200" indent="-228600">
                <a:defRPr>
                  <a:solidFill>
                    <a:schemeClr val="tx1"/>
                  </a:solidFill>
                  <a:latin typeface="Calibri"/>
                </a:defRPr>
              </a:lvl4pPr>
              <a:lvl5pPr marL="2057400" indent="-228600">
                <a:defRPr>
                  <a:solidFill>
                    <a:schemeClr val="tx1"/>
                  </a:solidFill>
                  <a:latin typeface="Calibri"/>
                </a:defRPr>
              </a:lvl5pPr>
              <a:lvl6pPr marL="2514600" indent="-228600" defTabSz="912495" fontAlgn="base">
                <a:spcBef>
                  <a:spcPct val="0"/>
                </a:spcBef>
                <a:spcAft>
                  <a:spcPct val="0"/>
                </a:spcAft>
                <a:defRPr>
                  <a:solidFill>
                    <a:schemeClr val="tx1"/>
                  </a:solidFill>
                  <a:latin typeface="Calibri"/>
                </a:defRPr>
              </a:lvl6pPr>
              <a:lvl7pPr marL="2971800" indent="-228600" defTabSz="912495" fontAlgn="base">
                <a:spcBef>
                  <a:spcPct val="0"/>
                </a:spcBef>
                <a:spcAft>
                  <a:spcPct val="0"/>
                </a:spcAft>
                <a:defRPr>
                  <a:solidFill>
                    <a:schemeClr val="tx1"/>
                  </a:solidFill>
                  <a:latin typeface="Calibri"/>
                </a:defRPr>
              </a:lvl7pPr>
              <a:lvl8pPr marL="3429000" indent="-228600" defTabSz="912495" fontAlgn="base">
                <a:spcBef>
                  <a:spcPct val="0"/>
                </a:spcBef>
                <a:spcAft>
                  <a:spcPct val="0"/>
                </a:spcAft>
                <a:defRPr>
                  <a:solidFill>
                    <a:schemeClr val="tx1"/>
                  </a:solidFill>
                  <a:latin typeface="Calibri"/>
                </a:defRPr>
              </a:lvl8pPr>
              <a:lvl9pPr marL="3886200" indent="-228600" defTabSz="912495" fontAlgn="base">
                <a:spcBef>
                  <a:spcPct val="0"/>
                </a:spcBef>
                <a:spcAft>
                  <a:spcPct val="0"/>
                </a:spcAft>
                <a:defRPr>
                  <a:solidFill>
                    <a:schemeClr val="tx1"/>
                  </a:solidFill>
                  <a:latin typeface="Calibri"/>
                </a:defRPr>
              </a:lvl9pPr>
            </a:lstStyle>
            <a:p>
              <a:pPr algn="ctr">
                <a:lnSpc>
                  <a:spcPct val="120000"/>
                </a:lnSpc>
              </a:pPr>
              <a:r>
                <a:rPr lang="zh-CN" altLang="en-US" sz="1060">
                  <a:solidFill>
                    <a:schemeClr val="bg1"/>
                  </a:solidFill>
                  <a:sym typeface="+mn-ea"/>
                </a:rPr>
                <a:t>用户可以在投影仪或者计算机上进行演示也可以将演示文稿打印出来制作成胶片以便应用到更广泛</a:t>
              </a:r>
              <a:endParaRPr lang="zh-CN" altLang="en-US" sz="1060">
                <a:solidFill>
                  <a:schemeClr val="bg1"/>
                </a:solidFill>
                <a:latin typeface="微软雅黑" panose="020b0503020204020204" charset="-122"/>
                <a:ea typeface="微软雅黑" panose="020b0503020204020204" charset="-122"/>
                <a:cs typeface="Open Sans" panose="020b0606030504020204" pitchFamily="34" charset="0"/>
                <a:sym typeface="+mn-ea"/>
              </a:endParaRPr>
            </a:p>
          </p:txBody>
        </p:sp>
      </p:grpSp>
      <p:grpSp>
        <p:nvGrpSpPr>
          <p:cNvPr id="14" name="Group 93"/>
          <p:cNvGrpSpPr/>
          <p:nvPr/>
        </p:nvGrpSpPr>
        <p:grpSpPr>
          <a:xfrm>
            <a:off x="2775400" y="4295779"/>
            <a:ext cx="2298389" cy="961707"/>
            <a:chOff x="5268628" y="2933595"/>
            <a:chExt cx="2298032" cy="961434"/>
          </a:xfrm>
        </p:grpSpPr>
        <p:sp>
          <p:nvSpPr>
            <p:cNvPr id="95" name="TextBox 94"/>
            <p:cNvSpPr txBox="1"/>
            <p:nvPr/>
          </p:nvSpPr>
          <p:spPr>
            <a:xfrm>
              <a:off x="5944632" y="2933595"/>
              <a:ext cx="953959" cy="338330"/>
            </a:xfrm>
            <a:prstGeom prst="rect">
              <a:avLst/>
            </a:prstGeom>
            <a:noFill/>
          </p:spPr>
          <p:txBody>
            <a:bodyPr wrap="none">
              <a:spAutoFit/>
            </a:bodyPr>
            <a:lstStyle/>
            <a:p>
              <a:pPr algn="ctr" defTabSz="913765">
                <a:defRPr/>
              </a:pPr>
              <a:r>
                <a:rPr lang="en-US" sz="1600">
                  <a:solidFill>
                    <a:schemeClr val="bg1"/>
                  </a:solidFill>
                  <a:latin typeface="Fira Sans SemiBold Italic" panose="00000700000000000000" pitchFamily="50" charset="0"/>
                  <a:ea typeface="Fira Sans SemiBold Italic" panose="00000700000000000000" pitchFamily="50" charset="0"/>
                  <a:cs typeface="Clear Sans" panose="020b0503030202020304" pitchFamily="34" charset="0"/>
                </a:rPr>
                <a:t>Speed 02</a:t>
              </a:r>
              <a:endParaRPr lang="en-US" sz="1600">
                <a:solidFill>
                  <a:schemeClr val="bg1"/>
                </a:solidFill>
                <a:latin typeface="Fira Sans SemiBold Italic" panose="00000700000000000000" pitchFamily="50" charset="0"/>
                <a:ea typeface="Fira Sans SemiBold Italic" panose="00000700000000000000" pitchFamily="50" charset="0"/>
                <a:cs typeface="Clear Sans" panose="020b0503030202020304" pitchFamily="34" charset="0"/>
              </a:endParaRPr>
            </a:p>
          </p:txBody>
        </p:sp>
        <p:sp>
          <p:nvSpPr>
            <p:cNvPr id="96" name="Rectangle 95"/>
            <p:cNvSpPr/>
            <p:nvPr/>
          </p:nvSpPr>
          <p:spPr>
            <a:xfrm>
              <a:off x="5268628" y="3217677"/>
              <a:ext cx="2298032" cy="677352"/>
            </a:xfrm>
            <a:prstGeom prst="rect">
              <a:avLst/>
            </a:prstGeom>
          </p:spPr>
          <p:txBody>
            <a:bodyPr>
              <a:spAutoFit/>
            </a:bodyPr>
            <a:lstStyle>
              <a:lvl1pPr>
                <a:defRPr>
                  <a:solidFill>
                    <a:schemeClr val="tx1"/>
                  </a:solidFill>
                  <a:latin typeface="Calibri"/>
                </a:defRPr>
              </a:lvl1pPr>
              <a:lvl2pPr marL="742950" indent="-285750">
                <a:defRPr>
                  <a:solidFill>
                    <a:schemeClr val="tx1"/>
                  </a:solidFill>
                  <a:latin typeface="Calibri"/>
                </a:defRPr>
              </a:lvl2pPr>
              <a:lvl3pPr marL="1143000" indent="-228600">
                <a:defRPr>
                  <a:solidFill>
                    <a:schemeClr val="tx1"/>
                  </a:solidFill>
                  <a:latin typeface="Calibri"/>
                </a:defRPr>
              </a:lvl3pPr>
              <a:lvl4pPr marL="1600200" indent="-228600">
                <a:defRPr>
                  <a:solidFill>
                    <a:schemeClr val="tx1"/>
                  </a:solidFill>
                  <a:latin typeface="Calibri"/>
                </a:defRPr>
              </a:lvl4pPr>
              <a:lvl5pPr marL="2057400" indent="-228600">
                <a:defRPr>
                  <a:solidFill>
                    <a:schemeClr val="tx1"/>
                  </a:solidFill>
                  <a:latin typeface="Calibri"/>
                </a:defRPr>
              </a:lvl5pPr>
              <a:lvl6pPr marL="2514600" indent="-228600" defTabSz="912495" fontAlgn="base">
                <a:spcBef>
                  <a:spcPct val="0"/>
                </a:spcBef>
                <a:spcAft>
                  <a:spcPct val="0"/>
                </a:spcAft>
                <a:defRPr>
                  <a:solidFill>
                    <a:schemeClr val="tx1"/>
                  </a:solidFill>
                  <a:latin typeface="Calibri"/>
                </a:defRPr>
              </a:lvl6pPr>
              <a:lvl7pPr marL="2971800" indent="-228600" defTabSz="912495" fontAlgn="base">
                <a:spcBef>
                  <a:spcPct val="0"/>
                </a:spcBef>
                <a:spcAft>
                  <a:spcPct val="0"/>
                </a:spcAft>
                <a:defRPr>
                  <a:solidFill>
                    <a:schemeClr val="tx1"/>
                  </a:solidFill>
                  <a:latin typeface="Calibri"/>
                </a:defRPr>
              </a:lvl7pPr>
              <a:lvl8pPr marL="3429000" indent="-228600" defTabSz="912495" fontAlgn="base">
                <a:spcBef>
                  <a:spcPct val="0"/>
                </a:spcBef>
                <a:spcAft>
                  <a:spcPct val="0"/>
                </a:spcAft>
                <a:defRPr>
                  <a:solidFill>
                    <a:schemeClr val="tx1"/>
                  </a:solidFill>
                  <a:latin typeface="Calibri"/>
                </a:defRPr>
              </a:lvl8pPr>
              <a:lvl9pPr marL="3886200" indent="-228600" defTabSz="912495" fontAlgn="base">
                <a:spcBef>
                  <a:spcPct val="0"/>
                </a:spcBef>
                <a:spcAft>
                  <a:spcPct val="0"/>
                </a:spcAft>
                <a:defRPr>
                  <a:solidFill>
                    <a:schemeClr val="tx1"/>
                  </a:solidFill>
                  <a:latin typeface="Calibri"/>
                </a:defRPr>
              </a:lvl9pPr>
            </a:lstStyle>
            <a:p>
              <a:pPr algn="ctr">
                <a:lnSpc>
                  <a:spcPct val="120000"/>
                </a:lnSpc>
              </a:pPr>
              <a:r>
                <a:rPr lang="zh-CN" altLang="en-US" sz="1060">
                  <a:solidFill>
                    <a:schemeClr val="bg1"/>
                  </a:solidFill>
                  <a:sym typeface="+mn-ea"/>
                </a:rPr>
                <a:t>用户可以在投影仪或者计算机上进行演示也可以将演示文稿打印出来制作成胶片以便应用到更广泛</a:t>
              </a:r>
              <a:endParaRPr lang="zh-CN" altLang="en-US" sz="1060">
                <a:solidFill>
                  <a:schemeClr val="bg1"/>
                </a:solidFill>
                <a:latin typeface="微软雅黑" panose="020b0503020204020204" charset="-122"/>
                <a:ea typeface="微软雅黑" panose="020b0503020204020204" charset="-122"/>
                <a:cs typeface="Open Sans" panose="020b0606030504020204" pitchFamily="34" charset="0"/>
                <a:sym typeface="+mn-ea"/>
              </a:endParaRPr>
            </a:p>
          </p:txBody>
        </p:sp>
      </p:grpSp>
      <p:grpSp>
        <p:nvGrpSpPr>
          <p:cNvPr id="15" name="Group 85"/>
          <p:cNvGrpSpPr/>
          <p:nvPr/>
        </p:nvGrpSpPr>
        <p:grpSpPr>
          <a:xfrm>
            <a:off x="756372" y="3798889"/>
            <a:ext cx="2298389" cy="961706"/>
            <a:chOff x="5268628" y="2933595"/>
            <a:chExt cx="2298032" cy="961435"/>
          </a:xfrm>
        </p:grpSpPr>
        <p:sp>
          <p:nvSpPr>
            <p:cNvPr id="87" name="TextBox 86"/>
            <p:cNvSpPr txBox="1"/>
            <p:nvPr/>
          </p:nvSpPr>
          <p:spPr>
            <a:xfrm>
              <a:off x="5945425" y="2933595"/>
              <a:ext cx="953959" cy="338330"/>
            </a:xfrm>
            <a:prstGeom prst="rect">
              <a:avLst/>
            </a:prstGeom>
            <a:noFill/>
          </p:spPr>
          <p:txBody>
            <a:bodyPr wrap="none">
              <a:spAutoFit/>
            </a:bodyPr>
            <a:lstStyle/>
            <a:p>
              <a:pPr algn="ctr" defTabSz="913765">
                <a:defRPr/>
              </a:pPr>
              <a:r>
                <a:rPr lang="en-US" sz="1600">
                  <a:solidFill>
                    <a:schemeClr val="bg1"/>
                  </a:solidFill>
                  <a:latin typeface="Fira Sans SemiBold Italic" panose="00000700000000000000" pitchFamily="50" charset="0"/>
                  <a:ea typeface="Fira Sans SemiBold Italic" panose="00000700000000000000" pitchFamily="50" charset="0"/>
                  <a:cs typeface="Clear Sans" panose="020b0503030202020304" pitchFamily="34" charset="0"/>
                </a:rPr>
                <a:t>Speed 01</a:t>
              </a:r>
              <a:endParaRPr lang="en-US" sz="1600">
                <a:solidFill>
                  <a:schemeClr val="bg1"/>
                </a:solidFill>
                <a:latin typeface="Fira Sans SemiBold Italic" panose="00000700000000000000" pitchFamily="50" charset="0"/>
                <a:ea typeface="Fira Sans SemiBold Italic" panose="00000700000000000000" pitchFamily="50" charset="0"/>
                <a:cs typeface="Clear Sans" panose="020b0503030202020304" pitchFamily="34" charset="0"/>
              </a:endParaRPr>
            </a:p>
          </p:txBody>
        </p:sp>
        <p:sp>
          <p:nvSpPr>
            <p:cNvPr id="97" name="Rectangle 96"/>
            <p:cNvSpPr/>
            <p:nvPr/>
          </p:nvSpPr>
          <p:spPr>
            <a:xfrm>
              <a:off x="5268628" y="3217676"/>
              <a:ext cx="2298032" cy="677354"/>
            </a:xfrm>
            <a:prstGeom prst="rect">
              <a:avLst/>
            </a:prstGeom>
          </p:spPr>
          <p:txBody>
            <a:bodyPr>
              <a:spAutoFit/>
            </a:bodyPr>
            <a:lstStyle>
              <a:lvl1pPr>
                <a:defRPr>
                  <a:solidFill>
                    <a:schemeClr val="tx1"/>
                  </a:solidFill>
                  <a:latin typeface="Calibri"/>
                </a:defRPr>
              </a:lvl1pPr>
              <a:lvl2pPr marL="742950" indent="-285750">
                <a:defRPr>
                  <a:solidFill>
                    <a:schemeClr val="tx1"/>
                  </a:solidFill>
                  <a:latin typeface="Calibri"/>
                </a:defRPr>
              </a:lvl2pPr>
              <a:lvl3pPr marL="1143000" indent="-228600">
                <a:defRPr>
                  <a:solidFill>
                    <a:schemeClr val="tx1"/>
                  </a:solidFill>
                  <a:latin typeface="Calibri"/>
                </a:defRPr>
              </a:lvl3pPr>
              <a:lvl4pPr marL="1600200" indent="-228600">
                <a:defRPr>
                  <a:solidFill>
                    <a:schemeClr val="tx1"/>
                  </a:solidFill>
                  <a:latin typeface="Calibri"/>
                </a:defRPr>
              </a:lvl4pPr>
              <a:lvl5pPr marL="2057400" indent="-228600">
                <a:defRPr>
                  <a:solidFill>
                    <a:schemeClr val="tx1"/>
                  </a:solidFill>
                  <a:latin typeface="Calibri"/>
                </a:defRPr>
              </a:lvl5pPr>
              <a:lvl6pPr marL="2514600" indent="-228600" defTabSz="912495" fontAlgn="base">
                <a:spcBef>
                  <a:spcPct val="0"/>
                </a:spcBef>
                <a:spcAft>
                  <a:spcPct val="0"/>
                </a:spcAft>
                <a:defRPr>
                  <a:solidFill>
                    <a:schemeClr val="tx1"/>
                  </a:solidFill>
                  <a:latin typeface="Calibri"/>
                </a:defRPr>
              </a:lvl6pPr>
              <a:lvl7pPr marL="2971800" indent="-228600" defTabSz="912495" fontAlgn="base">
                <a:spcBef>
                  <a:spcPct val="0"/>
                </a:spcBef>
                <a:spcAft>
                  <a:spcPct val="0"/>
                </a:spcAft>
                <a:defRPr>
                  <a:solidFill>
                    <a:schemeClr val="tx1"/>
                  </a:solidFill>
                  <a:latin typeface="Calibri"/>
                </a:defRPr>
              </a:lvl7pPr>
              <a:lvl8pPr marL="3429000" indent="-228600" defTabSz="912495" fontAlgn="base">
                <a:spcBef>
                  <a:spcPct val="0"/>
                </a:spcBef>
                <a:spcAft>
                  <a:spcPct val="0"/>
                </a:spcAft>
                <a:defRPr>
                  <a:solidFill>
                    <a:schemeClr val="tx1"/>
                  </a:solidFill>
                  <a:latin typeface="Calibri"/>
                </a:defRPr>
              </a:lvl8pPr>
              <a:lvl9pPr marL="3886200" indent="-228600" defTabSz="912495" fontAlgn="base">
                <a:spcBef>
                  <a:spcPct val="0"/>
                </a:spcBef>
                <a:spcAft>
                  <a:spcPct val="0"/>
                </a:spcAft>
                <a:defRPr>
                  <a:solidFill>
                    <a:schemeClr val="tx1"/>
                  </a:solidFill>
                  <a:latin typeface="Calibri"/>
                </a:defRPr>
              </a:lvl9pPr>
            </a:lstStyle>
            <a:p>
              <a:pPr algn="ctr">
                <a:lnSpc>
                  <a:spcPct val="120000"/>
                </a:lnSpc>
              </a:pPr>
              <a:r>
                <a:rPr lang="zh-CN" altLang="en-US" sz="1060">
                  <a:solidFill>
                    <a:schemeClr val="bg1"/>
                  </a:solidFill>
                  <a:sym typeface="+mn-ea"/>
                </a:rPr>
                <a:t>用户可以在投影仪或者计算机上进行演示也可以将演示文稿打印出来制作成胶片以便应用到更广泛</a:t>
              </a:r>
              <a:endParaRPr lang="zh-CN" altLang="en-US" sz="1060">
                <a:solidFill>
                  <a:schemeClr val="bg1"/>
                </a:solidFill>
                <a:latin typeface="微软雅黑" panose="020b0503020204020204" charset="-122"/>
                <a:ea typeface="微软雅黑" panose="020b0503020204020204" charset="-122"/>
                <a:cs typeface="Open Sans" panose="020b0606030504020204" pitchFamily="34" charset="0"/>
                <a:sym typeface="+mn-ea"/>
              </a:endParaRPr>
            </a:p>
          </p:txBody>
        </p:sp>
      </p:grpSp>
      <p:grpSp>
        <p:nvGrpSpPr>
          <p:cNvPr id="16" name="Group 97"/>
          <p:cNvGrpSpPr/>
          <p:nvPr/>
        </p:nvGrpSpPr>
        <p:grpSpPr>
          <a:xfrm>
            <a:off x="9207081" y="3798889"/>
            <a:ext cx="2296803" cy="961706"/>
            <a:chOff x="5268628" y="2933595"/>
            <a:chExt cx="2298032" cy="961435"/>
          </a:xfrm>
        </p:grpSpPr>
        <p:sp>
          <p:nvSpPr>
            <p:cNvPr id="99" name="TextBox 98"/>
            <p:cNvSpPr txBox="1"/>
            <p:nvPr/>
          </p:nvSpPr>
          <p:spPr>
            <a:xfrm>
              <a:off x="5944305" y="2933595"/>
              <a:ext cx="954618" cy="338330"/>
            </a:xfrm>
            <a:prstGeom prst="rect">
              <a:avLst/>
            </a:prstGeom>
            <a:noFill/>
          </p:spPr>
          <p:txBody>
            <a:bodyPr wrap="none">
              <a:spAutoFit/>
            </a:bodyPr>
            <a:lstStyle/>
            <a:p>
              <a:pPr algn="ctr" defTabSz="913765">
                <a:defRPr/>
              </a:pPr>
              <a:r>
                <a:rPr lang="en-US" sz="1600">
                  <a:solidFill>
                    <a:schemeClr val="bg1"/>
                  </a:solidFill>
                  <a:latin typeface="Fira Sans SemiBold Italic" panose="00000700000000000000" pitchFamily="50" charset="0"/>
                  <a:ea typeface="Fira Sans SemiBold Italic" panose="00000700000000000000" pitchFamily="50" charset="0"/>
                  <a:cs typeface="Clear Sans" panose="020b0503030202020304" pitchFamily="34" charset="0"/>
                </a:rPr>
                <a:t>Speed 04</a:t>
              </a:r>
              <a:endParaRPr lang="en-US" sz="1600">
                <a:solidFill>
                  <a:schemeClr val="bg1"/>
                </a:solidFill>
                <a:latin typeface="Fira Sans SemiBold Italic" panose="00000700000000000000" pitchFamily="50" charset="0"/>
                <a:ea typeface="Fira Sans SemiBold Italic" panose="00000700000000000000" pitchFamily="50" charset="0"/>
                <a:cs typeface="Clear Sans" panose="020b0503030202020304" pitchFamily="34" charset="0"/>
              </a:endParaRPr>
            </a:p>
          </p:txBody>
        </p:sp>
        <p:sp>
          <p:nvSpPr>
            <p:cNvPr id="100" name="Rectangle 99"/>
            <p:cNvSpPr/>
            <p:nvPr/>
          </p:nvSpPr>
          <p:spPr>
            <a:xfrm>
              <a:off x="5268628" y="3217676"/>
              <a:ext cx="2298032" cy="677354"/>
            </a:xfrm>
            <a:prstGeom prst="rect">
              <a:avLst/>
            </a:prstGeom>
          </p:spPr>
          <p:txBody>
            <a:bodyPr>
              <a:spAutoFit/>
            </a:bodyPr>
            <a:lstStyle>
              <a:lvl1pPr>
                <a:defRPr>
                  <a:solidFill>
                    <a:schemeClr val="tx1"/>
                  </a:solidFill>
                  <a:latin typeface="Calibri"/>
                </a:defRPr>
              </a:lvl1pPr>
              <a:lvl2pPr marL="742950" indent="-285750">
                <a:defRPr>
                  <a:solidFill>
                    <a:schemeClr val="tx1"/>
                  </a:solidFill>
                  <a:latin typeface="Calibri"/>
                </a:defRPr>
              </a:lvl2pPr>
              <a:lvl3pPr marL="1143000" indent="-228600">
                <a:defRPr>
                  <a:solidFill>
                    <a:schemeClr val="tx1"/>
                  </a:solidFill>
                  <a:latin typeface="Calibri"/>
                </a:defRPr>
              </a:lvl3pPr>
              <a:lvl4pPr marL="1600200" indent="-228600">
                <a:defRPr>
                  <a:solidFill>
                    <a:schemeClr val="tx1"/>
                  </a:solidFill>
                  <a:latin typeface="Calibri"/>
                </a:defRPr>
              </a:lvl4pPr>
              <a:lvl5pPr marL="2057400" indent="-228600">
                <a:defRPr>
                  <a:solidFill>
                    <a:schemeClr val="tx1"/>
                  </a:solidFill>
                  <a:latin typeface="Calibri"/>
                </a:defRPr>
              </a:lvl5pPr>
              <a:lvl6pPr marL="2514600" indent="-228600" defTabSz="912495" fontAlgn="base">
                <a:spcBef>
                  <a:spcPct val="0"/>
                </a:spcBef>
                <a:spcAft>
                  <a:spcPct val="0"/>
                </a:spcAft>
                <a:defRPr>
                  <a:solidFill>
                    <a:schemeClr val="tx1"/>
                  </a:solidFill>
                  <a:latin typeface="Calibri"/>
                </a:defRPr>
              </a:lvl6pPr>
              <a:lvl7pPr marL="2971800" indent="-228600" defTabSz="912495" fontAlgn="base">
                <a:spcBef>
                  <a:spcPct val="0"/>
                </a:spcBef>
                <a:spcAft>
                  <a:spcPct val="0"/>
                </a:spcAft>
                <a:defRPr>
                  <a:solidFill>
                    <a:schemeClr val="tx1"/>
                  </a:solidFill>
                  <a:latin typeface="Calibri"/>
                </a:defRPr>
              </a:lvl7pPr>
              <a:lvl8pPr marL="3429000" indent="-228600" defTabSz="912495" fontAlgn="base">
                <a:spcBef>
                  <a:spcPct val="0"/>
                </a:spcBef>
                <a:spcAft>
                  <a:spcPct val="0"/>
                </a:spcAft>
                <a:defRPr>
                  <a:solidFill>
                    <a:schemeClr val="tx1"/>
                  </a:solidFill>
                  <a:latin typeface="Calibri"/>
                </a:defRPr>
              </a:lvl8pPr>
              <a:lvl9pPr marL="3886200" indent="-228600" defTabSz="912495" fontAlgn="base">
                <a:spcBef>
                  <a:spcPct val="0"/>
                </a:spcBef>
                <a:spcAft>
                  <a:spcPct val="0"/>
                </a:spcAft>
                <a:defRPr>
                  <a:solidFill>
                    <a:schemeClr val="tx1"/>
                  </a:solidFill>
                  <a:latin typeface="Calibri"/>
                </a:defRPr>
              </a:lvl9pPr>
            </a:lstStyle>
            <a:p>
              <a:pPr algn="ctr">
                <a:lnSpc>
                  <a:spcPct val="120000"/>
                </a:lnSpc>
              </a:pPr>
              <a:r>
                <a:rPr lang="zh-CN" altLang="en-US" sz="1060">
                  <a:solidFill>
                    <a:schemeClr val="bg1"/>
                  </a:solidFill>
                  <a:sym typeface="+mn-ea"/>
                </a:rPr>
                <a:t>用户可以在投影仪或者计算机上进行演示也可以将演示文稿打印出来制作成胶片以便应用到更广泛</a:t>
              </a:r>
              <a:endParaRPr lang="zh-CN" altLang="en-US" sz="1060">
                <a:solidFill>
                  <a:schemeClr val="bg1"/>
                </a:solidFill>
                <a:latin typeface="微软雅黑" panose="020b0503020204020204" charset="-122"/>
                <a:ea typeface="微软雅黑" panose="020b0503020204020204" charset="-122"/>
                <a:cs typeface="Open Sans" panose="020b0606030504020204" pitchFamily="34" charset="0"/>
                <a:sym typeface="+mn-ea"/>
              </a:endParaRPr>
            </a:p>
          </p:txBody>
        </p:sp>
      </p:grpSp>
      <p:sp>
        <p:nvSpPr>
          <p:cNvPr id="67" name="TextBox 8"/>
          <p:cNvSpPr txBox="1"/>
          <p:nvPr/>
        </p:nvSpPr>
        <p:spPr>
          <a:xfrm>
            <a:off x="4442510" y="230969"/>
            <a:ext cx="3277238" cy="525208"/>
          </a:xfrm>
          <a:prstGeom prst="rect">
            <a:avLst/>
          </a:prstGeom>
          <a:noFill/>
        </p:spPr>
        <p:txBody>
          <a:bodyPr wrap="square" lIns="0" tIns="0" rIns="0" bIns="0" rtlCol="0" anchor="ctr">
            <a:spAutoFit/>
          </a:bodyPr>
          <a:lstStyle/>
          <a:p>
            <a:pPr algn="ctr"/>
            <a:r>
              <a:rPr lang="zh-CN" altLang="en-US" sz="3415">
                <a:solidFill>
                  <a:schemeClr val="bg1"/>
                </a:solidFill>
                <a:latin typeface="Arial" panose="020b0604020202020204" pitchFamily="34" charset="0"/>
                <a:ea typeface="微软雅黑" panose="020b0503020204020204" charset="-122"/>
                <a:sym typeface="Arial" panose="020b0604020202020204" pitchFamily="34" charset="0"/>
              </a:rPr>
              <a:t>点击输入标题</a:t>
            </a:r>
            <a:endParaRPr lang="zh-CN" altLang="en-US" sz="3415">
              <a:solidFill>
                <a:schemeClr val="bg1"/>
              </a:solidFill>
              <a:latin typeface="Arial" panose="020b0604020202020204" pitchFamily="34" charset="0"/>
              <a:ea typeface="微软雅黑" panose="020b0503020204020204" charset="-122"/>
              <a:sym typeface="Arial" panose="020b0604020202020204" pitchFamily="34" charset="0"/>
            </a:endParaRPr>
          </a:p>
        </p:txBody>
      </p:sp>
      <p:sp>
        <p:nvSpPr>
          <p:cNvPr id="76" name="TextBox 8"/>
          <p:cNvSpPr txBox="1"/>
          <p:nvPr/>
        </p:nvSpPr>
        <p:spPr>
          <a:xfrm>
            <a:off x="5000333" y="809622"/>
            <a:ext cx="2191337" cy="160493"/>
          </a:xfrm>
          <a:prstGeom prst="rect">
            <a:avLst/>
          </a:prstGeom>
          <a:noFill/>
        </p:spPr>
        <p:txBody>
          <a:bodyPr wrap="square" lIns="0" tIns="0" rIns="0" bIns="0" rtlCol="0" anchor="ctr">
            <a:spAutoFit/>
          </a:bodyPr>
          <a:lstStyle/>
          <a:p>
            <a:pPr algn="ctr"/>
            <a:r>
              <a:rPr lang="en-US" altLang="zh-CN" sz="1045">
                <a:solidFill>
                  <a:schemeClr val="bg1"/>
                </a:solidFill>
                <a:latin typeface="Arial" panose="020b0604020202020204" pitchFamily="34" charset="0"/>
                <a:ea typeface="微软雅黑" panose="020b0503020204020204" charset="-122"/>
                <a:sym typeface="Arial" panose="020b0604020202020204" pitchFamily="34" charset="0"/>
              </a:rPr>
              <a:t>CLICK TO ADD CAPTION TEXT</a:t>
            </a:r>
            <a:endParaRPr lang="en-US" altLang="zh-CN" sz="1045">
              <a:solidFill>
                <a:schemeClr val="bg1"/>
              </a:solidFill>
              <a:latin typeface="Arial" panose="020b0604020202020204" pitchFamily="34" charset="0"/>
              <a:ea typeface="微软雅黑" panose="020b0503020204020204" charset="-122"/>
              <a:sym typeface="Arial" panose="020b0604020202020204" pitchFamily="34" charset="0"/>
            </a:endParaRPr>
          </a:p>
        </p:txBody>
      </p:sp>
    </p:spTree>
  </p:cSld>
  <p:clrMapOvr>
    <a:masterClrMapping/>
  </p:clrMapOvr>
  <mc:AlternateContent>
    <mc:Choice xmlns:p14="http://schemas.microsoft.com/office/powerpoint/2010/main" Requires="p14">
      <p:transition spd="slow" advTm="0" p14:dur="1250">
        <p:pull/>
      </p:transition>
    </mc:Choice>
    <mc:Fallback>
      <p:transition spd="slow" advTm="0">
        <p:pull/>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500"/>
                            </p:stCondLst>
                            <p:childTnLst>
                              <p:par>
                                <p:cTn id="11" presetID="10" presetClass="entr" presetSubtype="0"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par>
                          <p:cTn id="14" fill="hold" nodeType="afterGroup">
                            <p:stCondLst>
                              <p:cond delay="1000"/>
                            </p:stCondLst>
                            <p:childTnLst>
                              <p:par>
                                <p:cTn id="15" presetID="42"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anim calcmode="lin" valueType="num">
                                      <p:cBhvr>
                                        <p:cTn id="18" dur="500" fill="hold"/>
                                        <p:tgtEl>
                                          <p:spTgt spid="2"/>
                                        </p:tgtEl>
                                        <p:attrNameLst>
                                          <p:attrName>ppt_x</p:attrName>
                                        </p:attrNameLst>
                                      </p:cBhvr>
                                      <p:tavLst>
                                        <p:tav tm="0">
                                          <p:val>
                                            <p:strVal val="#ppt_x"/>
                                          </p:val>
                                        </p:tav>
                                        <p:tav tm="100000">
                                          <p:val>
                                            <p:strVal val="#ppt_x"/>
                                          </p:val>
                                        </p:tav>
                                      </p:tavLst>
                                    </p:anim>
                                    <p:anim calcmode="lin" valueType="num">
                                      <p:cBhvr>
                                        <p:cTn id="19" dur="500" fill="hold"/>
                                        <p:tgtEl>
                                          <p:spTgt spid="2"/>
                                        </p:tgtEl>
                                        <p:attrNameLst>
                                          <p:attrName>ppt_y</p:attrName>
                                        </p:attrNameLst>
                                      </p:cBhvr>
                                      <p:tavLst>
                                        <p:tav tm="0">
                                          <p:val>
                                            <p:strVal val="#ppt_y+.1"/>
                                          </p:val>
                                        </p:tav>
                                        <p:tav tm="100000">
                                          <p:val>
                                            <p:strVal val="#ppt_y"/>
                                          </p:val>
                                        </p:tav>
                                      </p:tavLst>
                                    </p:anim>
                                  </p:childTnLst>
                                </p:cTn>
                              </p:par>
                            </p:childTnLst>
                          </p:cTn>
                        </p:par>
                        <p:par>
                          <p:cTn id="20" fill="hold" nodeType="afterGroup">
                            <p:stCondLst>
                              <p:cond delay="1500"/>
                            </p:stCondLst>
                            <p:childTnLst>
                              <p:par>
                                <p:cTn id="21" presetID="10" presetClass="entr" presetSubtype="0"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par>
                          <p:cTn id="24" fill="hold" nodeType="afterGroup">
                            <p:stCondLst>
                              <p:cond delay="2000"/>
                            </p:stCondLst>
                            <p:childTnLst>
                              <p:par>
                                <p:cTn id="25" presetID="42" presetClass="entr" presetSubtype="0"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anim calcmode="lin" valueType="num">
                                      <p:cBhvr>
                                        <p:cTn id="28" dur="500" fill="hold"/>
                                        <p:tgtEl>
                                          <p:spTgt spid="6"/>
                                        </p:tgtEl>
                                        <p:attrNameLst>
                                          <p:attrName>ppt_x</p:attrName>
                                        </p:attrNameLst>
                                      </p:cBhvr>
                                      <p:tavLst>
                                        <p:tav tm="0">
                                          <p:val>
                                            <p:strVal val="#ppt_x"/>
                                          </p:val>
                                        </p:tav>
                                        <p:tav tm="100000">
                                          <p:val>
                                            <p:strVal val="#ppt_x"/>
                                          </p:val>
                                        </p:tav>
                                      </p:tavLst>
                                    </p:anim>
                                    <p:anim calcmode="lin" valueType="num">
                                      <p:cBhvr>
                                        <p:cTn id="29" dur="500" fill="hold"/>
                                        <p:tgtEl>
                                          <p:spTgt spid="6"/>
                                        </p:tgtEl>
                                        <p:attrNameLst>
                                          <p:attrName>ppt_y</p:attrName>
                                        </p:attrNameLst>
                                      </p:cBhvr>
                                      <p:tavLst>
                                        <p:tav tm="0">
                                          <p:val>
                                            <p:strVal val="#ppt_y+.1"/>
                                          </p:val>
                                        </p:tav>
                                        <p:tav tm="100000">
                                          <p:val>
                                            <p:strVal val="#ppt_y"/>
                                          </p:val>
                                        </p:tav>
                                      </p:tavLst>
                                    </p:anim>
                                  </p:childTnLst>
                                </p:cTn>
                              </p:par>
                            </p:childTnLst>
                          </p:cTn>
                        </p:par>
                        <p:par>
                          <p:cTn id="30" fill="hold" nodeType="afterGroup">
                            <p:stCondLst>
                              <p:cond delay="2500"/>
                            </p:stCondLst>
                            <p:childTnLst>
                              <p:par>
                                <p:cTn id="31" presetID="10" presetClass="entr" presetSubtype="0" fill="hold"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childTnLst>
                          </p:cTn>
                        </p:par>
                        <p:par>
                          <p:cTn id="34" fill="hold" nodeType="afterGroup">
                            <p:stCondLst>
                              <p:cond delay="3000"/>
                            </p:stCondLst>
                            <p:childTnLst>
                              <p:par>
                                <p:cTn id="35" presetID="42" presetClass="entr" presetSubtype="0" fill="hold" nodeType="after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anim calcmode="lin" valueType="num">
                                      <p:cBhvr>
                                        <p:cTn id="38" dur="500" fill="hold"/>
                                        <p:tgtEl>
                                          <p:spTgt spid="8"/>
                                        </p:tgtEl>
                                        <p:attrNameLst>
                                          <p:attrName>ppt_x</p:attrName>
                                        </p:attrNameLst>
                                      </p:cBhvr>
                                      <p:tavLst>
                                        <p:tav tm="0">
                                          <p:val>
                                            <p:strVal val="#ppt_x"/>
                                          </p:val>
                                        </p:tav>
                                        <p:tav tm="100000">
                                          <p:val>
                                            <p:strVal val="#ppt_x"/>
                                          </p:val>
                                        </p:tav>
                                      </p:tavLst>
                                    </p:anim>
                                    <p:anim calcmode="lin" valueType="num">
                                      <p:cBhvr>
                                        <p:cTn id="39" dur="500" fill="hold"/>
                                        <p:tgtEl>
                                          <p:spTgt spid="8"/>
                                        </p:tgtEl>
                                        <p:attrNameLst>
                                          <p:attrName>ppt_y</p:attrName>
                                        </p:attrNameLst>
                                      </p:cBhvr>
                                      <p:tavLst>
                                        <p:tav tm="0">
                                          <p:val>
                                            <p:strVal val="#ppt_y+.1"/>
                                          </p:val>
                                        </p:tav>
                                        <p:tav tm="100000">
                                          <p:val>
                                            <p:strVal val="#ppt_y"/>
                                          </p:val>
                                        </p:tav>
                                      </p:tavLst>
                                    </p:anim>
                                  </p:childTnLst>
                                </p:cTn>
                              </p:par>
                            </p:childTnLst>
                          </p:cTn>
                        </p:par>
                        <p:par>
                          <p:cTn id="40" fill="hold" nodeType="afterGroup">
                            <p:stCondLst>
                              <p:cond delay="3500"/>
                            </p:stCondLst>
                            <p:childTnLst>
                              <p:par>
                                <p:cTn id="41" presetID="10" presetClass="entr" presetSubtype="0" fill="hold"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500"/>
                                        <p:tgtEl>
                                          <p:spTgt spid="13"/>
                                        </p:tgtEl>
                                      </p:cBhvr>
                                    </p:animEffect>
                                  </p:childTnLst>
                                </p:cTn>
                              </p:par>
                            </p:childTnLst>
                          </p:cTn>
                        </p:par>
                        <p:par>
                          <p:cTn id="44" fill="hold" nodeType="afterGroup">
                            <p:stCondLst>
                              <p:cond delay="4000"/>
                            </p:stCondLst>
                            <p:childTnLst>
                              <p:par>
                                <p:cTn id="45" presetID="42" presetClass="entr" presetSubtype="0" fill="hold"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500"/>
                                        <p:tgtEl>
                                          <p:spTgt spid="10"/>
                                        </p:tgtEl>
                                      </p:cBhvr>
                                    </p:animEffect>
                                    <p:anim calcmode="lin" valueType="num">
                                      <p:cBhvr>
                                        <p:cTn id="48" dur="500" fill="hold"/>
                                        <p:tgtEl>
                                          <p:spTgt spid="10"/>
                                        </p:tgtEl>
                                        <p:attrNameLst>
                                          <p:attrName>ppt_x</p:attrName>
                                        </p:attrNameLst>
                                      </p:cBhvr>
                                      <p:tavLst>
                                        <p:tav tm="0">
                                          <p:val>
                                            <p:strVal val="#ppt_x"/>
                                          </p:val>
                                        </p:tav>
                                        <p:tav tm="100000">
                                          <p:val>
                                            <p:strVal val="#ppt_x"/>
                                          </p:val>
                                        </p:tav>
                                      </p:tavLst>
                                    </p:anim>
                                    <p:anim calcmode="lin" valueType="num">
                                      <p:cBhvr>
                                        <p:cTn id="49" dur="500" fill="hold"/>
                                        <p:tgtEl>
                                          <p:spTgt spid="10"/>
                                        </p:tgtEl>
                                        <p:attrNameLst>
                                          <p:attrName>ppt_y</p:attrName>
                                        </p:attrNameLst>
                                      </p:cBhvr>
                                      <p:tavLst>
                                        <p:tav tm="0">
                                          <p:val>
                                            <p:strVal val="#ppt_y+.1"/>
                                          </p:val>
                                        </p:tav>
                                        <p:tav tm="100000">
                                          <p:val>
                                            <p:strVal val="#ppt_y"/>
                                          </p:val>
                                        </p:tav>
                                      </p:tavLst>
                                    </p:anim>
                                  </p:childTnLst>
                                </p:cTn>
                              </p:par>
                            </p:childTnLst>
                          </p:cTn>
                        </p:par>
                        <p:par>
                          <p:cTn id="50" fill="hold" nodeType="afterGroup">
                            <p:stCondLst>
                              <p:cond delay="4500"/>
                            </p:stCondLst>
                            <p:childTnLst>
                              <p:par>
                                <p:cTn id="51" presetID="10" presetClass="entr" presetSubtype="0" fill="hold" nodeType="after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fade">
                                      <p:cBhvr>
                                        <p:cTn id="5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rgbClr val="B39C4E"/>
        </a:solidFill>
        <a:effectLst/>
      </p:bgPr>
    </p:bg>
    <p:spTree>
      <p:nvGrpSpPr>
        <p:cNvPr id="1" name=""/>
        <p:cNvGrpSpPr/>
        <p:nvPr/>
      </p:nvGrpSpPr>
      <p:grpSpPr>
        <a:xfrm>
          <a:off x="0" y="0"/>
          <a:ext cx="0" cy="0"/>
        </a:xfrm>
      </p:grpSpPr>
      <p:grpSp>
        <p:nvGrpSpPr>
          <p:cNvPr id="2" name="Group 3"/>
          <p:cNvGrpSpPr/>
          <p:nvPr/>
        </p:nvGrpSpPr>
        <p:grpSpPr>
          <a:xfrm>
            <a:off x="1913754" y="1458869"/>
            <a:ext cx="3113834" cy="4601789"/>
            <a:chOff x="1912729" y="1458758"/>
            <a:chExt cx="3510756" cy="5187394"/>
          </a:xfrm>
        </p:grpSpPr>
        <p:grpSp>
          <p:nvGrpSpPr>
            <p:cNvPr id="3" name="Group 4"/>
            <p:cNvGrpSpPr/>
            <p:nvPr/>
          </p:nvGrpSpPr>
          <p:grpSpPr>
            <a:xfrm>
              <a:off x="1972256" y="1458758"/>
              <a:ext cx="292103" cy="5187394"/>
              <a:chOff x="1374772" y="1213680"/>
              <a:chExt cx="274322" cy="5187394"/>
            </a:xfrm>
          </p:grpSpPr>
          <p:sp>
            <p:nvSpPr>
              <p:cNvPr id="22" name="Pentagon 21"/>
              <p:cNvSpPr/>
              <p:nvPr/>
            </p:nvSpPr>
            <p:spPr>
              <a:xfrm rot="5400000">
                <a:off x="1103752" y="5857228"/>
                <a:ext cx="814866" cy="272825"/>
              </a:xfrm>
              <a:prstGeom prst="homePlate">
                <a:avLst>
                  <a:gd name="adj" fmla="val 281623"/>
                </a:avLst>
              </a:prstGeom>
              <a:gradFill flip="none" rotWithShape="1">
                <a:gsLst>
                  <a:gs pos="100000">
                    <a:srgbClr val="B88954"/>
                  </a:gs>
                  <a:gs pos="0">
                    <a:srgbClr val="E1C9AF"/>
                  </a:gs>
                </a:gsLst>
                <a:lin ang="5400000" scaled="1"/>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335">
                  <a:latin typeface="Arial" panose="020b0604020202020204" pitchFamily="34" charset="0"/>
                  <a:ea typeface="微软雅黑" panose="020b0503020204020204" charset="-122"/>
                  <a:cs typeface="+mn-ea"/>
                  <a:sym typeface="Arial" panose="020b0604020202020204" pitchFamily="34" charset="0"/>
                </a:endParaRPr>
              </a:p>
            </p:txBody>
          </p:sp>
          <p:sp>
            <p:nvSpPr>
              <p:cNvPr id="23" name="Rectangle 5"/>
              <p:cNvSpPr/>
              <p:nvPr/>
            </p:nvSpPr>
            <p:spPr>
              <a:xfrm>
                <a:off x="1374774" y="2007666"/>
                <a:ext cx="273845" cy="3776859"/>
              </a:xfrm>
              <a:custGeom>
                <a:gdLst>
                  <a:gd name="connsiteX0" fmla="*/ 0 w 272825"/>
                  <a:gd name="connsiteY0" fmla="*/ 0 h 3776662"/>
                  <a:gd name="connsiteX1" fmla="*/ 272825 w 272825"/>
                  <a:gd name="connsiteY1" fmla="*/ 0 h 3776662"/>
                  <a:gd name="connsiteX2" fmla="*/ 272825 w 272825"/>
                  <a:gd name="connsiteY2" fmla="*/ 3776662 h 3776662"/>
                  <a:gd name="connsiteX3" fmla="*/ 0 w 272825"/>
                  <a:gd name="connsiteY3" fmla="*/ 3776662 h 3776662"/>
                  <a:gd name="connsiteX4" fmla="*/ 0 w 272825"/>
                  <a:gd name="connsiteY4" fmla="*/ 0 h 3776662"/>
                  <a:gd name="connsiteX0-1" fmla="*/ 0 w 272825"/>
                  <a:gd name="connsiteY0-2" fmla="*/ 0 h 3776662"/>
                  <a:gd name="connsiteX1-3" fmla="*/ 272825 w 272825"/>
                  <a:gd name="connsiteY1-4" fmla="*/ 0 h 3776662"/>
                  <a:gd name="connsiteX2-5" fmla="*/ 272825 w 272825"/>
                  <a:gd name="connsiteY2-6" fmla="*/ 3776662 h 3776662"/>
                  <a:gd name="connsiteX3-7" fmla="*/ 0 w 272825"/>
                  <a:gd name="connsiteY3-8" fmla="*/ 3776662 h 3776662"/>
                  <a:gd name="connsiteX4-9" fmla="*/ 1 w 272825"/>
                  <a:gd name="connsiteY4-10" fmla="*/ 3609974 h 3776662"/>
                  <a:gd name="connsiteX5" fmla="*/ 0 w 272825"/>
                  <a:gd name="connsiteY5" fmla="*/ 0 h 3776662"/>
                  <a:gd name="connsiteX0-11" fmla="*/ 0 w 272825"/>
                  <a:gd name="connsiteY0-12" fmla="*/ 0 h 3776662"/>
                  <a:gd name="connsiteX1-13" fmla="*/ 272825 w 272825"/>
                  <a:gd name="connsiteY1-14" fmla="*/ 0 h 3776662"/>
                  <a:gd name="connsiteX2-15" fmla="*/ 272825 w 272825"/>
                  <a:gd name="connsiteY2-16" fmla="*/ 3776662 h 3776662"/>
                  <a:gd name="connsiteX3-17" fmla="*/ 57151 w 272825"/>
                  <a:gd name="connsiteY3-18" fmla="*/ 3776661 h 3776662"/>
                  <a:gd name="connsiteX4-19" fmla="*/ 0 w 272825"/>
                  <a:gd name="connsiteY4-20" fmla="*/ 3776662 h 3776662"/>
                  <a:gd name="connsiteX5-21" fmla="*/ 1 w 272825"/>
                  <a:gd name="connsiteY5-22" fmla="*/ 3609974 h 3776662"/>
                  <a:gd name="connsiteX6" fmla="*/ 0 w 272825"/>
                  <a:gd name="connsiteY6" fmla="*/ 0 h 3776662"/>
                  <a:gd name="connsiteX0-23" fmla="*/ 0 w 272825"/>
                  <a:gd name="connsiteY0-24" fmla="*/ 0 h 3776662"/>
                  <a:gd name="connsiteX1-25" fmla="*/ 272825 w 272825"/>
                  <a:gd name="connsiteY1-26" fmla="*/ 0 h 3776662"/>
                  <a:gd name="connsiteX2-27" fmla="*/ 272825 w 272825"/>
                  <a:gd name="connsiteY2-28" fmla="*/ 3776662 h 3776662"/>
                  <a:gd name="connsiteX3-29" fmla="*/ 166689 w 272825"/>
                  <a:gd name="connsiteY3-30" fmla="*/ 3776661 h 3776662"/>
                  <a:gd name="connsiteX4-31" fmla="*/ 57151 w 272825"/>
                  <a:gd name="connsiteY4-32" fmla="*/ 3776661 h 3776662"/>
                  <a:gd name="connsiteX5-33" fmla="*/ 0 w 272825"/>
                  <a:gd name="connsiteY5-34" fmla="*/ 3776662 h 3776662"/>
                  <a:gd name="connsiteX6-35" fmla="*/ 1 w 272825"/>
                  <a:gd name="connsiteY6-36" fmla="*/ 3609974 h 3776662"/>
                  <a:gd name="connsiteX7" fmla="*/ 0 w 272825"/>
                  <a:gd name="connsiteY7" fmla="*/ 0 h 3776662"/>
                  <a:gd name="connsiteX0-37" fmla="*/ 0 w 272825"/>
                  <a:gd name="connsiteY0-38" fmla="*/ 0 h 3776662"/>
                  <a:gd name="connsiteX1-39" fmla="*/ 272825 w 272825"/>
                  <a:gd name="connsiteY1-40" fmla="*/ 0 h 3776662"/>
                  <a:gd name="connsiteX2-41" fmla="*/ 272825 w 272825"/>
                  <a:gd name="connsiteY2-42" fmla="*/ 3776662 h 3776662"/>
                  <a:gd name="connsiteX3-43" fmla="*/ 166689 w 272825"/>
                  <a:gd name="connsiteY3-44" fmla="*/ 3776661 h 3776662"/>
                  <a:gd name="connsiteX4-45" fmla="*/ 107157 w 272825"/>
                  <a:gd name="connsiteY4-46" fmla="*/ 3774280 h 3776662"/>
                  <a:gd name="connsiteX5-47" fmla="*/ 57151 w 272825"/>
                  <a:gd name="connsiteY5-48" fmla="*/ 3776661 h 3776662"/>
                  <a:gd name="connsiteX6-49" fmla="*/ 0 w 272825"/>
                  <a:gd name="connsiteY6-50" fmla="*/ 3776662 h 3776662"/>
                  <a:gd name="connsiteX7-51" fmla="*/ 1 w 272825"/>
                  <a:gd name="connsiteY7-52" fmla="*/ 3609974 h 3776662"/>
                  <a:gd name="connsiteX8" fmla="*/ 0 w 272825"/>
                  <a:gd name="connsiteY8" fmla="*/ 0 h 3776662"/>
                  <a:gd name="connsiteX0-53" fmla="*/ 0 w 272825"/>
                  <a:gd name="connsiteY0-54" fmla="*/ 0 h 3776662"/>
                  <a:gd name="connsiteX1-55" fmla="*/ 272825 w 272825"/>
                  <a:gd name="connsiteY1-56" fmla="*/ 0 h 3776662"/>
                  <a:gd name="connsiteX2-57" fmla="*/ 272825 w 272825"/>
                  <a:gd name="connsiteY2-58" fmla="*/ 3776662 h 3776662"/>
                  <a:gd name="connsiteX3-59" fmla="*/ 221457 w 272825"/>
                  <a:gd name="connsiteY3-60" fmla="*/ 3774280 h 3776662"/>
                  <a:gd name="connsiteX4-61" fmla="*/ 166689 w 272825"/>
                  <a:gd name="connsiteY4-62" fmla="*/ 3776661 h 3776662"/>
                  <a:gd name="connsiteX5-63" fmla="*/ 107157 w 272825"/>
                  <a:gd name="connsiteY5-64" fmla="*/ 3774280 h 3776662"/>
                  <a:gd name="connsiteX6-65" fmla="*/ 57151 w 272825"/>
                  <a:gd name="connsiteY6-66" fmla="*/ 3776661 h 3776662"/>
                  <a:gd name="connsiteX7-67" fmla="*/ 0 w 272825"/>
                  <a:gd name="connsiteY7-68" fmla="*/ 3776662 h 3776662"/>
                  <a:gd name="connsiteX8-69" fmla="*/ 1 w 272825"/>
                  <a:gd name="connsiteY8-70" fmla="*/ 3609974 h 3776662"/>
                  <a:gd name="connsiteX9" fmla="*/ 0 w 272825"/>
                  <a:gd name="connsiteY9" fmla="*/ 0 h 3776662"/>
                  <a:gd name="connsiteX0-71" fmla="*/ 0 w 272825"/>
                  <a:gd name="connsiteY0-72" fmla="*/ 0 h 3776662"/>
                  <a:gd name="connsiteX1-73" fmla="*/ 272825 w 272825"/>
                  <a:gd name="connsiteY1-74" fmla="*/ 0 h 3776662"/>
                  <a:gd name="connsiteX2-75" fmla="*/ 272825 w 272825"/>
                  <a:gd name="connsiteY2-76" fmla="*/ 3776662 h 3776662"/>
                  <a:gd name="connsiteX3-77" fmla="*/ 252414 w 272825"/>
                  <a:gd name="connsiteY3-78" fmla="*/ 3776661 h 3776662"/>
                  <a:gd name="connsiteX4-79" fmla="*/ 221457 w 272825"/>
                  <a:gd name="connsiteY4-80" fmla="*/ 3774280 h 3776662"/>
                  <a:gd name="connsiteX5-81" fmla="*/ 166689 w 272825"/>
                  <a:gd name="connsiteY5-82" fmla="*/ 3776661 h 3776662"/>
                  <a:gd name="connsiteX6-83" fmla="*/ 107157 w 272825"/>
                  <a:gd name="connsiteY6-84" fmla="*/ 3774280 h 3776662"/>
                  <a:gd name="connsiteX7-85" fmla="*/ 57151 w 272825"/>
                  <a:gd name="connsiteY7-86" fmla="*/ 3776661 h 3776662"/>
                  <a:gd name="connsiteX8-87" fmla="*/ 0 w 272825"/>
                  <a:gd name="connsiteY8-88" fmla="*/ 3776662 h 3776662"/>
                  <a:gd name="connsiteX9-89" fmla="*/ 1 w 272825"/>
                  <a:gd name="connsiteY9-90" fmla="*/ 3609974 h 3776662"/>
                  <a:gd name="connsiteX10" fmla="*/ 0 w 272825"/>
                  <a:gd name="connsiteY10" fmla="*/ 0 h 3776662"/>
                  <a:gd name="connsiteX0-91" fmla="*/ 0 w 273845"/>
                  <a:gd name="connsiteY0-92" fmla="*/ 0 h 3776662"/>
                  <a:gd name="connsiteX1-93" fmla="*/ 272825 w 273845"/>
                  <a:gd name="connsiteY1-94" fmla="*/ 0 h 3776662"/>
                  <a:gd name="connsiteX2-95" fmla="*/ 273845 w 273845"/>
                  <a:gd name="connsiteY2-96" fmla="*/ 3581399 h 3776662"/>
                  <a:gd name="connsiteX3-97" fmla="*/ 272825 w 273845"/>
                  <a:gd name="connsiteY3-98" fmla="*/ 3776662 h 3776662"/>
                  <a:gd name="connsiteX4-99" fmla="*/ 252414 w 273845"/>
                  <a:gd name="connsiteY4-100" fmla="*/ 3776661 h 3776662"/>
                  <a:gd name="connsiteX5-101" fmla="*/ 221457 w 273845"/>
                  <a:gd name="connsiteY5-102" fmla="*/ 3774280 h 3776662"/>
                  <a:gd name="connsiteX6-103" fmla="*/ 166689 w 273845"/>
                  <a:gd name="connsiteY6-104" fmla="*/ 3776661 h 3776662"/>
                  <a:gd name="connsiteX7-105" fmla="*/ 107157 w 273845"/>
                  <a:gd name="connsiteY7-106" fmla="*/ 3774280 h 3776662"/>
                  <a:gd name="connsiteX8-107" fmla="*/ 57151 w 273845"/>
                  <a:gd name="connsiteY8-108" fmla="*/ 3776661 h 3776662"/>
                  <a:gd name="connsiteX9-109" fmla="*/ 0 w 273845"/>
                  <a:gd name="connsiteY9-110" fmla="*/ 3776662 h 3776662"/>
                  <a:gd name="connsiteX10-111" fmla="*/ 1 w 273845"/>
                  <a:gd name="connsiteY10-112" fmla="*/ 3609974 h 3776662"/>
                  <a:gd name="connsiteX11" fmla="*/ 0 w 273845"/>
                  <a:gd name="connsiteY11" fmla="*/ 0 h 3776662"/>
                  <a:gd name="connsiteX0-113" fmla="*/ 0 w 273845"/>
                  <a:gd name="connsiteY0-114" fmla="*/ 0 h 3776662"/>
                  <a:gd name="connsiteX1-115" fmla="*/ 272825 w 273845"/>
                  <a:gd name="connsiteY1-116" fmla="*/ 0 h 3776662"/>
                  <a:gd name="connsiteX2-117" fmla="*/ 273845 w 273845"/>
                  <a:gd name="connsiteY2-118" fmla="*/ 3581399 h 3776662"/>
                  <a:gd name="connsiteX3-119" fmla="*/ 252414 w 273845"/>
                  <a:gd name="connsiteY3-120" fmla="*/ 3776661 h 3776662"/>
                  <a:gd name="connsiteX4-121" fmla="*/ 221457 w 273845"/>
                  <a:gd name="connsiteY4-122" fmla="*/ 3774280 h 3776662"/>
                  <a:gd name="connsiteX5-123" fmla="*/ 166689 w 273845"/>
                  <a:gd name="connsiteY5-124" fmla="*/ 3776661 h 3776662"/>
                  <a:gd name="connsiteX6-125" fmla="*/ 107157 w 273845"/>
                  <a:gd name="connsiteY6-126" fmla="*/ 3774280 h 3776662"/>
                  <a:gd name="connsiteX7-127" fmla="*/ 57151 w 273845"/>
                  <a:gd name="connsiteY7-128" fmla="*/ 3776661 h 3776662"/>
                  <a:gd name="connsiteX8-129" fmla="*/ 0 w 273845"/>
                  <a:gd name="connsiteY8-130" fmla="*/ 3776662 h 3776662"/>
                  <a:gd name="connsiteX9-131" fmla="*/ 1 w 273845"/>
                  <a:gd name="connsiteY9-132" fmla="*/ 3609974 h 3776662"/>
                  <a:gd name="connsiteX10-133" fmla="*/ 0 w 273845"/>
                  <a:gd name="connsiteY10-134" fmla="*/ 0 h 3776662"/>
                  <a:gd name="connsiteX0-135" fmla="*/ 0 w 273845"/>
                  <a:gd name="connsiteY0-136" fmla="*/ 0 h 3776661"/>
                  <a:gd name="connsiteX1-137" fmla="*/ 272825 w 273845"/>
                  <a:gd name="connsiteY1-138" fmla="*/ 0 h 3776661"/>
                  <a:gd name="connsiteX2-139" fmla="*/ 273845 w 273845"/>
                  <a:gd name="connsiteY2-140" fmla="*/ 3581399 h 3776661"/>
                  <a:gd name="connsiteX3-141" fmla="*/ 252414 w 273845"/>
                  <a:gd name="connsiteY3-142" fmla="*/ 3776661 h 3776661"/>
                  <a:gd name="connsiteX4-143" fmla="*/ 221457 w 273845"/>
                  <a:gd name="connsiteY4-144" fmla="*/ 3774280 h 3776661"/>
                  <a:gd name="connsiteX5-145" fmla="*/ 166689 w 273845"/>
                  <a:gd name="connsiteY5-146" fmla="*/ 3776661 h 3776661"/>
                  <a:gd name="connsiteX6-147" fmla="*/ 107157 w 273845"/>
                  <a:gd name="connsiteY6-148" fmla="*/ 3774280 h 3776661"/>
                  <a:gd name="connsiteX7-149" fmla="*/ 57151 w 273845"/>
                  <a:gd name="connsiteY7-150" fmla="*/ 3776661 h 3776661"/>
                  <a:gd name="connsiteX8-151" fmla="*/ 1 w 273845"/>
                  <a:gd name="connsiteY8-152" fmla="*/ 3609974 h 3776661"/>
                  <a:gd name="connsiteX9-153" fmla="*/ 0 w 273845"/>
                  <a:gd name="connsiteY9-154" fmla="*/ 0 h 3776661"/>
                  <a:gd name="connsiteX0-155" fmla="*/ 0 w 273845"/>
                  <a:gd name="connsiteY0-156" fmla="*/ 0 h 3776661"/>
                  <a:gd name="connsiteX1-157" fmla="*/ 272825 w 273845"/>
                  <a:gd name="connsiteY1-158" fmla="*/ 0 h 3776661"/>
                  <a:gd name="connsiteX2-159" fmla="*/ 273845 w 273845"/>
                  <a:gd name="connsiteY2-160" fmla="*/ 3581399 h 3776661"/>
                  <a:gd name="connsiteX3-161" fmla="*/ 252414 w 273845"/>
                  <a:gd name="connsiteY3-162" fmla="*/ 3776661 h 3776661"/>
                  <a:gd name="connsiteX4-163" fmla="*/ 221457 w 273845"/>
                  <a:gd name="connsiteY4-164" fmla="*/ 3774280 h 3776661"/>
                  <a:gd name="connsiteX5-165" fmla="*/ 166689 w 273845"/>
                  <a:gd name="connsiteY5-166" fmla="*/ 3776661 h 3776661"/>
                  <a:gd name="connsiteX6-167" fmla="*/ 104776 w 273845"/>
                  <a:gd name="connsiteY6-168" fmla="*/ 3664743 h 3776661"/>
                  <a:gd name="connsiteX7-169" fmla="*/ 57151 w 273845"/>
                  <a:gd name="connsiteY7-170" fmla="*/ 3776661 h 3776661"/>
                  <a:gd name="connsiteX8-171" fmla="*/ 1 w 273845"/>
                  <a:gd name="connsiteY8-172" fmla="*/ 3609974 h 3776661"/>
                  <a:gd name="connsiteX9-173" fmla="*/ 0 w 273845"/>
                  <a:gd name="connsiteY9-174" fmla="*/ 0 h 3776661"/>
                  <a:gd name="connsiteX0-175" fmla="*/ 0 w 273845"/>
                  <a:gd name="connsiteY0-176" fmla="*/ 0 h 3776661"/>
                  <a:gd name="connsiteX1-177" fmla="*/ 272825 w 273845"/>
                  <a:gd name="connsiteY1-178" fmla="*/ 0 h 3776661"/>
                  <a:gd name="connsiteX2-179" fmla="*/ 273845 w 273845"/>
                  <a:gd name="connsiteY2-180" fmla="*/ 3581399 h 3776661"/>
                  <a:gd name="connsiteX3-181" fmla="*/ 252414 w 273845"/>
                  <a:gd name="connsiteY3-182" fmla="*/ 3776661 h 3776661"/>
                  <a:gd name="connsiteX4-183" fmla="*/ 221457 w 273845"/>
                  <a:gd name="connsiteY4-184" fmla="*/ 3774280 h 3776661"/>
                  <a:gd name="connsiteX5-185" fmla="*/ 166689 w 273845"/>
                  <a:gd name="connsiteY5-186" fmla="*/ 3776661 h 3776661"/>
                  <a:gd name="connsiteX6-187" fmla="*/ 104776 w 273845"/>
                  <a:gd name="connsiteY6-188" fmla="*/ 3664743 h 3776661"/>
                  <a:gd name="connsiteX7-189" fmla="*/ 57151 w 273845"/>
                  <a:gd name="connsiteY7-190" fmla="*/ 3750467 h 3776661"/>
                  <a:gd name="connsiteX8-191" fmla="*/ 1 w 273845"/>
                  <a:gd name="connsiteY8-192" fmla="*/ 3609974 h 3776661"/>
                  <a:gd name="connsiteX9-193" fmla="*/ 0 w 273845"/>
                  <a:gd name="connsiteY9-194" fmla="*/ 0 h 3776661"/>
                  <a:gd name="connsiteX0-195" fmla="*/ 0 w 273845"/>
                  <a:gd name="connsiteY0-196" fmla="*/ 0 h 3776661"/>
                  <a:gd name="connsiteX1-197" fmla="*/ 272825 w 273845"/>
                  <a:gd name="connsiteY1-198" fmla="*/ 0 h 3776661"/>
                  <a:gd name="connsiteX2-199" fmla="*/ 273845 w 273845"/>
                  <a:gd name="connsiteY2-200" fmla="*/ 3581399 h 3776661"/>
                  <a:gd name="connsiteX3-201" fmla="*/ 252414 w 273845"/>
                  <a:gd name="connsiteY3-202" fmla="*/ 3776661 h 3776661"/>
                  <a:gd name="connsiteX4-203" fmla="*/ 228601 w 273845"/>
                  <a:gd name="connsiteY4-204" fmla="*/ 3629023 h 3776661"/>
                  <a:gd name="connsiteX5-205" fmla="*/ 166689 w 273845"/>
                  <a:gd name="connsiteY5-206" fmla="*/ 3776661 h 3776661"/>
                  <a:gd name="connsiteX6-207" fmla="*/ 104776 w 273845"/>
                  <a:gd name="connsiteY6-208" fmla="*/ 3664743 h 3776661"/>
                  <a:gd name="connsiteX7-209" fmla="*/ 57151 w 273845"/>
                  <a:gd name="connsiteY7-210" fmla="*/ 3750467 h 3776661"/>
                  <a:gd name="connsiteX8-211" fmla="*/ 1 w 273845"/>
                  <a:gd name="connsiteY8-212" fmla="*/ 3609974 h 3776661"/>
                  <a:gd name="connsiteX9-213" fmla="*/ 0 w 273845"/>
                  <a:gd name="connsiteY9-214" fmla="*/ 0 h 3776661"/>
                  <a:gd name="connsiteX0-215" fmla="*/ 0 w 273845"/>
                  <a:gd name="connsiteY0-216" fmla="*/ 0 h 3776661"/>
                  <a:gd name="connsiteX1-217" fmla="*/ 272825 w 273845"/>
                  <a:gd name="connsiteY1-218" fmla="*/ 0 h 3776661"/>
                  <a:gd name="connsiteX2-219" fmla="*/ 273845 w 273845"/>
                  <a:gd name="connsiteY2-220" fmla="*/ 3581399 h 3776661"/>
                  <a:gd name="connsiteX3-221" fmla="*/ 250032 w 273845"/>
                  <a:gd name="connsiteY3-222" fmla="*/ 3695699 h 3776661"/>
                  <a:gd name="connsiteX4-223" fmla="*/ 228601 w 273845"/>
                  <a:gd name="connsiteY4-224" fmla="*/ 3629023 h 3776661"/>
                  <a:gd name="connsiteX5-225" fmla="*/ 166689 w 273845"/>
                  <a:gd name="connsiteY5-226" fmla="*/ 3776661 h 3776661"/>
                  <a:gd name="connsiteX6-227" fmla="*/ 104776 w 273845"/>
                  <a:gd name="connsiteY6-228" fmla="*/ 3664743 h 3776661"/>
                  <a:gd name="connsiteX7-229" fmla="*/ 57151 w 273845"/>
                  <a:gd name="connsiteY7-230" fmla="*/ 3750467 h 3776661"/>
                  <a:gd name="connsiteX8-231" fmla="*/ 1 w 273845"/>
                  <a:gd name="connsiteY8-232" fmla="*/ 3609974 h 3776661"/>
                  <a:gd name="connsiteX9-233" fmla="*/ 0 w 273845"/>
                  <a:gd name="connsiteY9-234" fmla="*/ 0 h 3776661"/>
                  <a:gd name="connsiteX0-235" fmla="*/ 0 w 273845"/>
                  <a:gd name="connsiteY0-236" fmla="*/ 0 h 3776661"/>
                  <a:gd name="connsiteX1-237" fmla="*/ 272825 w 273845"/>
                  <a:gd name="connsiteY1-238" fmla="*/ 0 h 3776661"/>
                  <a:gd name="connsiteX2-239" fmla="*/ 273845 w 273845"/>
                  <a:gd name="connsiteY2-240" fmla="*/ 3581399 h 3776661"/>
                  <a:gd name="connsiteX3-241" fmla="*/ 247651 w 273845"/>
                  <a:gd name="connsiteY3-242" fmla="*/ 3702843 h 3776661"/>
                  <a:gd name="connsiteX4-243" fmla="*/ 228601 w 273845"/>
                  <a:gd name="connsiteY4-244" fmla="*/ 3629023 h 3776661"/>
                  <a:gd name="connsiteX5-245" fmla="*/ 166689 w 273845"/>
                  <a:gd name="connsiteY5-246" fmla="*/ 3776661 h 3776661"/>
                  <a:gd name="connsiteX6-247" fmla="*/ 104776 w 273845"/>
                  <a:gd name="connsiteY6-248" fmla="*/ 3664743 h 3776661"/>
                  <a:gd name="connsiteX7-249" fmla="*/ 57151 w 273845"/>
                  <a:gd name="connsiteY7-250" fmla="*/ 3750467 h 3776661"/>
                  <a:gd name="connsiteX8-251" fmla="*/ 1 w 273845"/>
                  <a:gd name="connsiteY8-252" fmla="*/ 3609974 h 3776661"/>
                  <a:gd name="connsiteX9-253" fmla="*/ 0 w 273845"/>
                  <a:gd name="connsiteY9-254" fmla="*/ 0 h 3776661"/>
                  <a:gd name="connsiteX0-255" fmla="*/ 0 w 273845"/>
                  <a:gd name="connsiteY0-256" fmla="*/ 0 h 3776661"/>
                  <a:gd name="connsiteX1-257" fmla="*/ 272825 w 273845"/>
                  <a:gd name="connsiteY1-258" fmla="*/ 0 h 3776661"/>
                  <a:gd name="connsiteX2-259" fmla="*/ 273845 w 273845"/>
                  <a:gd name="connsiteY2-260" fmla="*/ 3581399 h 3776661"/>
                  <a:gd name="connsiteX3-261" fmla="*/ 247651 w 273845"/>
                  <a:gd name="connsiteY3-262" fmla="*/ 3702843 h 3776661"/>
                  <a:gd name="connsiteX4-263" fmla="*/ 228601 w 273845"/>
                  <a:gd name="connsiteY4-264" fmla="*/ 3629023 h 3776661"/>
                  <a:gd name="connsiteX5-265" fmla="*/ 166689 w 273845"/>
                  <a:gd name="connsiteY5-266" fmla="*/ 3776661 h 3776661"/>
                  <a:gd name="connsiteX6-267" fmla="*/ 104776 w 273845"/>
                  <a:gd name="connsiteY6-268" fmla="*/ 3664743 h 3776661"/>
                  <a:gd name="connsiteX7-269" fmla="*/ 57151 w 273845"/>
                  <a:gd name="connsiteY7-270" fmla="*/ 3750467 h 3776661"/>
                  <a:gd name="connsiteX8-271" fmla="*/ 1 w 273845"/>
                  <a:gd name="connsiteY8-272" fmla="*/ 3609974 h 3776661"/>
                  <a:gd name="connsiteX9-273" fmla="*/ 0 w 273845"/>
                  <a:gd name="connsiteY9-274" fmla="*/ 0 h 3776661"/>
                  <a:gd name="connsiteX0-275" fmla="*/ 0 w 273845"/>
                  <a:gd name="connsiteY0-276" fmla="*/ 0 h 3776661"/>
                  <a:gd name="connsiteX1-277" fmla="*/ 272825 w 273845"/>
                  <a:gd name="connsiteY1-278" fmla="*/ 0 h 3776661"/>
                  <a:gd name="connsiteX2-279" fmla="*/ 273845 w 273845"/>
                  <a:gd name="connsiteY2-280" fmla="*/ 3581399 h 3776661"/>
                  <a:gd name="connsiteX3-281" fmla="*/ 247651 w 273845"/>
                  <a:gd name="connsiteY3-282" fmla="*/ 3702843 h 3776661"/>
                  <a:gd name="connsiteX4-283" fmla="*/ 228601 w 273845"/>
                  <a:gd name="connsiteY4-284" fmla="*/ 3629023 h 3776661"/>
                  <a:gd name="connsiteX5-285" fmla="*/ 166689 w 273845"/>
                  <a:gd name="connsiteY5-286" fmla="*/ 3776661 h 3776661"/>
                  <a:gd name="connsiteX6-287" fmla="*/ 104776 w 273845"/>
                  <a:gd name="connsiteY6-288" fmla="*/ 3664743 h 3776661"/>
                  <a:gd name="connsiteX7-289" fmla="*/ 57151 w 273845"/>
                  <a:gd name="connsiteY7-290" fmla="*/ 3750467 h 3776661"/>
                  <a:gd name="connsiteX8-291" fmla="*/ 1 w 273845"/>
                  <a:gd name="connsiteY8-292" fmla="*/ 3609974 h 3776661"/>
                  <a:gd name="connsiteX9-293" fmla="*/ 0 w 273845"/>
                  <a:gd name="connsiteY9-294" fmla="*/ 0 h 3776661"/>
                  <a:gd name="connsiteX0-295" fmla="*/ 0 w 273845"/>
                  <a:gd name="connsiteY0-296" fmla="*/ 0 h 3776661"/>
                  <a:gd name="connsiteX1-297" fmla="*/ 272825 w 273845"/>
                  <a:gd name="connsiteY1-298" fmla="*/ 0 h 3776661"/>
                  <a:gd name="connsiteX2-299" fmla="*/ 273845 w 273845"/>
                  <a:gd name="connsiteY2-300" fmla="*/ 3581399 h 3776661"/>
                  <a:gd name="connsiteX3-301" fmla="*/ 247651 w 273845"/>
                  <a:gd name="connsiteY3-302" fmla="*/ 3702843 h 3776661"/>
                  <a:gd name="connsiteX4-303" fmla="*/ 228601 w 273845"/>
                  <a:gd name="connsiteY4-304" fmla="*/ 3629023 h 3776661"/>
                  <a:gd name="connsiteX5-305" fmla="*/ 166689 w 273845"/>
                  <a:gd name="connsiteY5-306" fmla="*/ 3776661 h 3776661"/>
                  <a:gd name="connsiteX6-307" fmla="*/ 104776 w 273845"/>
                  <a:gd name="connsiteY6-308" fmla="*/ 3664743 h 3776661"/>
                  <a:gd name="connsiteX7-309" fmla="*/ 57151 w 273845"/>
                  <a:gd name="connsiteY7-310" fmla="*/ 3750467 h 3776661"/>
                  <a:gd name="connsiteX8-311" fmla="*/ 1 w 273845"/>
                  <a:gd name="connsiteY8-312" fmla="*/ 3609974 h 3776661"/>
                  <a:gd name="connsiteX9-313" fmla="*/ 0 w 273845"/>
                  <a:gd name="connsiteY9-314" fmla="*/ 0 h 3776661"/>
                  <a:gd name="connsiteX0-315" fmla="*/ 0 w 273845"/>
                  <a:gd name="connsiteY0-316" fmla="*/ 0 h 3776661"/>
                  <a:gd name="connsiteX1-317" fmla="*/ 272825 w 273845"/>
                  <a:gd name="connsiteY1-318" fmla="*/ 0 h 3776661"/>
                  <a:gd name="connsiteX2-319" fmla="*/ 273845 w 273845"/>
                  <a:gd name="connsiteY2-320" fmla="*/ 3581399 h 3776661"/>
                  <a:gd name="connsiteX3-321" fmla="*/ 247651 w 273845"/>
                  <a:gd name="connsiteY3-322" fmla="*/ 3702843 h 3776661"/>
                  <a:gd name="connsiteX4-323" fmla="*/ 228601 w 273845"/>
                  <a:gd name="connsiteY4-324" fmla="*/ 3629023 h 3776661"/>
                  <a:gd name="connsiteX5-325" fmla="*/ 166689 w 273845"/>
                  <a:gd name="connsiteY5-326" fmla="*/ 3776661 h 3776661"/>
                  <a:gd name="connsiteX6-327" fmla="*/ 104776 w 273845"/>
                  <a:gd name="connsiteY6-328" fmla="*/ 3664743 h 3776661"/>
                  <a:gd name="connsiteX7-329" fmla="*/ 57151 w 273845"/>
                  <a:gd name="connsiteY7-330" fmla="*/ 3750467 h 3776661"/>
                  <a:gd name="connsiteX8-331" fmla="*/ 1 w 273845"/>
                  <a:gd name="connsiteY8-332" fmla="*/ 3609974 h 3776661"/>
                  <a:gd name="connsiteX9-333" fmla="*/ 0 w 273845"/>
                  <a:gd name="connsiteY9-334" fmla="*/ 0 h 3776661"/>
                  <a:gd name="connsiteX0-335" fmla="*/ 0 w 273845"/>
                  <a:gd name="connsiteY0-336" fmla="*/ 0 h 3776661"/>
                  <a:gd name="connsiteX1-337" fmla="*/ 272825 w 273845"/>
                  <a:gd name="connsiteY1-338" fmla="*/ 0 h 3776661"/>
                  <a:gd name="connsiteX2-339" fmla="*/ 273845 w 273845"/>
                  <a:gd name="connsiteY2-340" fmla="*/ 3581399 h 3776661"/>
                  <a:gd name="connsiteX3-341" fmla="*/ 247651 w 273845"/>
                  <a:gd name="connsiteY3-342" fmla="*/ 3702843 h 3776661"/>
                  <a:gd name="connsiteX4-343" fmla="*/ 228601 w 273845"/>
                  <a:gd name="connsiteY4-344" fmla="*/ 3629023 h 3776661"/>
                  <a:gd name="connsiteX5-345" fmla="*/ 166689 w 273845"/>
                  <a:gd name="connsiteY5-346" fmla="*/ 3776661 h 3776661"/>
                  <a:gd name="connsiteX6-347" fmla="*/ 104776 w 273845"/>
                  <a:gd name="connsiteY6-348" fmla="*/ 3664743 h 3776661"/>
                  <a:gd name="connsiteX7-349" fmla="*/ 57151 w 273845"/>
                  <a:gd name="connsiteY7-350" fmla="*/ 3750467 h 3776661"/>
                  <a:gd name="connsiteX8-351" fmla="*/ 1 w 273845"/>
                  <a:gd name="connsiteY8-352" fmla="*/ 3609974 h 3776661"/>
                  <a:gd name="connsiteX9-353" fmla="*/ 0 w 273845"/>
                  <a:gd name="connsiteY9-354" fmla="*/ 0 h 3776661"/>
                  <a:gd name="connsiteX0-355" fmla="*/ 0 w 273845"/>
                  <a:gd name="connsiteY0-356" fmla="*/ 0 h 3776887"/>
                  <a:gd name="connsiteX1-357" fmla="*/ 272825 w 273845"/>
                  <a:gd name="connsiteY1-358" fmla="*/ 0 h 3776887"/>
                  <a:gd name="connsiteX2-359" fmla="*/ 273845 w 273845"/>
                  <a:gd name="connsiteY2-360" fmla="*/ 3581399 h 3776887"/>
                  <a:gd name="connsiteX3-361" fmla="*/ 247651 w 273845"/>
                  <a:gd name="connsiteY3-362" fmla="*/ 3702843 h 3776887"/>
                  <a:gd name="connsiteX4-363" fmla="*/ 228601 w 273845"/>
                  <a:gd name="connsiteY4-364" fmla="*/ 3629023 h 3776887"/>
                  <a:gd name="connsiteX5-365" fmla="*/ 166689 w 273845"/>
                  <a:gd name="connsiteY5-366" fmla="*/ 3776661 h 3776887"/>
                  <a:gd name="connsiteX6-367" fmla="*/ 104776 w 273845"/>
                  <a:gd name="connsiteY6-368" fmla="*/ 3664743 h 3776887"/>
                  <a:gd name="connsiteX7-369" fmla="*/ 57151 w 273845"/>
                  <a:gd name="connsiteY7-370" fmla="*/ 3750467 h 3776887"/>
                  <a:gd name="connsiteX8-371" fmla="*/ 1 w 273845"/>
                  <a:gd name="connsiteY8-372" fmla="*/ 3609974 h 3776887"/>
                  <a:gd name="connsiteX9-373" fmla="*/ 0 w 273845"/>
                  <a:gd name="connsiteY9-374" fmla="*/ 0 h 3776887"/>
                  <a:gd name="connsiteX0-375" fmla="*/ 0 w 273845"/>
                  <a:gd name="connsiteY0-376" fmla="*/ 0 h 3776887"/>
                  <a:gd name="connsiteX1-377" fmla="*/ 272825 w 273845"/>
                  <a:gd name="connsiteY1-378" fmla="*/ 0 h 3776887"/>
                  <a:gd name="connsiteX2-379" fmla="*/ 273845 w 273845"/>
                  <a:gd name="connsiteY2-380" fmla="*/ 3581399 h 3776887"/>
                  <a:gd name="connsiteX3-381" fmla="*/ 247651 w 273845"/>
                  <a:gd name="connsiteY3-382" fmla="*/ 3702843 h 3776887"/>
                  <a:gd name="connsiteX4-383" fmla="*/ 228601 w 273845"/>
                  <a:gd name="connsiteY4-384" fmla="*/ 3629023 h 3776887"/>
                  <a:gd name="connsiteX5-385" fmla="*/ 166689 w 273845"/>
                  <a:gd name="connsiteY5-386" fmla="*/ 3776661 h 3776887"/>
                  <a:gd name="connsiteX6-387" fmla="*/ 104776 w 273845"/>
                  <a:gd name="connsiteY6-388" fmla="*/ 3664743 h 3776887"/>
                  <a:gd name="connsiteX7-389" fmla="*/ 57151 w 273845"/>
                  <a:gd name="connsiteY7-390" fmla="*/ 3750467 h 3776887"/>
                  <a:gd name="connsiteX8-391" fmla="*/ 1 w 273845"/>
                  <a:gd name="connsiteY8-392" fmla="*/ 3609974 h 3776887"/>
                  <a:gd name="connsiteX9-393" fmla="*/ 0 w 273845"/>
                  <a:gd name="connsiteY9-394" fmla="*/ 0 h 3776887"/>
                  <a:gd name="connsiteX0-395" fmla="*/ 0 w 273845"/>
                  <a:gd name="connsiteY0-396" fmla="*/ 0 h 3776887"/>
                  <a:gd name="connsiteX1-397" fmla="*/ 272825 w 273845"/>
                  <a:gd name="connsiteY1-398" fmla="*/ 0 h 3776887"/>
                  <a:gd name="connsiteX2-399" fmla="*/ 273845 w 273845"/>
                  <a:gd name="connsiteY2-400" fmla="*/ 3581399 h 3776887"/>
                  <a:gd name="connsiteX3-401" fmla="*/ 247651 w 273845"/>
                  <a:gd name="connsiteY3-402" fmla="*/ 3702843 h 3776887"/>
                  <a:gd name="connsiteX4-403" fmla="*/ 228601 w 273845"/>
                  <a:gd name="connsiteY4-404" fmla="*/ 3629023 h 3776887"/>
                  <a:gd name="connsiteX5-405" fmla="*/ 166689 w 273845"/>
                  <a:gd name="connsiteY5-406" fmla="*/ 3776661 h 3776887"/>
                  <a:gd name="connsiteX6-407" fmla="*/ 104776 w 273845"/>
                  <a:gd name="connsiteY6-408" fmla="*/ 3664743 h 3776887"/>
                  <a:gd name="connsiteX7-409" fmla="*/ 57151 w 273845"/>
                  <a:gd name="connsiteY7-410" fmla="*/ 3750467 h 3776887"/>
                  <a:gd name="connsiteX8-411" fmla="*/ 1 w 273845"/>
                  <a:gd name="connsiteY8-412" fmla="*/ 3609974 h 3776887"/>
                  <a:gd name="connsiteX9-413" fmla="*/ 0 w 273845"/>
                  <a:gd name="connsiteY9-414" fmla="*/ 0 h 3776887"/>
                  <a:gd name="connsiteX0-415" fmla="*/ 0 w 273845"/>
                  <a:gd name="connsiteY0-416" fmla="*/ 0 h 3776859"/>
                  <a:gd name="connsiteX1-417" fmla="*/ 272825 w 273845"/>
                  <a:gd name="connsiteY1-418" fmla="*/ 0 h 3776859"/>
                  <a:gd name="connsiteX2-419" fmla="*/ 273845 w 273845"/>
                  <a:gd name="connsiteY2-420" fmla="*/ 3581399 h 3776859"/>
                  <a:gd name="connsiteX3-421" fmla="*/ 247651 w 273845"/>
                  <a:gd name="connsiteY3-422" fmla="*/ 3702843 h 3776859"/>
                  <a:gd name="connsiteX4-423" fmla="*/ 223839 w 273845"/>
                  <a:gd name="connsiteY4-424" fmla="*/ 3631404 h 3776859"/>
                  <a:gd name="connsiteX5-425" fmla="*/ 166689 w 273845"/>
                  <a:gd name="connsiteY5-426" fmla="*/ 3776661 h 3776859"/>
                  <a:gd name="connsiteX6-427" fmla="*/ 104776 w 273845"/>
                  <a:gd name="connsiteY6-428" fmla="*/ 3664743 h 3776859"/>
                  <a:gd name="connsiteX7-429" fmla="*/ 57151 w 273845"/>
                  <a:gd name="connsiteY7-430" fmla="*/ 3750467 h 3776859"/>
                  <a:gd name="connsiteX8-431" fmla="*/ 1 w 273845"/>
                  <a:gd name="connsiteY8-432" fmla="*/ 3609974 h 3776859"/>
                  <a:gd name="connsiteX9-433" fmla="*/ 0 w 273845"/>
                  <a:gd name="connsiteY9-434" fmla="*/ 0 h 3776859"/>
                  <a:gd name="connsiteX0-435" fmla="*/ 0 w 273845"/>
                  <a:gd name="connsiteY0-436" fmla="*/ 0 h 3776859"/>
                  <a:gd name="connsiteX1-437" fmla="*/ 272825 w 273845"/>
                  <a:gd name="connsiteY1-438" fmla="*/ 0 h 3776859"/>
                  <a:gd name="connsiteX2-439" fmla="*/ 273845 w 273845"/>
                  <a:gd name="connsiteY2-440" fmla="*/ 3581399 h 3776859"/>
                  <a:gd name="connsiteX3-441" fmla="*/ 247651 w 273845"/>
                  <a:gd name="connsiteY3-442" fmla="*/ 3702843 h 3776859"/>
                  <a:gd name="connsiteX4-443" fmla="*/ 223839 w 273845"/>
                  <a:gd name="connsiteY4-444" fmla="*/ 3631404 h 3776859"/>
                  <a:gd name="connsiteX5-445" fmla="*/ 166689 w 273845"/>
                  <a:gd name="connsiteY5-446" fmla="*/ 3776661 h 3776859"/>
                  <a:gd name="connsiteX6-447" fmla="*/ 104776 w 273845"/>
                  <a:gd name="connsiteY6-448" fmla="*/ 3664743 h 3776859"/>
                  <a:gd name="connsiteX7-449" fmla="*/ 57151 w 273845"/>
                  <a:gd name="connsiteY7-450" fmla="*/ 3750467 h 3776859"/>
                  <a:gd name="connsiteX8-451" fmla="*/ 1 w 273845"/>
                  <a:gd name="connsiteY8-452" fmla="*/ 3609974 h 3776859"/>
                  <a:gd name="connsiteX9-453" fmla="*/ 0 w 273845"/>
                  <a:gd name="connsiteY9-454" fmla="*/ 0 h 3776859"/>
                  <a:gd name="connsiteX0-455" fmla="*/ 0 w 273894"/>
                  <a:gd name="connsiteY0-456" fmla="*/ 0 h 3776859"/>
                  <a:gd name="connsiteX1-457" fmla="*/ 272825 w 273894"/>
                  <a:gd name="connsiteY1-458" fmla="*/ 0 h 3776859"/>
                  <a:gd name="connsiteX2-459" fmla="*/ 273845 w 273894"/>
                  <a:gd name="connsiteY2-460" fmla="*/ 3581399 h 3776859"/>
                  <a:gd name="connsiteX3-461" fmla="*/ 247651 w 273894"/>
                  <a:gd name="connsiteY3-462" fmla="*/ 3702843 h 3776859"/>
                  <a:gd name="connsiteX4-463" fmla="*/ 223839 w 273894"/>
                  <a:gd name="connsiteY4-464" fmla="*/ 3631404 h 3776859"/>
                  <a:gd name="connsiteX5-465" fmla="*/ 166689 w 273894"/>
                  <a:gd name="connsiteY5-466" fmla="*/ 3776661 h 3776859"/>
                  <a:gd name="connsiteX6-467" fmla="*/ 104776 w 273894"/>
                  <a:gd name="connsiteY6-468" fmla="*/ 3664743 h 3776859"/>
                  <a:gd name="connsiteX7-469" fmla="*/ 57151 w 273894"/>
                  <a:gd name="connsiteY7-470" fmla="*/ 3750467 h 3776859"/>
                  <a:gd name="connsiteX8-471" fmla="*/ 1 w 273894"/>
                  <a:gd name="connsiteY8-472" fmla="*/ 3609974 h 3776859"/>
                  <a:gd name="connsiteX9-473" fmla="*/ 0 w 273894"/>
                  <a:gd name="connsiteY9-474" fmla="*/ 0 h 3776859"/>
                  <a:gd name="connsiteX0-475" fmla="*/ 0 w 273894"/>
                  <a:gd name="connsiteY0-476" fmla="*/ 0 h 3776859"/>
                  <a:gd name="connsiteX1-477" fmla="*/ 272825 w 273894"/>
                  <a:gd name="connsiteY1-478" fmla="*/ 0 h 3776859"/>
                  <a:gd name="connsiteX2-479" fmla="*/ 273845 w 273894"/>
                  <a:gd name="connsiteY2-480" fmla="*/ 3581399 h 3776859"/>
                  <a:gd name="connsiteX3-481" fmla="*/ 247651 w 273894"/>
                  <a:gd name="connsiteY3-482" fmla="*/ 3702843 h 3776859"/>
                  <a:gd name="connsiteX4-483" fmla="*/ 223839 w 273894"/>
                  <a:gd name="connsiteY4-484" fmla="*/ 3631404 h 3776859"/>
                  <a:gd name="connsiteX5-485" fmla="*/ 166689 w 273894"/>
                  <a:gd name="connsiteY5-486" fmla="*/ 3776661 h 3776859"/>
                  <a:gd name="connsiteX6-487" fmla="*/ 104776 w 273894"/>
                  <a:gd name="connsiteY6-488" fmla="*/ 3664743 h 3776859"/>
                  <a:gd name="connsiteX7-489" fmla="*/ 57151 w 273894"/>
                  <a:gd name="connsiteY7-490" fmla="*/ 3750467 h 3776859"/>
                  <a:gd name="connsiteX8-491" fmla="*/ 1 w 273894"/>
                  <a:gd name="connsiteY8-492" fmla="*/ 3609974 h 3776859"/>
                  <a:gd name="connsiteX9-493" fmla="*/ 0 w 273894"/>
                  <a:gd name="connsiteY9-494" fmla="*/ 0 h 3776859"/>
                  <a:gd name="connsiteX0-495" fmla="*/ 0 w 273845"/>
                  <a:gd name="connsiteY0-496" fmla="*/ 0 h 3776859"/>
                  <a:gd name="connsiteX1-497" fmla="*/ 272825 w 273845"/>
                  <a:gd name="connsiteY1-498" fmla="*/ 0 h 3776859"/>
                  <a:gd name="connsiteX2-499" fmla="*/ 273845 w 273845"/>
                  <a:gd name="connsiteY2-500" fmla="*/ 3581399 h 3776859"/>
                  <a:gd name="connsiteX3-501" fmla="*/ 247651 w 273845"/>
                  <a:gd name="connsiteY3-502" fmla="*/ 3702843 h 3776859"/>
                  <a:gd name="connsiteX4-503" fmla="*/ 223839 w 273845"/>
                  <a:gd name="connsiteY4-504" fmla="*/ 3631404 h 3776859"/>
                  <a:gd name="connsiteX5-505" fmla="*/ 166689 w 273845"/>
                  <a:gd name="connsiteY5-506" fmla="*/ 3776661 h 3776859"/>
                  <a:gd name="connsiteX6-507" fmla="*/ 104776 w 273845"/>
                  <a:gd name="connsiteY6-508" fmla="*/ 3664743 h 3776859"/>
                  <a:gd name="connsiteX7-509" fmla="*/ 57151 w 273845"/>
                  <a:gd name="connsiteY7-510" fmla="*/ 3750467 h 3776859"/>
                  <a:gd name="connsiteX8-511" fmla="*/ 1 w 273845"/>
                  <a:gd name="connsiteY8-512" fmla="*/ 3609974 h 3776859"/>
                  <a:gd name="connsiteX9-513" fmla="*/ 0 w 273845"/>
                  <a:gd name="connsiteY9-514" fmla="*/ 0 h 3776859"/>
                  <a:gd name="connsiteX0-515" fmla="*/ 0 w 273845"/>
                  <a:gd name="connsiteY0-516" fmla="*/ 0 h 3776859"/>
                  <a:gd name="connsiteX1-517" fmla="*/ 272825 w 273845"/>
                  <a:gd name="connsiteY1-518" fmla="*/ 0 h 3776859"/>
                  <a:gd name="connsiteX2-519" fmla="*/ 273845 w 273845"/>
                  <a:gd name="connsiteY2-520" fmla="*/ 3581399 h 3776859"/>
                  <a:gd name="connsiteX3-521" fmla="*/ 252414 w 273845"/>
                  <a:gd name="connsiteY3-522" fmla="*/ 3702843 h 3776859"/>
                  <a:gd name="connsiteX4-523" fmla="*/ 223839 w 273845"/>
                  <a:gd name="connsiteY4-524" fmla="*/ 3631404 h 3776859"/>
                  <a:gd name="connsiteX5-525" fmla="*/ 166689 w 273845"/>
                  <a:gd name="connsiteY5-526" fmla="*/ 3776661 h 3776859"/>
                  <a:gd name="connsiteX6-527" fmla="*/ 104776 w 273845"/>
                  <a:gd name="connsiteY6-528" fmla="*/ 3664743 h 3776859"/>
                  <a:gd name="connsiteX7-529" fmla="*/ 57151 w 273845"/>
                  <a:gd name="connsiteY7-530" fmla="*/ 3750467 h 3776859"/>
                  <a:gd name="connsiteX8-531" fmla="*/ 1 w 273845"/>
                  <a:gd name="connsiteY8-532" fmla="*/ 3609974 h 3776859"/>
                  <a:gd name="connsiteX9-533" fmla="*/ 0 w 273845"/>
                  <a:gd name="connsiteY9-534" fmla="*/ 0 h 3776859"/>
                  <a:gd name="connsiteX0-535" fmla="*/ 0 w 273845"/>
                  <a:gd name="connsiteY0-536" fmla="*/ 0 h 3776859"/>
                  <a:gd name="connsiteX1-537" fmla="*/ 272825 w 273845"/>
                  <a:gd name="connsiteY1-538" fmla="*/ 0 h 3776859"/>
                  <a:gd name="connsiteX2-539" fmla="*/ 273845 w 273845"/>
                  <a:gd name="connsiteY2-540" fmla="*/ 3581399 h 3776859"/>
                  <a:gd name="connsiteX3-541" fmla="*/ 252414 w 273845"/>
                  <a:gd name="connsiteY3-542" fmla="*/ 3702843 h 3776859"/>
                  <a:gd name="connsiteX4-543" fmla="*/ 223839 w 273845"/>
                  <a:gd name="connsiteY4-544" fmla="*/ 3631404 h 3776859"/>
                  <a:gd name="connsiteX5-545" fmla="*/ 166689 w 273845"/>
                  <a:gd name="connsiteY5-546" fmla="*/ 3776661 h 3776859"/>
                  <a:gd name="connsiteX6-547" fmla="*/ 104776 w 273845"/>
                  <a:gd name="connsiteY6-548" fmla="*/ 3664743 h 3776859"/>
                  <a:gd name="connsiteX7-549" fmla="*/ 57151 w 273845"/>
                  <a:gd name="connsiteY7-550" fmla="*/ 3750467 h 3776859"/>
                  <a:gd name="connsiteX8-551" fmla="*/ 1 w 273845"/>
                  <a:gd name="connsiteY8-552" fmla="*/ 3609974 h 3776859"/>
                  <a:gd name="connsiteX9-553" fmla="*/ 0 w 273845"/>
                  <a:gd name="connsiteY9-554" fmla="*/ 0 h 3776859"/>
                  <a:gd name="connsiteX0-555" fmla="*/ 0 w 273845"/>
                  <a:gd name="connsiteY0-556" fmla="*/ 0 h 3776859"/>
                  <a:gd name="connsiteX1-557" fmla="*/ 272825 w 273845"/>
                  <a:gd name="connsiteY1-558" fmla="*/ 0 h 3776859"/>
                  <a:gd name="connsiteX2-559" fmla="*/ 273845 w 273845"/>
                  <a:gd name="connsiteY2-560" fmla="*/ 3581399 h 3776859"/>
                  <a:gd name="connsiteX3-561" fmla="*/ 245270 w 273845"/>
                  <a:gd name="connsiteY3-562" fmla="*/ 3702843 h 3776859"/>
                  <a:gd name="connsiteX4-563" fmla="*/ 223839 w 273845"/>
                  <a:gd name="connsiteY4-564" fmla="*/ 3631404 h 3776859"/>
                  <a:gd name="connsiteX5-565" fmla="*/ 166689 w 273845"/>
                  <a:gd name="connsiteY5-566" fmla="*/ 3776661 h 3776859"/>
                  <a:gd name="connsiteX6-567" fmla="*/ 104776 w 273845"/>
                  <a:gd name="connsiteY6-568" fmla="*/ 3664743 h 3776859"/>
                  <a:gd name="connsiteX7-569" fmla="*/ 57151 w 273845"/>
                  <a:gd name="connsiteY7-570" fmla="*/ 3750467 h 3776859"/>
                  <a:gd name="connsiteX8-571" fmla="*/ 1 w 273845"/>
                  <a:gd name="connsiteY8-572" fmla="*/ 3609974 h 3776859"/>
                  <a:gd name="connsiteX9-573" fmla="*/ 0 w 273845"/>
                  <a:gd name="connsiteY9-574" fmla="*/ 0 h 3776859"/>
                  <a:gd name="connsiteX0-575" fmla="*/ 0 w 273845"/>
                  <a:gd name="connsiteY0-576" fmla="*/ 0 h 3776859"/>
                  <a:gd name="connsiteX1-577" fmla="*/ 272825 w 273845"/>
                  <a:gd name="connsiteY1-578" fmla="*/ 0 h 3776859"/>
                  <a:gd name="connsiteX2-579" fmla="*/ 273845 w 273845"/>
                  <a:gd name="connsiteY2-580" fmla="*/ 3581399 h 3776859"/>
                  <a:gd name="connsiteX3-581" fmla="*/ 245270 w 273845"/>
                  <a:gd name="connsiteY3-582" fmla="*/ 3702843 h 3776859"/>
                  <a:gd name="connsiteX4-583" fmla="*/ 223839 w 273845"/>
                  <a:gd name="connsiteY4-584" fmla="*/ 3631404 h 3776859"/>
                  <a:gd name="connsiteX5-585" fmla="*/ 166689 w 273845"/>
                  <a:gd name="connsiteY5-586" fmla="*/ 3776661 h 3776859"/>
                  <a:gd name="connsiteX6-587" fmla="*/ 104776 w 273845"/>
                  <a:gd name="connsiteY6-588" fmla="*/ 3664743 h 3776859"/>
                  <a:gd name="connsiteX7-589" fmla="*/ 57151 w 273845"/>
                  <a:gd name="connsiteY7-590" fmla="*/ 3750467 h 3776859"/>
                  <a:gd name="connsiteX8-591" fmla="*/ 1 w 273845"/>
                  <a:gd name="connsiteY8-592" fmla="*/ 3609974 h 3776859"/>
                  <a:gd name="connsiteX9-593" fmla="*/ 0 w 273845"/>
                  <a:gd name="connsiteY9-594" fmla="*/ 0 h 3776859"/>
                  <a:gd name="connsiteX0-595" fmla="*/ 0 w 273845"/>
                  <a:gd name="connsiteY0-596" fmla="*/ 0 h 3776859"/>
                  <a:gd name="connsiteX1-597" fmla="*/ 272825 w 273845"/>
                  <a:gd name="connsiteY1-598" fmla="*/ 0 h 3776859"/>
                  <a:gd name="connsiteX2-599" fmla="*/ 273845 w 273845"/>
                  <a:gd name="connsiteY2-600" fmla="*/ 3581399 h 3776859"/>
                  <a:gd name="connsiteX3-601" fmla="*/ 245270 w 273845"/>
                  <a:gd name="connsiteY3-602" fmla="*/ 3702843 h 3776859"/>
                  <a:gd name="connsiteX4-603" fmla="*/ 223839 w 273845"/>
                  <a:gd name="connsiteY4-604" fmla="*/ 3631404 h 3776859"/>
                  <a:gd name="connsiteX5-605" fmla="*/ 166689 w 273845"/>
                  <a:gd name="connsiteY5-606" fmla="*/ 3776661 h 3776859"/>
                  <a:gd name="connsiteX6-607" fmla="*/ 104776 w 273845"/>
                  <a:gd name="connsiteY6-608" fmla="*/ 3664743 h 3776859"/>
                  <a:gd name="connsiteX7-609" fmla="*/ 57151 w 273845"/>
                  <a:gd name="connsiteY7-610" fmla="*/ 3750467 h 3776859"/>
                  <a:gd name="connsiteX8-611" fmla="*/ 1 w 273845"/>
                  <a:gd name="connsiteY8-612" fmla="*/ 3609974 h 3776859"/>
                  <a:gd name="connsiteX9-613" fmla="*/ 0 w 273845"/>
                  <a:gd name="connsiteY9-614" fmla="*/ 0 h 3776859"/>
                  <a:gd name="connsiteX0-615" fmla="*/ 0 w 273845"/>
                  <a:gd name="connsiteY0-616" fmla="*/ 0 h 3776859"/>
                  <a:gd name="connsiteX1-617" fmla="*/ 272825 w 273845"/>
                  <a:gd name="connsiteY1-618" fmla="*/ 0 h 3776859"/>
                  <a:gd name="connsiteX2-619" fmla="*/ 273845 w 273845"/>
                  <a:gd name="connsiteY2-620" fmla="*/ 3581399 h 3776859"/>
                  <a:gd name="connsiteX3-621" fmla="*/ 245270 w 273845"/>
                  <a:gd name="connsiteY3-622" fmla="*/ 3702843 h 3776859"/>
                  <a:gd name="connsiteX4-623" fmla="*/ 223839 w 273845"/>
                  <a:gd name="connsiteY4-624" fmla="*/ 3631404 h 3776859"/>
                  <a:gd name="connsiteX5-625" fmla="*/ 166689 w 273845"/>
                  <a:gd name="connsiteY5-626" fmla="*/ 3776661 h 3776859"/>
                  <a:gd name="connsiteX6-627" fmla="*/ 104776 w 273845"/>
                  <a:gd name="connsiteY6-628" fmla="*/ 3664743 h 3776859"/>
                  <a:gd name="connsiteX7-629" fmla="*/ 57151 w 273845"/>
                  <a:gd name="connsiteY7-630" fmla="*/ 3750467 h 3776859"/>
                  <a:gd name="connsiteX8-631" fmla="*/ 1 w 273845"/>
                  <a:gd name="connsiteY8-632" fmla="*/ 3609974 h 3776859"/>
                  <a:gd name="connsiteX9-633" fmla="*/ 0 w 273845"/>
                  <a:gd name="connsiteY9-634" fmla="*/ 0 h 3776859"/>
                  <a:gd name="connsiteX0-635" fmla="*/ 0 w 273845"/>
                  <a:gd name="connsiteY0-636" fmla="*/ 0 h 3776859"/>
                  <a:gd name="connsiteX1-637" fmla="*/ 272825 w 273845"/>
                  <a:gd name="connsiteY1-638" fmla="*/ 0 h 3776859"/>
                  <a:gd name="connsiteX2-639" fmla="*/ 273845 w 273845"/>
                  <a:gd name="connsiteY2-640" fmla="*/ 3581399 h 3776859"/>
                  <a:gd name="connsiteX3-641" fmla="*/ 245270 w 273845"/>
                  <a:gd name="connsiteY3-642" fmla="*/ 3702843 h 3776859"/>
                  <a:gd name="connsiteX4-643" fmla="*/ 223839 w 273845"/>
                  <a:gd name="connsiteY4-644" fmla="*/ 3631404 h 3776859"/>
                  <a:gd name="connsiteX5-645" fmla="*/ 166689 w 273845"/>
                  <a:gd name="connsiteY5-646" fmla="*/ 3776661 h 3776859"/>
                  <a:gd name="connsiteX6-647" fmla="*/ 104776 w 273845"/>
                  <a:gd name="connsiteY6-648" fmla="*/ 3664743 h 3776859"/>
                  <a:gd name="connsiteX7-649" fmla="*/ 57151 w 273845"/>
                  <a:gd name="connsiteY7-650" fmla="*/ 3750467 h 3776859"/>
                  <a:gd name="connsiteX8-651" fmla="*/ 1 w 273845"/>
                  <a:gd name="connsiteY8-652" fmla="*/ 3609974 h 3776859"/>
                  <a:gd name="connsiteX9-653" fmla="*/ 0 w 273845"/>
                  <a:gd name="connsiteY9-654" fmla="*/ 0 h 3776859"/>
                  <a:gd name="connsiteX0-655" fmla="*/ 0 w 273845"/>
                  <a:gd name="connsiteY0-656" fmla="*/ 0 h 3776859"/>
                  <a:gd name="connsiteX1-657" fmla="*/ 272825 w 273845"/>
                  <a:gd name="connsiteY1-658" fmla="*/ 0 h 3776859"/>
                  <a:gd name="connsiteX2-659" fmla="*/ 273845 w 273845"/>
                  <a:gd name="connsiteY2-660" fmla="*/ 3581399 h 3776859"/>
                  <a:gd name="connsiteX3-661" fmla="*/ 245270 w 273845"/>
                  <a:gd name="connsiteY3-662" fmla="*/ 3702843 h 3776859"/>
                  <a:gd name="connsiteX4-663" fmla="*/ 223839 w 273845"/>
                  <a:gd name="connsiteY4-664" fmla="*/ 3631404 h 3776859"/>
                  <a:gd name="connsiteX5-665" fmla="*/ 166689 w 273845"/>
                  <a:gd name="connsiteY5-666" fmla="*/ 3776661 h 3776859"/>
                  <a:gd name="connsiteX6-667" fmla="*/ 104776 w 273845"/>
                  <a:gd name="connsiteY6-668" fmla="*/ 3664743 h 3776859"/>
                  <a:gd name="connsiteX7-669" fmla="*/ 57151 w 273845"/>
                  <a:gd name="connsiteY7-670" fmla="*/ 3750467 h 3776859"/>
                  <a:gd name="connsiteX8-671" fmla="*/ 1 w 273845"/>
                  <a:gd name="connsiteY8-672" fmla="*/ 3609974 h 3776859"/>
                  <a:gd name="connsiteX9-673" fmla="*/ 0 w 273845"/>
                  <a:gd name="connsiteY9-674" fmla="*/ 0 h 3776859"/>
                  <a:gd name="connsiteX0-675" fmla="*/ 0 w 273845"/>
                  <a:gd name="connsiteY0-676" fmla="*/ 0 h 3776859"/>
                  <a:gd name="connsiteX1-677" fmla="*/ 272825 w 273845"/>
                  <a:gd name="connsiteY1-678" fmla="*/ 0 h 3776859"/>
                  <a:gd name="connsiteX2-679" fmla="*/ 273845 w 273845"/>
                  <a:gd name="connsiteY2-680" fmla="*/ 3581399 h 3776859"/>
                  <a:gd name="connsiteX3-681" fmla="*/ 245270 w 273845"/>
                  <a:gd name="connsiteY3-682" fmla="*/ 3702843 h 3776859"/>
                  <a:gd name="connsiteX4-683" fmla="*/ 223839 w 273845"/>
                  <a:gd name="connsiteY4-684" fmla="*/ 3631404 h 3776859"/>
                  <a:gd name="connsiteX5-685" fmla="*/ 166689 w 273845"/>
                  <a:gd name="connsiteY5-686" fmla="*/ 3776661 h 3776859"/>
                  <a:gd name="connsiteX6-687" fmla="*/ 104776 w 273845"/>
                  <a:gd name="connsiteY6-688" fmla="*/ 3664743 h 3776859"/>
                  <a:gd name="connsiteX7-689" fmla="*/ 57151 w 273845"/>
                  <a:gd name="connsiteY7-690" fmla="*/ 3750467 h 3776859"/>
                  <a:gd name="connsiteX8-691" fmla="*/ 1 w 273845"/>
                  <a:gd name="connsiteY8-692" fmla="*/ 3609974 h 3776859"/>
                  <a:gd name="connsiteX9-693" fmla="*/ 0 w 273845"/>
                  <a:gd name="connsiteY9-694" fmla="*/ 0 h 3776859"/>
                  <a:gd name="connsiteX0-695" fmla="*/ 0 w 273845"/>
                  <a:gd name="connsiteY0-696" fmla="*/ 0 h 3776859"/>
                  <a:gd name="connsiteX1-697" fmla="*/ 272825 w 273845"/>
                  <a:gd name="connsiteY1-698" fmla="*/ 0 h 3776859"/>
                  <a:gd name="connsiteX2-699" fmla="*/ 273845 w 273845"/>
                  <a:gd name="connsiteY2-700" fmla="*/ 3581399 h 3776859"/>
                  <a:gd name="connsiteX3-701" fmla="*/ 245270 w 273845"/>
                  <a:gd name="connsiteY3-702" fmla="*/ 3702843 h 3776859"/>
                  <a:gd name="connsiteX4-703" fmla="*/ 223839 w 273845"/>
                  <a:gd name="connsiteY4-704" fmla="*/ 3631404 h 3776859"/>
                  <a:gd name="connsiteX5-705" fmla="*/ 166689 w 273845"/>
                  <a:gd name="connsiteY5-706" fmla="*/ 3776661 h 3776859"/>
                  <a:gd name="connsiteX6-707" fmla="*/ 104776 w 273845"/>
                  <a:gd name="connsiteY6-708" fmla="*/ 3664743 h 3776859"/>
                  <a:gd name="connsiteX7-709" fmla="*/ 57151 w 273845"/>
                  <a:gd name="connsiteY7-710" fmla="*/ 3750467 h 3776859"/>
                  <a:gd name="connsiteX8-711" fmla="*/ 1 w 273845"/>
                  <a:gd name="connsiteY8-712" fmla="*/ 3609974 h 3776859"/>
                  <a:gd name="connsiteX9-713" fmla="*/ 0 w 273845"/>
                  <a:gd name="connsiteY9-714" fmla="*/ 0 h 3776859"/>
                </a:gd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51" y="connsiteY7-52"/>
                  </a:cxn>
                  <a:cxn ang="0">
                    <a:pos x="connsiteX8-69" y="connsiteY8-70"/>
                  </a:cxn>
                  <a:cxn ang="0">
                    <a:pos x="connsiteX9-89" y="connsiteY9-90"/>
                  </a:cxn>
                </a:cxnLst>
                <a:rect l="l" t="t" r="r" b="b"/>
                <a:pathLst>
                  <a:path w="273845" h="3776859">
                    <a:moveTo>
                      <a:pt x="0" y="0"/>
                    </a:moveTo>
                    <a:lnTo>
                      <a:pt x="272825" y="0"/>
                    </a:lnTo>
                    <a:lnTo>
                      <a:pt x="273845" y="3581399"/>
                    </a:lnTo>
                    <a:cubicBezTo>
                      <a:pt x="269876" y="3659980"/>
                      <a:pt x="258763" y="3688555"/>
                      <a:pt x="245270" y="3702843"/>
                    </a:cubicBezTo>
                    <a:cubicBezTo>
                      <a:pt x="228204" y="3675061"/>
                      <a:pt x="236936" y="3619101"/>
                      <a:pt x="223839" y="3631404"/>
                    </a:cubicBezTo>
                    <a:cubicBezTo>
                      <a:pt x="210742" y="3643707"/>
                      <a:pt x="186533" y="3771105"/>
                      <a:pt x="166689" y="3776661"/>
                    </a:cubicBezTo>
                    <a:cubicBezTo>
                      <a:pt x="146845" y="3782217"/>
                      <a:pt x="123032" y="3669109"/>
                      <a:pt x="104776" y="3664743"/>
                    </a:cubicBezTo>
                    <a:cubicBezTo>
                      <a:pt x="86520" y="3660377"/>
                      <a:pt x="74614" y="3759595"/>
                      <a:pt x="57151" y="3750467"/>
                    </a:cubicBezTo>
                    <a:cubicBezTo>
                      <a:pt x="28576" y="3725068"/>
                      <a:pt x="9527" y="3661568"/>
                      <a:pt x="1" y="3609974"/>
                    </a:cubicBezTo>
                    <a:cubicBezTo>
                      <a:pt x="1" y="2406649"/>
                      <a:pt x="0" y="1203325"/>
                      <a:pt x="0" y="0"/>
                    </a:cubicBezTo>
                    <a:close/>
                  </a:path>
                </a:pathLst>
              </a:custGeom>
              <a:gradFill flip="none" rotWithShape="1">
                <a:gsLst>
                  <a:gs pos="83000">
                    <a:schemeClr val="tx2"/>
                  </a:gs>
                  <a:gs pos="82000">
                    <a:schemeClr val="tx2"/>
                  </a:gs>
                  <a:gs pos="34000">
                    <a:schemeClr val="tx2">
                      <a:lumMod val="75000"/>
                    </a:schemeClr>
                  </a:gs>
                  <a:gs pos="0">
                    <a:schemeClr val="tx2"/>
                  </a:gs>
                  <a:gs pos="38000">
                    <a:schemeClr val="tx2"/>
                  </a:gs>
                  <a:gs pos="100000">
                    <a:schemeClr val="tx2"/>
                  </a:gs>
                </a:gsLst>
                <a:lin ang="0" scaled="1"/>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335">
                  <a:latin typeface="Arial" panose="020b0604020202020204" pitchFamily="34" charset="0"/>
                  <a:ea typeface="微软雅黑" panose="020b0503020204020204" charset="-122"/>
                  <a:cs typeface="+mn-ea"/>
                  <a:sym typeface="Arial" panose="020b0604020202020204" pitchFamily="34" charset="0"/>
                </a:endParaRPr>
              </a:p>
            </p:txBody>
          </p:sp>
          <p:sp>
            <p:nvSpPr>
              <p:cNvPr id="24" name="Rectangle 23"/>
              <p:cNvSpPr/>
              <p:nvPr/>
            </p:nvSpPr>
            <p:spPr>
              <a:xfrm>
                <a:off x="1374774" y="1417118"/>
                <a:ext cx="272825" cy="590550"/>
              </a:xfrm>
              <a:prstGeom prst="rect">
                <a:avLst/>
              </a:prstGeom>
              <a:gradFill flip="none" rotWithShape="1">
                <a:gsLst>
                  <a:gs pos="0">
                    <a:schemeClr val="bg1">
                      <a:lumMod val="75000"/>
                    </a:schemeClr>
                  </a:gs>
                  <a:gs pos="27000">
                    <a:srgbClr val="F2F2F2">
                      <a:lumMod val="0"/>
                      <a:lumOff val="100000"/>
                    </a:srgbClr>
                  </a:gs>
                  <a:gs pos="100000">
                    <a:schemeClr val="bg1">
                      <a:lumMod val="50000"/>
                    </a:schemeClr>
                  </a:gs>
                </a:gsLst>
                <a:lin ang="10800000" scaled="1"/>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335">
                  <a:latin typeface="Arial" panose="020b0604020202020204" pitchFamily="34" charset="0"/>
                  <a:ea typeface="微软雅黑" panose="020b0503020204020204" charset="-122"/>
                  <a:cs typeface="+mn-ea"/>
                  <a:sym typeface="Arial" panose="020b0604020202020204" pitchFamily="34" charset="0"/>
                </a:endParaRPr>
              </a:p>
            </p:txBody>
          </p:sp>
          <p:sp>
            <p:nvSpPr>
              <p:cNvPr id="25" name="Rectangle 24"/>
              <p:cNvSpPr/>
              <p:nvPr/>
            </p:nvSpPr>
            <p:spPr>
              <a:xfrm>
                <a:off x="1404710" y="1213680"/>
                <a:ext cx="212954" cy="203438"/>
              </a:xfrm>
              <a:prstGeom prst="rect">
                <a:avLst/>
              </a:prstGeom>
              <a:solidFill>
                <a:schemeClr val="tx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335">
                  <a:latin typeface="Arial" panose="020b0604020202020204" pitchFamily="34" charset="0"/>
                  <a:ea typeface="微软雅黑" panose="020b0503020204020204" charset="-122"/>
                  <a:cs typeface="+mn-ea"/>
                  <a:sym typeface="Arial" panose="020b0604020202020204" pitchFamily="34" charset="0"/>
                </a:endParaRPr>
              </a:p>
            </p:txBody>
          </p:sp>
          <p:sp>
            <p:nvSpPr>
              <p:cNvPr id="26" name="Freeform 25"/>
              <p:cNvSpPr/>
              <p:nvPr/>
            </p:nvSpPr>
            <p:spPr>
              <a:xfrm rot="5400000">
                <a:off x="1396885" y="6250198"/>
                <a:ext cx="228600" cy="73152"/>
              </a:xfrm>
              <a:custGeom>
                <a:gdLst>
                  <a:gd name="connsiteX0" fmla="*/ 0 w 226544"/>
                  <a:gd name="connsiteY0" fmla="*/ 35306 h 70612"/>
                  <a:gd name="connsiteX1" fmla="*/ 27685 w 226544"/>
                  <a:gd name="connsiteY1" fmla="*/ 0 h 70612"/>
                  <a:gd name="connsiteX2" fmla="*/ 226544 w 226544"/>
                  <a:gd name="connsiteY2" fmla="*/ 35306 h 70612"/>
                  <a:gd name="connsiteX3" fmla="*/ 27685 w 226544"/>
                  <a:gd name="connsiteY3" fmla="*/ 70612 h 70612"/>
                  <a:gd name="connsiteX0-1" fmla="*/ 0 w 226544"/>
                  <a:gd name="connsiteY0-2" fmla="*/ 35306 h 70612"/>
                  <a:gd name="connsiteX1-3" fmla="*/ 27685 w 226544"/>
                  <a:gd name="connsiteY1-4" fmla="*/ 0 h 70612"/>
                  <a:gd name="connsiteX2-5" fmla="*/ 226544 w 226544"/>
                  <a:gd name="connsiteY2-6" fmla="*/ 35306 h 70612"/>
                  <a:gd name="connsiteX3-7" fmla="*/ 27685 w 226544"/>
                  <a:gd name="connsiteY3-8" fmla="*/ 70612 h 70612"/>
                  <a:gd name="connsiteX4" fmla="*/ 0 w 226544"/>
                  <a:gd name="connsiteY4" fmla="*/ 35306 h 70612"/>
                  <a:gd name="connsiteX0-9" fmla="*/ 0 w 226544"/>
                  <a:gd name="connsiteY0-10" fmla="*/ 35306 h 70612"/>
                  <a:gd name="connsiteX1-11" fmla="*/ 27685 w 226544"/>
                  <a:gd name="connsiteY1-12" fmla="*/ 0 h 70612"/>
                  <a:gd name="connsiteX2-13" fmla="*/ 226544 w 226544"/>
                  <a:gd name="connsiteY2-14" fmla="*/ 35306 h 70612"/>
                  <a:gd name="connsiteX3-15" fmla="*/ 27685 w 226544"/>
                  <a:gd name="connsiteY3-16" fmla="*/ 70612 h 70612"/>
                  <a:gd name="connsiteX4-17" fmla="*/ 0 w 226544"/>
                  <a:gd name="connsiteY4-18" fmla="*/ 35306 h 70612"/>
                  <a:gd name="connsiteX0-19" fmla="*/ 0 w 226544"/>
                  <a:gd name="connsiteY0-20" fmla="*/ 35306 h 70612"/>
                  <a:gd name="connsiteX1-21" fmla="*/ 27685 w 226544"/>
                  <a:gd name="connsiteY1-22" fmla="*/ 0 h 70612"/>
                  <a:gd name="connsiteX2-23" fmla="*/ 226544 w 226544"/>
                  <a:gd name="connsiteY2-24" fmla="*/ 35306 h 70612"/>
                  <a:gd name="connsiteX3-25" fmla="*/ 27685 w 226544"/>
                  <a:gd name="connsiteY3-26" fmla="*/ 70612 h 70612"/>
                  <a:gd name="connsiteX4-27" fmla="*/ 0 w 226544"/>
                  <a:gd name="connsiteY4-28" fmla="*/ 35306 h 70612"/>
                  <a:gd name="connsiteX0-29" fmla="*/ 0 w 226544"/>
                  <a:gd name="connsiteY0-30" fmla="*/ 35306 h 70612"/>
                  <a:gd name="connsiteX1-31" fmla="*/ 27685 w 226544"/>
                  <a:gd name="connsiteY1-32" fmla="*/ 0 h 70612"/>
                  <a:gd name="connsiteX2-33" fmla="*/ 226544 w 226544"/>
                  <a:gd name="connsiteY2-34" fmla="*/ 35306 h 70612"/>
                  <a:gd name="connsiteX3-35" fmla="*/ 27685 w 226544"/>
                  <a:gd name="connsiteY3-36" fmla="*/ 70612 h 70612"/>
                  <a:gd name="connsiteX4-37" fmla="*/ 0 w 226544"/>
                  <a:gd name="connsiteY4-38" fmla="*/ 35306 h 70612"/>
                  <a:gd name="connsiteX0-39" fmla="*/ 0 w 226544"/>
                  <a:gd name="connsiteY0-40" fmla="*/ 35306 h 70612"/>
                  <a:gd name="connsiteX1-41" fmla="*/ 27685 w 226544"/>
                  <a:gd name="connsiteY1-42" fmla="*/ 0 h 70612"/>
                  <a:gd name="connsiteX2-43" fmla="*/ 226544 w 226544"/>
                  <a:gd name="connsiteY2-44" fmla="*/ 35306 h 70612"/>
                  <a:gd name="connsiteX3-45" fmla="*/ 27685 w 226544"/>
                  <a:gd name="connsiteY3-46" fmla="*/ 70612 h 70612"/>
                  <a:gd name="connsiteX4-47" fmla="*/ 0 w 226544"/>
                  <a:gd name="connsiteY4-48" fmla="*/ 35306 h 70612"/>
                  <a:gd name="connsiteX0-49" fmla="*/ 0 w 226544"/>
                  <a:gd name="connsiteY0-50" fmla="*/ 35306 h 70612"/>
                  <a:gd name="connsiteX1-51" fmla="*/ 27685 w 226544"/>
                  <a:gd name="connsiteY1-52" fmla="*/ 0 h 70612"/>
                  <a:gd name="connsiteX2-53" fmla="*/ 226544 w 226544"/>
                  <a:gd name="connsiteY2-54" fmla="*/ 35306 h 70612"/>
                  <a:gd name="connsiteX3-55" fmla="*/ 27685 w 226544"/>
                  <a:gd name="connsiteY3-56" fmla="*/ 70612 h 70612"/>
                  <a:gd name="connsiteX4-57" fmla="*/ 0 w 226544"/>
                  <a:gd name="connsiteY4-58" fmla="*/ 35306 h 70612"/>
                  <a:gd name="connsiteX0-59" fmla="*/ 0 w 226544"/>
                  <a:gd name="connsiteY0-60" fmla="*/ 35306 h 70612"/>
                  <a:gd name="connsiteX1-61" fmla="*/ 27685 w 226544"/>
                  <a:gd name="connsiteY1-62" fmla="*/ 0 h 70612"/>
                  <a:gd name="connsiteX2-63" fmla="*/ 226544 w 226544"/>
                  <a:gd name="connsiteY2-64" fmla="*/ 35306 h 70612"/>
                  <a:gd name="connsiteX3-65" fmla="*/ 27685 w 226544"/>
                  <a:gd name="connsiteY3-66" fmla="*/ 70612 h 70612"/>
                  <a:gd name="connsiteX4-67" fmla="*/ 0 w 226544"/>
                  <a:gd name="connsiteY4-68" fmla="*/ 35306 h 70612"/>
                  <a:gd name="connsiteX0-69" fmla="*/ 0 w 226544"/>
                  <a:gd name="connsiteY0-70" fmla="*/ 35306 h 70612"/>
                  <a:gd name="connsiteX1-71" fmla="*/ 27685 w 226544"/>
                  <a:gd name="connsiteY1-72" fmla="*/ 0 h 70612"/>
                  <a:gd name="connsiteX2-73" fmla="*/ 226544 w 226544"/>
                  <a:gd name="connsiteY2-74" fmla="*/ 35306 h 70612"/>
                  <a:gd name="connsiteX3-75" fmla="*/ 27685 w 226544"/>
                  <a:gd name="connsiteY3-76" fmla="*/ 70612 h 70612"/>
                  <a:gd name="connsiteX4-77" fmla="*/ 0 w 226544"/>
                  <a:gd name="connsiteY4-78" fmla="*/ 35306 h 70612"/>
                  <a:gd name="connsiteX0-79" fmla="*/ 0 w 226544"/>
                  <a:gd name="connsiteY0-80" fmla="*/ 35306 h 70612"/>
                  <a:gd name="connsiteX1-81" fmla="*/ 27685 w 226544"/>
                  <a:gd name="connsiteY1-82" fmla="*/ 0 h 70612"/>
                  <a:gd name="connsiteX2-83" fmla="*/ 226544 w 226544"/>
                  <a:gd name="connsiteY2-84" fmla="*/ 35306 h 70612"/>
                  <a:gd name="connsiteX3-85" fmla="*/ 27685 w 226544"/>
                  <a:gd name="connsiteY3-86" fmla="*/ 70612 h 70612"/>
                  <a:gd name="connsiteX4-87" fmla="*/ 0 w 226544"/>
                  <a:gd name="connsiteY4-88" fmla="*/ 35306 h 70612"/>
                </a:gdLst>
                <a:cxnLst>
                  <a:cxn ang="0">
                    <a:pos x="connsiteX0-1" y="connsiteY0-2"/>
                  </a:cxn>
                  <a:cxn ang="0">
                    <a:pos x="connsiteX1-3" y="connsiteY1-4"/>
                  </a:cxn>
                  <a:cxn ang="0">
                    <a:pos x="connsiteX2-5" y="connsiteY2-6"/>
                  </a:cxn>
                  <a:cxn ang="0">
                    <a:pos x="connsiteX3-7" y="connsiteY3-8"/>
                  </a:cxn>
                  <a:cxn ang="0">
                    <a:pos x="connsiteX4-17" y="connsiteY4-18"/>
                  </a:cxn>
                </a:cxnLst>
                <a:rect l="l" t="t" r="r" b="b"/>
                <a:pathLst>
                  <a:path w="226544" h="70612">
                    <a:moveTo>
                      <a:pt x="0" y="35306"/>
                    </a:moveTo>
                    <a:cubicBezTo>
                      <a:pt x="1521" y="15316"/>
                      <a:pt x="12805" y="4576"/>
                      <a:pt x="27685" y="0"/>
                    </a:cubicBezTo>
                    <a:lnTo>
                      <a:pt x="226544" y="35306"/>
                    </a:lnTo>
                    <a:lnTo>
                      <a:pt x="27685" y="70612"/>
                    </a:lnTo>
                    <a:cubicBezTo>
                      <a:pt x="11264" y="65009"/>
                      <a:pt x="1007" y="52726"/>
                      <a:pt x="0" y="35306"/>
                    </a:cubicBezTo>
                    <a:close/>
                  </a:path>
                </a:pathLst>
              </a:custGeom>
              <a:solidFill>
                <a:srgbClr val="4C504C"/>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335">
                  <a:latin typeface="Arial" panose="020b0604020202020204" pitchFamily="34" charset="0"/>
                  <a:ea typeface="微软雅黑" panose="020b0503020204020204" charset="-122"/>
                  <a:cs typeface="+mn-ea"/>
                  <a:sym typeface="Arial" panose="020b0604020202020204" pitchFamily="34" charset="0"/>
                </a:endParaRPr>
              </a:p>
            </p:txBody>
          </p:sp>
          <p:cxnSp>
            <p:nvCxnSpPr>
              <p:cNvPr id="27" name="Straight Connector 26"/>
              <p:cNvCxnSpPr/>
              <p:nvPr/>
            </p:nvCxnSpPr>
            <p:spPr>
              <a:xfrm>
                <a:off x="1374774" y="1486648"/>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374774" y="1562425"/>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374774" y="1638202"/>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374774" y="1713979"/>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374774" y="1789756"/>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374774" y="1865533"/>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374774" y="1941308"/>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grpSp>
        <p:sp>
          <p:nvSpPr>
            <p:cNvPr id="6" name="Trapezoid 5"/>
            <p:cNvSpPr/>
            <p:nvPr/>
          </p:nvSpPr>
          <p:spPr>
            <a:xfrm rot="16200000">
              <a:off x="1594832" y="5341831"/>
              <a:ext cx="695326" cy="59529"/>
            </a:xfrm>
            <a:prstGeom prst="trapezoid">
              <a:avLst>
                <a:gd name="adj" fmla="val 69837"/>
              </a:avLst>
            </a:prstGeom>
            <a:solidFill>
              <a:schemeClr val="accent2">
                <a:lumMod val="5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335">
                <a:latin typeface="Arial" panose="020b0604020202020204" pitchFamily="34" charset="0"/>
                <a:ea typeface="微软雅黑" panose="020b0503020204020204" charset="-122"/>
                <a:cs typeface="+mn-ea"/>
                <a:sym typeface="Arial" panose="020b0604020202020204" pitchFamily="34" charset="0"/>
              </a:endParaRPr>
            </a:p>
          </p:txBody>
        </p:sp>
        <p:sp>
          <p:nvSpPr>
            <p:cNvPr id="7" name="Trapezoid 6"/>
            <p:cNvSpPr/>
            <p:nvPr/>
          </p:nvSpPr>
          <p:spPr>
            <a:xfrm rot="16200000">
              <a:off x="1594832" y="4439533"/>
              <a:ext cx="695326" cy="59529"/>
            </a:xfrm>
            <a:prstGeom prst="trapezoid">
              <a:avLst>
                <a:gd name="adj" fmla="val 69837"/>
              </a:avLst>
            </a:prstGeom>
            <a:solidFill>
              <a:schemeClr val="accent5">
                <a:lumMod val="5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335">
                <a:latin typeface="Arial" panose="020b0604020202020204" pitchFamily="34" charset="0"/>
                <a:ea typeface="微软雅黑" panose="020b0503020204020204" charset="-122"/>
                <a:cs typeface="+mn-ea"/>
                <a:sym typeface="Arial" panose="020b0604020202020204" pitchFamily="34" charset="0"/>
              </a:endParaRPr>
            </a:p>
          </p:txBody>
        </p:sp>
        <p:sp>
          <p:nvSpPr>
            <p:cNvPr id="8" name="Trapezoid 7"/>
            <p:cNvSpPr/>
            <p:nvPr/>
          </p:nvSpPr>
          <p:spPr>
            <a:xfrm rot="16200000">
              <a:off x="1594832" y="3537234"/>
              <a:ext cx="695326" cy="59529"/>
            </a:xfrm>
            <a:prstGeom prst="trapezoid">
              <a:avLst>
                <a:gd name="adj" fmla="val 69837"/>
              </a:avLst>
            </a:prstGeom>
            <a:solidFill>
              <a:schemeClr val="accent4">
                <a:lumMod val="5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335">
                <a:latin typeface="Arial" panose="020b0604020202020204" pitchFamily="34" charset="0"/>
                <a:ea typeface="微软雅黑" panose="020b0503020204020204" charset="-122"/>
                <a:cs typeface="+mn-ea"/>
                <a:sym typeface="Arial" panose="020b0604020202020204" pitchFamily="34" charset="0"/>
              </a:endParaRPr>
            </a:p>
          </p:txBody>
        </p:sp>
        <p:sp>
          <p:nvSpPr>
            <p:cNvPr id="9" name="Trapezoid 8"/>
            <p:cNvSpPr/>
            <p:nvPr/>
          </p:nvSpPr>
          <p:spPr>
            <a:xfrm rot="16200000">
              <a:off x="1594832" y="2634935"/>
              <a:ext cx="695326" cy="59529"/>
            </a:xfrm>
            <a:prstGeom prst="trapezoid">
              <a:avLst>
                <a:gd name="adj" fmla="val 69837"/>
              </a:avLst>
            </a:prstGeom>
            <a:solidFill>
              <a:schemeClr val="accent3">
                <a:lumMod val="5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335">
                <a:latin typeface="Arial" panose="020b0604020202020204" pitchFamily="34" charset="0"/>
                <a:ea typeface="微软雅黑" panose="020b0503020204020204" charset="-122"/>
                <a:cs typeface="+mn-ea"/>
                <a:sym typeface="Arial" panose="020b0604020202020204" pitchFamily="34" charset="0"/>
              </a:endParaRPr>
            </a:p>
          </p:txBody>
        </p:sp>
        <p:sp>
          <p:nvSpPr>
            <p:cNvPr id="10" name="Pentagon 9"/>
            <p:cNvSpPr/>
            <p:nvPr/>
          </p:nvSpPr>
          <p:spPr>
            <a:xfrm>
              <a:off x="1912729" y="2359899"/>
              <a:ext cx="3510756" cy="607219"/>
            </a:xfrm>
            <a:prstGeom prst="homePlate">
              <a:avLst>
                <a:gd name="adj" fmla="val 36274"/>
              </a:avLst>
            </a:prstGeom>
            <a:solidFill>
              <a:srgbClr val="6ADBD9"/>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335">
                <a:latin typeface="Arial" panose="020b0604020202020204" pitchFamily="34" charset="0"/>
                <a:ea typeface="微软雅黑" panose="020b0503020204020204" charset="-122"/>
                <a:cs typeface="+mn-ea"/>
                <a:sym typeface="Arial" panose="020b0604020202020204" pitchFamily="34" charset="0"/>
              </a:endParaRPr>
            </a:p>
          </p:txBody>
        </p:sp>
        <p:sp>
          <p:nvSpPr>
            <p:cNvPr id="11" name="Pentagon 10"/>
            <p:cNvSpPr/>
            <p:nvPr/>
          </p:nvSpPr>
          <p:spPr>
            <a:xfrm>
              <a:off x="1912729" y="3262914"/>
              <a:ext cx="3510756" cy="607219"/>
            </a:xfrm>
            <a:prstGeom prst="homePlate">
              <a:avLst>
                <a:gd name="adj" fmla="val 36274"/>
              </a:avLst>
            </a:prstGeom>
            <a:solidFill>
              <a:srgbClr val="FFD277"/>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335">
                <a:latin typeface="Arial" panose="020b0604020202020204" pitchFamily="34" charset="0"/>
                <a:ea typeface="微软雅黑" panose="020b0503020204020204" charset="-122"/>
                <a:cs typeface="+mn-ea"/>
                <a:sym typeface="Arial" panose="020b0604020202020204" pitchFamily="34" charset="0"/>
              </a:endParaRPr>
            </a:p>
          </p:txBody>
        </p:sp>
        <p:sp>
          <p:nvSpPr>
            <p:cNvPr id="12" name="Pentagon 11"/>
            <p:cNvSpPr/>
            <p:nvPr/>
          </p:nvSpPr>
          <p:spPr>
            <a:xfrm>
              <a:off x="1912729" y="4164497"/>
              <a:ext cx="3510756" cy="607219"/>
            </a:xfrm>
            <a:prstGeom prst="homePlate">
              <a:avLst>
                <a:gd name="adj" fmla="val 36274"/>
              </a:avLst>
            </a:prstGeom>
            <a:solidFill>
              <a:srgbClr val="6ADBD9"/>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335">
                <a:latin typeface="Arial" panose="020b0604020202020204" pitchFamily="34" charset="0"/>
                <a:ea typeface="微软雅黑" panose="020b0503020204020204" charset="-122"/>
                <a:cs typeface="+mn-ea"/>
                <a:sym typeface="Arial" panose="020b0604020202020204" pitchFamily="34" charset="0"/>
              </a:endParaRPr>
            </a:p>
          </p:txBody>
        </p:sp>
        <p:sp>
          <p:nvSpPr>
            <p:cNvPr id="13" name="Pentagon 12"/>
            <p:cNvSpPr/>
            <p:nvPr/>
          </p:nvSpPr>
          <p:spPr>
            <a:xfrm>
              <a:off x="1912729" y="5055342"/>
              <a:ext cx="3510756" cy="607219"/>
            </a:xfrm>
            <a:prstGeom prst="homePlate">
              <a:avLst>
                <a:gd name="adj" fmla="val 36274"/>
              </a:avLst>
            </a:prstGeom>
            <a:solidFill>
              <a:srgbClr val="FFD277"/>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335">
                <a:latin typeface="Arial" panose="020b0604020202020204" pitchFamily="34" charset="0"/>
                <a:ea typeface="微软雅黑" panose="020b0503020204020204" charset="-122"/>
                <a:cs typeface="+mn-ea"/>
                <a:sym typeface="Arial" panose="020b0604020202020204" pitchFamily="34" charset="0"/>
              </a:endParaRPr>
            </a:p>
          </p:txBody>
        </p:sp>
        <p:sp>
          <p:nvSpPr>
            <p:cNvPr id="34" name="Rectangle 33"/>
            <p:cNvSpPr/>
            <p:nvPr/>
          </p:nvSpPr>
          <p:spPr>
            <a:xfrm>
              <a:off x="2679704" y="2435356"/>
              <a:ext cx="2330567" cy="437003"/>
            </a:xfrm>
            <a:prstGeom prst="rect">
              <a:avLst/>
            </a:prstGeom>
          </p:spPr>
          <p:txBody>
            <a:bodyPr wrap="square">
              <a:spAutoFit/>
            </a:bodyPr>
            <a:lstStyle/>
            <a:p>
              <a:pPr algn="ctr">
                <a:lnSpc>
                  <a:spcPct val="120000"/>
                </a:lnSpc>
              </a:pPr>
              <a:r>
                <a:rPr lang="zh-CN" altLang="en-US" sz="1600">
                  <a:solidFill>
                    <a:schemeClr val="bg1"/>
                  </a:solidFill>
                  <a:latin typeface="Arial" panose="020b0604020202020204" pitchFamily="34" charset="0"/>
                  <a:ea typeface="微软雅黑" panose="020b0503020204020204" charset="-122"/>
                  <a:cs typeface="+mn-ea"/>
                  <a:sym typeface="Arial" panose="020b0604020202020204" pitchFamily="34" charset="0"/>
                </a:rPr>
                <a:t>请替换文字内容</a:t>
              </a:r>
              <a:r>
                <a:rPr lang="en-GB" sz="1600">
                  <a:solidFill>
                    <a:schemeClr val="bg1"/>
                  </a:solidFill>
                  <a:latin typeface="Arial" panose="020b0604020202020204" pitchFamily="34" charset="0"/>
                  <a:ea typeface="微软雅黑" panose="020b0503020204020204" charset="-122"/>
                  <a:cs typeface="+mn-ea"/>
                  <a:sym typeface="Arial" panose="020b0604020202020204" pitchFamily="34" charset="0"/>
                </a:rPr>
                <a:t> </a:t>
              </a:r>
              <a:endParaRPr lang="en-GB" sz="1600">
                <a:solidFill>
                  <a:schemeClr val="bg1"/>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35" name="TextBox 38"/>
            <p:cNvSpPr txBox="1"/>
            <p:nvPr/>
          </p:nvSpPr>
          <p:spPr>
            <a:xfrm>
              <a:off x="1939229" y="2478964"/>
              <a:ext cx="314839" cy="381566"/>
            </a:xfrm>
            <a:prstGeom prst="rect">
              <a:avLst/>
            </a:prstGeom>
            <a:noFill/>
            <a:effectLst/>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sz="1335" b="1">
                  <a:solidFill>
                    <a:schemeClr val="bg1"/>
                  </a:solidFill>
                  <a:latin typeface="Arial" panose="020b0604020202020204" pitchFamily="34" charset="0"/>
                  <a:ea typeface="微软雅黑" panose="020b0503020204020204" charset="-122"/>
                  <a:cs typeface="+mn-ea"/>
                  <a:sym typeface="Arial" panose="020b0604020202020204" pitchFamily="34" charset="0"/>
                </a:rPr>
                <a:t>1</a:t>
              </a:r>
              <a:endParaRPr lang="en-US" sz="1335" b="1">
                <a:solidFill>
                  <a:schemeClr val="bg1"/>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36" name="TextBox 191"/>
            <p:cNvSpPr txBox="1"/>
            <p:nvPr/>
          </p:nvSpPr>
          <p:spPr>
            <a:xfrm>
              <a:off x="1939229" y="3381429"/>
              <a:ext cx="314839" cy="381566"/>
            </a:xfrm>
            <a:prstGeom prst="rect">
              <a:avLst/>
            </a:prstGeom>
            <a:noFill/>
            <a:effectLst/>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sz="1335" b="1">
                  <a:solidFill>
                    <a:schemeClr val="bg1"/>
                  </a:solidFill>
                  <a:latin typeface="Arial" panose="020b0604020202020204" pitchFamily="34" charset="0"/>
                  <a:ea typeface="微软雅黑" panose="020b0503020204020204" charset="-122"/>
                  <a:cs typeface="+mn-ea"/>
                  <a:sym typeface="Arial" panose="020b0604020202020204" pitchFamily="34" charset="0"/>
                </a:rPr>
                <a:t>2</a:t>
              </a:r>
              <a:endParaRPr lang="en-US" sz="1335" b="1">
                <a:solidFill>
                  <a:schemeClr val="bg1"/>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37" name="TextBox 192"/>
            <p:cNvSpPr txBox="1"/>
            <p:nvPr/>
          </p:nvSpPr>
          <p:spPr>
            <a:xfrm>
              <a:off x="1939229" y="4283896"/>
              <a:ext cx="314839" cy="381566"/>
            </a:xfrm>
            <a:prstGeom prst="rect">
              <a:avLst/>
            </a:prstGeom>
            <a:noFill/>
            <a:effectLst/>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sz="1335" b="1">
                  <a:solidFill>
                    <a:schemeClr val="bg1"/>
                  </a:solidFill>
                  <a:latin typeface="Arial" panose="020b0604020202020204" pitchFamily="34" charset="0"/>
                  <a:ea typeface="微软雅黑" panose="020b0503020204020204" charset="-122"/>
                  <a:cs typeface="+mn-ea"/>
                  <a:sym typeface="Arial" panose="020b0604020202020204" pitchFamily="34" charset="0"/>
                </a:rPr>
                <a:t>3</a:t>
              </a:r>
              <a:endParaRPr lang="en-US" sz="1335" b="1">
                <a:solidFill>
                  <a:schemeClr val="bg1"/>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38" name="TextBox 193"/>
            <p:cNvSpPr txBox="1"/>
            <p:nvPr/>
          </p:nvSpPr>
          <p:spPr>
            <a:xfrm>
              <a:off x="1939229" y="5186363"/>
              <a:ext cx="314839" cy="381566"/>
            </a:xfrm>
            <a:prstGeom prst="rect">
              <a:avLst/>
            </a:prstGeom>
            <a:noFill/>
            <a:effectLst/>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sz="1335" b="1">
                  <a:solidFill>
                    <a:schemeClr val="bg1"/>
                  </a:solidFill>
                  <a:latin typeface="Arial" panose="020b0604020202020204" pitchFamily="34" charset="0"/>
                  <a:ea typeface="微软雅黑" panose="020b0503020204020204" charset="-122"/>
                  <a:cs typeface="+mn-ea"/>
                  <a:sym typeface="Arial" panose="020b0604020202020204" pitchFamily="34" charset="0"/>
                </a:rPr>
                <a:t>4</a:t>
              </a:r>
              <a:endParaRPr lang="en-US" sz="1335" b="1">
                <a:solidFill>
                  <a:schemeClr val="bg1"/>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39" name="Rectangle 38"/>
            <p:cNvSpPr/>
            <p:nvPr/>
          </p:nvSpPr>
          <p:spPr>
            <a:xfrm>
              <a:off x="2679704" y="3342834"/>
              <a:ext cx="2330566" cy="437003"/>
            </a:xfrm>
            <a:prstGeom prst="rect">
              <a:avLst/>
            </a:prstGeom>
          </p:spPr>
          <p:txBody>
            <a:bodyPr wrap="square">
              <a:spAutoFit/>
            </a:bodyPr>
            <a:lstStyle/>
            <a:p>
              <a:pPr algn="ctr">
                <a:lnSpc>
                  <a:spcPct val="120000"/>
                </a:lnSpc>
              </a:pPr>
              <a:r>
                <a:rPr lang="zh-CN" altLang="en-US" sz="1600">
                  <a:solidFill>
                    <a:schemeClr val="bg1"/>
                  </a:solidFill>
                  <a:latin typeface="Arial" panose="020b0604020202020204" pitchFamily="34" charset="0"/>
                  <a:ea typeface="微软雅黑" panose="020b0503020204020204" charset="-122"/>
                  <a:cs typeface="+mn-ea"/>
                  <a:sym typeface="Arial" panose="020b0604020202020204" pitchFamily="34" charset="0"/>
                </a:rPr>
                <a:t>请替换文字内容</a:t>
              </a:r>
              <a:r>
                <a:rPr lang="en-GB" sz="1600">
                  <a:solidFill>
                    <a:schemeClr val="bg1"/>
                  </a:solidFill>
                  <a:latin typeface="Arial" panose="020b0604020202020204" pitchFamily="34" charset="0"/>
                  <a:ea typeface="微软雅黑" panose="020b0503020204020204" charset="-122"/>
                  <a:cs typeface="+mn-ea"/>
                  <a:sym typeface="Arial" panose="020b0604020202020204" pitchFamily="34" charset="0"/>
                </a:rPr>
                <a:t> </a:t>
              </a:r>
              <a:endParaRPr lang="en-GB" sz="1600">
                <a:solidFill>
                  <a:schemeClr val="bg1"/>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40" name="Rectangle 39"/>
            <p:cNvSpPr/>
            <p:nvPr/>
          </p:nvSpPr>
          <p:spPr>
            <a:xfrm>
              <a:off x="2679704" y="4240289"/>
              <a:ext cx="2330566" cy="437003"/>
            </a:xfrm>
            <a:prstGeom prst="rect">
              <a:avLst/>
            </a:prstGeom>
          </p:spPr>
          <p:txBody>
            <a:bodyPr wrap="square">
              <a:spAutoFit/>
            </a:bodyPr>
            <a:lstStyle/>
            <a:p>
              <a:pPr algn="ctr">
                <a:lnSpc>
                  <a:spcPct val="120000"/>
                </a:lnSpc>
              </a:pPr>
              <a:r>
                <a:rPr lang="zh-CN" altLang="en-US" sz="1600">
                  <a:solidFill>
                    <a:schemeClr val="bg1"/>
                  </a:solidFill>
                  <a:latin typeface="Arial" panose="020b0604020202020204" pitchFamily="34" charset="0"/>
                  <a:ea typeface="微软雅黑" panose="020b0503020204020204" charset="-122"/>
                  <a:cs typeface="+mn-ea"/>
                  <a:sym typeface="Arial" panose="020b0604020202020204" pitchFamily="34" charset="0"/>
                </a:rPr>
                <a:t>请替换文字内容</a:t>
              </a:r>
              <a:r>
                <a:rPr lang="en-GB" sz="1600">
                  <a:solidFill>
                    <a:schemeClr val="bg1"/>
                  </a:solidFill>
                  <a:latin typeface="Arial" panose="020b0604020202020204" pitchFamily="34" charset="0"/>
                  <a:ea typeface="微软雅黑" panose="020b0503020204020204" charset="-122"/>
                  <a:cs typeface="+mn-ea"/>
                  <a:sym typeface="Arial" panose="020b0604020202020204" pitchFamily="34" charset="0"/>
                </a:rPr>
                <a:t> </a:t>
              </a:r>
              <a:endParaRPr lang="en-GB" sz="1600">
                <a:solidFill>
                  <a:schemeClr val="bg1"/>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41" name="Rectangle 40"/>
            <p:cNvSpPr/>
            <p:nvPr/>
          </p:nvSpPr>
          <p:spPr>
            <a:xfrm>
              <a:off x="2679704" y="5140370"/>
              <a:ext cx="2330566" cy="437003"/>
            </a:xfrm>
            <a:prstGeom prst="rect">
              <a:avLst/>
            </a:prstGeom>
          </p:spPr>
          <p:txBody>
            <a:bodyPr wrap="square">
              <a:spAutoFit/>
            </a:bodyPr>
            <a:lstStyle/>
            <a:p>
              <a:pPr algn="ctr">
                <a:lnSpc>
                  <a:spcPct val="120000"/>
                </a:lnSpc>
              </a:pPr>
              <a:r>
                <a:rPr lang="zh-CN" altLang="en-US" sz="1600">
                  <a:solidFill>
                    <a:schemeClr val="bg1"/>
                  </a:solidFill>
                  <a:latin typeface="Arial" panose="020b0604020202020204" pitchFamily="34" charset="0"/>
                  <a:ea typeface="微软雅黑" panose="020b0503020204020204" charset="-122"/>
                  <a:cs typeface="+mn-ea"/>
                  <a:sym typeface="Arial" panose="020b0604020202020204" pitchFamily="34" charset="0"/>
                </a:rPr>
                <a:t>请替换文字内容</a:t>
              </a:r>
              <a:r>
                <a:rPr lang="en-GB" sz="1600">
                  <a:solidFill>
                    <a:schemeClr val="bg1"/>
                  </a:solidFill>
                  <a:latin typeface="Arial" panose="020b0604020202020204" pitchFamily="34" charset="0"/>
                  <a:ea typeface="微软雅黑" panose="020b0503020204020204" charset="-122"/>
                  <a:cs typeface="+mn-ea"/>
                  <a:sym typeface="Arial" panose="020b0604020202020204" pitchFamily="34" charset="0"/>
                </a:rPr>
                <a:t> </a:t>
              </a:r>
              <a:endParaRPr lang="en-GB" sz="1600">
                <a:solidFill>
                  <a:schemeClr val="bg1"/>
                </a:solidFill>
                <a:latin typeface="Arial" panose="020b0604020202020204" pitchFamily="34" charset="0"/>
                <a:ea typeface="微软雅黑" panose="020b0503020204020204" charset="-122"/>
                <a:cs typeface="+mn-ea"/>
                <a:sym typeface="Arial" panose="020b0604020202020204" pitchFamily="34" charset="0"/>
              </a:endParaRPr>
            </a:p>
          </p:txBody>
        </p:sp>
      </p:grpSp>
      <p:sp>
        <p:nvSpPr>
          <p:cNvPr id="43" name="TextBox 42"/>
          <p:cNvSpPr txBox="1"/>
          <p:nvPr/>
        </p:nvSpPr>
        <p:spPr>
          <a:xfrm>
            <a:off x="5442301" y="1907655"/>
            <a:ext cx="1611350" cy="382866"/>
          </a:xfrm>
          <a:prstGeom prst="rect">
            <a:avLst/>
          </a:prstGeom>
          <a:noFill/>
        </p:spPr>
        <p:txBody>
          <a:bodyPr wrap="none" lIns="86683" tIns="43341" rIns="86683" bIns="43341" rtlCol="0">
            <a:spAutoFit/>
          </a:bodyPr>
          <a:lstStyle/>
          <a:p>
            <a:pPr algn="just">
              <a:lnSpc>
                <a:spcPct val="120000"/>
              </a:lnSpc>
            </a:pPr>
            <a:r>
              <a:rPr lang="zh-CN" altLang="en-US" sz="1600">
                <a:solidFill>
                  <a:schemeClr val="bg1"/>
                </a:solidFill>
                <a:latin typeface="Arial" panose="020b0604020202020204" pitchFamily="34" charset="0"/>
                <a:ea typeface="微软雅黑" panose="020b0503020204020204" charset="-122"/>
                <a:cs typeface="+mn-ea"/>
                <a:sym typeface="Arial" panose="020b0604020202020204" pitchFamily="34" charset="0"/>
              </a:rPr>
              <a:t>请替换文字内容</a:t>
            </a:r>
            <a:endParaRPr lang="zh-CN" altLang="en-US" sz="1600">
              <a:solidFill>
                <a:schemeClr val="bg1"/>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44" name="Rectangle 43"/>
          <p:cNvSpPr/>
          <p:nvPr/>
        </p:nvSpPr>
        <p:spPr>
          <a:xfrm>
            <a:off x="5472124" y="2232558"/>
            <a:ext cx="4150192" cy="1068705"/>
          </a:xfrm>
          <a:prstGeom prst="rect">
            <a:avLst/>
          </a:prstGeom>
        </p:spPr>
        <p:txBody>
          <a:bodyPr wrap="square" lIns="86683" tIns="43341" rIns="86683" bIns="43341">
            <a:spAutoFit/>
          </a:bodyPr>
          <a:lstStyle/>
          <a:p>
            <a:pPr defTabSz="912495">
              <a:lnSpc>
                <a:spcPct val="150000"/>
              </a:lnSpc>
            </a:pPr>
            <a:r>
              <a:rPr lang="zh-CN" altLang="en-US" sz="1060">
                <a:solidFill>
                  <a:schemeClr val="bg1"/>
                </a:solidFill>
                <a:sym typeface="+mn-ea"/>
              </a:rPr>
              <a:t>用户可以在投影仪或者计算机上进行演示也可以将演示文稿打印出来制作成胶片以便应用到更广泛</a:t>
            </a:r>
            <a:endParaRPr lang="zh-CN" altLang="en-US" sz="1060">
              <a:solidFill>
                <a:schemeClr val="tx1">
                  <a:lumMod val="50000"/>
                  <a:lumOff val="50000"/>
                </a:schemeClr>
              </a:solidFill>
            </a:endParaRPr>
          </a:p>
          <a:p>
            <a:pPr defTabSz="912495">
              <a:lnSpc>
                <a:spcPct val="150000"/>
              </a:lnSpc>
            </a:pPr>
            <a:endParaRPr lang="en-US" altLang="zh-CN" sz="1065">
              <a:solidFill>
                <a:schemeClr val="tx1">
                  <a:lumMod val="50000"/>
                  <a:lumOff val="50000"/>
                </a:schemeClr>
              </a:solidFill>
              <a:latin typeface="华文宋体" panose="02010600040101010101" pitchFamily="2" charset="-122"/>
              <a:ea typeface="华文宋体" panose="02010600040101010101" pitchFamily="2" charset="-122"/>
              <a:sym typeface="华文宋体" panose="02010600040101010101" pitchFamily="2" charset="-122"/>
            </a:endParaRPr>
          </a:p>
          <a:p>
            <a:pPr defTabSz="912495">
              <a:lnSpc>
                <a:spcPct val="150000"/>
              </a:lnSpc>
            </a:pPr>
            <a:endParaRPr lang="en-US" altLang="zh-CN" sz="1065">
              <a:solidFill>
                <a:schemeClr val="tx1">
                  <a:lumMod val="50000"/>
                  <a:lumOff val="50000"/>
                </a:schemeClr>
              </a:solidFill>
              <a:latin typeface="华文宋体" panose="02010600040101010101" pitchFamily="2" charset="-122"/>
              <a:ea typeface="华文宋体" panose="02010600040101010101" pitchFamily="2" charset="-122"/>
              <a:sym typeface="华文宋体" panose="02010600040101010101" pitchFamily="2" charset="-122"/>
            </a:endParaRPr>
          </a:p>
        </p:txBody>
      </p:sp>
      <p:sp>
        <p:nvSpPr>
          <p:cNvPr id="45" name="Donut 44"/>
          <p:cNvSpPr/>
          <p:nvPr/>
        </p:nvSpPr>
        <p:spPr>
          <a:xfrm>
            <a:off x="5629441" y="3130745"/>
            <a:ext cx="686835" cy="686965"/>
          </a:xfrm>
          <a:prstGeom prst="donut">
            <a:avLst>
              <a:gd name="adj" fmla="val 6804"/>
            </a:avLst>
          </a:prstGeom>
          <a:solidFill>
            <a:srgbClr val="6ADBD9"/>
          </a:solidFill>
          <a:ln>
            <a:noFill/>
          </a:ln>
        </p:spPr>
        <p:style>
          <a:lnRef idx="2">
            <a:schemeClr val="accent1">
              <a:shade val="50000"/>
            </a:schemeClr>
          </a:lnRef>
          <a:fillRef idx="1">
            <a:schemeClr val="accent1"/>
          </a:fillRef>
          <a:effectRef idx="0">
            <a:schemeClr val="accent1"/>
          </a:effectRef>
          <a:fontRef idx="minor">
            <a:schemeClr val="lt1"/>
          </a:fontRef>
        </p:style>
        <p:txBody>
          <a:bodyPr lIns="86683" tIns="43341" rIns="86683" bIns="43341" rtlCol="0" anchor="ctr"/>
          <a:lstStyle/>
          <a:p>
            <a:pPr algn="just">
              <a:lnSpc>
                <a:spcPct val="120000"/>
              </a:lnSpc>
            </a:pPr>
            <a:endParaRPr lang="en-GB" sz="935">
              <a:solidFill>
                <a:schemeClr val="tx1"/>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46" name="Freeform 45"/>
          <p:cNvSpPr>
            <a:spLocks noEditPoints="1"/>
          </p:cNvSpPr>
          <p:nvPr/>
        </p:nvSpPr>
        <p:spPr bwMode="auto">
          <a:xfrm>
            <a:off x="5824502" y="3317959"/>
            <a:ext cx="296710" cy="312537"/>
          </a:xfrm>
          <a:custGeom>
            <a:gdLst>
              <a:gd name="T0" fmla="*/ 20 w 96"/>
              <a:gd name="T1" fmla="*/ 86 h 101"/>
              <a:gd name="T2" fmla="*/ 7 w 96"/>
              <a:gd name="T3" fmla="*/ 58 h 101"/>
              <a:gd name="T4" fmla="*/ 18 w 96"/>
              <a:gd name="T5" fmla="*/ 29 h 101"/>
              <a:gd name="T6" fmla="*/ 42 w 96"/>
              <a:gd name="T7" fmla="*/ 17 h 101"/>
              <a:gd name="T8" fmla="*/ 41 w 96"/>
              <a:gd name="T9" fmla="*/ 9 h 101"/>
              <a:gd name="T10" fmla="*/ 36 w 96"/>
              <a:gd name="T11" fmla="*/ 10 h 101"/>
              <a:gd name="T12" fmla="*/ 35 w 96"/>
              <a:gd name="T13" fmla="*/ 5 h 101"/>
              <a:gd name="T14" fmla="*/ 48 w 96"/>
              <a:gd name="T15" fmla="*/ 3 h 101"/>
              <a:gd name="T16" fmla="*/ 49 w 96"/>
              <a:gd name="T17" fmla="*/ 8 h 101"/>
              <a:gd name="T18" fmla="*/ 44 w 96"/>
              <a:gd name="T19" fmla="*/ 9 h 101"/>
              <a:gd name="T20" fmla="*/ 46 w 96"/>
              <a:gd name="T21" fmla="*/ 16 h 101"/>
              <a:gd name="T22" fmla="*/ 74 w 96"/>
              <a:gd name="T23" fmla="*/ 27 h 101"/>
              <a:gd name="T24" fmla="*/ 87 w 96"/>
              <a:gd name="T25" fmla="*/ 54 h 101"/>
              <a:gd name="T26" fmla="*/ 77 w 96"/>
              <a:gd name="T27" fmla="*/ 83 h 101"/>
              <a:gd name="T28" fmla="*/ 75 w 96"/>
              <a:gd name="T29" fmla="*/ 85 h 101"/>
              <a:gd name="T30" fmla="*/ 79 w 96"/>
              <a:gd name="T31" fmla="*/ 101 h 101"/>
              <a:gd name="T32" fmla="*/ 74 w 96"/>
              <a:gd name="T33" fmla="*/ 101 h 101"/>
              <a:gd name="T34" fmla="*/ 63 w 96"/>
              <a:gd name="T35" fmla="*/ 93 h 101"/>
              <a:gd name="T36" fmla="*/ 49 w 96"/>
              <a:gd name="T37" fmla="*/ 96 h 101"/>
              <a:gd name="T38" fmla="*/ 32 w 96"/>
              <a:gd name="T39" fmla="*/ 93 h 101"/>
              <a:gd name="T40" fmla="*/ 22 w 96"/>
              <a:gd name="T41" fmla="*/ 101 h 101"/>
              <a:gd name="T42" fmla="*/ 17 w 96"/>
              <a:gd name="T43" fmla="*/ 101 h 101"/>
              <a:gd name="T44" fmla="*/ 21 w 96"/>
              <a:gd name="T45" fmla="*/ 86 h 101"/>
              <a:gd name="T46" fmla="*/ 20 w 96"/>
              <a:gd name="T47" fmla="*/ 86 h 101"/>
              <a:gd name="T48" fmla="*/ 82 w 96"/>
              <a:gd name="T49" fmla="*/ 6 h 101"/>
              <a:gd name="T50" fmla="*/ 60 w 96"/>
              <a:gd name="T51" fmla="*/ 11 h 101"/>
              <a:gd name="T52" fmla="*/ 92 w 96"/>
              <a:gd name="T53" fmla="*/ 31 h 101"/>
              <a:gd name="T54" fmla="*/ 88 w 96"/>
              <a:gd name="T55" fmla="*/ 9 h 101"/>
              <a:gd name="T56" fmla="*/ 92 w 96"/>
              <a:gd name="T57" fmla="*/ 3 h 101"/>
              <a:gd name="T58" fmla="*/ 86 w 96"/>
              <a:gd name="T59" fmla="*/ 0 h 101"/>
              <a:gd name="T60" fmla="*/ 82 w 96"/>
              <a:gd name="T61" fmla="*/ 6 h 101"/>
              <a:gd name="T62" fmla="*/ 14 w 96"/>
              <a:gd name="T63" fmla="*/ 6 h 101"/>
              <a:gd name="T64" fmla="*/ 10 w 96"/>
              <a:gd name="T65" fmla="*/ 0 h 101"/>
              <a:gd name="T66" fmla="*/ 4 w 96"/>
              <a:gd name="T67" fmla="*/ 3 h 101"/>
              <a:gd name="T68" fmla="*/ 8 w 96"/>
              <a:gd name="T69" fmla="*/ 9 h 101"/>
              <a:gd name="T70" fmla="*/ 4 w 96"/>
              <a:gd name="T71" fmla="*/ 31 h 101"/>
              <a:gd name="T72" fmla="*/ 36 w 96"/>
              <a:gd name="T73" fmla="*/ 11 h 101"/>
              <a:gd name="T74" fmla="*/ 14 w 96"/>
              <a:gd name="T75" fmla="*/ 6 h 101"/>
              <a:gd name="T76" fmla="*/ 43 w 96"/>
              <a:gd name="T77" fmla="*/ 54 h 101"/>
              <a:gd name="T78" fmla="*/ 42 w 96"/>
              <a:gd name="T79" fmla="*/ 56 h 101"/>
              <a:gd name="T80" fmla="*/ 22 w 96"/>
              <a:gd name="T81" fmla="*/ 61 h 101"/>
              <a:gd name="T82" fmla="*/ 22 w 96"/>
              <a:gd name="T83" fmla="*/ 64 h 101"/>
              <a:gd name="T84" fmla="*/ 43 w 96"/>
              <a:gd name="T85" fmla="*/ 59 h 101"/>
              <a:gd name="T86" fmla="*/ 46 w 96"/>
              <a:gd name="T87" fmla="*/ 61 h 101"/>
              <a:gd name="T88" fmla="*/ 54 w 96"/>
              <a:gd name="T89" fmla="*/ 58 h 101"/>
              <a:gd name="T90" fmla="*/ 50 w 96"/>
              <a:gd name="T91" fmla="*/ 50 h 101"/>
              <a:gd name="T92" fmla="*/ 49 w 96"/>
              <a:gd name="T93" fmla="*/ 50 h 101"/>
              <a:gd name="T94" fmla="*/ 41 w 96"/>
              <a:gd name="T95" fmla="*/ 37 h 101"/>
              <a:gd name="T96" fmla="*/ 38 w 96"/>
              <a:gd name="T97" fmla="*/ 39 h 101"/>
              <a:gd name="T98" fmla="*/ 44 w 96"/>
              <a:gd name="T99" fmla="*/ 52 h 101"/>
              <a:gd name="T100" fmla="*/ 43 w 96"/>
              <a:gd name="T101" fmla="*/ 54 h 101"/>
              <a:gd name="T102" fmla="*/ 18 w 96"/>
              <a:gd name="T103" fmla="*/ 58 h 101"/>
              <a:gd name="T104" fmla="*/ 28 w 96"/>
              <a:gd name="T105" fmla="*/ 78 h 101"/>
              <a:gd name="T106" fmla="*/ 49 w 96"/>
              <a:gd name="T107" fmla="*/ 85 h 101"/>
              <a:gd name="T108" fmla="*/ 69 w 96"/>
              <a:gd name="T109" fmla="*/ 76 h 101"/>
              <a:gd name="T110" fmla="*/ 76 w 96"/>
              <a:gd name="T111" fmla="*/ 55 h 101"/>
              <a:gd name="T112" fmla="*/ 67 w 96"/>
              <a:gd name="T113" fmla="*/ 35 h 101"/>
              <a:gd name="T114" fmla="*/ 46 w 96"/>
              <a:gd name="T115" fmla="*/ 27 h 101"/>
              <a:gd name="T116" fmla="*/ 26 w 96"/>
              <a:gd name="T117" fmla="*/ 37 h 101"/>
              <a:gd name="T118" fmla="*/ 18 w 96"/>
              <a:gd name="T119" fmla="*/ 58 h 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6" h="100">
                <a:moveTo>
                  <a:pt x="20" y="86"/>
                </a:moveTo>
                <a:cubicBezTo>
                  <a:pt x="12" y="78"/>
                  <a:pt x="8" y="68"/>
                  <a:pt x="7" y="58"/>
                </a:cubicBezTo>
                <a:cubicBezTo>
                  <a:pt x="7" y="48"/>
                  <a:pt x="10" y="38"/>
                  <a:pt x="18" y="29"/>
                </a:cubicBezTo>
                <a:cubicBezTo>
                  <a:pt x="24" y="22"/>
                  <a:pt x="33" y="18"/>
                  <a:pt x="42" y="17"/>
                </a:cubicBezTo>
                <a:cubicBezTo>
                  <a:pt x="41" y="9"/>
                  <a:pt x="41" y="9"/>
                  <a:pt x="41" y="9"/>
                </a:cubicBezTo>
                <a:cubicBezTo>
                  <a:pt x="36" y="10"/>
                  <a:pt x="36" y="10"/>
                  <a:pt x="36" y="10"/>
                </a:cubicBezTo>
                <a:cubicBezTo>
                  <a:pt x="35" y="5"/>
                  <a:pt x="35" y="5"/>
                  <a:pt x="35" y="5"/>
                </a:cubicBezTo>
                <a:cubicBezTo>
                  <a:pt x="48" y="3"/>
                  <a:pt x="48" y="3"/>
                  <a:pt x="48" y="3"/>
                </a:cubicBezTo>
                <a:cubicBezTo>
                  <a:pt x="49" y="8"/>
                  <a:pt x="49" y="8"/>
                  <a:pt x="49" y="8"/>
                </a:cubicBezTo>
                <a:cubicBezTo>
                  <a:pt x="44" y="9"/>
                  <a:pt x="44" y="9"/>
                  <a:pt x="44" y="9"/>
                </a:cubicBezTo>
                <a:cubicBezTo>
                  <a:pt x="46" y="16"/>
                  <a:pt x="46" y="16"/>
                  <a:pt x="46" y="16"/>
                </a:cubicBezTo>
                <a:cubicBezTo>
                  <a:pt x="56" y="16"/>
                  <a:pt x="66" y="19"/>
                  <a:pt x="74" y="27"/>
                </a:cubicBezTo>
                <a:cubicBezTo>
                  <a:pt x="82" y="34"/>
                  <a:pt x="87" y="44"/>
                  <a:pt x="87" y="54"/>
                </a:cubicBezTo>
                <a:cubicBezTo>
                  <a:pt x="88" y="65"/>
                  <a:pt x="84" y="75"/>
                  <a:pt x="77" y="83"/>
                </a:cubicBezTo>
                <a:cubicBezTo>
                  <a:pt x="76" y="84"/>
                  <a:pt x="76" y="84"/>
                  <a:pt x="75" y="85"/>
                </a:cubicBezTo>
                <a:cubicBezTo>
                  <a:pt x="79" y="101"/>
                  <a:pt x="79" y="101"/>
                  <a:pt x="79" y="101"/>
                </a:cubicBezTo>
                <a:cubicBezTo>
                  <a:pt x="74" y="101"/>
                  <a:pt x="74" y="101"/>
                  <a:pt x="74" y="101"/>
                </a:cubicBezTo>
                <a:cubicBezTo>
                  <a:pt x="63" y="93"/>
                  <a:pt x="63" y="93"/>
                  <a:pt x="63" y="93"/>
                </a:cubicBezTo>
                <a:cubicBezTo>
                  <a:pt x="59" y="95"/>
                  <a:pt x="54" y="96"/>
                  <a:pt x="49" y="96"/>
                </a:cubicBezTo>
                <a:cubicBezTo>
                  <a:pt x="44" y="96"/>
                  <a:pt x="38" y="95"/>
                  <a:pt x="32" y="93"/>
                </a:cubicBezTo>
                <a:cubicBezTo>
                  <a:pt x="22" y="101"/>
                  <a:pt x="22" y="101"/>
                  <a:pt x="22" y="101"/>
                </a:cubicBezTo>
                <a:cubicBezTo>
                  <a:pt x="17" y="101"/>
                  <a:pt x="17" y="101"/>
                  <a:pt x="17" y="101"/>
                </a:cubicBezTo>
                <a:cubicBezTo>
                  <a:pt x="21" y="86"/>
                  <a:pt x="21" y="86"/>
                  <a:pt x="21" y="86"/>
                </a:cubicBezTo>
                <a:cubicBezTo>
                  <a:pt x="20" y="86"/>
                  <a:pt x="20" y="86"/>
                  <a:pt x="20" y="86"/>
                </a:cubicBezTo>
                <a:close/>
                <a:moveTo>
                  <a:pt x="82" y="6"/>
                </a:moveTo>
                <a:cubicBezTo>
                  <a:pt x="74" y="3"/>
                  <a:pt x="66" y="5"/>
                  <a:pt x="60" y="11"/>
                </a:cubicBezTo>
                <a:cubicBezTo>
                  <a:pt x="92" y="31"/>
                  <a:pt x="92" y="31"/>
                  <a:pt x="92" y="31"/>
                </a:cubicBezTo>
                <a:cubicBezTo>
                  <a:pt x="96" y="24"/>
                  <a:pt x="94" y="15"/>
                  <a:pt x="88" y="9"/>
                </a:cubicBezTo>
                <a:cubicBezTo>
                  <a:pt x="92" y="3"/>
                  <a:pt x="92" y="3"/>
                  <a:pt x="92" y="3"/>
                </a:cubicBezTo>
                <a:cubicBezTo>
                  <a:pt x="86" y="0"/>
                  <a:pt x="86" y="0"/>
                  <a:pt x="86" y="0"/>
                </a:cubicBezTo>
                <a:cubicBezTo>
                  <a:pt x="82" y="6"/>
                  <a:pt x="82" y="6"/>
                  <a:pt x="82" y="6"/>
                </a:cubicBezTo>
                <a:close/>
                <a:moveTo>
                  <a:pt x="14" y="6"/>
                </a:moveTo>
                <a:cubicBezTo>
                  <a:pt x="10" y="0"/>
                  <a:pt x="10" y="0"/>
                  <a:pt x="10" y="0"/>
                </a:cubicBezTo>
                <a:cubicBezTo>
                  <a:pt x="4" y="3"/>
                  <a:pt x="4" y="3"/>
                  <a:pt x="4" y="3"/>
                </a:cubicBezTo>
                <a:cubicBezTo>
                  <a:pt x="8" y="9"/>
                  <a:pt x="8" y="9"/>
                  <a:pt x="8" y="9"/>
                </a:cubicBezTo>
                <a:cubicBezTo>
                  <a:pt x="2" y="15"/>
                  <a:pt x="0" y="24"/>
                  <a:pt x="4" y="31"/>
                </a:cubicBezTo>
                <a:cubicBezTo>
                  <a:pt x="36" y="11"/>
                  <a:pt x="36" y="11"/>
                  <a:pt x="36" y="11"/>
                </a:cubicBezTo>
                <a:cubicBezTo>
                  <a:pt x="30" y="5"/>
                  <a:pt x="21" y="3"/>
                  <a:pt x="14" y="6"/>
                </a:cubicBezTo>
                <a:close/>
                <a:moveTo>
                  <a:pt x="43" y="54"/>
                </a:moveTo>
                <a:cubicBezTo>
                  <a:pt x="42" y="55"/>
                  <a:pt x="42" y="55"/>
                  <a:pt x="42" y="56"/>
                </a:cubicBezTo>
                <a:cubicBezTo>
                  <a:pt x="35" y="57"/>
                  <a:pt x="28" y="58"/>
                  <a:pt x="22" y="61"/>
                </a:cubicBezTo>
                <a:cubicBezTo>
                  <a:pt x="22" y="62"/>
                  <a:pt x="22" y="63"/>
                  <a:pt x="22" y="64"/>
                </a:cubicBezTo>
                <a:cubicBezTo>
                  <a:pt x="29" y="63"/>
                  <a:pt x="37" y="62"/>
                  <a:pt x="43" y="59"/>
                </a:cubicBezTo>
                <a:cubicBezTo>
                  <a:pt x="44" y="60"/>
                  <a:pt x="45" y="61"/>
                  <a:pt x="46" y="61"/>
                </a:cubicBezTo>
                <a:cubicBezTo>
                  <a:pt x="49" y="62"/>
                  <a:pt x="53" y="61"/>
                  <a:pt x="54" y="58"/>
                </a:cubicBezTo>
                <a:cubicBezTo>
                  <a:pt x="55" y="55"/>
                  <a:pt x="53" y="51"/>
                  <a:pt x="50" y="50"/>
                </a:cubicBezTo>
                <a:cubicBezTo>
                  <a:pt x="50" y="50"/>
                  <a:pt x="49" y="50"/>
                  <a:pt x="49" y="50"/>
                </a:cubicBezTo>
                <a:cubicBezTo>
                  <a:pt x="47" y="46"/>
                  <a:pt x="44" y="41"/>
                  <a:pt x="41" y="37"/>
                </a:cubicBezTo>
                <a:cubicBezTo>
                  <a:pt x="40" y="38"/>
                  <a:pt x="39" y="39"/>
                  <a:pt x="38" y="39"/>
                </a:cubicBezTo>
                <a:cubicBezTo>
                  <a:pt x="39" y="44"/>
                  <a:pt x="41" y="48"/>
                  <a:pt x="44" y="52"/>
                </a:cubicBezTo>
                <a:cubicBezTo>
                  <a:pt x="43" y="52"/>
                  <a:pt x="43" y="53"/>
                  <a:pt x="43" y="54"/>
                </a:cubicBezTo>
                <a:close/>
                <a:moveTo>
                  <a:pt x="18" y="58"/>
                </a:moveTo>
                <a:cubicBezTo>
                  <a:pt x="19" y="65"/>
                  <a:pt x="22" y="72"/>
                  <a:pt x="28" y="78"/>
                </a:cubicBezTo>
                <a:cubicBezTo>
                  <a:pt x="34" y="83"/>
                  <a:pt x="41" y="86"/>
                  <a:pt x="49" y="85"/>
                </a:cubicBezTo>
                <a:cubicBezTo>
                  <a:pt x="56" y="85"/>
                  <a:pt x="63" y="82"/>
                  <a:pt x="69" y="76"/>
                </a:cubicBezTo>
                <a:cubicBezTo>
                  <a:pt x="74" y="70"/>
                  <a:pt x="77" y="62"/>
                  <a:pt x="76" y="55"/>
                </a:cubicBezTo>
                <a:cubicBezTo>
                  <a:pt x="76" y="47"/>
                  <a:pt x="73" y="40"/>
                  <a:pt x="67" y="35"/>
                </a:cubicBezTo>
                <a:cubicBezTo>
                  <a:pt x="61" y="29"/>
                  <a:pt x="53" y="27"/>
                  <a:pt x="46" y="27"/>
                </a:cubicBezTo>
                <a:cubicBezTo>
                  <a:pt x="38" y="28"/>
                  <a:pt x="31" y="31"/>
                  <a:pt x="26" y="37"/>
                </a:cubicBezTo>
                <a:cubicBezTo>
                  <a:pt x="20" y="43"/>
                  <a:pt x="18" y="50"/>
                  <a:pt x="18" y="58"/>
                </a:cubicBezTo>
                <a:close/>
              </a:path>
            </a:pathLst>
          </a:custGeom>
          <a:solidFill>
            <a:srgbClr val="6ADBD9"/>
          </a:solidFill>
          <a:ln>
            <a:noFill/>
          </a:ln>
        </p:spPr>
        <p:txBody>
          <a:bodyPr vert="horz" wrap="square" lIns="91413" tIns="45707" rIns="91413" bIns="45707"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35">
              <a:solidFill>
                <a:prstClr val="black"/>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47" name="Freeform 46"/>
          <p:cNvSpPr>
            <a:spLocks noEditPoints="1"/>
          </p:cNvSpPr>
          <p:nvPr/>
        </p:nvSpPr>
        <p:spPr bwMode="auto">
          <a:xfrm>
            <a:off x="5797623" y="4764099"/>
            <a:ext cx="336843" cy="272395"/>
          </a:xfrm>
          <a:custGeom>
            <a:gdLst>
              <a:gd name="T0" fmla="*/ 86 w 109"/>
              <a:gd name="T1" fmla="*/ 88 h 88"/>
              <a:gd name="T2" fmla="*/ 84 w 109"/>
              <a:gd name="T3" fmla="*/ 44 h 88"/>
              <a:gd name="T4" fmla="*/ 80 w 109"/>
              <a:gd name="T5" fmla="*/ 71 h 88"/>
              <a:gd name="T6" fmla="*/ 109 w 109"/>
              <a:gd name="T7" fmla="*/ 0 h 88"/>
              <a:gd name="T8" fmla="*/ 92 w 109"/>
              <a:gd name="T9" fmla="*/ 33 h 88"/>
              <a:gd name="T10" fmla="*/ 80 w 109"/>
              <a:gd name="T11" fmla="*/ 25 h 88"/>
              <a:gd name="T12" fmla="*/ 67 w 109"/>
              <a:gd name="T13" fmla="*/ 68 h 88"/>
              <a:gd name="T14" fmla="*/ 37 w 109"/>
              <a:gd name="T15" fmla="*/ 73 h 88"/>
              <a:gd name="T16" fmla="*/ 19 w 109"/>
              <a:gd name="T17" fmla="*/ 63 h 88"/>
              <a:gd name="T18" fmla="*/ 0 w 109"/>
              <a:gd name="T19" fmla="*/ 56 h 88"/>
              <a:gd name="T20" fmla="*/ 25 w 109"/>
              <a:gd name="T21" fmla="*/ 48 h 88"/>
              <a:gd name="T22" fmla="*/ 30 w 109"/>
              <a:gd name="T23" fmla="*/ 57 h 88"/>
              <a:gd name="T24" fmla="*/ 44 w 109"/>
              <a:gd name="T25" fmla="*/ 29 h 88"/>
              <a:gd name="T26" fmla="*/ 66 w 109"/>
              <a:gd name="T27" fmla="*/ 50 h 88"/>
              <a:gd name="T28" fmla="*/ 68 w 109"/>
              <a:gd name="T29" fmla="*/ 18 h 88"/>
              <a:gd name="T30" fmla="*/ 78 w 109"/>
              <a:gd name="T31" fmla="*/ 12 h 88"/>
              <a:gd name="T32" fmla="*/ 90 w 109"/>
              <a:gd name="T33" fmla="*/ 1 h 88"/>
              <a:gd name="T34" fmla="*/ 22 w 109"/>
              <a:gd name="T35" fmla="*/ 88 h 88"/>
              <a:gd name="T36" fmla="*/ 29 w 109"/>
              <a:gd name="T37" fmla="*/ 80 h 88"/>
              <a:gd name="T38" fmla="*/ 22 w 109"/>
              <a:gd name="T39" fmla="*/ 79 h 88"/>
              <a:gd name="T40" fmla="*/ 11 w 109"/>
              <a:gd name="T41" fmla="*/ 88 h 88"/>
              <a:gd name="T42" fmla="*/ 17 w 109"/>
              <a:gd name="T43" fmla="*/ 71 h 88"/>
              <a:gd name="T44" fmla="*/ 11 w 109"/>
              <a:gd name="T45" fmla="*/ 73 h 88"/>
              <a:gd name="T46" fmla="*/ 34 w 109"/>
              <a:gd name="T47" fmla="*/ 88 h 88"/>
              <a:gd name="T48" fmla="*/ 40 w 109"/>
              <a:gd name="T49" fmla="*/ 79 h 88"/>
              <a:gd name="T50" fmla="*/ 34 w 109"/>
              <a:gd name="T51" fmla="*/ 80 h 88"/>
              <a:gd name="T52" fmla="*/ 45 w 109"/>
              <a:gd name="T53" fmla="*/ 88 h 88"/>
              <a:gd name="T54" fmla="*/ 52 w 109"/>
              <a:gd name="T55" fmla="*/ 63 h 88"/>
              <a:gd name="T56" fmla="*/ 45 w 109"/>
              <a:gd name="T57" fmla="*/ 69 h 88"/>
              <a:gd name="T58" fmla="*/ 57 w 109"/>
              <a:gd name="T59" fmla="*/ 88 h 88"/>
              <a:gd name="T60" fmla="*/ 63 w 109"/>
              <a:gd name="T61" fmla="*/ 73 h 88"/>
              <a:gd name="T62" fmla="*/ 57 w 109"/>
              <a:gd name="T63" fmla="*/ 88 h 88"/>
              <a:gd name="T64" fmla="*/ 75 w 109"/>
              <a:gd name="T65" fmla="*/ 88 h 88"/>
              <a:gd name="T66" fmla="*/ 68 w 109"/>
              <a:gd name="T67" fmla="*/ 75 h 8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rgbClr val="FFD277"/>
          </a:solidFill>
          <a:ln>
            <a:noFill/>
          </a:ln>
        </p:spPr>
        <p:txBody>
          <a:bodyPr vert="horz" wrap="square" lIns="91413" tIns="45707" rIns="91413" bIns="45707"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35">
              <a:solidFill>
                <a:prstClr val="black"/>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48" name="Freeform 47"/>
          <p:cNvSpPr>
            <a:spLocks noEditPoints="1"/>
          </p:cNvSpPr>
          <p:nvPr/>
        </p:nvSpPr>
        <p:spPr bwMode="auto">
          <a:xfrm>
            <a:off x="8394777" y="4761709"/>
            <a:ext cx="225041" cy="329741"/>
          </a:xfrm>
          <a:custGeom>
            <a:gdLst>
              <a:gd name="T0" fmla="*/ 16 w 73"/>
              <a:gd name="T1" fmla="*/ 77 h 107"/>
              <a:gd name="T2" fmla="*/ 57 w 73"/>
              <a:gd name="T3" fmla="*/ 77 h 107"/>
              <a:gd name="T4" fmla="*/ 52 w 73"/>
              <a:gd name="T5" fmla="*/ 101 h 107"/>
              <a:gd name="T6" fmla="*/ 45 w 73"/>
              <a:gd name="T7" fmla="*/ 101 h 107"/>
              <a:gd name="T8" fmla="*/ 37 w 73"/>
              <a:gd name="T9" fmla="*/ 107 h 107"/>
              <a:gd name="T10" fmla="*/ 29 w 73"/>
              <a:gd name="T11" fmla="*/ 101 h 107"/>
              <a:gd name="T12" fmla="*/ 21 w 73"/>
              <a:gd name="T13" fmla="*/ 101 h 107"/>
              <a:gd name="T14" fmla="*/ 16 w 73"/>
              <a:gd name="T15" fmla="*/ 77 h 107"/>
              <a:gd name="T16" fmla="*/ 51 w 73"/>
              <a:gd name="T17" fmla="*/ 29 h 107"/>
              <a:gd name="T18" fmla="*/ 52 w 73"/>
              <a:gd name="T19" fmla="*/ 35 h 107"/>
              <a:gd name="T20" fmla="*/ 51 w 73"/>
              <a:gd name="T21" fmla="*/ 37 h 107"/>
              <a:gd name="T22" fmla="*/ 53 w 73"/>
              <a:gd name="T23" fmla="*/ 38 h 107"/>
              <a:gd name="T24" fmla="*/ 52 w 73"/>
              <a:gd name="T25" fmla="*/ 42 h 107"/>
              <a:gd name="T26" fmla="*/ 50 w 73"/>
              <a:gd name="T27" fmla="*/ 42 h 107"/>
              <a:gd name="T28" fmla="*/ 52 w 73"/>
              <a:gd name="T29" fmla="*/ 44 h 107"/>
              <a:gd name="T30" fmla="*/ 51 w 73"/>
              <a:gd name="T31" fmla="*/ 47 h 107"/>
              <a:gd name="T32" fmla="*/ 50 w 73"/>
              <a:gd name="T33" fmla="*/ 48 h 107"/>
              <a:gd name="T34" fmla="*/ 51 w 73"/>
              <a:gd name="T35" fmla="*/ 49 h 107"/>
              <a:gd name="T36" fmla="*/ 50 w 73"/>
              <a:gd name="T37" fmla="*/ 53 h 107"/>
              <a:gd name="T38" fmla="*/ 47 w 73"/>
              <a:gd name="T39" fmla="*/ 54 h 107"/>
              <a:gd name="T40" fmla="*/ 29 w 73"/>
              <a:gd name="T41" fmla="*/ 49 h 107"/>
              <a:gd name="T42" fmla="*/ 21 w 73"/>
              <a:gd name="T43" fmla="*/ 49 h 107"/>
              <a:gd name="T44" fmla="*/ 21 w 73"/>
              <a:gd name="T45" fmla="*/ 32 h 107"/>
              <a:gd name="T46" fmla="*/ 28 w 73"/>
              <a:gd name="T47" fmla="*/ 31 h 107"/>
              <a:gd name="T48" fmla="*/ 42 w 73"/>
              <a:gd name="T49" fmla="*/ 16 h 107"/>
              <a:gd name="T50" fmla="*/ 38 w 73"/>
              <a:gd name="T51" fmla="*/ 30 h 107"/>
              <a:gd name="T52" fmla="*/ 51 w 73"/>
              <a:gd name="T53" fmla="*/ 29 h 107"/>
              <a:gd name="T54" fmla="*/ 15 w 73"/>
              <a:gd name="T55" fmla="*/ 71 h 107"/>
              <a:gd name="T56" fmla="*/ 25 w 73"/>
              <a:gd name="T57" fmla="*/ 71 h 107"/>
              <a:gd name="T58" fmla="*/ 17 w 73"/>
              <a:gd name="T59" fmla="*/ 48 h 107"/>
              <a:gd name="T60" fmla="*/ 11 w 73"/>
              <a:gd name="T61" fmla="*/ 29 h 107"/>
              <a:gd name="T62" fmla="*/ 23 w 73"/>
              <a:gd name="T63" fmla="*/ 13 h 107"/>
              <a:gd name="T64" fmla="*/ 37 w 73"/>
              <a:gd name="T65" fmla="*/ 11 h 107"/>
              <a:gd name="T66" fmla="*/ 50 w 73"/>
              <a:gd name="T67" fmla="*/ 14 h 107"/>
              <a:gd name="T68" fmla="*/ 62 w 73"/>
              <a:gd name="T69" fmla="*/ 29 h 107"/>
              <a:gd name="T70" fmla="*/ 56 w 73"/>
              <a:gd name="T71" fmla="*/ 48 h 107"/>
              <a:gd name="T72" fmla="*/ 48 w 73"/>
              <a:gd name="T73" fmla="*/ 71 h 107"/>
              <a:gd name="T74" fmla="*/ 58 w 73"/>
              <a:gd name="T75" fmla="*/ 71 h 107"/>
              <a:gd name="T76" fmla="*/ 65 w 73"/>
              <a:gd name="T77" fmla="*/ 52 h 107"/>
              <a:gd name="T78" fmla="*/ 71 w 73"/>
              <a:gd name="T79" fmla="*/ 27 h 107"/>
              <a:gd name="T80" fmla="*/ 55 w 73"/>
              <a:gd name="T81" fmla="*/ 5 h 107"/>
              <a:gd name="T82" fmla="*/ 37 w 73"/>
              <a:gd name="T83" fmla="*/ 1 h 107"/>
              <a:gd name="T84" fmla="*/ 19 w 73"/>
              <a:gd name="T85" fmla="*/ 5 h 107"/>
              <a:gd name="T86" fmla="*/ 2 w 73"/>
              <a:gd name="T87" fmla="*/ 27 h 107"/>
              <a:gd name="T88" fmla="*/ 8 w 73"/>
              <a:gd name="T89" fmla="*/ 53 h 107"/>
              <a:gd name="T90" fmla="*/ 15 w 73"/>
              <a:gd name="T91" fmla="*/ 71 h 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3" h="107">
                <a:moveTo>
                  <a:pt x="16" y="77"/>
                </a:moveTo>
                <a:cubicBezTo>
                  <a:pt x="57" y="77"/>
                  <a:pt x="57" y="77"/>
                  <a:pt x="57" y="77"/>
                </a:cubicBezTo>
                <a:cubicBezTo>
                  <a:pt x="52" y="101"/>
                  <a:pt x="52" y="101"/>
                  <a:pt x="52" y="101"/>
                </a:cubicBezTo>
                <a:cubicBezTo>
                  <a:pt x="45" y="101"/>
                  <a:pt x="45" y="101"/>
                  <a:pt x="45" y="101"/>
                </a:cubicBezTo>
                <a:cubicBezTo>
                  <a:pt x="44" y="104"/>
                  <a:pt x="41" y="107"/>
                  <a:pt x="37" y="107"/>
                </a:cubicBezTo>
                <a:cubicBezTo>
                  <a:pt x="33" y="107"/>
                  <a:pt x="30" y="104"/>
                  <a:pt x="29" y="101"/>
                </a:cubicBezTo>
                <a:cubicBezTo>
                  <a:pt x="21" y="101"/>
                  <a:pt x="21" y="101"/>
                  <a:pt x="21" y="101"/>
                </a:cubicBezTo>
                <a:cubicBezTo>
                  <a:pt x="16" y="77"/>
                  <a:pt x="16" y="77"/>
                  <a:pt x="16" y="77"/>
                </a:cubicBezTo>
                <a:close/>
                <a:moveTo>
                  <a:pt x="51" y="29"/>
                </a:moveTo>
                <a:cubicBezTo>
                  <a:pt x="52" y="35"/>
                  <a:pt x="52" y="35"/>
                  <a:pt x="52" y="35"/>
                </a:cubicBezTo>
                <a:cubicBezTo>
                  <a:pt x="51" y="37"/>
                  <a:pt x="51" y="37"/>
                  <a:pt x="51" y="37"/>
                </a:cubicBezTo>
                <a:cubicBezTo>
                  <a:pt x="53" y="38"/>
                  <a:pt x="53" y="38"/>
                  <a:pt x="53" y="38"/>
                </a:cubicBezTo>
                <a:cubicBezTo>
                  <a:pt x="52" y="42"/>
                  <a:pt x="52" y="42"/>
                  <a:pt x="52" y="42"/>
                </a:cubicBezTo>
                <a:cubicBezTo>
                  <a:pt x="50" y="42"/>
                  <a:pt x="50" y="42"/>
                  <a:pt x="50" y="42"/>
                </a:cubicBezTo>
                <a:cubicBezTo>
                  <a:pt x="52" y="44"/>
                  <a:pt x="52" y="44"/>
                  <a:pt x="52" y="44"/>
                </a:cubicBezTo>
                <a:cubicBezTo>
                  <a:pt x="51" y="47"/>
                  <a:pt x="51" y="47"/>
                  <a:pt x="51" y="47"/>
                </a:cubicBezTo>
                <a:cubicBezTo>
                  <a:pt x="50" y="48"/>
                  <a:pt x="50" y="48"/>
                  <a:pt x="50" y="48"/>
                </a:cubicBezTo>
                <a:cubicBezTo>
                  <a:pt x="51" y="49"/>
                  <a:pt x="51" y="49"/>
                  <a:pt x="51" y="49"/>
                </a:cubicBezTo>
                <a:cubicBezTo>
                  <a:pt x="50" y="53"/>
                  <a:pt x="50" y="53"/>
                  <a:pt x="50" y="53"/>
                </a:cubicBezTo>
                <a:cubicBezTo>
                  <a:pt x="47" y="54"/>
                  <a:pt x="47" y="54"/>
                  <a:pt x="47" y="54"/>
                </a:cubicBezTo>
                <a:cubicBezTo>
                  <a:pt x="29" y="49"/>
                  <a:pt x="29" y="49"/>
                  <a:pt x="29" y="49"/>
                </a:cubicBezTo>
                <a:cubicBezTo>
                  <a:pt x="21" y="49"/>
                  <a:pt x="21" y="49"/>
                  <a:pt x="21" y="49"/>
                </a:cubicBezTo>
                <a:cubicBezTo>
                  <a:pt x="21" y="32"/>
                  <a:pt x="21" y="32"/>
                  <a:pt x="21" y="32"/>
                </a:cubicBezTo>
                <a:cubicBezTo>
                  <a:pt x="28" y="31"/>
                  <a:pt x="28" y="31"/>
                  <a:pt x="28" y="31"/>
                </a:cubicBezTo>
                <a:cubicBezTo>
                  <a:pt x="42" y="16"/>
                  <a:pt x="42" y="16"/>
                  <a:pt x="42" y="16"/>
                </a:cubicBezTo>
                <a:cubicBezTo>
                  <a:pt x="50" y="21"/>
                  <a:pt x="43" y="27"/>
                  <a:pt x="38" y="30"/>
                </a:cubicBezTo>
                <a:cubicBezTo>
                  <a:pt x="51" y="29"/>
                  <a:pt x="51" y="29"/>
                  <a:pt x="51" y="29"/>
                </a:cubicBezTo>
                <a:close/>
                <a:moveTo>
                  <a:pt x="15" y="71"/>
                </a:moveTo>
                <a:cubicBezTo>
                  <a:pt x="25" y="71"/>
                  <a:pt x="25" y="71"/>
                  <a:pt x="25" y="71"/>
                </a:cubicBezTo>
                <a:cubicBezTo>
                  <a:pt x="24" y="62"/>
                  <a:pt x="20" y="55"/>
                  <a:pt x="17" y="48"/>
                </a:cubicBezTo>
                <a:cubicBezTo>
                  <a:pt x="13" y="41"/>
                  <a:pt x="10" y="34"/>
                  <a:pt x="11" y="29"/>
                </a:cubicBezTo>
                <a:cubicBezTo>
                  <a:pt x="13" y="21"/>
                  <a:pt x="17" y="16"/>
                  <a:pt x="23" y="13"/>
                </a:cubicBezTo>
                <a:cubicBezTo>
                  <a:pt x="27" y="11"/>
                  <a:pt x="32" y="10"/>
                  <a:pt x="37" y="11"/>
                </a:cubicBezTo>
                <a:cubicBezTo>
                  <a:pt x="42" y="11"/>
                  <a:pt x="46" y="12"/>
                  <a:pt x="50" y="14"/>
                </a:cubicBezTo>
                <a:cubicBezTo>
                  <a:pt x="56" y="17"/>
                  <a:pt x="60" y="22"/>
                  <a:pt x="62" y="29"/>
                </a:cubicBezTo>
                <a:cubicBezTo>
                  <a:pt x="63" y="34"/>
                  <a:pt x="59" y="41"/>
                  <a:pt x="56" y="48"/>
                </a:cubicBezTo>
                <a:cubicBezTo>
                  <a:pt x="53" y="55"/>
                  <a:pt x="49" y="62"/>
                  <a:pt x="48" y="71"/>
                </a:cubicBezTo>
                <a:cubicBezTo>
                  <a:pt x="58" y="71"/>
                  <a:pt x="58" y="71"/>
                  <a:pt x="58" y="71"/>
                </a:cubicBezTo>
                <a:cubicBezTo>
                  <a:pt x="59" y="64"/>
                  <a:pt x="62" y="58"/>
                  <a:pt x="65" y="52"/>
                </a:cubicBezTo>
                <a:cubicBezTo>
                  <a:pt x="69" y="44"/>
                  <a:pt x="73" y="36"/>
                  <a:pt x="71" y="27"/>
                </a:cubicBezTo>
                <a:cubicBezTo>
                  <a:pt x="70" y="17"/>
                  <a:pt x="63" y="9"/>
                  <a:pt x="55" y="5"/>
                </a:cubicBezTo>
                <a:cubicBezTo>
                  <a:pt x="49" y="2"/>
                  <a:pt x="43" y="1"/>
                  <a:pt x="37" y="1"/>
                </a:cubicBezTo>
                <a:cubicBezTo>
                  <a:pt x="31" y="0"/>
                  <a:pt x="24" y="2"/>
                  <a:pt x="19" y="5"/>
                </a:cubicBezTo>
                <a:cubicBezTo>
                  <a:pt x="10" y="9"/>
                  <a:pt x="4" y="16"/>
                  <a:pt x="2" y="27"/>
                </a:cubicBezTo>
                <a:cubicBezTo>
                  <a:pt x="0" y="36"/>
                  <a:pt x="4" y="44"/>
                  <a:pt x="8" y="53"/>
                </a:cubicBezTo>
                <a:cubicBezTo>
                  <a:pt x="11" y="58"/>
                  <a:pt x="13" y="64"/>
                  <a:pt x="15" y="71"/>
                </a:cubicBezTo>
                <a:close/>
              </a:path>
            </a:pathLst>
          </a:custGeom>
          <a:solidFill>
            <a:srgbClr val="6ADBD9"/>
          </a:solidFill>
          <a:ln>
            <a:noFill/>
          </a:ln>
        </p:spPr>
        <p:txBody>
          <a:bodyPr vert="horz" wrap="square" lIns="91413" tIns="45707" rIns="91413" bIns="45707"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35">
              <a:solidFill>
                <a:prstClr val="black"/>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49" name="Freeform 48"/>
          <p:cNvSpPr>
            <a:spLocks noEditPoints="1"/>
          </p:cNvSpPr>
          <p:nvPr/>
        </p:nvSpPr>
        <p:spPr bwMode="auto">
          <a:xfrm>
            <a:off x="8394697" y="3330145"/>
            <a:ext cx="237941" cy="288164"/>
          </a:xfrm>
          <a:custGeom>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rgbClr val="FFD277"/>
          </a:solidFill>
          <a:ln>
            <a:noFill/>
          </a:ln>
        </p:spPr>
        <p:txBody>
          <a:bodyPr vert="horz" wrap="square" lIns="91413" tIns="45707" rIns="91413" bIns="45707"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35">
              <a:solidFill>
                <a:prstClr val="black"/>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50" name="Donut 49"/>
          <p:cNvSpPr/>
          <p:nvPr/>
        </p:nvSpPr>
        <p:spPr>
          <a:xfrm>
            <a:off x="8163880" y="4569201"/>
            <a:ext cx="686835" cy="686965"/>
          </a:xfrm>
          <a:prstGeom prst="donut">
            <a:avLst>
              <a:gd name="adj" fmla="val 6804"/>
            </a:avLst>
          </a:prstGeom>
          <a:solidFill>
            <a:srgbClr val="6ADBD9"/>
          </a:solidFill>
          <a:ln>
            <a:noFill/>
          </a:ln>
        </p:spPr>
        <p:style>
          <a:lnRef idx="2">
            <a:schemeClr val="accent1">
              <a:shade val="50000"/>
            </a:schemeClr>
          </a:lnRef>
          <a:fillRef idx="1">
            <a:schemeClr val="accent1"/>
          </a:fillRef>
          <a:effectRef idx="0">
            <a:schemeClr val="accent1"/>
          </a:effectRef>
          <a:fontRef idx="minor">
            <a:schemeClr val="lt1"/>
          </a:fontRef>
        </p:style>
        <p:txBody>
          <a:bodyPr lIns="86683" tIns="43341" rIns="86683" bIns="43341" rtlCol="0" anchor="ctr"/>
          <a:lstStyle/>
          <a:p>
            <a:pPr algn="just">
              <a:lnSpc>
                <a:spcPct val="120000"/>
              </a:lnSpc>
            </a:pPr>
            <a:endParaRPr lang="en-GB" sz="935">
              <a:solidFill>
                <a:schemeClr val="tx1"/>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51" name="Donut 50"/>
          <p:cNvSpPr/>
          <p:nvPr/>
        </p:nvSpPr>
        <p:spPr>
          <a:xfrm>
            <a:off x="5624302" y="4569346"/>
            <a:ext cx="686835" cy="686965"/>
          </a:xfrm>
          <a:prstGeom prst="donut">
            <a:avLst>
              <a:gd name="adj" fmla="val 6804"/>
            </a:avLst>
          </a:prstGeom>
          <a:solidFill>
            <a:srgbClr val="FFD277"/>
          </a:solidFill>
          <a:ln>
            <a:noFill/>
          </a:ln>
        </p:spPr>
        <p:style>
          <a:lnRef idx="2">
            <a:schemeClr val="accent1">
              <a:shade val="50000"/>
            </a:schemeClr>
          </a:lnRef>
          <a:fillRef idx="1">
            <a:schemeClr val="accent1"/>
          </a:fillRef>
          <a:effectRef idx="0">
            <a:schemeClr val="accent1"/>
          </a:effectRef>
          <a:fontRef idx="minor">
            <a:schemeClr val="lt1"/>
          </a:fontRef>
        </p:style>
        <p:txBody>
          <a:bodyPr lIns="86683" tIns="43341" rIns="86683" bIns="43341" rtlCol="0" anchor="ctr"/>
          <a:lstStyle/>
          <a:p>
            <a:pPr algn="just">
              <a:lnSpc>
                <a:spcPct val="120000"/>
              </a:lnSpc>
            </a:pPr>
            <a:endParaRPr lang="en-GB" sz="935">
              <a:solidFill>
                <a:schemeClr val="tx1"/>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52" name="Donut 51"/>
          <p:cNvSpPr/>
          <p:nvPr/>
        </p:nvSpPr>
        <p:spPr>
          <a:xfrm>
            <a:off x="8158472" y="3130745"/>
            <a:ext cx="686835" cy="686965"/>
          </a:xfrm>
          <a:prstGeom prst="donut">
            <a:avLst>
              <a:gd name="adj" fmla="val 6804"/>
            </a:avLst>
          </a:prstGeom>
          <a:solidFill>
            <a:srgbClr val="FFD277"/>
          </a:solidFill>
          <a:ln>
            <a:noFill/>
          </a:ln>
        </p:spPr>
        <p:style>
          <a:lnRef idx="2">
            <a:schemeClr val="accent1">
              <a:shade val="50000"/>
            </a:schemeClr>
          </a:lnRef>
          <a:fillRef idx="1">
            <a:schemeClr val="accent1"/>
          </a:fillRef>
          <a:effectRef idx="0">
            <a:schemeClr val="accent1"/>
          </a:effectRef>
          <a:fontRef idx="minor">
            <a:schemeClr val="lt1"/>
          </a:fontRef>
        </p:style>
        <p:txBody>
          <a:bodyPr lIns="86683" tIns="43341" rIns="86683" bIns="43341" rtlCol="0" anchor="ctr"/>
          <a:lstStyle/>
          <a:p>
            <a:pPr algn="just">
              <a:lnSpc>
                <a:spcPct val="120000"/>
              </a:lnSpc>
            </a:pPr>
            <a:endParaRPr lang="en-GB" sz="935">
              <a:solidFill>
                <a:schemeClr val="tx1"/>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53" name="TextBox 52"/>
          <p:cNvSpPr txBox="1"/>
          <p:nvPr/>
        </p:nvSpPr>
        <p:spPr>
          <a:xfrm>
            <a:off x="6309409" y="3422794"/>
            <a:ext cx="1611350" cy="382866"/>
          </a:xfrm>
          <a:prstGeom prst="rect">
            <a:avLst/>
          </a:prstGeom>
          <a:noFill/>
        </p:spPr>
        <p:txBody>
          <a:bodyPr wrap="none" lIns="86683" tIns="43341" rIns="86683" bIns="43341" rtlCol="0">
            <a:spAutoFit/>
          </a:bodyPr>
          <a:lstStyle/>
          <a:p>
            <a:pPr>
              <a:lnSpc>
                <a:spcPct val="120000"/>
              </a:lnSpc>
            </a:pPr>
            <a:r>
              <a:rPr lang="zh-CN" altLang="en-US" sz="1600">
                <a:solidFill>
                  <a:schemeClr val="bg1"/>
                </a:solidFill>
                <a:latin typeface="Arial" panose="020b0604020202020204" pitchFamily="34" charset="0"/>
                <a:ea typeface="微软雅黑" panose="020b0503020204020204" charset="-122"/>
                <a:cs typeface="+mn-ea"/>
                <a:sym typeface="Arial" panose="020b0604020202020204" pitchFamily="34" charset="0"/>
              </a:rPr>
              <a:t>请替换文字内容</a:t>
            </a:r>
            <a:endParaRPr lang="zh-CN" altLang="en-US" sz="1600">
              <a:solidFill>
                <a:schemeClr val="bg1"/>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54" name="TextBox 53"/>
          <p:cNvSpPr txBox="1"/>
          <p:nvPr/>
        </p:nvSpPr>
        <p:spPr>
          <a:xfrm>
            <a:off x="6373952" y="3167515"/>
            <a:ext cx="579755" cy="381000"/>
          </a:xfrm>
          <a:prstGeom prst="rect">
            <a:avLst/>
          </a:prstGeom>
          <a:noFill/>
        </p:spPr>
        <p:txBody>
          <a:bodyPr wrap="none" lIns="86683" tIns="43341" rIns="86683" bIns="43341" rtlCol="0">
            <a:spAutoFit/>
          </a:bodyPr>
          <a:lstStyle/>
          <a:p>
            <a:pPr algn="just">
              <a:lnSpc>
                <a:spcPct val="120000"/>
              </a:lnSpc>
            </a:pPr>
            <a:r>
              <a:rPr lang="en-US" sz="1600">
                <a:solidFill>
                  <a:schemeClr val="bg1"/>
                </a:solidFill>
                <a:latin typeface="Arial" panose="020b0604020202020204" pitchFamily="34" charset="0"/>
                <a:ea typeface="微软雅黑" panose="020b0503020204020204" charset="-122"/>
                <a:cs typeface="+mn-ea"/>
                <a:sym typeface="Arial" panose="020b0604020202020204" pitchFamily="34" charset="0"/>
              </a:rPr>
              <a:t>80%</a:t>
            </a:r>
            <a:endParaRPr lang="en-US" sz="1600">
              <a:solidFill>
                <a:schemeClr val="bg1"/>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55" name="TextBox 54"/>
          <p:cNvSpPr txBox="1"/>
          <p:nvPr/>
        </p:nvSpPr>
        <p:spPr>
          <a:xfrm>
            <a:off x="8768691" y="3422794"/>
            <a:ext cx="1611350" cy="382866"/>
          </a:xfrm>
          <a:prstGeom prst="rect">
            <a:avLst/>
          </a:prstGeom>
          <a:noFill/>
        </p:spPr>
        <p:txBody>
          <a:bodyPr wrap="none" lIns="86683" tIns="43341" rIns="86683" bIns="43341" rtlCol="0">
            <a:spAutoFit/>
          </a:bodyPr>
          <a:lstStyle/>
          <a:p>
            <a:pPr>
              <a:lnSpc>
                <a:spcPct val="120000"/>
              </a:lnSpc>
            </a:pPr>
            <a:r>
              <a:rPr lang="zh-CN" altLang="en-US" sz="1600">
                <a:solidFill>
                  <a:schemeClr val="bg1"/>
                </a:solidFill>
                <a:latin typeface="Arial" panose="020b0604020202020204" pitchFamily="34" charset="0"/>
                <a:ea typeface="微软雅黑" panose="020b0503020204020204" charset="-122"/>
                <a:cs typeface="+mn-ea"/>
                <a:sym typeface="Arial" panose="020b0604020202020204" pitchFamily="34" charset="0"/>
              </a:rPr>
              <a:t>请替换文字内容</a:t>
            </a:r>
            <a:endParaRPr lang="zh-CN" altLang="en-US" sz="1600">
              <a:solidFill>
                <a:schemeClr val="bg1"/>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56" name="TextBox 55"/>
          <p:cNvSpPr txBox="1"/>
          <p:nvPr/>
        </p:nvSpPr>
        <p:spPr>
          <a:xfrm>
            <a:off x="8916838" y="3167515"/>
            <a:ext cx="585428" cy="382866"/>
          </a:xfrm>
          <a:prstGeom prst="rect">
            <a:avLst/>
          </a:prstGeom>
          <a:noFill/>
        </p:spPr>
        <p:txBody>
          <a:bodyPr wrap="none" lIns="86683" tIns="43341" rIns="86683" bIns="43341" rtlCol="0">
            <a:spAutoFit/>
          </a:bodyPr>
          <a:lstStyle/>
          <a:p>
            <a:pPr algn="just">
              <a:lnSpc>
                <a:spcPct val="120000"/>
              </a:lnSpc>
            </a:pPr>
            <a:r>
              <a:rPr lang="en-US" sz="1600" b="1">
                <a:solidFill>
                  <a:schemeClr val="bg1"/>
                </a:solidFill>
                <a:latin typeface="Arial" panose="020b0604020202020204" pitchFamily="34" charset="0"/>
                <a:ea typeface="微软雅黑" panose="020b0503020204020204" charset="-122"/>
                <a:cs typeface="+mn-ea"/>
                <a:sym typeface="Arial" panose="020b0604020202020204" pitchFamily="34" charset="0"/>
              </a:rPr>
              <a:t>60%</a:t>
            </a:r>
            <a:endParaRPr lang="en-US" sz="1600" b="1">
              <a:solidFill>
                <a:schemeClr val="bg1"/>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57" name="TextBox 56"/>
          <p:cNvSpPr txBox="1"/>
          <p:nvPr/>
        </p:nvSpPr>
        <p:spPr>
          <a:xfrm>
            <a:off x="6309409" y="4869698"/>
            <a:ext cx="1611350" cy="382866"/>
          </a:xfrm>
          <a:prstGeom prst="rect">
            <a:avLst/>
          </a:prstGeom>
          <a:noFill/>
        </p:spPr>
        <p:txBody>
          <a:bodyPr wrap="none" lIns="86683" tIns="43341" rIns="86683" bIns="43341" rtlCol="0">
            <a:spAutoFit/>
          </a:bodyPr>
          <a:lstStyle/>
          <a:p>
            <a:pPr>
              <a:lnSpc>
                <a:spcPct val="120000"/>
              </a:lnSpc>
            </a:pPr>
            <a:r>
              <a:rPr lang="zh-CN" altLang="en-US" sz="1600">
                <a:solidFill>
                  <a:schemeClr val="bg1"/>
                </a:solidFill>
                <a:latin typeface="Arial" panose="020b0604020202020204" pitchFamily="34" charset="0"/>
                <a:ea typeface="微软雅黑" panose="020b0503020204020204" charset="-122"/>
                <a:cs typeface="+mn-ea"/>
                <a:sym typeface="Arial" panose="020b0604020202020204" pitchFamily="34" charset="0"/>
              </a:rPr>
              <a:t>请替换文字内容</a:t>
            </a:r>
            <a:endParaRPr lang="zh-CN" altLang="en-US" sz="1600">
              <a:solidFill>
                <a:schemeClr val="bg1"/>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58" name="TextBox 57"/>
          <p:cNvSpPr txBox="1"/>
          <p:nvPr/>
        </p:nvSpPr>
        <p:spPr>
          <a:xfrm>
            <a:off x="6373952" y="4598702"/>
            <a:ext cx="579755" cy="381000"/>
          </a:xfrm>
          <a:prstGeom prst="rect">
            <a:avLst/>
          </a:prstGeom>
          <a:noFill/>
        </p:spPr>
        <p:txBody>
          <a:bodyPr wrap="none" lIns="86683" tIns="43341" rIns="86683" bIns="43341" rtlCol="0">
            <a:spAutoFit/>
          </a:bodyPr>
          <a:lstStyle/>
          <a:p>
            <a:pPr algn="just">
              <a:lnSpc>
                <a:spcPct val="120000"/>
              </a:lnSpc>
            </a:pPr>
            <a:r>
              <a:rPr lang="en-US" sz="1600" b="1">
                <a:solidFill>
                  <a:schemeClr val="bg1"/>
                </a:solidFill>
                <a:latin typeface="Arial" panose="020b0604020202020204" pitchFamily="34" charset="0"/>
                <a:ea typeface="微软雅黑" panose="020b0503020204020204" charset="-122"/>
                <a:cs typeface="+mn-ea"/>
                <a:sym typeface="Arial" panose="020b0604020202020204" pitchFamily="34" charset="0"/>
              </a:rPr>
              <a:t>93%</a:t>
            </a:r>
            <a:endParaRPr lang="en-US" sz="1600" b="1">
              <a:solidFill>
                <a:schemeClr val="bg1"/>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59" name="TextBox 58"/>
          <p:cNvSpPr txBox="1"/>
          <p:nvPr/>
        </p:nvSpPr>
        <p:spPr>
          <a:xfrm>
            <a:off x="8856227" y="4869698"/>
            <a:ext cx="1611350" cy="382866"/>
          </a:xfrm>
          <a:prstGeom prst="rect">
            <a:avLst/>
          </a:prstGeom>
          <a:noFill/>
        </p:spPr>
        <p:txBody>
          <a:bodyPr wrap="none" lIns="86683" tIns="43341" rIns="86683" bIns="43341" rtlCol="0">
            <a:spAutoFit/>
          </a:bodyPr>
          <a:lstStyle/>
          <a:p>
            <a:pPr>
              <a:lnSpc>
                <a:spcPct val="120000"/>
              </a:lnSpc>
            </a:pPr>
            <a:r>
              <a:rPr lang="zh-CN" altLang="en-US" sz="1600">
                <a:solidFill>
                  <a:schemeClr val="bg1"/>
                </a:solidFill>
                <a:latin typeface="Arial" panose="020b0604020202020204" pitchFamily="34" charset="0"/>
                <a:ea typeface="微软雅黑" panose="020b0503020204020204" charset="-122"/>
                <a:cs typeface="+mn-ea"/>
                <a:sym typeface="Arial" panose="020b0604020202020204" pitchFamily="34" charset="0"/>
              </a:rPr>
              <a:t>请替换文字内容</a:t>
            </a:r>
            <a:endParaRPr lang="zh-CN" altLang="en-US" sz="1600">
              <a:solidFill>
                <a:schemeClr val="bg1"/>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60" name="TextBox 59"/>
          <p:cNvSpPr txBox="1"/>
          <p:nvPr/>
        </p:nvSpPr>
        <p:spPr>
          <a:xfrm>
            <a:off x="8919032" y="4598702"/>
            <a:ext cx="585428" cy="382866"/>
          </a:xfrm>
          <a:prstGeom prst="rect">
            <a:avLst/>
          </a:prstGeom>
          <a:noFill/>
        </p:spPr>
        <p:txBody>
          <a:bodyPr wrap="none" lIns="86683" tIns="43341" rIns="86683" bIns="43341" rtlCol="0">
            <a:spAutoFit/>
          </a:bodyPr>
          <a:lstStyle/>
          <a:p>
            <a:pPr algn="just">
              <a:lnSpc>
                <a:spcPct val="120000"/>
              </a:lnSpc>
            </a:pPr>
            <a:r>
              <a:rPr lang="en-US" sz="1600" b="1">
                <a:solidFill>
                  <a:schemeClr val="bg1"/>
                </a:solidFill>
                <a:latin typeface="Arial" panose="020b0604020202020204" pitchFamily="34" charset="0"/>
                <a:ea typeface="微软雅黑" panose="020b0503020204020204" charset="-122"/>
                <a:cs typeface="+mn-ea"/>
                <a:sym typeface="Arial" panose="020b0604020202020204" pitchFamily="34" charset="0"/>
              </a:rPr>
              <a:t>55%</a:t>
            </a:r>
            <a:endParaRPr lang="en-US" sz="1600" b="1">
              <a:solidFill>
                <a:schemeClr val="bg1"/>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61" name="Rectangle 60"/>
          <p:cNvSpPr/>
          <p:nvPr/>
        </p:nvSpPr>
        <p:spPr>
          <a:xfrm>
            <a:off x="5579081" y="3827485"/>
            <a:ext cx="2275508" cy="752326"/>
          </a:xfrm>
          <a:prstGeom prst="rect">
            <a:avLst/>
          </a:prstGeom>
        </p:spPr>
        <p:txBody>
          <a:bodyPr wrap="square" lIns="86683" tIns="43341" rIns="86683" bIns="43341">
            <a:spAutoFit/>
          </a:bodyPr>
          <a:lstStyle/>
          <a:p>
            <a:pPr algn="just">
              <a:lnSpc>
                <a:spcPct val="120000"/>
              </a:lnSpc>
            </a:pPr>
            <a:r>
              <a:rPr lang="zh-CN" altLang="en-US" sz="1200">
                <a:solidFill>
                  <a:schemeClr val="bg1"/>
                </a:solidFill>
                <a:latin typeface="微软雅黑" panose="020b0503020204020204" charset="-122"/>
                <a:ea typeface="微软雅黑" panose="020b0503020204020204" charset="-122"/>
              </a:rPr>
              <a:t>添加适当的文字，一页的文字最好不要超过</a:t>
            </a:r>
            <a:r>
              <a:rPr lang="en-US" altLang="zh-CN" sz="1200">
                <a:solidFill>
                  <a:schemeClr val="bg1"/>
                </a:solidFill>
                <a:latin typeface="微软雅黑" panose="020b0503020204020204" charset="-122"/>
                <a:ea typeface="微软雅黑" panose="020b0503020204020204" charset="-122"/>
              </a:rPr>
              <a:t>200,</a:t>
            </a:r>
            <a:r>
              <a:rPr lang="zh-CN" altLang="en-US" sz="1200">
                <a:solidFill>
                  <a:schemeClr val="bg1"/>
                </a:solidFill>
                <a:latin typeface="微软雅黑" panose="020b0503020204020204" charset="-122"/>
                <a:ea typeface="微软雅黑" panose="020b0503020204020204" charset="-122"/>
              </a:rPr>
              <a:t>添加适当的文字添</a:t>
            </a:r>
            <a:endParaRPr lang="zh-CN" altLang="en-US" sz="1200">
              <a:solidFill>
                <a:schemeClr val="bg1"/>
              </a:solidFill>
              <a:latin typeface="微软雅黑" panose="020b0503020204020204" charset="-122"/>
              <a:ea typeface="微软雅黑" panose="020b0503020204020204" charset="-122"/>
              <a:cs typeface="+mn-ea"/>
              <a:sym typeface="Arial" panose="020b0604020202020204" pitchFamily="34" charset="0"/>
            </a:endParaRPr>
          </a:p>
        </p:txBody>
      </p:sp>
      <p:sp>
        <p:nvSpPr>
          <p:cNvPr id="62" name="Rectangle 61"/>
          <p:cNvSpPr/>
          <p:nvPr/>
        </p:nvSpPr>
        <p:spPr>
          <a:xfrm>
            <a:off x="5579081" y="5272111"/>
            <a:ext cx="2275508" cy="752326"/>
          </a:xfrm>
          <a:prstGeom prst="rect">
            <a:avLst/>
          </a:prstGeom>
        </p:spPr>
        <p:txBody>
          <a:bodyPr wrap="square" lIns="86683" tIns="43341" rIns="86683" bIns="43341">
            <a:spAutoFit/>
          </a:bodyPr>
          <a:lstStyle/>
          <a:p>
            <a:pPr algn="just">
              <a:lnSpc>
                <a:spcPct val="120000"/>
              </a:lnSpc>
            </a:pPr>
            <a:r>
              <a:rPr lang="zh-CN" altLang="en-US" sz="1200">
                <a:solidFill>
                  <a:schemeClr val="bg1"/>
                </a:solidFill>
                <a:latin typeface="微软雅黑" panose="020b0503020204020204" charset="-122"/>
                <a:ea typeface="微软雅黑" panose="020b0503020204020204" charset="-122"/>
              </a:rPr>
              <a:t>添加适当的文字，一页的文字最好不要超过</a:t>
            </a:r>
            <a:r>
              <a:rPr lang="en-US" altLang="zh-CN" sz="1200">
                <a:solidFill>
                  <a:schemeClr val="bg1"/>
                </a:solidFill>
                <a:latin typeface="微软雅黑" panose="020b0503020204020204" charset="-122"/>
                <a:ea typeface="微软雅黑" panose="020b0503020204020204" charset="-122"/>
              </a:rPr>
              <a:t>200,</a:t>
            </a:r>
            <a:r>
              <a:rPr lang="zh-CN" altLang="en-US" sz="1200">
                <a:solidFill>
                  <a:schemeClr val="bg1"/>
                </a:solidFill>
                <a:latin typeface="微软雅黑" panose="020b0503020204020204" charset="-122"/>
                <a:ea typeface="微软雅黑" panose="020b0503020204020204" charset="-122"/>
              </a:rPr>
              <a:t>添加适当的文字添</a:t>
            </a:r>
            <a:endParaRPr lang="zh-CN" altLang="en-US" sz="1200">
              <a:solidFill>
                <a:schemeClr val="bg1"/>
              </a:solidFill>
              <a:latin typeface="微软雅黑" panose="020b0503020204020204" charset="-122"/>
              <a:ea typeface="微软雅黑" panose="020b0503020204020204" charset="-122"/>
              <a:cs typeface="+mn-ea"/>
              <a:sym typeface="Arial" panose="020b0604020202020204" pitchFamily="34" charset="0"/>
            </a:endParaRPr>
          </a:p>
        </p:txBody>
      </p:sp>
      <p:sp>
        <p:nvSpPr>
          <p:cNvPr id="63" name="Rectangle 62"/>
          <p:cNvSpPr/>
          <p:nvPr/>
        </p:nvSpPr>
        <p:spPr>
          <a:xfrm>
            <a:off x="8104903" y="3827485"/>
            <a:ext cx="2275508" cy="752326"/>
          </a:xfrm>
          <a:prstGeom prst="rect">
            <a:avLst/>
          </a:prstGeom>
        </p:spPr>
        <p:txBody>
          <a:bodyPr wrap="square" lIns="86683" tIns="43341" rIns="86683" bIns="43341">
            <a:spAutoFit/>
          </a:bodyPr>
          <a:lstStyle/>
          <a:p>
            <a:pPr algn="just">
              <a:lnSpc>
                <a:spcPct val="120000"/>
              </a:lnSpc>
            </a:pPr>
            <a:r>
              <a:rPr lang="zh-CN" altLang="en-US" sz="1200">
                <a:solidFill>
                  <a:schemeClr val="bg1"/>
                </a:solidFill>
                <a:latin typeface="微软雅黑" panose="020b0503020204020204" charset="-122"/>
                <a:ea typeface="微软雅黑" panose="020b0503020204020204" charset="-122"/>
              </a:rPr>
              <a:t>添加适当的文字，一页的文字最好不要超过</a:t>
            </a:r>
            <a:r>
              <a:rPr lang="en-US" altLang="zh-CN" sz="1200">
                <a:solidFill>
                  <a:schemeClr val="bg1"/>
                </a:solidFill>
                <a:latin typeface="微软雅黑" panose="020b0503020204020204" charset="-122"/>
                <a:ea typeface="微软雅黑" panose="020b0503020204020204" charset="-122"/>
              </a:rPr>
              <a:t>200,</a:t>
            </a:r>
            <a:r>
              <a:rPr lang="zh-CN" altLang="en-US" sz="1200">
                <a:solidFill>
                  <a:schemeClr val="bg1"/>
                </a:solidFill>
                <a:latin typeface="微软雅黑" panose="020b0503020204020204" charset="-122"/>
                <a:ea typeface="微软雅黑" panose="020b0503020204020204" charset="-122"/>
              </a:rPr>
              <a:t>添加适当的文字添</a:t>
            </a:r>
            <a:endParaRPr lang="zh-CN" altLang="en-US" sz="1200">
              <a:solidFill>
                <a:schemeClr val="bg1"/>
              </a:solidFill>
              <a:latin typeface="微软雅黑" panose="020b0503020204020204" charset="-122"/>
              <a:ea typeface="微软雅黑" panose="020b0503020204020204" charset="-122"/>
              <a:cs typeface="+mn-ea"/>
              <a:sym typeface="Arial" panose="020b0604020202020204" pitchFamily="34" charset="0"/>
            </a:endParaRPr>
          </a:p>
        </p:txBody>
      </p:sp>
      <p:sp>
        <p:nvSpPr>
          <p:cNvPr id="64" name="Rectangle 63"/>
          <p:cNvSpPr/>
          <p:nvPr/>
        </p:nvSpPr>
        <p:spPr>
          <a:xfrm>
            <a:off x="8099093" y="5272111"/>
            <a:ext cx="2275508" cy="752326"/>
          </a:xfrm>
          <a:prstGeom prst="rect">
            <a:avLst/>
          </a:prstGeom>
        </p:spPr>
        <p:txBody>
          <a:bodyPr wrap="square" lIns="86683" tIns="43341" rIns="86683" bIns="43341">
            <a:spAutoFit/>
          </a:bodyPr>
          <a:lstStyle/>
          <a:p>
            <a:pPr algn="just">
              <a:lnSpc>
                <a:spcPct val="120000"/>
              </a:lnSpc>
            </a:pPr>
            <a:r>
              <a:rPr lang="zh-CN" altLang="en-US" sz="1200">
                <a:solidFill>
                  <a:schemeClr val="bg1"/>
                </a:solidFill>
                <a:latin typeface="微软雅黑" panose="020b0503020204020204" charset="-122"/>
                <a:ea typeface="微软雅黑" panose="020b0503020204020204" charset="-122"/>
              </a:rPr>
              <a:t>添加适当的文字，一页的文字最好不要超过</a:t>
            </a:r>
            <a:r>
              <a:rPr lang="en-US" altLang="zh-CN" sz="1200">
                <a:solidFill>
                  <a:schemeClr val="bg1"/>
                </a:solidFill>
                <a:latin typeface="微软雅黑" panose="020b0503020204020204" charset="-122"/>
                <a:ea typeface="微软雅黑" panose="020b0503020204020204" charset="-122"/>
              </a:rPr>
              <a:t>200,</a:t>
            </a:r>
            <a:r>
              <a:rPr lang="zh-CN" altLang="en-US" sz="1200">
                <a:solidFill>
                  <a:schemeClr val="bg1"/>
                </a:solidFill>
                <a:latin typeface="微软雅黑" panose="020b0503020204020204" charset="-122"/>
                <a:ea typeface="微软雅黑" panose="020b0503020204020204" charset="-122"/>
              </a:rPr>
              <a:t>添加适当的文字添</a:t>
            </a:r>
            <a:endParaRPr lang="zh-CN" altLang="en-US" sz="1200">
              <a:solidFill>
                <a:schemeClr val="bg1"/>
              </a:solidFill>
              <a:latin typeface="微软雅黑" panose="020b0503020204020204" charset="-122"/>
              <a:ea typeface="微软雅黑" panose="020b0503020204020204" charset="-122"/>
              <a:cs typeface="+mn-ea"/>
              <a:sym typeface="Arial" panose="020b0604020202020204" pitchFamily="34" charset="0"/>
            </a:endParaRPr>
          </a:p>
        </p:txBody>
      </p:sp>
      <p:grpSp>
        <p:nvGrpSpPr>
          <p:cNvPr id="4" name="组合 3"/>
          <p:cNvGrpSpPr/>
          <p:nvPr/>
        </p:nvGrpSpPr>
        <p:grpSpPr>
          <a:xfrm>
            <a:off x="4442460" y="231140"/>
            <a:ext cx="3276600" cy="738505"/>
            <a:chOff x="6996" y="364"/>
            <a:chExt cx="5160" cy="1163"/>
          </a:xfrm>
        </p:grpSpPr>
        <p:sp>
          <p:nvSpPr>
            <p:cNvPr id="65" name="TextBox 8"/>
            <p:cNvSpPr txBox="1"/>
            <p:nvPr/>
          </p:nvSpPr>
          <p:spPr>
            <a:xfrm>
              <a:off x="6996" y="364"/>
              <a:ext cx="5161" cy="827"/>
            </a:xfrm>
            <a:prstGeom prst="rect">
              <a:avLst/>
            </a:prstGeom>
            <a:noFill/>
          </p:spPr>
          <p:txBody>
            <a:bodyPr wrap="square" lIns="0" tIns="0" rIns="0" bIns="0" rtlCol="0" anchor="ctr">
              <a:spAutoFit/>
            </a:bodyPr>
            <a:lstStyle/>
            <a:p>
              <a:pPr algn="ctr"/>
              <a:r>
                <a:rPr lang="zh-CN" altLang="en-US" sz="3415">
                  <a:solidFill>
                    <a:schemeClr val="bg1"/>
                  </a:solidFill>
                  <a:latin typeface="Arial" panose="020b0604020202020204" pitchFamily="34" charset="0"/>
                  <a:ea typeface="微软雅黑" panose="020b0503020204020204" charset="-122"/>
                  <a:sym typeface="Arial" panose="020b0604020202020204" pitchFamily="34" charset="0"/>
                </a:rPr>
                <a:t>点击输入标题</a:t>
              </a:r>
              <a:endParaRPr lang="zh-CN" altLang="en-US" sz="3415">
                <a:solidFill>
                  <a:schemeClr val="bg1"/>
                </a:solidFill>
                <a:latin typeface="Arial" panose="020b0604020202020204" pitchFamily="34" charset="0"/>
                <a:ea typeface="微软雅黑" panose="020b0503020204020204" charset="-122"/>
                <a:sym typeface="Arial" panose="020b0604020202020204" pitchFamily="34" charset="0"/>
              </a:endParaRPr>
            </a:p>
          </p:txBody>
        </p:sp>
        <p:sp>
          <p:nvSpPr>
            <p:cNvPr id="66" name="TextBox 8"/>
            <p:cNvSpPr txBox="1"/>
            <p:nvPr/>
          </p:nvSpPr>
          <p:spPr>
            <a:xfrm>
              <a:off x="7875" y="1275"/>
              <a:ext cx="3451" cy="253"/>
            </a:xfrm>
            <a:prstGeom prst="rect">
              <a:avLst/>
            </a:prstGeom>
            <a:noFill/>
          </p:spPr>
          <p:txBody>
            <a:bodyPr wrap="square" lIns="0" tIns="0" rIns="0" bIns="0" rtlCol="0" anchor="ctr">
              <a:spAutoFit/>
            </a:bodyPr>
            <a:lstStyle/>
            <a:p>
              <a:pPr algn="ctr"/>
              <a:r>
                <a:rPr lang="en-US" altLang="zh-CN" sz="1045">
                  <a:solidFill>
                    <a:schemeClr val="bg1"/>
                  </a:solidFill>
                  <a:latin typeface="Arial" panose="020b0604020202020204" pitchFamily="34" charset="0"/>
                  <a:ea typeface="微软雅黑" panose="020b0503020204020204" charset="-122"/>
                  <a:sym typeface="Arial" panose="020b0604020202020204" pitchFamily="34" charset="0"/>
                </a:rPr>
                <a:t>CLICK TO ADD CAPTION TEXT</a:t>
              </a:r>
              <a:endParaRPr lang="en-US" altLang="zh-CN" sz="1045">
                <a:solidFill>
                  <a:schemeClr val="bg1"/>
                </a:solidFill>
                <a:latin typeface="Arial" panose="020b0604020202020204" pitchFamily="34" charset="0"/>
                <a:ea typeface="微软雅黑" panose="020b0503020204020204" charset="-122"/>
                <a:sym typeface="Arial" panose="020b0604020202020204" pitchFamily="34" charset="0"/>
              </a:endParaRPr>
            </a:p>
          </p:txBody>
        </p:sp>
      </p:grpSp>
    </p:spTree>
  </p:cSld>
  <p:clrMapOvr>
    <a:masterClrMapping/>
  </p:clrMapOvr>
  <mc:AlternateContent>
    <mc:Choice xmlns:p14="http://schemas.microsoft.com/office/powerpoint/2010/main" Requires="p14">
      <p:transition spd="slow" advTm="0" p14:dur="1250">
        <p:pull/>
      </p:transition>
    </mc:Choice>
    <mc:Fallback>
      <p:transition spd="slow" advTm="0">
        <p:pull/>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wipe(left)">
                                      <p:cBhvr>
                                        <p:cTn id="13" dur="500"/>
                                        <p:tgtEl>
                                          <p:spTgt spid="43"/>
                                        </p:tgtEl>
                                      </p:cBhvr>
                                    </p:animEffect>
                                  </p:childTnLst>
                                </p:cTn>
                              </p:par>
                            </p:childTnLst>
                          </p:cTn>
                        </p:par>
                        <p:par>
                          <p:cTn id="14" fill="hold" nodeType="afterGroup">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nodeType="afterGroup">
                            <p:stCondLst>
                              <p:cond delay="2000"/>
                            </p:stCondLst>
                            <p:childTnLst>
                              <p:par>
                                <p:cTn id="19" presetID="49" presetClass="entr" presetSubtype="0" decel="100000"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 calcmode="lin" valueType="num">
                                      <p:cBhvr>
                                        <p:cTn id="23" dur="500" fill="hold"/>
                                        <p:tgtEl>
                                          <p:spTgt spid="45"/>
                                        </p:tgtEl>
                                        <p:attrNameLst>
                                          <p:attrName>style.rotation</p:attrName>
                                        </p:attrNameLst>
                                      </p:cBhvr>
                                      <p:tavLst>
                                        <p:tav tm="0">
                                          <p:val>
                                            <p:fltVal val="360"/>
                                          </p:val>
                                        </p:tav>
                                        <p:tav tm="100000">
                                          <p:val>
                                            <p:fltVal val="0"/>
                                          </p:val>
                                        </p:tav>
                                      </p:tavLst>
                                    </p:anim>
                                    <p:animEffect transition="in" filter="fade">
                                      <p:cBhvr>
                                        <p:cTn id="24" dur="500"/>
                                        <p:tgtEl>
                                          <p:spTgt spid="45"/>
                                        </p:tgtEl>
                                      </p:cBhvr>
                                    </p:animEffect>
                                  </p:childTnLst>
                                </p:cTn>
                              </p:par>
                            </p:childTnLst>
                          </p:cTn>
                        </p:par>
                        <p:par>
                          <p:cTn id="25" fill="hold" nodeType="afterGroup">
                            <p:stCondLst>
                              <p:cond delay="2500"/>
                            </p:stCondLst>
                            <p:childTnLst>
                              <p:par>
                                <p:cTn id="26" presetID="49" presetClass="entr" presetSubtype="0" decel="100000" fill="hold" grpId="0" nodeType="afterEffect">
                                  <p:stCondLst>
                                    <p:cond delay="0"/>
                                  </p:stCondLst>
                                  <p:childTnLst>
                                    <p:set>
                                      <p:cBhvr>
                                        <p:cTn id="27" dur="1" fill="hold">
                                          <p:stCondLst>
                                            <p:cond delay="0"/>
                                          </p:stCondLst>
                                        </p:cTn>
                                        <p:tgtEl>
                                          <p:spTgt spid="46"/>
                                        </p:tgtEl>
                                        <p:attrNameLst>
                                          <p:attrName>style.visibility</p:attrName>
                                        </p:attrNameLst>
                                      </p:cBhvr>
                                      <p:to>
                                        <p:strVal val="visible"/>
                                      </p:to>
                                    </p:set>
                                    <p:anim calcmode="lin" valueType="num">
                                      <p:cBhvr>
                                        <p:cTn id="28" dur="500" fill="hold"/>
                                        <p:tgtEl>
                                          <p:spTgt spid="46"/>
                                        </p:tgtEl>
                                        <p:attrNameLst>
                                          <p:attrName>ppt_w</p:attrName>
                                        </p:attrNameLst>
                                      </p:cBhvr>
                                      <p:tavLst>
                                        <p:tav tm="0">
                                          <p:val>
                                            <p:fltVal val="0"/>
                                          </p:val>
                                        </p:tav>
                                        <p:tav tm="100000">
                                          <p:val>
                                            <p:strVal val="#ppt_w"/>
                                          </p:val>
                                        </p:tav>
                                      </p:tavLst>
                                    </p:anim>
                                    <p:anim calcmode="lin" valueType="num">
                                      <p:cBhvr>
                                        <p:cTn id="29" dur="500" fill="hold"/>
                                        <p:tgtEl>
                                          <p:spTgt spid="46"/>
                                        </p:tgtEl>
                                        <p:attrNameLst>
                                          <p:attrName>ppt_h</p:attrName>
                                        </p:attrNameLst>
                                      </p:cBhvr>
                                      <p:tavLst>
                                        <p:tav tm="0">
                                          <p:val>
                                            <p:fltVal val="0"/>
                                          </p:val>
                                        </p:tav>
                                        <p:tav tm="100000">
                                          <p:val>
                                            <p:strVal val="#ppt_h"/>
                                          </p:val>
                                        </p:tav>
                                      </p:tavLst>
                                    </p:anim>
                                    <p:anim calcmode="lin" valueType="num">
                                      <p:cBhvr>
                                        <p:cTn id="30" dur="500" fill="hold"/>
                                        <p:tgtEl>
                                          <p:spTgt spid="46"/>
                                        </p:tgtEl>
                                        <p:attrNameLst>
                                          <p:attrName>style.rotation</p:attrName>
                                        </p:attrNameLst>
                                      </p:cBhvr>
                                      <p:tavLst>
                                        <p:tav tm="0">
                                          <p:val>
                                            <p:fltVal val="360"/>
                                          </p:val>
                                        </p:tav>
                                        <p:tav tm="100000">
                                          <p:val>
                                            <p:fltVal val="0"/>
                                          </p:val>
                                        </p:tav>
                                      </p:tavLst>
                                    </p:anim>
                                    <p:animEffect transition="in" filter="fade">
                                      <p:cBhvr>
                                        <p:cTn id="31" dur="500"/>
                                        <p:tgtEl>
                                          <p:spTgt spid="46"/>
                                        </p:tgtEl>
                                      </p:cBhvr>
                                    </p:animEffect>
                                  </p:childTnLst>
                                </p:cTn>
                              </p:par>
                            </p:childTnLst>
                          </p:cTn>
                        </p:par>
                        <p:par>
                          <p:cTn id="32" fill="hold" nodeType="afterGroup">
                            <p:stCondLst>
                              <p:cond delay="3000"/>
                            </p:stCondLst>
                            <p:childTnLst>
                              <p:par>
                                <p:cTn id="33" presetID="10" presetClass="entr" presetSubtype="0"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fade">
                                      <p:cBhvr>
                                        <p:cTn id="35" dur="500"/>
                                        <p:tgtEl>
                                          <p:spTgt spid="54"/>
                                        </p:tgtEl>
                                      </p:cBhvr>
                                    </p:animEffect>
                                  </p:childTnLst>
                                </p:cTn>
                              </p:par>
                            </p:childTnLst>
                          </p:cTn>
                        </p:par>
                        <p:par>
                          <p:cTn id="36" fill="hold" nodeType="afterGroup">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53"/>
                                        </p:tgtEl>
                                        <p:attrNameLst>
                                          <p:attrName>style.visibility</p:attrName>
                                        </p:attrNameLst>
                                      </p:cBhvr>
                                      <p:to>
                                        <p:strVal val="visible"/>
                                      </p:to>
                                    </p:set>
                                    <p:animEffect transition="in" filter="fade">
                                      <p:cBhvr>
                                        <p:cTn id="39" dur="500"/>
                                        <p:tgtEl>
                                          <p:spTgt spid="53"/>
                                        </p:tgtEl>
                                      </p:cBhvr>
                                    </p:animEffect>
                                  </p:childTnLst>
                                </p:cTn>
                              </p:par>
                            </p:childTnLst>
                          </p:cTn>
                        </p:par>
                        <p:par>
                          <p:cTn id="40" fill="hold" nodeType="afterGroup">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fltVal val="0"/>
                                          </p:val>
                                        </p:tav>
                                        <p:tav tm="100000">
                                          <p:val>
                                            <p:strVal val="#ppt_w"/>
                                          </p:val>
                                        </p:tav>
                                      </p:tavLst>
                                    </p:anim>
                                    <p:anim calcmode="lin" valueType="num">
                                      <p:cBhvr>
                                        <p:cTn id="44" dur="500" fill="hold"/>
                                        <p:tgtEl>
                                          <p:spTgt spid="61"/>
                                        </p:tgtEl>
                                        <p:attrNameLst>
                                          <p:attrName>ppt_h</p:attrName>
                                        </p:attrNameLst>
                                      </p:cBhvr>
                                      <p:tavLst>
                                        <p:tav tm="0">
                                          <p:val>
                                            <p:fltVal val="0"/>
                                          </p:val>
                                        </p:tav>
                                        <p:tav tm="100000">
                                          <p:val>
                                            <p:strVal val="#ppt_h"/>
                                          </p:val>
                                        </p:tav>
                                      </p:tavLst>
                                    </p:anim>
                                    <p:animEffect transition="in" filter="fade">
                                      <p:cBhvr>
                                        <p:cTn id="45" dur="500"/>
                                        <p:tgtEl>
                                          <p:spTgt spid="61"/>
                                        </p:tgtEl>
                                      </p:cBhvr>
                                    </p:animEffect>
                                  </p:childTnLst>
                                </p:cTn>
                              </p:par>
                            </p:childTnLst>
                          </p:cTn>
                        </p:par>
                        <p:par>
                          <p:cTn id="46" fill="hold" nodeType="afterGroup">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 calcmode="lin" valueType="num">
                                      <p:cBhvr>
                                        <p:cTn id="51" dur="500" fill="hold"/>
                                        <p:tgtEl>
                                          <p:spTgt spid="52"/>
                                        </p:tgtEl>
                                        <p:attrNameLst>
                                          <p:attrName>style.rotation</p:attrName>
                                        </p:attrNameLst>
                                      </p:cBhvr>
                                      <p:tavLst>
                                        <p:tav tm="0">
                                          <p:val>
                                            <p:fltVal val="360"/>
                                          </p:val>
                                        </p:tav>
                                        <p:tav tm="100000">
                                          <p:val>
                                            <p:fltVal val="0"/>
                                          </p:val>
                                        </p:tav>
                                      </p:tavLst>
                                    </p:anim>
                                    <p:animEffect transition="in" filter="fade">
                                      <p:cBhvr>
                                        <p:cTn id="52" dur="500"/>
                                        <p:tgtEl>
                                          <p:spTgt spid="52"/>
                                        </p:tgtEl>
                                      </p:cBhvr>
                                    </p:animEffect>
                                  </p:childTnLst>
                                </p:cTn>
                              </p:par>
                            </p:childTnLst>
                          </p:cTn>
                        </p:par>
                        <p:par>
                          <p:cTn id="53" fill="hold" nodeType="afterGroup">
                            <p:stCondLst>
                              <p:cond delay="5000"/>
                            </p:stCondLst>
                            <p:childTnLst>
                              <p:par>
                                <p:cTn id="54" presetID="49" presetClass="entr" presetSubtype="0" decel="100000" fill="hold" grpId="0" nodeType="afterEffect">
                                  <p:stCondLst>
                                    <p:cond delay="0"/>
                                  </p:stCondLst>
                                  <p:childTnLst>
                                    <p:set>
                                      <p:cBhvr>
                                        <p:cTn id="55" dur="1" fill="hold">
                                          <p:stCondLst>
                                            <p:cond delay="0"/>
                                          </p:stCondLst>
                                        </p:cTn>
                                        <p:tgtEl>
                                          <p:spTgt spid="49"/>
                                        </p:tgtEl>
                                        <p:attrNameLst>
                                          <p:attrName>style.visibility</p:attrName>
                                        </p:attrNameLst>
                                      </p:cBhvr>
                                      <p:to>
                                        <p:strVal val="visible"/>
                                      </p:to>
                                    </p:set>
                                    <p:anim calcmode="lin" valueType="num">
                                      <p:cBhvr>
                                        <p:cTn id="56" dur="500" fill="hold"/>
                                        <p:tgtEl>
                                          <p:spTgt spid="49"/>
                                        </p:tgtEl>
                                        <p:attrNameLst>
                                          <p:attrName>ppt_w</p:attrName>
                                        </p:attrNameLst>
                                      </p:cBhvr>
                                      <p:tavLst>
                                        <p:tav tm="0">
                                          <p:val>
                                            <p:fltVal val="0"/>
                                          </p:val>
                                        </p:tav>
                                        <p:tav tm="100000">
                                          <p:val>
                                            <p:strVal val="#ppt_w"/>
                                          </p:val>
                                        </p:tav>
                                      </p:tavLst>
                                    </p:anim>
                                    <p:anim calcmode="lin" valueType="num">
                                      <p:cBhvr>
                                        <p:cTn id="57" dur="500" fill="hold"/>
                                        <p:tgtEl>
                                          <p:spTgt spid="49"/>
                                        </p:tgtEl>
                                        <p:attrNameLst>
                                          <p:attrName>ppt_h</p:attrName>
                                        </p:attrNameLst>
                                      </p:cBhvr>
                                      <p:tavLst>
                                        <p:tav tm="0">
                                          <p:val>
                                            <p:fltVal val="0"/>
                                          </p:val>
                                        </p:tav>
                                        <p:tav tm="100000">
                                          <p:val>
                                            <p:strVal val="#ppt_h"/>
                                          </p:val>
                                        </p:tav>
                                      </p:tavLst>
                                    </p:anim>
                                    <p:anim calcmode="lin" valueType="num">
                                      <p:cBhvr>
                                        <p:cTn id="58" dur="500" fill="hold"/>
                                        <p:tgtEl>
                                          <p:spTgt spid="49"/>
                                        </p:tgtEl>
                                        <p:attrNameLst>
                                          <p:attrName>style.rotation</p:attrName>
                                        </p:attrNameLst>
                                      </p:cBhvr>
                                      <p:tavLst>
                                        <p:tav tm="0">
                                          <p:val>
                                            <p:fltVal val="360"/>
                                          </p:val>
                                        </p:tav>
                                        <p:tav tm="100000">
                                          <p:val>
                                            <p:fltVal val="0"/>
                                          </p:val>
                                        </p:tav>
                                      </p:tavLst>
                                    </p:anim>
                                    <p:animEffect transition="in" filter="fade">
                                      <p:cBhvr>
                                        <p:cTn id="59" dur="500"/>
                                        <p:tgtEl>
                                          <p:spTgt spid="49"/>
                                        </p:tgtEl>
                                      </p:cBhvr>
                                    </p:animEffect>
                                  </p:childTnLst>
                                </p:cTn>
                              </p:par>
                            </p:childTnLst>
                          </p:cTn>
                        </p:par>
                        <p:par>
                          <p:cTn id="60" fill="hold" nodeType="afterGroup">
                            <p:stCondLst>
                              <p:cond delay="5500"/>
                            </p:stCondLst>
                            <p:childTnLst>
                              <p:par>
                                <p:cTn id="61" presetID="10" presetClass="entr" presetSubtype="0" fill="hold" grpId="0" nodeType="afterEffect">
                                  <p:stCondLst>
                                    <p:cond delay="0"/>
                                  </p:stCondLst>
                                  <p:childTnLst>
                                    <p:set>
                                      <p:cBhvr>
                                        <p:cTn id="62" dur="1" fill="hold">
                                          <p:stCondLst>
                                            <p:cond delay="0"/>
                                          </p:stCondLst>
                                        </p:cTn>
                                        <p:tgtEl>
                                          <p:spTgt spid="56"/>
                                        </p:tgtEl>
                                        <p:attrNameLst>
                                          <p:attrName>style.visibility</p:attrName>
                                        </p:attrNameLst>
                                      </p:cBhvr>
                                      <p:to>
                                        <p:strVal val="visible"/>
                                      </p:to>
                                    </p:set>
                                    <p:animEffect transition="in" filter="fade">
                                      <p:cBhvr>
                                        <p:cTn id="63" dur="500"/>
                                        <p:tgtEl>
                                          <p:spTgt spid="56"/>
                                        </p:tgtEl>
                                      </p:cBhvr>
                                    </p:animEffect>
                                  </p:childTnLst>
                                </p:cTn>
                              </p:par>
                            </p:childTnLst>
                          </p:cTn>
                        </p:par>
                        <p:par>
                          <p:cTn id="64" fill="hold" nodeType="afterGroup">
                            <p:stCondLst>
                              <p:cond delay="6000"/>
                            </p:stCondLst>
                            <p:childTnLst>
                              <p:par>
                                <p:cTn id="65" presetID="10" presetClass="entr" presetSubtype="0" fill="hold" grpId="0" nodeType="afterEffect">
                                  <p:stCondLst>
                                    <p:cond delay="0"/>
                                  </p:stCondLst>
                                  <p:childTnLst>
                                    <p:set>
                                      <p:cBhvr>
                                        <p:cTn id="66" dur="1" fill="hold">
                                          <p:stCondLst>
                                            <p:cond delay="0"/>
                                          </p:stCondLst>
                                        </p:cTn>
                                        <p:tgtEl>
                                          <p:spTgt spid="55"/>
                                        </p:tgtEl>
                                        <p:attrNameLst>
                                          <p:attrName>style.visibility</p:attrName>
                                        </p:attrNameLst>
                                      </p:cBhvr>
                                      <p:to>
                                        <p:strVal val="visible"/>
                                      </p:to>
                                    </p:set>
                                    <p:animEffect transition="in" filter="fade">
                                      <p:cBhvr>
                                        <p:cTn id="67" dur="500"/>
                                        <p:tgtEl>
                                          <p:spTgt spid="55"/>
                                        </p:tgtEl>
                                      </p:cBhvr>
                                    </p:animEffect>
                                  </p:childTnLst>
                                </p:cTn>
                              </p:par>
                            </p:childTnLst>
                          </p:cTn>
                        </p:par>
                        <p:par>
                          <p:cTn id="68" fill="hold" nodeType="afterGroup">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p:cTn id="71" dur="500" fill="hold"/>
                                        <p:tgtEl>
                                          <p:spTgt spid="63"/>
                                        </p:tgtEl>
                                        <p:attrNameLst>
                                          <p:attrName>ppt_w</p:attrName>
                                        </p:attrNameLst>
                                      </p:cBhvr>
                                      <p:tavLst>
                                        <p:tav tm="0">
                                          <p:val>
                                            <p:fltVal val="0"/>
                                          </p:val>
                                        </p:tav>
                                        <p:tav tm="100000">
                                          <p:val>
                                            <p:strVal val="#ppt_w"/>
                                          </p:val>
                                        </p:tav>
                                      </p:tavLst>
                                    </p:anim>
                                    <p:anim calcmode="lin" valueType="num">
                                      <p:cBhvr>
                                        <p:cTn id="72" dur="500" fill="hold"/>
                                        <p:tgtEl>
                                          <p:spTgt spid="63"/>
                                        </p:tgtEl>
                                        <p:attrNameLst>
                                          <p:attrName>ppt_h</p:attrName>
                                        </p:attrNameLst>
                                      </p:cBhvr>
                                      <p:tavLst>
                                        <p:tav tm="0">
                                          <p:val>
                                            <p:fltVal val="0"/>
                                          </p:val>
                                        </p:tav>
                                        <p:tav tm="100000">
                                          <p:val>
                                            <p:strVal val="#ppt_h"/>
                                          </p:val>
                                        </p:tav>
                                      </p:tavLst>
                                    </p:anim>
                                    <p:animEffect transition="in" filter="fade">
                                      <p:cBhvr>
                                        <p:cTn id="73" dur="500"/>
                                        <p:tgtEl>
                                          <p:spTgt spid="63"/>
                                        </p:tgtEl>
                                      </p:cBhvr>
                                    </p:animEffect>
                                  </p:childTnLst>
                                </p:cTn>
                              </p:par>
                            </p:childTnLst>
                          </p:cTn>
                        </p:par>
                        <p:par>
                          <p:cTn id="74" fill="hold" nodeType="afterGroup">
                            <p:stCondLst>
                              <p:cond delay="7000"/>
                            </p:stCondLst>
                            <p:childTnLst>
                              <p:par>
                                <p:cTn id="75" presetID="49" presetClass="entr" presetSubtype="0" decel="100000"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p:cTn id="77" dur="500" fill="hold"/>
                                        <p:tgtEl>
                                          <p:spTgt spid="51"/>
                                        </p:tgtEl>
                                        <p:attrNameLst>
                                          <p:attrName>ppt_w</p:attrName>
                                        </p:attrNameLst>
                                      </p:cBhvr>
                                      <p:tavLst>
                                        <p:tav tm="0">
                                          <p:val>
                                            <p:fltVal val="0"/>
                                          </p:val>
                                        </p:tav>
                                        <p:tav tm="100000">
                                          <p:val>
                                            <p:strVal val="#ppt_w"/>
                                          </p:val>
                                        </p:tav>
                                      </p:tavLst>
                                    </p:anim>
                                    <p:anim calcmode="lin" valueType="num">
                                      <p:cBhvr>
                                        <p:cTn id="78" dur="500" fill="hold"/>
                                        <p:tgtEl>
                                          <p:spTgt spid="51"/>
                                        </p:tgtEl>
                                        <p:attrNameLst>
                                          <p:attrName>ppt_h</p:attrName>
                                        </p:attrNameLst>
                                      </p:cBhvr>
                                      <p:tavLst>
                                        <p:tav tm="0">
                                          <p:val>
                                            <p:fltVal val="0"/>
                                          </p:val>
                                        </p:tav>
                                        <p:tav tm="100000">
                                          <p:val>
                                            <p:strVal val="#ppt_h"/>
                                          </p:val>
                                        </p:tav>
                                      </p:tavLst>
                                    </p:anim>
                                    <p:anim calcmode="lin" valueType="num">
                                      <p:cBhvr>
                                        <p:cTn id="79" dur="500" fill="hold"/>
                                        <p:tgtEl>
                                          <p:spTgt spid="51"/>
                                        </p:tgtEl>
                                        <p:attrNameLst>
                                          <p:attrName>style.rotation</p:attrName>
                                        </p:attrNameLst>
                                      </p:cBhvr>
                                      <p:tavLst>
                                        <p:tav tm="0">
                                          <p:val>
                                            <p:fltVal val="360"/>
                                          </p:val>
                                        </p:tav>
                                        <p:tav tm="100000">
                                          <p:val>
                                            <p:fltVal val="0"/>
                                          </p:val>
                                        </p:tav>
                                      </p:tavLst>
                                    </p:anim>
                                    <p:animEffect transition="in" filter="fade">
                                      <p:cBhvr>
                                        <p:cTn id="80" dur="500"/>
                                        <p:tgtEl>
                                          <p:spTgt spid="51"/>
                                        </p:tgtEl>
                                      </p:cBhvr>
                                    </p:animEffect>
                                  </p:childTnLst>
                                </p:cTn>
                              </p:par>
                            </p:childTnLst>
                          </p:cTn>
                        </p:par>
                        <p:par>
                          <p:cTn id="81" fill="hold" nodeType="afterGroup">
                            <p:stCondLst>
                              <p:cond delay="7500"/>
                            </p:stCondLst>
                            <p:childTnLst>
                              <p:par>
                                <p:cTn id="82" presetID="49" presetClass="entr" presetSubtype="0" decel="100000" fill="hold" grpId="0" nodeType="afterEffect">
                                  <p:stCondLst>
                                    <p:cond delay="0"/>
                                  </p:stCondLst>
                                  <p:childTnLst>
                                    <p:set>
                                      <p:cBhvr>
                                        <p:cTn id="83" dur="1" fill="hold">
                                          <p:stCondLst>
                                            <p:cond delay="0"/>
                                          </p:stCondLst>
                                        </p:cTn>
                                        <p:tgtEl>
                                          <p:spTgt spid="47"/>
                                        </p:tgtEl>
                                        <p:attrNameLst>
                                          <p:attrName>style.visibility</p:attrName>
                                        </p:attrNameLst>
                                      </p:cBhvr>
                                      <p:to>
                                        <p:strVal val="visible"/>
                                      </p:to>
                                    </p:set>
                                    <p:anim calcmode="lin" valueType="num">
                                      <p:cBhvr>
                                        <p:cTn id="84" dur="500" fill="hold"/>
                                        <p:tgtEl>
                                          <p:spTgt spid="47"/>
                                        </p:tgtEl>
                                        <p:attrNameLst>
                                          <p:attrName>ppt_w</p:attrName>
                                        </p:attrNameLst>
                                      </p:cBhvr>
                                      <p:tavLst>
                                        <p:tav tm="0">
                                          <p:val>
                                            <p:fltVal val="0"/>
                                          </p:val>
                                        </p:tav>
                                        <p:tav tm="100000">
                                          <p:val>
                                            <p:strVal val="#ppt_w"/>
                                          </p:val>
                                        </p:tav>
                                      </p:tavLst>
                                    </p:anim>
                                    <p:anim calcmode="lin" valueType="num">
                                      <p:cBhvr>
                                        <p:cTn id="85" dur="500" fill="hold"/>
                                        <p:tgtEl>
                                          <p:spTgt spid="47"/>
                                        </p:tgtEl>
                                        <p:attrNameLst>
                                          <p:attrName>ppt_h</p:attrName>
                                        </p:attrNameLst>
                                      </p:cBhvr>
                                      <p:tavLst>
                                        <p:tav tm="0">
                                          <p:val>
                                            <p:fltVal val="0"/>
                                          </p:val>
                                        </p:tav>
                                        <p:tav tm="100000">
                                          <p:val>
                                            <p:strVal val="#ppt_h"/>
                                          </p:val>
                                        </p:tav>
                                      </p:tavLst>
                                    </p:anim>
                                    <p:anim calcmode="lin" valueType="num">
                                      <p:cBhvr>
                                        <p:cTn id="86" dur="500" fill="hold"/>
                                        <p:tgtEl>
                                          <p:spTgt spid="47"/>
                                        </p:tgtEl>
                                        <p:attrNameLst>
                                          <p:attrName>style.rotation</p:attrName>
                                        </p:attrNameLst>
                                      </p:cBhvr>
                                      <p:tavLst>
                                        <p:tav tm="0">
                                          <p:val>
                                            <p:fltVal val="360"/>
                                          </p:val>
                                        </p:tav>
                                        <p:tav tm="100000">
                                          <p:val>
                                            <p:fltVal val="0"/>
                                          </p:val>
                                        </p:tav>
                                      </p:tavLst>
                                    </p:anim>
                                    <p:animEffect transition="in" filter="fade">
                                      <p:cBhvr>
                                        <p:cTn id="87" dur="500"/>
                                        <p:tgtEl>
                                          <p:spTgt spid="47"/>
                                        </p:tgtEl>
                                      </p:cBhvr>
                                    </p:animEffect>
                                  </p:childTnLst>
                                </p:cTn>
                              </p:par>
                            </p:childTnLst>
                          </p:cTn>
                        </p:par>
                        <p:par>
                          <p:cTn id="88" fill="hold" nodeType="afterGroup">
                            <p:stCondLst>
                              <p:cond delay="8000"/>
                            </p:stCondLst>
                            <p:childTnLst>
                              <p:par>
                                <p:cTn id="89" presetID="10"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500"/>
                                        <p:tgtEl>
                                          <p:spTgt spid="58"/>
                                        </p:tgtEl>
                                      </p:cBhvr>
                                    </p:animEffect>
                                  </p:childTnLst>
                                </p:cTn>
                              </p:par>
                            </p:childTnLst>
                          </p:cTn>
                        </p:par>
                        <p:par>
                          <p:cTn id="92" fill="hold" nodeType="afterGroup">
                            <p:stCondLst>
                              <p:cond delay="8500"/>
                            </p:stCondLst>
                            <p:childTnLst>
                              <p:par>
                                <p:cTn id="93" presetID="10" presetClass="entr" presetSubtype="0"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fade">
                                      <p:cBhvr>
                                        <p:cTn id="95" dur="500"/>
                                        <p:tgtEl>
                                          <p:spTgt spid="57"/>
                                        </p:tgtEl>
                                      </p:cBhvr>
                                    </p:animEffect>
                                  </p:childTnLst>
                                </p:cTn>
                              </p:par>
                            </p:childTnLst>
                          </p:cTn>
                        </p:par>
                        <p:par>
                          <p:cTn id="96" fill="hold" nodeType="afterGroup">
                            <p:stCondLst>
                              <p:cond delay="9000"/>
                            </p:stCondLst>
                            <p:childTnLst>
                              <p:par>
                                <p:cTn id="97" presetID="53" presetClass="entr" presetSubtype="16" fill="hold" grpId="0" nodeType="afterEffect">
                                  <p:stCondLst>
                                    <p:cond delay="0"/>
                                  </p:stCondLst>
                                  <p:childTnLst>
                                    <p:set>
                                      <p:cBhvr>
                                        <p:cTn id="98" dur="1" fill="hold">
                                          <p:stCondLst>
                                            <p:cond delay="0"/>
                                          </p:stCondLst>
                                        </p:cTn>
                                        <p:tgtEl>
                                          <p:spTgt spid="62"/>
                                        </p:tgtEl>
                                        <p:attrNameLst>
                                          <p:attrName>style.visibility</p:attrName>
                                        </p:attrNameLst>
                                      </p:cBhvr>
                                      <p:to>
                                        <p:strVal val="visible"/>
                                      </p:to>
                                    </p:set>
                                    <p:anim calcmode="lin" valueType="num">
                                      <p:cBhvr>
                                        <p:cTn id="99" dur="500" fill="hold"/>
                                        <p:tgtEl>
                                          <p:spTgt spid="62"/>
                                        </p:tgtEl>
                                        <p:attrNameLst>
                                          <p:attrName>ppt_w</p:attrName>
                                        </p:attrNameLst>
                                      </p:cBhvr>
                                      <p:tavLst>
                                        <p:tav tm="0">
                                          <p:val>
                                            <p:fltVal val="0"/>
                                          </p:val>
                                        </p:tav>
                                        <p:tav tm="100000">
                                          <p:val>
                                            <p:strVal val="#ppt_w"/>
                                          </p:val>
                                        </p:tav>
                                      </p:tavLst>
                                    </p:anim>
                                    <p:anim calcmode="lin" valueType="num">
                                      <p:cBhvr>
                                        <p:cTn id="100" dur="500" fill="hold"/>
                                        <p:tgtEl>
                                          <p:spTgt spid="62"/>
                                        </p:tgtEl>
                                        <p:attrNameLst>
                                          <p:attrName>ppt_h</p:attrName>
                                        </p:attrNameLst>
                                      </p:cBhvr>
                                      <p:tavLst>
                                        <p:tav tm="0">
                                          <p:val>
                                            <p:fltVal val="0"/>
                                          </p:val>
                                        </p:tav>
                                        <p:tav tm="100000">
                                          <p:val>
                                            <p:strVal val="#ppt_h"/>
                                          </p:val>
                                        </p:tav>
                                      </p:tavLst>
                                    </p:anim>
                                    <p:animEffect transition="in" filter="fade">
                                      <p:cBhvr>
                                        <p:cTn id="101" dur="500"/>
                                        <p:tgtEl>
                                          <p:spTgt spid="62"/>
                                        </p:tgtEl>
                                      </p:cBhvr>
                                    </p:animEffect>
                                  </p:childTnLst>
                                </p:cTn>
                              </p:par>
                            </p:childTnLst>
                          </p:cTn>
                        </p:par>
                        <p:par>
                          <p:cTn id="102" fill="hold" nodeType="afterGroup">
                            <p:stCondLst>
                              <p:cond delay="9500"/>
                            </p:stCondLst>
                            <p:childTnLst>
                              <p:par>
                                <p:cTn id="103" presetID="49" presetClass="entr" presetSubtype="0" decel="10000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 calcmode="lin" valueType="num">
                                      <p:cBhvr>
                                        <p:cTn id="105" dur="500" fill="hold"/>
                                        <p:tgtEl>
                                          <p:spTgt spid="50"/>
                                        </p:tgtEl>
                                        <p:attrNameLst>
                                          <p:attrName>ppt_w</p:attrName>
                                        </p:attrNameLst>
                                      </p:cBhvr>
                                      <p:tavLst>
                                        <p:tav tm="0">
                                          <p:val>
                                            <p:fltVal val="0"/>
                                          </p:val>
                                        </p:tav>
                                        <p:tav tm="100000">
                                          <p:val>
                                            <p:strVal val="#ppt_w"/>
                                          </p:val>
                                        </p:tav>
                                      </p:tavLst>
                                    </p:anim>
                                    <p:anim calcmode="lin" valueType="num">
                                      <p:cBhvr>
                                        <p:cTn id="106" dur="500" fill="hold"/>
                                        <p:tgtEl>
                                          <p:spTgt spid="50"/>
                                        </p:tgtEl>
                                        <p:attrNameLst>
                                          <p:attrName>ppt_h</p:attrName>
                                        </p:attrNameLst>
                                      </p:cBhvr>
                                      <p:tavLst>
                                        <p:tav tm="0">
                                          <p:val>
                                            <p:fltVal val="0"/>
                                          </p:val>
                                        </p:tav>
                                        <p:tav tm="100000">
                                          <p:val>
                                            <p:strVal val="#ppt_h"/>
                                          </p:val>
                                        </p:tav>
                                      </p:tavLst>
                                    </p:anim>
                                    <p:anim calcmode="lin" valueType="num">
                                      <p:cBhvr>
                                        <p:cTn id="107" dur="500" fill="hold"/>
                                        <p:tgtEl>
                                          <p:spTgt spid="50"/>
                                        </p:tgtEl>
                                        <p:attrNameLst>
                                          <p:attrName>style.rotation</p:attrName>
                                        </p:attrNameLst>
                                      </p:cBhvr>
                                      <p:tavLst>
                                        <p:tav tm="0">
                                          <p:val>
                                            <p:fltVal val="360"/>
                                          </p:val>
                                        </p:tav>
                                        <p:tav tm="100000">
                                          <p:val>
                                            <p:fltVal val="0"/>
                                          </p:val>
                                        </p:tav>
                                      </p:tavLst>
                                    </p:anim>
                                    <p:animEffect transition="in" filter="fade">
                                      <p:cBhvr>
                                        <p:cTn id="108" dur="500"/>
                                        <p:tgtEl>
                                          <p:spTgt spid="50"/>
                                        </p:tgtEl>
                                      </p:cBhvr>
                                    </p:animEffect>
                                  </p:childTnLst>
                                </p:cTn>
                              </p:par>
                            </p:childTnLst>
                          </p:cTn>
                        </p:par>
                        <p:par>
                          <p:cTn id="109" fill="hold" nodeType="afterGroup">
                            <p:stCondLst>
                              <p:cond delay="10000"/>
                            </p:stCondLst>
                            <p:childTnLst>
                              <p:par>
                                <p:cTn id="110" presetID="49" presetClass="entr" presetSubtype="0" decel="100000" fill="hold" grpId="0" nodeType="afterEffect">
                                  <p:stCondLst>
                                    <p:cond delay="0"/>
                                  </p:stCondLst>
                                  <p:childTnLst>
                                    <p:set>
                                      <p:cBhvr>
                                        <p:cTn id="111" dur="1" fill="hold">
                                          <p:stCondLst>
                                            <p:cond delay="0"/>
                                          </p:stCondLst>
                                        </p:cTn>
                                        <p:tgtEl>
                                          <p:spTgt spid="48"/>
                                        </p:tgtEl>
                                        <p:attrNameLst>
                                          <p:attrName>style.visibility</p:attrName>
                                        </p:attrNameLst>
                                      </p:cBhvr>
                                      <p:to>
                                        <p:strVal val="visible"/>
                                      </p:to>
                                    </p:set>
                                    <p:anim calcmode="lin" valueType="num">
                                      <p:cBhvr>
                                        <p:cTn id="112" dur="500" fill="hold"/>
                                        <p:tgtEl>
                                          <p:spTgt spid="48"/>
                                        </p:tgtEl>
                                        <p:attrNameLst>
                                          <p:attrName>ppt_w</p:attrName>
                                        </p:attrNameLst>
                                      </p:cBhvr>
                                      <p:tavLst>
                                        <p:tav tm="0">
                                          <p:val>
                                            <p:fltVal val="0"/>
                                          </p:val>
                                        </p:tav>
                                        <p:tav tm="100000">
                                          <p:val>
                                            <p:strVal val="#ppt_w"/>
                                          </p:val>
                                        </p:tav>
                                      </p:tavLst>
                                    </p:anim>
                                    <p:anim calcmode="lin" valueType="num">
                                      <p:cBhvr>
                                        <p:cTn id="113" dur="500" fill="hold"/>
                                        <p:tgtEl>
                                          <p:spTgt spid="48"/>
                                        </p:tgtEl>
                                        <p:attrNameLst>
                                          <p:attrName>ppt_h</p:attrName>
                                        </p:attrNameLst>
                                      </p:cBhvr>
                                      <p:tavLst>
                                        <p:tav tm="0">
                                          <p:val>
                                            <p:fltVal val="0"/>
                                          </p:val>
                                        </p:tav>
                                        <p:tav tm="100000">
                                          <p:val>
                                            <p:strVal val="#ppt_h"/>
                                          </p:val>
                                        </p:tav>
                                      </p:tavLst>
                                    </p:anim>
                                    <p:anim calcmode="lin" valueType="num">
                                      <p:cBhvr>
                                        <p:cTn id="114" dur="500" fill="hold"/>
                                        <p:tgtEl>
                                          <p:spTgt spid="48"/>
                                        </p:tgtEl>
                                        <p:attrNameLst>
                                          <p:attrName>style.rotation</p:attrName>
                                        </p:attrNameLst>
                                      </p:cBhvr>
                                      <p:tavLst>
                                        <p:tav tm="0">
                                          <p:val>
                                            <p:fltVal val="360"/>
                                          </p:val>
                                        </p:tav>
                                        <p:tav tm="100000">
                                          <p:val>
                                            <p:fltVal val="0"/>
                                          </p:val>
                                        </p:tav>
                                      </p:tavLst>
                                    </p:anim>
                                    <p:animEffect transition="in" filter="fade">
                                      <p:cBhvr>
                                        <p:cTn id="115" dur="500"/>
                                        <p:tgtEl>
                                          <p:spTgt spid="48"/>
                                        </p:tgtEl>
                                      </p:cBhvr>
                                    </p:animEffect>
                                  </p:childTnLst>
                                </p:cTn>
                              </p:par>
                            </p:childTnLst>
                          </p:cTn>
                        </p:par>
                        <p:par>
                          <p:cTn id="116" fill="hold" nodeType="afterGroup">
                            <p:stCondLst>
                              <p:cond delay="10500"/>
                            </p:stCondLst>
                            <p:childTnLst>
                              <p:par>
                                <p:cTn id="117" presetID="10" presetClass="entr" presetSubtype="0" fill="hold" grpId="0" nodeType="afterEffect">
                                  <p:stCondLst>
                                    <p:cond delay="0"/>
                                  </p:stCondLst>
                                  <p:childTnLst>
                                    <p:set>
                                      <p:cBhvr>
                                        <p:cTn id="118" dur="1" fill="hold">
                                          <p:stCondLst>
                                            <p:cond delay="0"/>
                                          </p:stCondLst>
                                        </p:cTn>
                                        <p:tgtEl>
                                          <p:spTgt spid="60"/>
                                        </p:tgtEl>
                                        <p:attrNameLst>
                                          <p:attrName>style.visibility</p:attrName>
                                        </p:attrNameLst>
                                      </p:cBhvr>
                                      <p:to>
                                        <p:strVal val="visible"/>
                                      </p:to>
                                    </p:set>
                                    <p:animEffect transition="in" filter="fade">
                                      <p:cBhvr>
                                        <p:cTn id="119" dur="500"/>
                                        <p:tgtEl>
                                          <p:spTgt spid="60"/>
                                        </p:tgtEl>
                                      </p:cBhvr>
                                    </p:animEffect>
                                  </p:childTnLst>
                                </p:cTn>
                              </p:par>
                            </p:childTnLst>
                          </p:cTn>
                        </p:par>
                        <p:par>
                          <p:cTn id="120" fill="hold" nodeType="afterGroup">
                            <p:stCondLst>
                              <p:cond delay="11000"/>
                            </p:stCondLst>
                            <p:childTnLst>
                              <p:par>
                                <p:cTn id="121" presetID="10" presetClass="entr" presetSubtype="0" fill="hold" grpId="0" nodeType="afterEffect">
                                  <p:stCondLst>
                                    <p:cond delay="0"/>
                                  </p:stCondLst>
                                  <p:childTnLst>
                                    <p:set>
                                      <p:cBhvr>
                                        <p:cTn id="122" dur="1" fill="hold">
                                          <p:stCondLst>
                                            <p:cond delay="0"/>
                                          </p:stCondLst>
                                        </p:cTn>
                                        <p:tgtEl>
                                          <p:spTgt spid="59"/>
                                        </p:tgtEl>
                                        <p:attrNameLst>
                                          <p:attrName>style.visibility</p:attrName>
                                        </p:attrNameLst>
                                      </p:cBhvr>
                                      <p:to>
                                        <p:strVal val="visible"/>
                                      </p:to>
                                    </p:set>
                                    <p:animEffect transition="in" filter="fade">
                                      <p:cBhvr>
                                        <p:cTn id="123" dur="500"/>
                                        <p:tgtEl>
                                          <p:spTgt spid="59"/>
                                        </p:tgtEl>
                                      </p:cBhvr>
                                    </p:animEffect>
                                  </p:childTnLst>
                                </p:cTn>
                              </p:par>
                            </p:childTnLst>
                          </p:cTn>
                        </p:par>
                        <p:par>
                          <p:cTn id="124" fill="hold" nodeType="afterGroup">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64"/>
                                        </p:tgtEl>
                                        <p:attrNameLst>
                                          <p:attrName>style.visibility</p:attrName>
                                        </p:attrNameLst>
                                      </p:cBhvr>
                                      <p:to>
                                        <p:strVal val="visible"/>
                                      </p:to>
                                    </p:set>
                                    <p:anim calcmode="lin" valueType="num">
                                      <p:cBhvr>
                                        <p:cTn id="127" dur="500" fill="hold"/>
                                        <p:tgtEl>
                                          <p:spTgt spid="64"/>
                                        </p:tgtEl>
                                        <p:attrNameLst>
                                          <p:attrName>ppt_w</p:attrName>
                                        </p:attrNameLst>
                                      </p:cBhvr>
                                      <p:tavLst>
                                        <p:tav tm="0">
                                          <p:val>
                                            <p:fltVal val="0"/>
                                          </p:val>
                                        </p:tav>
                                        <p:tav tm="100000">
                                          <p:val>
                                            <p:strVal val="#ppt_w"/>
                                          </p:val>
                                        </p:tav>
                                      </p:tavLst>
                                    </p:anim>
                                    <p:anim calcmode="lin" valueType="num">
                                      <p:cBhvr>
                                        <p:cTn id="128" dur="500" fill="hold"/>
                                        <p:tgtEl>
                                          <p:spTgt spid="64"/>
                                        </p:tgtEl>
                                        <p:attrNameLst>
                                          <p:attrName>ppt_h</p:attrName>
                                        </p:attrNameLst>
                                      </p:cBhvr>
                                      <p:tavLst>
                                        <p:tav tm="0">
                                          <p:val>
                                            <p:fltVal val="0"/>
                                          </p:val>
                                        </p:tav>
                                        <p:tav tm="100000">
                                          <p:val>
                                            <p:strVal val="#ppt_h"/>
                                          </p:val>
                                        </p:tav>
                                      </p:tavLst>
                                    </p:anim>
                                    <p:animEffect transition="in" filter="fade">
                                      <p:cBhvr>
                                        <p:cTn id="129"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P spid="45" grpId="0" animBg="1"/>
      <p:bldP spid="46" grpId="0" animBg="1"/>
      <p:bldP spid="47" grpId="0" animBg="1"/>
      <p:bldP spid="48" grpId="0" animBg="1"/>
      <p:bldP spid="49" grpId="0" animBg="1"/>
      <p:bldP spid="50" grpId="0" animBg="1"/>
      <p:bldP spid="51" grpId="0" animBg="1"/>
      <p:bldP spid="52" grpId="0" animBg="1"/>
      <p:bldP spid="53" grpId="0"/>
      <p:bldP spid="54" grpId="0"/>
      <p:bldP spid="55" grpId="0"/>
      <p:bldP spid="56" grpId="0"/>
      <p:bldP spid="57" grpId="0"/>
      <p:bldP spid="58" grpId="0"/>
      <p:bldP spid="59" grpId="0"/>
      <p:bldP spid="60" grpId="0"/>
      <p:bldP spid="61" grpId="0"/>
      <p:bldP spid="62" grpId="0"/>
      <p:bldP spid="63" grpId="0"/>
      <p:bldP spid="64" grpId="0"/>
    </p:bldLst>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rgbClr val="B39C4E"/>
        </a:solidFill>
        <a:effectLst/>
      </p:bgPr>
    </p:bg>
    <p:spTree>
      <p:nvGrpSpPr>
        <p:cNvPr id="1" name=""/>
        <p:cNvGrpSpPr/>
        <p:nvPr/>
      </p:nvGrpSpPr>
      <p:grpSpPr>
        <a:xfrm>
          <a:off x="0" y="0"/>
          <a:ext cx="0" cy="0"/>
        </a:xfrm>
      </p:grpSpPr>
      <p:sp>
        <p:nvSpPr>
          <p:cNvPr id="81" name="Oval 6"/>
          <p:cNvSpPr/>
          <p:nvPr/>
        </p:nvSpPr>
        <p:spPr>
          <a:xfrm>
            <a:off x="4969092" y="1848593"/>
            <a:ext cx="1956037" cy="1956546"/>
          </a:xfrm>
          <a:prstGeom prst="ellipse">
            <a:avLst/>
          </a:prstGeom>
          <a:solidFill>
            <a:srgbClr val="FFD277"/>
          </a:solidFill>
          <a:ln>
            <a:noFill/>
          </a:ln>
        </p:spPr>
        <p:style>
          <a:lnRef idx="2">
            <a:schemeClr val="accent1">
              <a:shade val="50000"/>
            </a:schemeClr>
          </a:lnRef>
          <a:fillRef idx="1">
            <a:schemeClr val="accent1"/>
          </a:fillRef>
          <a:effectRef idx="0">
            <a:schemeClr val="accent1"/>
          </a:effectRef>
          <a:fontRef idx="minor">
            <a:schemeClr val="lt1"/>
          </a:fontRef>
        </p:style>
        <p:txBody>
          <a:bodyPr lIns="118797" tIns="59398" rIns="118797" bIns="59398" rtlCol="0" anchor="ctr"/>
          <a:lstStyle/>
          <a:p>
            <a:pPr algn="ctr"/>
            <a:endParaRPr lang="en-US" sz="860">
              <a:latin typeface="Arial"/>
              <a:ea typeface="微软雅黑" panose="020b0503020204020204" charset="-122"/>
              <a:sym typeface="Arial"/>
            </a:endParaRPr>
          </a:p>
        </p:txBody>
      </p:sp>
      <p:sp>
        <p:nvSpPr>
          <p:cNvPr id="82" name="Content Placeholder 2"/>
          <p:cNvSpPr txBox="1"/>
          <p:nvPr/>
        </p:nvSpPr>
        <p:spPr>
          <a:xfrm>
            <a:off x="5477989" y="3696089"/>
            <a:ext cx="947257" cy="561809"/>
          </a:xfrm>
          <a:prstGeom prst="rect">
            <a:avLst/>
          </a:prstGeom>
        </p:spPr>
        <p:txBody>
          <a:bodyPr vert="horz" lIns="118797" tIns="59398" rIns="118797" bIns="59398"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3605">
                <a:solidFill>
                  <a:schemeClr val="bg1"/>
                </a:solidFill>
                <a:latin typeface="Arial"/>
                <a:ea typeface="微软雅黑" panose="020b0503020204020204" charset="-122"/>
                <a:cs typeface="Lato Regular"/>
                <a:sym typeface="Arial"/>
              </a:rPr>
              <a:t>8M</a:t>
            </a:r>
            <a:endParaRPr lang="en-US" sz="3605">
              <a:solidFill>
                <a:schemeClr val="bg1"/>
              </a:solidFill>
              <a:latin typeface="Arial"/>
              <a:ea typeface="微软雅黑" panose="020b0503020204020204" charset="-122"/>
              <a:cs typeface="Lato Regular"/>
              <a:sym typeface="Arial"/>
            </a:endParaRPr>
          </a:p>
        </p:txBody>
      </p:sp>
      <p:sp>
        <p:nvSpPr>
          <p:cNvPr id="83" name="Freeform 16"/>
          <p:cNvSpPr/>
          <p:nvPr/>
        </p:nvSpPr>
        <p:spPr bwMode="auto">
          <a:xfrm>
            <a:off x="5542295" y="2497774"/>
            <a:ext cx="809624" cy="658107"/>
          </a:xfrm>
          <a:custGeom>
            <a:gdLst>
              <a:gd name="T0" fmla="*/ 368 w 368"/>
              <a:gd name="T1" fmla="*/ 36 h 299"/>
              <a:gd name="T2" fmla="*/ 324 w 368"/>
              <a:gd name="T3" fmla="*/ 48 h 299"/>
              <a:gd name="T4" fmla="*/ 358 w 368"/>
              <a:gd name="T5" fmla="*/ 6 h 299"/>
              <a:gd name="T6" fmla="*/ 310 w 368"/>
              <a:gd name="T7" fmla="*/ 24 h 299"/>
              <a:gd name="T8" fmla="*/ 255 w 368"/>
              <a:gd name="T9" fmla="*/ 0 h 299"/>
              <a:gd name="T10" fmla="*/ 179 w 368"/>
              <a:gd name="T11" fmla="*/ 76 h 299"/>
              <a:gd name="T12" fmla="*/ 181 w 368"/>
              <a:gd name="T13" fmla="*/ 93 h 299"/>
              <a:gd name="T14" fmla="*/ 25 w 368"/>
              <a:gd name="T15" fmla="*/ 14 h 299"/>
              <a:gd name="T16" fmla="*/ 15 w 368"/>
              <a:gd name="T17" fmla="*/ 52 h 299"/>
              <a:gd name="T18" fmla="*/ 49 w 368"/>
              <a:gd name="T19" fmla="*/ 115 h 299"/>
              <a:gd name="T20" fmla="*/ 15 w 368"/>
              <a:gd name="T21" fmla="*/ 106 h 299"/>
              <a:gd name="T22" fmla="*/ 14 w 368"/>
              <a:gd name="T23" fmla="*/ 106 h 299"/>
              <a:gd name="T24" fmla="*/ 75 w 368"/>
              <a:gd name="T25" fmla="*/ 181 h 299"/>
              <a:gd name="T26" fmla="*/ 55 w 368"/>
              <a:gd name="T27" fmla="*/ 183 h 299"/>
              <a:gd name="T28" fmla="*/ 41 w 368"/>
              <a:gd name="T29" fmla="*/ 182 h 299"/>
              <a:gd name="T30" fmla="*/ 111 w 368"/>
              <a:gd name="T31" fmla="*/ 234 h 299"/>
              <a:gd name="T32" fmla="*/ 18 w 368"/>
              <a:gd name="T33" fmla="*/ 267 h 299"/>
              <a:gd name="T34" fmla="*/ 0 w 368"/>
              <a:gd name="T35" fmla="*/ 265 h 299"/>
              <a:gd name="T36" fmla="*/ 115 w 368"/>
              <a:gd name="T37" fmla="*/ 299 h 299"/>
              <a:gd name="T38" fmla="*/ 330 w 368"/>
              <a:gd name="T39" fmla="*/ 85 h 299"/>
              <a:gd name="T40" fmla="*/ 330 w 368"/>
              <a:gd name="T41" fmla="*/ 75 h 299"/>
              <a:gd name="T42" fmla="*/ 368 w 368"/>
              <a:gd name="T43" fmla="*/ 36 h 2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299">
                <a:moveTo>
                  <a:pt x="368" y="36"/>
                </a:moveTo>
                <a:cubicBezTo>
                  <a:pt x="354" y="42"/>
                  <a:pt x="340" y="46"/>
                  <a:pt x="324" y="48"/>
                </a:cubicBezTo>
                <a:cubicBezTo>
                  <a:pt x="340" y="38"/>
                  <a:pt x="352" y="24"/>
                  <a:pt x="358" y="6"/>
                </a:cubicBezTo>
                <a:cubicBezTo>
                  <a:pt x="343" y="15"/>
                  <a:pt x="327" y="21"/>
                  <a:pt x="310" y="24"/>
                </a:cubicBezTo>
                <a:cubicBezTo>
                  <a:pt x="296" y="10"/>
                  <a:pt x="276" y="0"/>
                  <a:pt x="255" y="0"/>
                </a:cubicBezTo>
                <a:cubicBezTo>
                  <a:pt x="213" y="0"/>
                  <a:pt x="179" y="34"/>
                  <a:pt x="179" y="76"/>
                </a:cubicBezTo>
                <a:cubicBezTo>
                  <a:pt x="179" y="82"/>
                  <a:pt x="180" y="88"/>
                  <a:pt x="181" y="93"/>
                </a:cubicBezTo>
                <a:cubicBezTo>
                  <a:pt x="118" y="90"/>
                  <a:pt x="63" y="60"/>
                  <a:pt x="25" y="14"/>
                </a:cubicBezTo>
                <a:cubicBezTo>
                  <a:pt x="19" y="25"/>
                  <a:pt x="15" y="38"/>
                  <a:pt x="15" y="52"/>
                </a:cubicBezTo>
                <a:cubicBezTo>
                  <a:pt x="15" y="78"/>
                  <a:pt x="28" y="101"/>
                  <a:pt x="49" y="115"/>
                </a:cubicBezTo>
                <a:cubicBezTo>
                  <a:pt x="36" y="115"/>
                  <a:pt x="25" y="111"/>
                  <a:pt x="15" y="106"/>
                </a:cubicBezTo>
                <a:cubicBezTo>
                  <a:pt x="14" y="106"/>
                  <a:pt x="14" y="106"/>
                  <a:pt x="14" y="106"/>
                </a:cubicBezTo>
                <a:cubicBezTo>
                  <a:pt x="14" y="143"/>
                  <a:pt x="41" y="174"/>
                  <a:pt x="75" y="181"/>
                </a:cubicBezTo>
                <a:cubicBezTo>
                  <a:pt x="69" y="182"/>
                  <a:pt x="62" y="183"/>
                  <a:pt x="55" y="183"/>
                </a:cubicBezTo>
                <a:cubicBezTo>
                  <a:pt x="50" y="183"/>
                  <a:pt x="46" y="183"/>
                  <a:pt x="41" y="182"/>
                </a:cubicBezTo>
                <a:cubicBezTo>
                  <a:pt x="51" y="212"/>
                  <a:pt x="78" y="234"/>
                  <a:pt x="111" y="234"/>
                </a:cubicBezTo>
                <a:cubicBezTo>
                  <a:pt x="86" y="254"/>
                  <a:pt x="53" y="267"/>
                  <a:pt x="18" y="267"/>
                </a:cubicBezTo>
                <a:cubicBezTo>
                  <a:pt x="12" y="267"/>
                  <a:pt x="6" y="266"/>
                  <a:pt x="0" y="265"/>
                </a:cubicBezTo>
                <a:cubicBezTo>
                  <a:pt x="33" y="287"/>
                  <a:pt x="73" y="299"/>
                  <a:pt x="115" y="299"/>
                </a:cubicBezTo>
                <a:cubicBezTo>
                  <a:pt x="254" y="299"/>
                  <a:pt x="330" y="184"/>
                  <a:pt x="330" y="85"/>
                </a:cubicBezTo>
                <a:cubicBezTo>
                  <a:pt x="330" y="81"/>
                  <a:pt x="330" y="78"/>
                  <a:pt x="330" y="75"/>
                </a:cubicBezTo>
                <a:cubicBezTo>
                  <a:pt x="345" y="64"/>
                  <a:pt x="358" y="51"/>
                  <a:pt x="368" y="36"/>
                </a:cubicBezTo>
                <a:close/>
              </a:path>
            </a:pathLst>
          </a:custGeom>
          <a:solidFill>
            <a:schemeClr val="bg1"/>
          </a:solidFill>
          <a:ln>
            <a:noFill/>
          </a:ln>
        </p:spPr>
        <p:txBody>
          <a:bodyPr vert="horz" wrap="square" lIns="118797" tIns="59398" rIns="118797" bIns="59398" numCol="1" anchor="t" anchorCtr="0" compatLnSpc="1"/>
          <a:lstStyle/>
          <a:p>
            <a:endParaRPr lang="en-US" sz="860">
              <a:latin typeface="Arial"/>
              <a:ea typeface="微软雅黑" panose="020b0503020204020204" charset="-122"/>
              <a:sym typeface="Arial"/>
            </a:endParaRPr>
          </a:p>
        </p:txBody>
      </p:sp>
      <p:sp>
        <p:nvSpPr>
          <p:cNvPr id="84" name="Oval 9"/>
          <p:cNvSpPr/>
          <p:nvPr/>
        </p:nvSpPr>
        <p:spPr>
          <a:xfrm>
            <a:off x="8074425" y="1829543"/>
            <a:ext cx="1956037" cy="1956546"/>
          </a:xfrm>
          <a:prstGeom prst="ellipse">
            <a:avLst/>
          </a:prstGeom>
          <a:solidFill>
            <a:srgbClr val="6ADBD9"/>
          </a:solidFill>
          <a:ln>
            <a:noFill/>
          </a:ln>
        </p:spPr>
        <p:style>
          <a:lnRef idx="2">
            <a:schemeClr val="accent1">
              <a:shade val="50000"/>
            </a:schemeClr>
          </a:lnRef>
          <a:fillRef idx="1">
            <a:schemeClr val="accent1"/>
          </a:fillRef>
          <a:effectRef idx="0">
            <a:schemeClr val="accent1"/>
          </a:effectRef>
          <a:fontRef idx="minor">
            <a:schemeClr val="lt1"/>
          </a:fontRef>
        </p:style>
        <p:txBody>
          <a:bodyPr lIns="118797" tIns="59398" rIns="118797" bIns="59398" rtlCol="0" anchor="ctr"/>
          <a:lstStyle/>
          <a:p>
            <a:pPr algn="ctr"/>
            <a:endParaRPr lang="en-US" sz="860">
              <a:latin typeface="Arial"/>
              <a:ea typeface="微软雅黑" panose="020b0503020204020204" charset="-122"/>
              <a:sym typeface="Arial"/>
            </a:endParaRPr>
          </a:p>
        </p:txBody>
      </p:sp>
      <p:sp>
        <p:nvSpPr>
          <p:cNvPr id="85" name="Content Placeholder 2"/>
          <p:cNvSpPr txBox="1"/>
          <p:nvPr/>
        </p:nvSpPr>
        <p:spPr>
          <a:xfrm>
            <a:off x="8578878" y="3696089"/>
            <a:ext cx="947257" cy="561809"/>
          </a:xfrm>
          <a:prstGeom prst="rect">
            <a:avLst/>
          </a:prstGeom>
        </p:spPr>
        <p:txBody>
          <a:bodyPr vert="horz" lIns="118797" tIns="59398" rIns="118797" bIns="59398"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3605">
                <a:solidFill>
                  <a:schemeClr val="bg1"/>
                </a:solidFill>
                <a:latin typeface="Arial"/>
                <a:ea typeface="微软雅黑" panose="020b0503020204020204" charset="-122"/>
                <a:cs typeface="Lato Regular"/>
                <a:sym typeface="Arial"/>
              </a:rPr>
              <a:t>8M</a:t>
            </a:r>
            <a:endParaRPr lang="en-US" sz="3605">
              <a:solidFill>
                <a:schemeClr val="bg1"/>
              </a:solidFill>
              <a:latin typeface="Arial"/>
              <a:ea typeface="微软雅黑" panose="020b0503020204020204" charset="-122"/>
              <a:cs typeface="Lato Regular"/>
              <a:sym typeface="Arial"/>
            </a:endParaRPr>
          </a:p>
        </p:txBody>
      </p:sp>
      <p:sp>
        <p:nvSpPr>
          <p:cNvPr id="86" name="Oval 11"/>
          <p:cNvSpPr/>
          <p:nvPr/>
        </p:nvSpPr>
        <p:spPr>
          <a:xfrm>
            <a:off x="1831253" y="1829543"/>
            <a:ext cx="1956037" cy="1956546"/>
          </a:xfrm>
          <a:prstGeom prst="ellipse">
            <a:avLst/>
          </a:prstGeom>
          <a:solidFill>
            <a:srgbClr val="6ADBD9"/>
          </a:solidFill>
          <a:ln>
            <a:noFill/>
          </a:ln>
        </p:spPr>
        <p:style>
          <a:lnRef idx="2">
            <a:schemeClr val="accent1">
              <a:shade val="50000"/>
            </a:schemeClr>
          </a:lnRef>
          <a:fillRef idx="1">
            <a:schemeClr val="accent1"/>
          </a:fillRef>
          <a:effectRef idx="0">
            <a:schemeClr val="accent1"/>
          </a:effectRef>
          <a:fontRef idx="minor">
            <a:schemeClr val="lt1"/>
          </a:fontRef>
        </p:style>
        <p:txBody>
          <a:bodyPr lIns="118797" tIns="59398" rIns="118797" bIns="59398" rtlCol="0" anchor="ctr"/>
          <a:lstStyle/>
          <a:p>
            <a:pPr algn="ctr"/>
            <a:endParaRPr lang="en-US" sz="860">
              <a:solidFill>
                <a:schemeClr val="accent1"/>
              </a:solidFill>
              <a:latin typeface="Arial"/>
              <a:ea typeface="微软雅黑" panose="020b0503020204020204" charset="-122"/>
              <a:sym typeface="Arial"/>
            </a:endParaRPr>
          </a:p>
        </p:txBody>
      </p:sp>
      <p:sp>
        <p:nvSpPr>
          <p:cNvPr id="87" name="Content Placeholder 2"/>
          <p:cNvSpPr txBox="1"/>
          <p:nvPr/>
        </p:nvSpPr>
        <p:spPr>
          <a:xfrm>
            <a:off x="2335706" y="3696089"/>
            <a:ext cx="947257" cy="561809"/>
          </a:xfrm>
          <a:prstGeom prst="rect">
            <a:avLst/>
          </a:prstGeom>
        </p:spPr>
        <p:txBody>
          <a:bodyPr vert="horz" lIns="118797" tIns="59398" rIns="118797" bIns="59398"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3605">
                <a:solidFill>
                  <a:schemeClr val="bg1"/>
                </a:solidFill>
                <a:latin typeface="Arial"/>
                <a:ea typeface="微软雅黑" panose="020b0503020204020204" charset="-122"/>
                <a:cs typeface="Lato Regular"/>
                <a:sym typeface="Arial"/>
              </a:rPr>
              <a:t>8M</a:t>
            </a:r>
            <a:endParaRPr lang="en-US" sz="3605">
              <a:solidFill>
                <a:schemeClr val="bg1"/>
              </a:solidFill>
              <a:latin typeface="Arial"/>
              <a:ea typeface="微软雅黑" panose="020b0503020204020204" charset="-122"/>
              <a:cs typeface="Lato Regular"/>
              <a:sym typeface="Arial"/>
            </a:endParaRPr>
          </a:p>
        </p:txBody>
      </p:sp>
      <p:sp>
        <p:nvSpPr>
          <p:cNvPr id="89" name="Subtitle 21"/>
          <p:cNvSpPr txBox="1"/>
          <p:nvPr/>
        </p:nvSpPr>
        <p:spPr>
          <a:xfrm>
            <a:off x="1443799" y="4373262"/>
            <a:ext cx="2542989" cy="1045900"/>
          </a:xfrm>
          <a:prstGeom prst="rect">
            <a:avLst/>
          </a:prstGeom>
        </p:spPr>
        <p:txBody>
          <a:bodyPr vert="horz" lIns="118797" tIns="59398" rIns="118797" bIns="59398" rtlCol="0">
            <a:noAutofit/>
          </a:bodyPr>
          <a:lstStyle>
            <a:lvl1pPr marL="0" indent="0" algn="l" defTabSz="457200" rtl="0" eaLnBrk="1" latinLnBrk="0" hangingPunct="1">
              <a:spcBef>
                <a:spcPct val="20000"/>
              </a:spcBef>
              <a:buFont typeface="Arial"/>
              <a:buNone/>
              <a:defRPr sz="1200" kern="1200">
                <a:solidFill>
                  <a:schemeClr val="accent4"/>
                </a:solidFill>
                <a:latin typeface="Source Sans Pro Light"/>
                <a:ea typeface="+mn-ea"/>
                <a:cs typeface="Source Sans Pro Light" panose="020b0403030403020204"/>
              </a:defRPr>
            </a:lvl1pPr>
            <a:lvl2pPr marL="457200" indent="0" algn="l" defTabSz="457200" rtl="0" eaLnBrk="1" latinLnBrk="0" hangingPunct="1">
              <a:spcBef>
                <a:spcPct val="20000"/>
              </a:spcBef>
              <a:buFont typeface="Arial"/>
              <a:buNone/>
              <a:defRPr sz="1200" kern="1200">
                <a:solidFill>
                  <a:schemeClr val="accent4"/>
                </a:solidFill>
                <a:latin typeface="Source Sans Pro Light"/>
                <a:ea typeface="+mn-ea"/>
                <a:cs typeface="Source Sans Pro Light" panose="020b0403030403020204"/>
              </a:defRPr>
            </a:lvl2pPr>
            <a:lvl3pPr marL="914400" indent="0" algn="l" defTabSz="457200" rtl="0" eaLnBrk="1" latinLnBrk="0" hangingPunct="1">
              <a:spcBef>
                <a:spcPct val="20000"/>
              </a:spcBef>
              <a:buFont typeface="Arial"/>
              <a:buNone/>
              <a:defRPr sz="1200" kern="1200">
                <a:solidFill>
                  <a:schemeClr val="accent4"/>
                </a:solidFill>
                <a:latin typeface="Source Sans Pro Light"/>
                <a:ea typeface="+mn-ea"/>
                <a:cs typeface="Source Sans Pro Light" panose="020b0403030403020204"/>
              </a:defRPr>
            </a:lvl3pPr>
            <a:lvl4pPr marL="1371600" indent="0" algn="l" defTabSz="457200" rtl="0" eaLnBrk="1" latinLnBrk="0" hangingPunct="1">
              <a:spcBef>
                <a:spcPct val="20000"/>
              </a:spcBef>
              <a:buFont typeface="Arial"/>
              <a:buNone/>
              <a:defRPr sz="1200" kern="1200">
                <a:solidFill>
                  <a:schemeClr val="accent4"/>
                </a:solidFill>
                <a:latin typeface="Source Sans Pro Light"/>
                <a:ea typeface="+mn-ea"/>
                <a:cs typeface="Source Sans Pro Light" panose="020b0403030403020204"/>
              </a:defRPr>
            </a:lvl4pPr>
            <a:lvl5pPr marL="1828800" indent="0" algn="l" defTabSz="457200" rtl="0" eaLnBrk="1" latinLnBrk="0" hangingPunct="1">
              <a:spcBef>
                <a:spcPct val="20000"/>
              </a:spcBef>
              <a:buFont typeface="Arial"/>
              <a:buNone/>
              <a:defRPr sz="1200" kern="1200">
                <a:solidFill>
                  <a:schemeClr val="accent4"/>
                </a:solidFill>
                <a:latin typeface="Source Sans Pro Light"/>
                <a:ea typeface="+mn-ea"/>
                <a:cs typeface="Source Sans Pro Light" panose="020b0403030403020204"/>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defTabSz="913765">
              <a:lnSpc>
                <a:spcPct val="120000"/>
              </a:lnSpc>
              <a:defRPr/>
            </a:pPr>
            <a:r>
              <a:rPr lang="zh-CN" altLang="en-US" sz="1600" smtClean="0">
                <a:solidFill>
                  <a:schemeClr val="bg1"/>
                </a:solidFill>
                <a:latin typeface="宋体" panose="02010600030101010101" pitchFamily="2" charset="-122"/>
                <a:ea typeface="宋体" panose="02010600030101010101" pitchFamily="2" charset="-122"/>
                <a:cs typeface="+mn-ea"/>
                <a:sym typeface="+mn-lt"/>
              </a:rPr>
              <a:t>点击此处更换文本</a:t>
            </a:r>
            <a:endParaRPr lang="en-US" altLang="zh-CN" sz="1600" smtClean="0">
              <a:solidFill>
                <a:schemeClr val="bg1">
                  <a:lumMod val="50000"/>
                </a:schemeClr>
              </a:solidFill>
              <a:latin typeface="宋体" panose="02010600030101010101" pitchFamily="2" charset="-122"/>
              <a:ea typeface="宋体" panose="02010600030101010101" pitchFamily="2" charset="-122"/>
              <a:cs typeface="+mn-ea"/>
              <a:sym typeface="+mn-lt"/>
            </a:endParaRPr>
          </a:p>
        </p:txBody>
      </p:sp>
      <p:sp>
        <p:nvSpPr>
          <p:cNvPr id="90" name="Freeform 11"/>
          <p:cNvSpPr/>
          <p:nvPr/>
        </p:nvSpPr>
        <p:spPr bwMode="auto">
          <a:xfrm>
            <a:off x="2580816" y="2461100"/>
            <a:ext cx="421051" cy="756842"/>
          </a:xfrm>
          <a:custGeom>
            <a:gdLst>
              <a:gd name="T0" fmla="*/ 200 w 200"/>
              <a:gd name="T1" fmla="*/ 62 h 360"/>
              <a:gd name="T2" fmla="*/ 143 w 200"/>
              <a:gd name="T3" fmla="*/ 62 h 360"/>
              <a:gd name="T4" fmla="*/ 128 w 200"/>
              <a:gd name="T5" fmla="*/ 83 h 360"/>
              <a:gd name="T6" fmla="*/ 128 w 200"/>
              <a:gd name="T7" fmla="*/ 125 h 360"/>
              <a:gd name="T8" fmla="*/ 200 w 200"/>
              <a:gd name="T9" fmla="*/ 125 h 360"/>
              <a:gd name="T10" fmla="*/ 200 w 200"/>
              <a:gd name="T11" fmla="*/ 183 h 360"/>
              <a:gd name="T12" fmla="*/ 128 w 200"/>
              <a:gd name="T13" fmla="*/ 183 h 360"/>
              <a:gd name="T14" fmla="*/ 128 w 200"/>
              <a:gd name="T15" fmla="*/ 360 h 360"/>
              <a:gd name="T16" fmla="*/ 61 w 200"/>
              <a:gd name="T17" fmla="*/ 360 h 360"/>
              <a:gd name="T18" fmla="*/ 61 w 200"/>
              <a:gd name="T19" fmla="*/ 183 h 360"/>
              <a:gd name="T20" fmla="*/ 0 w 200"/>
              <a:gd name="T21" fmla="*/ 183 h 360"/>
              <a:gd name="T22" fmla="*/ 0 w 200"/>
              <a:gd name="T23" fmla="*/ 125 h 360"/>
              <a:gd name="T24" fmla="*/ 61 w 200"/>
              <a:gd name="T25" fmla="*/ 125 h 360"/>
              <a:gd name="T26" fmla="*/ 61 w 200"/>
              <a:gd name="T27" fmla="*/ 90 h 360"/>
              <a:gd name="T28" fmla="*/ 143 w 200"/>
              <a:gd name="T29" fmla="*/ 0 h 360"/>
              <a:gd name="T30" fmla="*/ 200 w 200"/>
              <a:gd name="T31" fmla="*/ 0 h 360"/>
              <a:gd name="T32" fmla="*/ 200 w 200"/>
              <a:gd name="T33" fmla="*/ 62 h 36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0" h="360">
                <a:moveTo>
                  <a:pt x="200" y="62"/>
                </a:moveTo>
                <a:cubicBezTo>
                  <a:pt x="143" y="62"/>
                  <a:pt x="143" y="62"/>
                  <a:pt x="143" y="62"/>
                </a:cubicBezTo>
                <a:cubicBezTo>
                  <a:pt x="136" y="62"/>
                  <a:pt x="128" y="71"/>
                  <a:pt x="128" y="83"/>
                </a:cubicBezTo>
                <a:cubicBezTo>
                  <a:pt x="128" y="125"/>
                  <a:pt x="128" y="125"/>
                  <a:pt x="128" y="125"/>
                </a:cubicBezTo>
                <a:cubicBezTo>
                  <a:pt x="200" y="125"/>
                  <a:pt x="200" y="125"/>
                  <a:pt x="200" y="125"/>
                </a:cubicBezTo>
                <a:cubicBezTo>
                  <a:pt x="200" y="183"/>
                  <a:pt x="200" y="183"/>
                  <a:pt x="200" y="183"/>
                </a:cubicBezTo>
                <a:cubicBezTo>
                  <a:pt x="128" y="183"/>
                  <a:pt x="128" y="183"/>
                  <a:pt x="128" y="183"/>
                </a:cubicBezTo>
                <a:cubicBezTo>
                  <a:pt x="128" y="360"/>
                  <a:pt x="128" y="360"/>
                  <a:pt x="128" y="360"/>
                </a:cubicBezTo>
                <a:cubicBezTo>
                  <a:pt x="61" y="360"/>
                  <a:pt x="61" y="360"/>
                  <a:pt x="61" y="360"/>
                </a:cubicBezTo>
                <a:cubicBezTo>
                  <a:pt x="61" y="183"/>
                  <a:pt x="61" y="183"/>
                  <a:pt x="61" y="183"/>
                </a:cubicBezTo>
                <a:cubicBezTo>
                  <a:pt x="0" y="183"/>
                  <a:pt x="0" y="183"/>
                  <a:pt x="0" y="183"/>
                </a:cubicBezTo>
                <a:cubicBezTo>
                  <a:pt x="0" y="125"/>
                  <a:pt x="0" y="125"/>
                  <a:pt x="0" y="125"/>
                </a:cubicBezTo>
                <a:cubicBezTo>
                  <a:pt x="61" y="125"/>
                  <a:pt x="61" y="125"/>
                  <a:pt x="61" y="125"/>
                </a:cubicBezTo>
                <a:cubicBezTo>
                  <a:pt x="61" y="90"/>
                  <a:pt x="61" y="90"/>
                  <a:pt x="61" y="90"/>
                </a:cubicBezTo>
                <a:cubicBezTo>
                  <a:pt x="61" y="40"/>
                  <a:pt x="95" y="0"/>
                  <a:pt x="143" y="0"/>
                </a:cubicBezTo>
                <a:cubicBezTo>
                  <a:pt x="200" y="0"/>
                  <a:pt x="200" y="0"/>
                  <a:pt x="200" y="0"/>
                </a:cubicBezTo>
                <a:lnTo>
                  <a:pt x="200" y="62"/>
                </a:lnTo>
                <a:close/>
              </a:path>
            </a:pathLst>
          </a:custGeom>
          <a:solidFill>
            <a:schemeClr val="bg1"/>
          </a:solidFill>
          <a:ln>
            <a:noFill/>
          </a:ln>
        </p:spPr>
        <p:txBody>
          <a:bodyPr vert="horz" wrap="square" lIns="118797" tIns="59398" rIns="118797" bIns="59398" numCol="1" anchor="t" anchorCtr="0" compatLnSpc="1"/>
          <a:lstStyle/>
          <a:p>
            <a:endParaRPr lang="en-US" sz="860">
              <a:latin typeface="Arial"/>
              <a:ea typeface="微软雅黑" panose="020b0503020204020204" charset="-122"/>
              <a:sym typeface="Arial"/>
            </a:endParaRPr>
          </a:p>
        </p:txBody>
      </p:sp>
      <p:sp>
        <p:nvSpPr>
          <p:cNvPr id="91" name="Freeform 15"/>
          <p:cNvSpPr/>
          <p:nvPr/>
        </p:nvSpPr>
        <p:spPr bwMode="auto">
          <a:xfrm>
            <a:off x="8652991" y="2494197"/>
            <a:ext cx="885371" cy="722800"/>
          </a:xfrm>
          <a:custGeom>
            <a:gdLst>
              <a:gd name="T0" fmla="*/ 307 w 382"/>
              <a:gd name="T1" fmla="*/ 135 h 312"/>
              <a:gd name="T2" fmla="*/ 362 w 382"/>
              <a:gd name="T3" fmla="*/ 71 h 312"/>
              <a:gd name="T4" fmla="*/ 238 w 382"/>
              <a:gd name="T5" fmla="*/ 25 h 312"/>
              <a:gd name="T6" fmla="*/ 229 w 382"/>
              <a:gd name="T7" fmla="*/ 19 h 312"/>
              <a:gd name="T8" fmla="*/ 229 w 382"/>
              <a:gd name="T9" fmla="*/ 134 h 312"/>
              <a:gd name="T10" fmla="*/ 180 w 382"/>
              <a:gd name="T11" fmla="*/ 214 h 312"/>
              <a:gd name="T12" fmla="*/ 86 w 382"/>
              <a:gd name="T13" fmla="*/ 189 h 312"/>
              <a:gd name="T14" fmla="*/ 129 w 382"/>
              <a:gd name="T15" fmla="*/ 97 h 312"/>
              <a:gd name="T16" fmla="*/ 190 w 382"/>
              <a:gd name="T17" fmla="*/ 93 h 312"/>
              <a:gd name="T18" fmla="*/ 190 w 382"/>
              <a:gd name="T19" fmla="*/ 4 h 312"/>
              <a:gd name="T20" fmla="*/ 154 w 382"/>
              <a:gd name="T21" fmla="*/ 0 h 312"/>
              <a:gd name="T22" fmla="*/ 0 w 382"/>
              <a:gd name="T23" fmla="*/ 156 h 312"/>
              <a:gd name="T24" fmla="*/ 154 w 382"/>
              <a:gd name="T25" fmla="*/ 312 h 312"/>
              <a:gd name="T26" fmla="*/ 308 w 382"/>
              <a:gd name="T27" fmla="*/ 156 h 312"/>
              <a:gd name="T28" fmla="*/ 307 w 382"/>
              <a:gd name="T29" fmla="*/ 135 h 3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82" h="312">
                <a:moveTo>
                  <a:pt x="307" y="135"/>
                </a:moveTo>
                <a:cubicBezTo>
                  <a:pt x="354" y="122"/>
                  <a:pt x="382" y="72"/>
                  <a:pt x="362" y="71"/>
                </a:cubicBezTo>
                <a:cubicBezTo>
                  <a:pt x="311" y="68"/>
                  <a:pt x="267" y="43"/>
                  <a:pt x="238" y="25"/>
                </a:cubicBezTo>
                <a:cubicBezTo>
                  <a:pt x="235" y="23"/>
                  <a:pt x="232" y="21"/>
                  <a:pt x="229" y="19"/>
                </a:cubicBezTo>
                <a:cubicBezTo>
                  <a:pt x="229" y="134"/>
                  <a:pt x="229" y="134"/>
                  <a:pt x="229" y="134"/>
                </a:cubicBezTo>
                <a:cubicBezTo>
                  <a:pt x="229" y="172"/>
                  <a:pt x="206" y="202"/>
                  <a:pt x="180" y="214"/>
                </a:cubicBezTo>
                <a:cubicBezTo>
                  <a:pt x="142" y="233"/>
                  <a:pt x="100" y="221"/>
                  <a:pt x="86" y="189"/>
                </a:cubicBezTo>
                <a:cubicBezTo>
                  <a:pt x="72" y="157"/>
                  <a:pt x="91" y="116"/>
                  <a:pt x="129" y="97"/>
                </a:cubicBezTo>
                <a:cubicBezTo>
                  <a:pt x="150" y="87"/>
                  <a:pt x="172" y="86"/>
                  <a:pt x="190" y="93"/>
                </a:cubicBezTo>
                <a:cubicBezTo>
                  <a:pt x="190" y="4"/>
                  <a:pt x="190" y="4"/>
                  <a:pt x="190" y="4"/>
                </a:cubicBezTo>
                <a:cubicBezTo>
                  <a:pt x="178" y="1"/>
                  <a:pt x="166" y="0"/>
                  <a:pt x="154" y="0"/>
                </a:cubicBezTo>
                <a:cubicBezTo>
                  <a:pt x="69" y="0"/>
                  <a:pt x="0" y="70"/>
                  <a:pt x="0" y="156"/>
                </a:cubicBezTo>
                <a:cubicBezTo>
                  <a:pt x="0" y="242"/>
                  <a:pt x="69" y="312"/>
                  <a:pt x="154" y="312"/>
                </a:cubicBezTo>
                <a:cubicBezTo>
                  <a:pt x="239" y="312"/>
                  <a:pt x="308" y="242"/>
                  <a:pt x="308" y="156"/>
                </a:cubicBezTo>
                <a:cubicBezTo>
                  <a:pt x="308" y="149"/>
                  <a:pt x="308" y="142"/>
                  <a:pt x="307" y="135"/>
                </a:cubicBezTo>
                <a:close/>
              </a:path>
            </a:pathLst>
          </a:custGeom>
          <a:solidFill>
            <a:schemeClr val="bg1"/>
          </a:solidFill>
          <a:ln>
            <a:noFill/>
          </a:ln>
        </p:spPr>
        <p:txBody>
          <a:bodyPr vert="horz" wrap="square" lIns="118797" tIns="59398" rIns="118797" bIns="59398" numCol="1" anchor="t" anchorCtr="0" compatLnSpc="1"/>
          <a:lstStyle/>
          <a:p>
            <a:endParaRPr lang="en-US" sz="860">
              <a:latin typeface="Arial"/>
              <a:ea typeface="微软雅黑" panose="020b0503020204020204" charset="-122"/>
              <a:sym typeface="Arial"/>
            </a:endParaRPr>
          </a:p>
        </p:txBody>
      </p:sp>
      <p:sp>
        <p:nvSpPr>
          <p:cNvPr id="92" name="Subtitle 21"/>
          <p:cNvSpPr txBox="1"/>
          <p:nvPr/>
        </p:nvSpPr>
        <p:spPr>
          <a:xfrm>
            <a:off x="4586080" y="4369536"/>
            <a:ext cx="2542989" cy="1045900"/>
          </a:xfrm>
          <a:prstGeom prst="rect">
            <a:avLst/>
          </a:prstGeom>
        </p:spPr>
        <p:txBody>
          <a:bodyPr vert="horz" lIns="118797" tIns="59398" rIns="118797" bIns="59398" rtlCol="0">
            <a:noAutofit/>
          </a:bodyPr>
          <a:lstStyle>
            <a:lvl1pPr marL="0" indent="0" algn="l" defTabSz="457200" rtl="0" eaLnBrk="1" latinLnBrk="0" hangingPunct="1">
              <a:spcBef>
                <a:spcPct val="20000"/>
              </a:spcBef>
              <a:buFont typeface="Arial"/>
              <a:buNone/>
              <a:defRPr sz="1200" kern="1200">
                <a:solidFill>
                  <a:schemeClr val="accent4"/>
                </a:solidFill>
                <a:latin typeface="Source Sans Pro Light"/>
                <a:ea typeface="+mn-ea"/>
                <a:cs typeface="Source Sans Pro Light" panose="020b0403030403020204"/>
              </a:defRPr>
            </a:lvl1pPr>
            <a:lvl2pPr marL="457200" indent="0" algn="l" defTabSz="457200" rtl="0" eaLnBrk="1" latinLnBrk="0" hangingPunct="1">
              <a:spcBef>
                <a:spcPct val="20000"/>
              </a:spcBef>
              <a:buFont typeface="Arial"/>
              <a:buNone/>
              <a:defRPr sz="1200" kern="1200">
                <a:solidFill>
                  <a:schemeClr val="accent4"/>
                </a:solidFill>
                <a:latin typeface="Source Sans Pro Light"/>
                <a:ea typeface="+mn-ea"/>
                <a:cs typeface="Source Sans Pro Light" panose="020b0403030403020204"/>
              </a:defRPr>
            </a:lvl2pPr>
            <a:lvl3pPr marL="914400" indent="0" algn="l" defTabSz="457200" rtl="0" eaLnBrk="1" latinLnBrk="0" hangingPunct="1">
              <a:spcBef>
                <a:spcPct val="20000"/>
              </a:spcBef>
              <a:buFont typeface="Arial"/>
              <a:buNone/>
              <a:defRPr sz="1200" kern="1200">
                <a:solidFill>
                  <a:schemeClr val="accent4"/>
                </a:solidFill>
                <a:latin typeface="Source Sans Pro Light"/>
                <a:ea typeface="+mn-ea"/>
                <a:cs typeface="Source Sans Pro Light" panose="020b0403030403020204"/>
              </a:defRPr>
            </a:lvl3pPr>
            <a:lvl4pPr marL="1371600" indent="0" algn="l" defTabSz="457200" rtl="0" eaLnBrk="1" latinLnBrk="0" hangingPunct="1">
              <a:spcBef>
                <a:spcPct val="20000"/>
              </a:spcBef>
              <a:buFont typeface="Arial"/>
              <a:buNone/>
              <a:defRPr sz="1200" kern="1200">
                <a:solidFill>
                  <a:schemeClr val="accent4"/>
                </a:solidFill>
                <a:latin typeface="Source Sans Pro Light"/>
                <a:ea typeface="+mn-ea"/>
                <a:cs typeface="Source Sans Pro Light" panose="020b0403030403020204"/>
              </a:defRPr>
            </a:lvl4pPr>
            <a:lvl5pPr marL="1828800" indent="0" algn="l" defTabSz="457200" rtl="0" eaLnBrk="1" latinLnBrk="0" hangingPunct="1">
              <a:spcBef>
                <a:spcPct val="20000"/>
              </a:spcBef>
              <a:buFont typeface="Arial"/>
              <a:buNone/>
              <a:defRPr sz="1200" kern="1200">
                <a:solidFill>
                  <a:schemeClr val="accent4"/>
                </a:solidFill>
                <a:latin typeface="Source Sans Pro Light"/>
                <a:ea typeface="+mn-ea"/>
                <a:cs typeface="Source Sans Pro Light" panose="020b0403030403020204"/>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defTabSz="913765">
              <a:lnSpc>
                <a:spcPct val="120000"/>
              </a:lnSpc>
              <a:defRPr/>
            </a:pPr>
            <a:r>
              <a:rPr lang="zh-CN" altLang="en-US" sz="1600" smtClean="0">
                <a:solidFill>
                  <a:schemeClr val="bg1"/>
                </a:solidFill>
                <a:latin typeface="宋体" panose="02010600030101010101" pitchFamily="2" charset="-122"/>
                <a:ea typeface="宋体" panose="02010600030101010101" pitchFamily="2" charset="-122"/>
                <a:cs typeface="+mn-ea"/>
                <a:sym typeface="+mn-lt"/>
              </a:rPr>
              <a:t>点击此处更换文本</a:t>
            </a:r>
            <a:endParaRPr lang="en-US" sz="1000">
              <a:solidFill>
                <a:schemeClr val="tx1">
                  <a:lumMod val="50000"/>
                  <a:lumOff val="50000"/>
                </a:schemeClr>
              </a:solidFill>
              <a:latin typeface="Arial"/>
              <a:ea typeface="微软雅黑" panose="020b0503020204020204" charset="-122"/>
              <a:cs typeface="Lato Light"/>
              <a:sym typeface="Arial"/>
            </a:endParaRPr>
          </a:p>
        </p:txBody>
      </p:sp>
      <p:sp>
        <p:nvSpPr>
          <p:cNvPr id="93" name="Subtitle 21"/>
          <p:cNvSpPr txBox="1"/>
          <p:nvPr/>
        </p:nvSpPr>
        <p:spPr>
          <a:xfrm>
            <a:off x="7698294" y="4369536"/>
            <a:ext cx="2542989" cy="1045900"/>
          </a:xfrm>
          <a:prstGeom prst="rect">
            <a:avLst/>
          </a:prstGeom>
        </p:spPr>
        <p:txBody>
          <a:bodyPr vert="horz" lIns="118797" tIns="59398" rIns="118797" bIns="59398" rtlCol="0">
            <a:noAutofit/>
          </a:bodyPr>
          <a:lstStyle>
            <a:lvl1pPr marL="0" indent="0" algn="l" defTabSz="457200" rtl="0" eaLnBrk="1" latinLnBrk="0" hangingPunct="1">
              <a:spcBef>
                <a:spcPct val="20000"/>
              </a:spcBef>
              <a:buFont typeface="Arial"/>
              <a:buNone/>
              <a:defRPr sz="1200" kern="1200">
                <a:solidFill>
                  <a:schemeClr val="accent4"/>
                </a:solidFill>
                <a:latin typeface="Source Sans Pro Light"/>
                <a:ea typeface="+mn-ea"/>
                <a:cs typeface="Source Sans Pro Light" panose="020b0403030403020204"/>
              </a:defRPr>
            </a:lvl1pPr>
            <a:lvl2pPr marL="457200" indent="0" algn="l" defTabSz="457200" rtl="0" eaLnBrk="1" latinLnBrk="0" hangingPunct="1">
              <a:spcBef>
                <a:spcPct val="20000"/>
              </a:spcBef>
              <a:buFont typeface="Arial"/>
              <a:buNone/>
              <a:defRPr sz="1200" kern="1200">
                <a:solidFill>
                  <a:schemeClr val="accent4"/>
                </a:solidFill>
                <a:latin typeface="Source Sans Pro Light"/>
                <a:ea typeface="+mn-ea"/>
                <a:cs typeface="Source Sans Pro Light" panose="020b0403030403020204"/>
              </a:defRPr>
            </a:lvl2pPr>
            <a:lvl3pPr marL="914400" indent="0" algn="l" defTabSz="457200" rtl="0" eaLnBrk="1" latinLnBrk="0" hangingPunct="1">
              <a:spcBef>
                <a:spcPct val="20000"/>
              </a:spcBef>
              <a:buFont typeface="Arial"/>
              <a:buNone/>
              <a:defRPr sz="1200" kern="1200">
                <a:solidFill>
                  <a:schemeClr val="accent4"/>
                </a:solidFill>
                <a:latin typeface="Source Sans Pro Light"/>
                <a:ea typeface="+mn-ea"/>
                <a:cs typeface="Source Sans Pro Light" panose="020b0403030403020204"/>
              </a:defRPr>
            </a:lvl3pPr>
            <a:lvl4pPr marL="1371600" indent="0" algn="l" defTabSz="457200" rtl="0" eaLnBrk="1" latinLnBrk="0" hangingPunct="1">
              <a:spcBef>
                <a:spcPct val="20000"/>
              </a:spcBef>
              <a:buFont typeface="Arial"/>
              <a:buNone/>
              <a:defRPr sz="1200" kern="1200">
                <a:solidFill>
                  <a:schemeClr val="accent4"/>
                </a:solidFill>
                <a:latin typeface="Source Sans Pro Light"/>
                <a:ea typeface="+mn-ea"/>
                <a:cs typeface="Source Sans Pro Light" panose="020b0403030403020204"/>
              </a:defRPr>
            </a:lvl4pPr>
            <a:lvl5pPr marL="1828800" indent="0" algn="l" defTabSz="457200" rtl="0" eaLnBrk="1" latinLnBrk="0" hangingPunct="1">
              <a:spcBef>
                <a:spcPct val="20000"/>
              </a:spcBef>
              <a:buFont typeface="Arial"/>
              <a:buNone/>
              <a:defRPr sz="1200" kern="1200">
                <a:solidFill>
                  <a:schemeClr val="accent4"/>
                </a:solidFill>
                <a:latin typeface="Source Sans Pro Light"/>
                <a:ea typeface="+mn-ea"/>
                <a:cs typeface="Source Sans Pro Light" panose="020b0403030403020204"/>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defTabSz="913765">
              <a:lnSpc>
                <a:spcPct val="120000"/>
              </a:lnSpc>
              <a:defRPr/>
            </a:pPr>
            <a:r>
              <a:rPr lang="zh-CN" altLang="en-US" sz="1600" smtClean="0">
                <a:solidFill>
                  <a:schemeClr val="bg1"/>
                </a:solidFill>
                <a:latin typeface="宋体" panose="02010600030101010101" pitchFamily="2" charset="-122"/>
                <a:ea typeface="宋体" panose="02010600030101010101" pitchFamily="2" charset="-122"/>
                <a:cs typeface="+mn-ea"/>
                <a:sym typeface="+mn-lt"/>
              </a:rPr>
              <a:t>点击此处更换文本</a:t>
            </a:r>
            <a:endParaRPr lang="en-US" altLang="zh-CN" sz="1600" smtClean="0">
              <a:solidFill>
                <a:schemeClr val="bg1">
                  <a:lumMod val="50000"/>
                </a:schemeClr>
              </a:solidFill>
              <a:latin typeface="宋体" panose="02010600030101010101" pitchFamily="2" charset="-122"/>
              <a:ea typeface="宋体" panose="02010600030101010101" pitchFamily="2" charset="-122"/>
              <a:cs typeface="+mn-ea"/>
              <a:sym typeface="+mn-lt"/>
            </a:endParaRPr>
          </a:p>
        </p:txBody>
      </p:sp>
      <p:grpSp>
        <p:nvGrpSpPr>
          <p:cNvPr id="4" name="组合 3"/>
          <p:cNvGrpSpPr/>
          <p:nvPr/>
        </p:nvGrpSpPr>
        <p:grpSpPr>
          <a:xfrm>
            <a:off x="4442460" y="231140"/>
            <a:ext cx="3276600" cy="738505"/>
            <a:chOff x="6996" y="364"/>
            <a:chExt cx="5160" cy="1163"/>
          </a:xfrm>
        </p:grpSpPr>
        <p:sp>
          <p:nvSpPr>
            <p:cNvPr id="65" name="TextBox 8"/>
            <p:cNvSpPr txBox="1"/>
            <p:nvPr/>
          </p:nvSpPr>
          <p:spPr>
            <a:xfrm>
              <a:off x="6996" y="364"/>
              <a:ext cx="5161" cy="827"/>
            </a:xfrm>
            <a:prstGeom prst="rect">
              <a:avLst/>
            </a:prstGeom>
            <a:noFill/>
          </p:spPr>
          <p:txBody>
            <a:bodyPr wrap="square" lIns="0" tIns="0" rIns="0" bIns="0" rtlCol="0" anchor="ctr">
              <a:spAutoFit/>
            </a:bodyPr>
            <a:lstStyle/>
            <a:p>
              <a:pPr algn="ctr"/>
              <a:r>
                <a:rPr lang="zh-CN" altLang="en-US" sz="3415">
                  <a:solidFill>
                    <a:schemeClr val="bg1"/>
                  </a:solidFill>
                  <a:latin typeface="Arial" panose="020b0604020202020204" pitchFamily="34" charset="0"/>
                  <a:ea typeface="微软雅黑" panose="020b0503020204020204" charset="-122"/>
                  <a:sym typeface="Arial" panose="020b0604020202020204" pitchFamily="34" charset="0"/>
                </a:rPr>
                <a:t>点击输入标题</a:t>
              </a:r>
              <a:endParaRPr lang="zh-CN" altLang="en-US" sz="3415">
                <a:solidFill>
                  <a:schemeClr val="bg1"/>
                </a:solidFill>
                <a:latin typeface="Arial" panose="020b0604020202020204" pitchFamily="34" charset="0"/>
                <a:ea typeface="微软雅黑" panose="020b0503020204020204" charset="-122"/>
                <a:sym typeface="Arial" panose="020b0604020202020204" pitchFamily="34" charset="0"/>
              </a:endParaRPr>
            </a:p>
          </p:txBody>
        </p:sp>
        <p:sp>
          <p:nvSpPr>
            <p:cNvPr id="66" name="TextBox 8"/>
            <p:cNvSpPr txBox="1"/>
            <p:nvPr/>
          </p:nvSpPr>
          <p:spPr>
            <a:xfrm>
              <a:off x="7875" y="1275"/>
              <a:ext cx="3451" cy="253"/>
            </a:xfrm>
            <a:prstGeom prst="rect">
              <a:avLst/>
            </a:prstGeom>
            <a:noFill/>
          </p:spPr>
          <p:txBody>
            <a:bodyPr wrap="square" lIns="0" tIns="0" rIns="0" bIns="0" rtlCol="0" anchor="ctr">
              <a:spAutoFit/>
            </a:bodyPr>
            <a:lstStyle/>
            <a:p>
              <a:pPr algn="ctr"/>
              <a:r>
                <a:rPr lang="en-US" altLang="zh-CN" sz="1045">
                  <a:solidFill>
                    <a:schemeClr val="bg1"/>
                  </a:solidFill>
                  <a:latin typeface="Arial" panose="020b0604020202020204" pitchFamily="34" charset="0"/>
                  <a:ea typeface="微软雅黑" panose="020b0503020204020204" charset="-122"/>
                  <a:sym typeface="Arial" panose="020b0604020202020204" pitchFamily="34" charset="0"/>
                </a:rPr>
                <a:t>CLICK TO ADD CAPTION TEXT</a:t>
              </a:r>
              <a:endParaRPr lang="en-US" altLang="zh-CN" sz="1045">
                <a:solidFill>
                  <a:schemeClr val="bg1"/>
                </a:solidFill>
                <a:latin typeface="Arial" panose="020b0604020202020204" pitchFamily="34" charset="0"/>
                <a:ea typeface="微软雅黑" panose="020b0503020204020204" charset="-122"/>
                <a:sym typeface="Arial" panose="020b0604020202020204" pitchFamily="34" charset="0"/>
              </a:endParaRPr>
            </a:p>
          </p:txBody>
        </p:sp>
      </p:grpSp>
    </p:spTree>
  </p:cSld>
  <p:clrMapOvr>
    <a:masterClrMapping/>
  </p:clrMapOvr>
  <p:transition spd="med" advClick="0" advTm="3000">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fade">
                                      <p:cBhvr>
                                        <p:cTn id="7" dur="500"/>
                                        <p:tgtEl>
                                          <p:spTgt spid="86"/>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0"/>
                                        </p:tgtEl>
                                        <p:attrNameLst>
                                          <p:attrName>style.visibility</p:attrName>
                                        </p:attrNameLst>
                                      </p:cBhvr>
                                      <p:to>
                                        <p:strVal val="visible"/>
                                      </p:to>
                                    </p:set>
                                    <p:animEffect transition="in" filter="fade">
                                      <p:cBhvr>
                                        <p:cTn id="11" dur="500"/>
                                        <p:tgtEl>
                                          <p:spTgt spid="90"/>
                                        </p:tgtEl>
                                      </p:cBhvr>
                                    </p:animEffect>
                                  </p:childTnLst>
                                </p:cTn>
                              </p:par>
                            </p:childTnLst>
                          </p:cTn>
                        </p:par>
                        <p:par>
                          <p:cTn id="12" fill="hold" nodeType="afterGroup">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87"/>
                                        </p:tgtEl>
                                        <p:attrNameLst>
                                          <p:attrName>style.visibility</p:attrName>
                                        </p:attrNameLst>
                                      </p:cBhvr>
                                      <p:to>
                                        <p:strVal val="visible"/>
                                      </p:to>
                                    </p:set>
                                    <p:anim calcmode="lin" valueType="num">
                                      <p:cBhvr>
                                        <p:cTn id="15" dur="500" fill="hold"/>
                                        <p:tgtEl>
                                          <p:spTgt spid="87"/>
                                        </p:tgtEl>
                                        <p:attrNameLst>
                                          <p:attrName>ppt_w</p:attrName>
                                        </p:attrNameLst>
                                      </p:cBhvr>
                                      <p:tavLst>
                                        <p:tav tm="0">
                                          <p:val>
                                            <p:fltVal val="0"/>
                                          </p:val>
                                        </p:tav>
                                        <p:tav tm="100000">
                                          <p:val>
                                            <p:strVal val="#ppt_w"/>
                                          </p:val>
                                        </p:tav>
                                      </p:tavLst>
                                    </p:anim>
                                    <p:anim calcmode="lin" valueType="num">
                                      <p:cBhvr>
                                        <p:cTn id="16" dur="500" fill="hold"/>
                                        <p:tgtEl>
                                          <p:spTgt spid="87"/>
                                        </p:tgtEl>
                                        <p:attrNameLst>
                                          <p:attrName>ppt_h</p:attrName>
                                        </p:attrNameLst>
                                      </p:cBhvr>
                                      <p:tavLst>
                                        <p:tav tm="0">
                                          <p:val>
                                            <p:fltVal val="0"/>
                                          </p:val>
                                        </p:tav>
                                        <p:tav tm="100000">
                                          <p:val>
                                            <p:strVal val="#ppt_h"/>
                                          </p:val>
                                        </p:tav>
                                      </p:tavLst>
                                    </p:anim>
                                    <p:animEffect transition="in" filter="fade">
                                      <p:cBhvr>
                                        <p:cTn id="17" dur="500"/>
                                        <p:tgtEl>
                                          <p:spTgt spid="87"/>
                                        </p:tgtEl>
                                      </p:cBhvr>
                                    </p:animEffect>
                                  </p:childTnLst>
                                </p:cTn>
                              </p:par>
                            </p:childTnLst>
                          </p:cTn>
                        </p:par>
                        <p:par>
                          <p:cTn id="18" fill="hold" nodeType="afterGroup">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89"/>
                                        </p:tgtEl>
                                        <p:attrNameLst>
                                          <p:attrName>style.visibility</p:attrName>
                                        </p:attrNameLst>
                                      </p:cBhvr>
                                      <p:to>
                                        <p:strVal val="visible"/>
                                      </p:to>
                                    </p:set>
                                    <p:anim calcmode="lin" valueType="num">
                                      <p:cBhvr>
                                        <p:cTn id="21" dur="500" fill="hold"/>
                                        <p:tgtEl>
                                          <p:spTgt spid="89"/>
                                        </p:tgtEl>
                                        <p:attrNameLst>
                                          <p:attrName>ppt_w</p:attrName>
                                        </p:attrNameLst>
                                      </p:cBhvr>
                                      <p:tavLst>
                                        <p:tav tm="0">
                                          <p:val>
                                            <p:fltVal val="0"/>
                                          </p:val>
                                        </p:tav>
                                        <p:tav tm="100000">
                                          <p:val>
                                            <p:strVal val="#ppt_w"/>
                                          </p:val>
                                        </p:tav>
                                      </p:tavLst>
                                    </p:anim>
                                    <p:anim calcmode="lin" valueType="num">
                                      <p:cBhvr>
                                        <p:cTn id="22" dur="500" fill="hold"/>
                                        <p:tgtEl>
                                          <p:spTgt spid="89"/>
                                        </p:tgtEl>
                                        <p:attrNameLst>
                                          <p:attrName>ppt_h</p:attrName>
                                        </p:attrNameLst>
                                      </p:cBhvr>
                                      <p:tavLst>
                                        <p:tav tm="0">
                                          <p:val>
                                            <p:fltVal val="0"/>
                                          </p:val>
                                        </p:tav>
                                        <p:tav tm="100000">
                                          <p:val>
                                            <p:strVal val="#ppt_h"/>
                                          </p:val>
                                        </p:tav>
                                      </p:tavLst>
                                    </p:anim>
                                    <p:animEffect transition="in" filter="fade">
                                      <p:cBhvr>
                                        <p:cTn id="23" dur="500"/>
                                        <p:tgtEl>
                                          <p:spTgt spid="89"/>
                                        </p:tgtEl>
                                      </p:cBhvr>
                                    </p:animEffect>
                                  </p:childTnLst>
                                </p:cTn>
                              </p:par>
                            </p:childTnLst>
                          </p:cTn>
                        </p:par>
                        <p:par>
                          <p:cTn id="24" fill="hold" nodeType="afterGroup">
                            <p:stCondLst>
                              <p:cond delay="2000"/>
                            </p:stCondLst>
                            <p:childTnLst>
                              <p:par>
                                <p:cTn id="25" presetID="10" presetClass="entr" presetSubtype="0" fill="hold" grpId="0" nodeType="after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fade">
                                      <p:cBhvr>
                                        <p:cTn id="27" dur="500"/>
                                        <p:tgtEl>
                                          <p:spTgt spid="81"/>
                                        </p:tgtEl>
                                      </p:cBhvr>
                                    </p:animEffect>
                                  </p:childTnLst>
                                </p:cTn>
                              </p:par>
                            </p:childTnLst>
                          </p:cTn>
                        </p:par>
                        <p:par>
                          <p:cTn id="28" fill="hold" nodeType="afterGroup">
                            <p:stCondLst>
                              <p:cond delay="2500"/>
                            </p:stCondLst>
                            <p:childTnLst>
                              <p:par>
                                <p:cTn id="29" presetID="10" presetClass="entr" presetSubtype="0"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Effect transition="in" filter="fade">
                                      <p:cBhvr>
                                        <p:cTn id="31" dur="500"/>
                                        <p:tgtEl>
                                          <p:spTgt spid="83"/>
                                        </p:tgtEl>
                                      </p:cBhvr>
                                    </p:animEffect>
                                  </p:childTnLst>
                                </p:cTn>
                              </p:par>
                            </p:childTnLst>
                          </p:cTn>
                        </p:par>
                        <p:par>
                          <p:cTn id="32" fill="hold" nodeType="afterGroup">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nodeType="afterGroup">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p:cTn id="41" dur="500" fill="hold"/>
                                        <p:tgtEl>
                                          <p:spTgt spid="92"/>
                                        </p:tgtEl>
                                        <p:attrNameLst>
                                          <p:attrName>ppt_w</p:attrName>
                                        </p:attrNameLst>
                                      </p:cBhvr>
                                      <p:tavLst>
                                        <p:tav tm="0">
                                          <p:val>
                                            <p:fltVal val="0"/>
                                          </p:val>
                                        </p:tav>
                                        <p:tav tm="100000">
                                          <p:val>
                                            <p:strVal val="#ppt_w"/>
                                          </p:val>
                                        </p:tav>
                                      </p:tavLst>
                                    </p:anim>
                                    <p:anim calcmode="lin" valueType="num">
                                      <p:cBhvr>
                                        <p:cTn id="42" dur="500" fill="hold"/>
                                        <p:tgtEl>
                                          <p:spTgt spid="92"/>
                                        </p:tgtEl>
                                        <p:attrNameLst>
                                          <p:attrName>ppt_h</p:attrName>
                                        </p:attrNameLst>
                                      </p:cBhvr>
                                      <p:tavLst>
                                        <p:tav tm="0">
                                          <p:val>
                                            <p:fltVal val="0"/>
                                          </p:val>
                                        </p:tav>
                                        <p:tav tm="100000">
                                          <p:val>
                                            <p:strVal val="#ppt_h"/>
                                          </p:val>
                                        </p:tav>
                                      </p:tavLst>
                                    </p:anim>
                                    <p:animEffect transition="in" filter="fade">
                                      <p:cBhvr>
                                        <p:cTn id="43" dur="500"/>
                                        <p:tgtEl>
                                          <p:spTgt spid="92"/>
                                        </p:tgtEl>
                                      </p:cBhvr>
                                    </p:animEffect>
                                  </p:childTnLst>
                                </p:cTn>
                              </p:par>
                            </p:childTnLst>
                          </p:cTn>
                        </p:par>
                        <p:par>
                          <p:cTn id="44" fill="hold" nodeType="afterGroup">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84"/>
                                        </p:tgtEl>
                                        <p:attrNameLst>
                                          <p:attrName>style.visibility</p:attrName>
                                        </p:attrNameLst>
                                      </p:cBhvr>
                                      <p:to>
                                        <p:strVal val="visible"/>
                                      </p:to>
                                    </p:set>
                                    <p:animEffect transition="in" filter="fade">
                                      <p:cBhvr>
                                        <p:cTn id="47" dur="500"/>
                                        <p:tgtEl>
                                          <p:spTgt spid="84"/>
                                        </p:tgtEl>
                                      </p:cBhvr>
                                    </p:animEffect>
                                  </p:childTnLst>
                                </p:cTn>
                              </p:par>
                            </p:childTnLst>
                          </p:cTn>
                        </p:par>
                        <p:par>
                          <p:cTn id="48" fill="hold" nodeType="afterGroup">
                            <p:stCondLst>
                              <p:cond delay="4500"/>
                            </p:stCondLst>
                            <p:childTnLst>
                              <p:par>
                                <p:cTn id="49" presetID="10" presetClass="entr" presetSubtype="0"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fade">
                                      <p:cBhvr>
                                        <p:cTn id="51" dur="500"/>
                                        <p:tgtEl>
                                          <p:spTgt spid="91"/>
                                        </p:tgtEl>
                                      </p:cBhvr>
                                    </p:animEffect>
                                  </p:childTnLst>
                                </p:cTn>
                              </p:par>
                            </p:childTnLst>
                          </p:cTn>
                        </p:par>
                        <p:par>
                          <p:cTn id="52" fill="hold" nodeType="afterGroup">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85"/>
                                        </p:tgtEl>
                                        <p:attrNameLst>
                                          <p:attrName>style.visibility</p:attrName>
                                        </p:attrNameLst>
                                      </p:cBhvr>
                                      <p:to>
                                        <p:strVal val="visible"/>
                                      </p:to>
                                    </p:set>
                                    <p:anim calcmode="lin" valueType="num">
                                      <p:cBhvr>
                                        <p:cTn id="55" dur="500" fill="hold"/>
                                        <p:tgtEl>
                                          <p:spTgt spid="85"/>
                                        </p:tgtEl>
                                        <p:attrNameLst>
                                          <p:attrName>ppt_w</p:attrName>
                                        </p:attrNameLst>
                                      </p:cBhvr>
                                      <p:tavLst>
                                        <p:tav tm="0">
                                          <p:val>
                                            <p:fltVal val="0"/>
                                          </p:val>
                                        </p:tav>
                                        <p:tav tm="100000">
                                          <p:val>
                                            <p:strVal val="#ppt_w"/>
                                          </p:val>
                                        </p:tav>
                                      </p:tavLst>
                                    </p:anim>
                                    <p:anim calcmode="lin" valueType="num">
                                      <p:cBhvr>
                                        <p:cTn id="56" dur="500" fill="hold"/>
                                        <p:tgtEl>
                                          <p:spTgt spid="85"/>
                                        </p:tgtEl>
                                        <p:attrNameLst>
                                          <p:attrName>ppt_h</p:attrName>
                                        </p:attrNameLst>
                                      </p:cBhvr>
                                      <p:tavLst>
                                        <p:tav tm="0">
                                          <p:val>
                                            <p:fltVal val="0"/>
                                          </p:val>
                                        </p:tav>
                                        <p:tav tm="100000">
                                          <p:val>
                                            <p:strVal val="#ppt_h"/>
                                          </p:val>
                                        </p:tav>
                                      </p:tavLst>
                                    </p:anim>
                                    <p:animEffect transition="in" filter="fade">
                                      <p:cBhvr>
                                        <p:cTn id="57" dur="500"/>
                                        <p:tgtEl>
                                          <p:spTgt spid="85"/>
                                        </p:tgtEl>
                                      </p:cBhvr>
                                    </p:animEffect>
                                  </p:childTnLst>
                                </p:cTn>
                              </p:par>
                            </p:childTnLst>
                          </p:cTn>
                        </p:par>
                        <p:par>
                          <p:cTn id="58" fill="hold" nodeType="afterGroup">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93"/>
                                        </p:tgtEl>
                                        <p:attrNameLst>
                                          <p:attrName>style.visibility</p:attrName>
                                        </p:attrNameLst>
                                      </p:cBhvr>
                                      <p:to>
                                        <p:strVal val="visible"/>
                                      </p:to>
                                    </p:set>
                                    <p:anim calcmode="lin" valueType="num">
                                      <p:cBhvr>
                                        <p:cTn id="61" dur="500" fill="hold"/>
                                        <p:tgtEl>
                                          <p:spTgt spid="93"/>
                                        </p:tgtEl>
                                        <p:attrNameLst>
                                          <p:attrName>ppt_w</p:attrName>
                                        </p:attrNameLst>
                                      </p:cBhvr>
                                      <p:tavLst>
                                        <p:tav tm="0">
                                          <p:val>
                                            <p:fltVal val="0"/>
                                          </p:val>
                                        </p:tav>
                                        <p:tav tm="100000">
                                          <p:val>
                                            <p:strVal val="#ppt_w"/>
                                          </p:val>
                                        </p:tav>
                                      </p:tavLst>
                                    </p:anim>
                                    <p:anim calcmode="lin" valueType="num">
                                      <p:cBhvr>
                                        <p:cTn id="62" dur="500" fill="hold"/>
                                        <p:tgtEl>
                                          <p:spTgt spid="93"/>
                                        </p:tgtEl>
                                        <p:attrNameLst>
                                          <p:attrName>ppt_h</p:attrName>
                                        </p:attrNameLst>
                                      </p:cBhvr>
                                      <p:tavLst>
                                        <p:tav tm="0">
                                          <p:val>
                                            <p:fltVal val="0"/>
                                          </p:val>
                                        </p:tav>
                                        <p:tav tm="100000">
                                          <p:val>
                                            <p:strVal val="#ppt_h"/>
                                          </p:val>
                                        </p:tav>
                                      </p:tavLst>
                                    </p:anim>
                                    <p:animEffect transition="in" filter="fade">
                                      <p:cBhvr>
                                        <p:cTn id="63"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82" grpId="0"/>
      <p:bldP spid="83" grpId="0" animBg="1"/>
      <p:bldP spid="84" grpId="0" animBg="1"/>
      <p:bldP spid="85" grpId="0"/>
      <p:bldP spid="86" grpId="0" animBg="1"/>
      <p:bldP spid="87" grpId="0"/>
      <p:bldP spid="89" grpId="0"/>
      <p:bldP spid="90" grpId="0" animBg="1"/>
      <p:bldP spid="91" grpId="0" animBg="1"/>
      <p:bldP spid="92" grpId="0"/>
      <p:bldP spid="93" grpId="0"/>
    </p:bldLst>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rgbClr val="B39C4E"/>
        </a:solidFill>
        <a:effectLst/>
      </p:bgPr>
    </p:bg>
    <p:spTree>
      <p:nvGrpSpPr>
        <p:cNvPr id="1" name=""/>
        <p:cNvGrpSpPr/>
        <p:nvPr/>
      </p:nvGrpSpPr>
      <p:grpSpPr>
        <a:xfrm>
          <a:off x="0" y="0"/>
          <a:ext cx="0" cy="0"/>
        </a:xfrm>
      </p:grpSpPr>
      <p:sp>
        <p:nvSpPr>
          <p:cNvPr id="16" name="TextBox 48"/>
          <p:cNvSpPr txBox="1"/>
          <p:nvPr/>
        </p:nvSpPr>
        <p:spPr>
          <a:xfrm>
            <a:off x="5539134" y="2526189"/>
            <a:ext cx="5568619" cy="902335"/>
          </a:xfrm>
          <a:prstGeom prst="rect">
            <a:avLst/>
          </a:prstGeom>
          <a:noFill/>
        </p:spPr>
        <p:txBody>
          <a:bodyPr wrap="square" lIns="0" tIns="0" rIns="0" bIns="0" rtlCol="0">
            <a:spAutoFit/>
          </a:bodyPr>
          <a:lstStyle/>
          <a:p>
            <a:r>
              <a:rPr lang="zh-CN" altLang="en-US" sz="5865" b="1">
                <a:solidFill>
                  <a:schemeClr val="bg1"/>
                </a:solidFill>
                <a:latin typeface="微软雅黑" panose="020b0503020204020204" charset="-122"/>
                <a:ea typeface="微软雅黑" panose="020b0503020204020204" charset="-122"/>
                <a:cs typeface="+mn-ea"/>
                <a:sym typeface="微软雅黑" panose="020b0503020204020204" charset="-122"/>
              </a:rPr>
              <a:t>输入题目</a:t>
            </a:r>
            <a:endParaRPr lang="zh-CN" altLang="en-US" sz="5865" b="1">
              <a:solidFill>
                <a:schemeClr val="bg1"/>
              </a:solidFill>
              <a:latin typeface="微软雅黑" panose="020b0503020204020204" charset="-122"/>
              <a:ea typeface="微软雅黑" panose="020b0503020204020204" charset="-122"/>
              <a:cs typeface="+mn-ea"/>
              <a:sym typeface="微软雅黑" panose="020b0503020204020204" charset="-122"/>
            </a:endParaRPr>
          </a:p>
        </p:txBody>
      </p:sp>
      <p:sp>
        <p:nvSpPr>
          <p:cNvPr id="17" name="TextBox 49"/>
          <p:cNvSpPr txBox="1"/>
          <p:nvPr/>
        </p:nvSpPr>
        <p:spPr>
          <a:xfrm>
            <a:off x="5539134" y="3428049"/>
            <a:ext cx="5198347" cy="861695"/>
          </a:xfrm>
          <a:prstGeom prst="rect">
            <a:avLst/>
          </a:prstGeom>
          <a:noFill/>
        </p:spPr>
        <p:txBody>
          <a:bodyPr wrap="square" lIns="0" tIns="0" rIns="0" bIns="0" rtlCol="0">
            <a:spAutoFit/>
          </a:bodyPr>
          <a:lstStyle/>
          <a:p>
            <a:pPr eaLnBrk="0" hangingPunct="0"/>
            <a:r>
              <a:rPr lang="zh-CN" altLang="en-US" sz="1865" smtClean="0">
                <a:solidFill>
                  <a:schemeClr val="bg1"/>
                </a:solidFill>
                <a:latin typeface="微软雅黑" panose="020b0503020204020204" charset="-122"/>
                <a:ea typeface="微软雅黑" panose="020b0503020204020204" charset="-122"/>
                <a:cs typeface="+mn-ea"/>
                <a:sym typeface="微软雅黑" panose="020b0503020204020204" charset="-122"/>
              </a:rPr>
              <a:t>请替换文字内容，点击添加相关标题文字，请替换文字内容，点击添加相关标题文字</a:t>
            </a:r>
            <a:endParaRPr lang="zh-CN" altLang="en-US" sz="1865" smtClean="0">
              <a:solidFill>
                <a:schemeClr val="bg1"/>
              </a:solidFill>
              <a:latin typeface="微软雅黑" panose="020b0503020204020204" charset="-122"/>
              <a:ea typeface="微软雅黑" panose="020b0503020204020204" charset="-122"/>
              <a:cs typeface="+mn-ea"/>
              <a:sym typeface="微软雅黑" panose="020b0503020204020204" charset="-122"/>
            </a:endParaRPr>
          </a:p>
          <a:p>
            <a:pPr eaLnBrk="0" hangingPunct="0"/>
            <a:endParaRPr lang="zh-CN" altLang="en-US" sz="1865" b="1" smtClean="0">
              <a:solidFill>
                <a:srgbClr val="FF9D8B"/>
              </a:solidFill>
              <a:latin typeface="微软雅黑" panose="020b0503020204020204" charset="-122"/>
              <a:ea typeface="微软雅黑" panose="020b0503020204020204" charset="-122"/>
              <a:cs typeface="+mn-ea"/>
              <a:sym typeface="微软雅黑" panose="020b0503020204020204" charset="-122"/>
            </a:endParaRPr>
          </a:p>
        </p:txBody>
      </p:sp>
      <p:grpSp>
        <p:nvGrpSpPr>
          <p:cNvPr id="25" name="组合 24"/>
          <p:cNvGrpSpPr/>
          <p:nvPr/>
        </p:nvGrpSpPr>
        <p:grpSpPr>
          <a:xfrm>
            <a:off x="1746198" y="1716277"/>
            <a:ext cx="3317936" cy="3319987"/>
            <a:chOff x="265239" y="1114832"/>
            <a:chExt cx="2796817" cy="2798546"/>
          </a:xfrm>
          <a:effectLst>
            <a:outerShdw blurRad="381000" dist="101600" dir="2700000" algn="ctr" rotWithShape="0">
              <a:srgbClr val="000000">
                <a:alpha val="30000"/>
              </a:srgbClr>
            </a:outerShdw>
          </a:effectLst>
        </p:grpSpPr>
        <p:sp>
          <p:nvSpPr>
            <p:cNvPr id="26" name="Freeform 3297"/>
            <p:cNvSpPr/>
            <p:nvPr/>
          </p:nvSpPr>
          <p:spPr bwMode="auto">
            <a:xfrm>
              <a:off x="265239" y="1114832"/>
              <a:ext cx="2796817" cy="2798546"/>
            </a:xfrm>
            <a:custGeom>
              <a:gdLst>
                <a:gd name="T0" fmla="*/ 1619 w 3239"/>
                <a:gd name="T1" fmla="*/ 3241 h 3241"/>
                <a:gd name="T2" fmla="*/ 0 w 3239"/>
                <a:gd name="T3" fmla="*/ 1620 h 3241"/>
                <a:gd name="T4" fmla="*/ 1619 w 3239"/>
                <a:gd name="T5" fmla="*/ 0 h 3241"/>
                <a:gd name="T6" fmla="*/ 3239 w 3239"/>
                <a:gd name="T7" fmla="*/ 1620 h 3241"/>
                <a:gd name="T8" fmla="*/ 1619 w 3239"/>
                <a:gd name="T9" fmla="*/ 3241 h 3241"/>
              </a:gdLst>
              <a:cxnLst>
                <a:cxn ang="0">
                  <a:pos x="T0" y="T1"/>
                </a:cxn>
                <a:cxn ang="0">
                  <a:pos x="T2" y="T3"/>
                </a:cxn>
                <a:cxn ang="0">
                  <a:pos x="T4" y="T5"/>
                </a:cxn>
                <a:cxn ang="0">
                  <a:pos x="T6" y="T7"/>
                </a:cxn>
                <a:cxn ang="0">
                  <a:pos x="T8" y="T9"/>
                </a:cxn>
              </a:cxnLst>
              <a:rect l="0" t="0" r="r" b="b"/>
              <a:pathLst>
                <a:path w="3239" h="3240">
                  <a:moveTo>
                    <a:pt x="1619" y="3241"/>
                  </a:moveTo>
                  <a:lnTo>
                    <a:pt x="0" y="1620"/>
                  </a:lnTo>
                  <a:lnTo>
                    <a:pt x="1619" y="0"/>
                  </a:lnTo>
                  <a:lnTo>
                    <a:pt x="3239" y="1620"/>
                  </a:lnTo>
                  <a:lnTo>
                    <a:pt x="1619" y="3241"/>
                  </a:lnTo>
                  <a:close/>
                </a:path>
              </a:pathLst>
            </a:custGeom>
            <a:solidFill>
              <a:srgbClr val="B39C4E"/>
            </a:solidFill>
            <a:ln>
              <a:noFill/>
            </a:ln>
            <a:effectLst>
              <a:outerShdw blurRad="444500" dist="63500" dir="2700000" algn="l" rotWithShape="0">
                <a:prstClr val="black">
                  <a:alpha val="30000"/>
                </a:prstClr>
              </a:outerShdw>
            </a:effectLst>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27" name="Freeform 3297"/>
            <p:cNvSpPr/>
            <p:nvPr/>
          </p:nvSpPr>
          <p:spPr bwMode="auto">
            <a:xfrm>
              <a:off x="381083" y="1211088"/>
              <a:ext cx="2580144" cy="2581737"/>
            </a:xfrm>
            <a:custGeom>
              <a:gdLst>
                <a:gd name="T0" fmla="*/ 1619 w 3239"/>
                <a:gd name="T1" fmla="*/ 3241 h 3241"/>
                <a:gd name="T2" fmla="*/ 0 w 3239"/>
                <a:gd name="T3" fmla="*/ 1620 h 3241"/>
                <a:gd name="T4" fmla="*/ 1619 w 3239"/>
                <a:gd name="T5" fmla="*/ 0 h 3241"/>
                <a:gd name="T6" fmla="*/ 3239 w 3239"/>
                <a:gd name="T7" fmla="*/ 1620 h 3241"/>
                <a:gd name="T8" fmla="*/ 1619 w 3239"/>
                <a:gd name="T9" fmla="*/ 3241 h 3241"/>
              </a:gdLst>
              <a:cxnLst>
                <a:cxn ang="0">
                  <a:pos x="T0" y="T1"/>
                </a:cxn>
                <a:cxn ang="0">
                  <a:pos x="T2" y="T3"/>
                </a:cxn>
                <a:cxn ang="0">
                  <a:pos x="T4" y="T5"/>
                </a:cxn>
                <a:cxn ang="0">
                  <a:pos x="T6" y="T7"/>
                </a:cxn>
                <a:cxn ang="0">
                  <a:pos x="T8" y="T9"/>
                </a:cxn>
              </a:cxnLst>
              <a:rect l="0" t="0" r="r" b="b"/>
              <a:pathLst>
                <a:path w="3239" h="3240">
                  <a:moveTo>
                    <a:pt x="1619" y="3241"/>
                  </a:moveTo>
                  <a:lnTo>
                    <a:pt x="0" y="1620"/>
                  </a:lnTo>
                  <a:lnTo>
                    <a:pt x="1619" y="0"/>
                  </a:lnTo>
                  <a:lnTo>
                    <a:pt x="3239" y="1620"/>
                  </a:lnTo>
                  <a:lnTo>
                    <a:pt x="1619" y="3241"/>
                  </a:lnTo>
                  <a:close/>
                </a:path>
              </a:pathLst>
            </a:custGeom>
            <a:solidFill>
              <a:srgbClr val="F8F8F8"/>
            </a:solidFill>
            <a:ln>
              <a:noFill/>
            </a:ln>
          </p:spPr>
          <p:txBody>
            <a:bodyPr vert="horz" wrap="square" lIns="121920" tIns="60960" rIns="121920" bIns="60960" numCol="1" anchor="t" anchorCtr="0" compatLnSpc="1"/>
            <a:lstStyle/>
            <a:p>
              <a:endParaRPr lang="zh-CN" altLang="en-US" sz="2400"/>
            </a:p>
          </p:txBody>
        </p:sp>
      </p:grpSp>
      <p:sp>
        <p:nvSpPr>
          <p:cNvPr id="18" name="TextBox 48"/>
          <p:cNvSpPr txBox="1"/>
          <p:nvPr/>
        </p:nvSpPr>
        <p:spPr>
          <a:xfrm>
            <a:off x="2423987" y="2541006"/>
            <a:ext cx="1979448" cy="1641475"/>
          </a:xfrm>
          <a:prstGeom prst="rect">
            <a:avLst/>
          </a:prstGeom>
          <a:noFill/>
        </p:spPr>
        <p:txBody>
          <a:bodyPr wrap="square" lIns="0" tIns="0" rIns="0" bIns="0" rtlCol="0">
            <a:spAutoFit/>
          </a:bodyPr>
          <a:lstStyle/>
          <a:p>
            <a:pPr algn="ctr"/>
            <a:r>
              <a:rPr lang="en-US" altLang="zh-CN" sz="10665" b="1">
                <a:solidFill>
                  <a:srgbClr val="B39C4E"/>
                </a:solidFill>
                <a:latin typeface="微软雅黑" panose="020b0503020204020204" charset="-122"/>
                <a:ea typeface="微软雅黑" panose="020b0503020204020204" charset="-122"/>
                <a:cs typeface="+mn-ea"/>
                <a:sym typeface="微软雅黑" panose="020b0503020204020204" charset="-122"/>
              </a:rPr>
              <a:t>04</a:t>
            </a:r>
            <a:endParaRPr lang="en-US" altLang="zh-CN" sz="10665" b="1">
              <a:solidFill>
                <a:srgbClr val="B39C4E"/>
              </a:solidFill>
              <a:latin typeface="微软雅黑" panose="020b0503020204020204" charset="-122"/>
              <a:ea typeface="微软雅黑" panose="020b0503020204020204" charset="-122"/>
              <a:cs typeface="+mn-ea"/>
              <a:sym typeface="微软雅黑" panose="020b0503020204020204" charset="-122"/>
            </a:endParaRPr>
          </a:p>
        </p:txBody>
      </p:sp>
    </p:spTree>
  </p:cSld>
  <p:clrMapOvr>
    <a:masterClrMapping/>
  </p:clrMapOvr>
  <mc:AlternateContent>
    <mc:Choice xmlns:p14="http://schemas.microsoft.com/office/powerpoint/2010/main" Requires="p14">
      <p:transition spd="slow" advClick="0" advTm="0" p14:dur="900">
        <p14:warp/>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1000" fill="hold"/>
                                        <p:tgtEl>
                                          <p:spTgt spid="25"/>
                                        </p:tgtEl>
                                        <p:attrNameLst>
                                          <p:attrName>ppt_x</p:attrName>
                                        </p:attrNameLst>
                                      </p:cBhvr>
                                      <p:tavLst>
                                        <p:tav tm="0">
                                          <p:val>
                                            <p:strVal val="0-#ppt_w/2"/>
                                          </p:val>
                                        </p:tav>
                                        <p:tav tm="100000">
                                          <p:val>
                                            <p:strVal val="#ppt_x"/>
                                          </p:val>
                                        </p:tav>
                                      </p:tavLst>
                                    </p:anim>
                                    <p:anim calcmode="lin" valueType="num">
                                      <p:cBhvr additive="base">
                                        <p:cTn id="8" dur="1000" fill="hold"/>
                                        <p:tgtEl>
                                          <p:spTgt spid="25"/>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fltVal val="0"/>
                                          </p:val>
                                        </p:tav>
                                        <p:tav tm="100000">
                                          <p:val>
                                            <p:strVal val="#ppt_h"/>
                                          </p:val>
                                        </p:tav>
                                      </p:tavLst>
                                    </p:anim>
                                    <p:animEffect transition="in" filter="fade">
                                      <p:cBhvr>
                                        <p:cTn id="14" dur="500"/>
                                        <p:tgtEl>
                                          <p:spTgt spid="18"/>
                                        </p:tgtEl>
                                      </p:cBhvr>
                                    </p:animEffect>
                                  </p:childTnLst>
                                </p:cTn>
                              </p:par>
                            </p:childTnLst>
                          </p:cTn>
                        </p:par>
                        <p:par>
                          <p:cTn id="15" fill="hold" nodeType="afterGroup">
                            <p:stCondLst>
                              <p:cond delay="1500"/>
                            </p:stCondLst>
                            <p:childTnLst>
                              <p:par>
                                <p:cTn id="16" presetID="22" presetClass="entr" presetSubtype="8" fill="hold" grpId="0" nodeType="afterEffect">
                                  <p:stCondLst>
                                    <p:cond delay="0"/>
                                  </p:stCondLst>
                                  <p:iterate type="lt">
                                    <p:tmPct val="30000"/>
                                  </p:iterate>
                                  <p:childTnLst>
                                    <p:set>
                                      <p:cBhvr>
                                        <p:cTn id="17" dur="1" fill="hold">
                                          <p:stCondLst>
                                            <p:cond delay="0"/>
                                          </p:stCondLst>
                                        </p:cTn>
                                        <p:tgtEl>
                                          <p:spTgt spid="16"/>
                                        </p:tgtEl>
                                        <p:attrNameLst>
                                          <p:attrName>style.visibility</p:attrName>
                                        </p:attrNameLst>
                                      </p:cBhvr>
                                      <p:to>
                                        <p:strVal val="visible"/>
                                      </p:to>
                                    </p:set>
                                    <p:animEffect transition="in" filter="wipe(left)">
                                      <p:cBhvr>
                                        <p:cTn id="18" dur="200"/>
                                        <p:tgtEl>
                                          <p:spTgt spid="16"/>
                                        </p:tgtEl>
                                      </p:cBhvr>
                                    </p:animEffect>
                                  </p:childTnLst>
                                </p:cTn>
                              </p:par>
                            </p:childTnLst>
                          </p:cTn>
                        </p:par>
                        <p:par>
                          <p:cTn id="19" fill="hold" nodeType="afterGroup">
                            <p:stCondLst>
                              <p:cond delay="1700"/>
                            </p:stCondLst>
                            <p:childTnLst>
                              <p:par>
                                <p:cTn id="20" presetID="22" presetClass="entr" presetSubtype="8" fill="hold" grpId="0" nodeType="afterEffect">
                                  <p:stCondLst>
                                    <p:cond delay="0"/>
                                  </p:stCondLst>
                                  <p:iterate type="lt">
                                    <p:tmPct val="30000"/>
                                  </p:iterate>
                                  <p:childTnLst>
                                    <p:set>
                                      <p:cBhvr>
                                        <p:cTn id="21" dur="1" fill="hold">
                                          <p:stCondLst>
                                            <p:cond delay="0"/>
                                          </p:stCondLst>
                                        </p:cTn>
                                        <p:tgtEl>
                                          <p:spTgt spid="17"/>
                                        </p:tgtEl>
                                        <p:attrNameLst>
                                          <p:attrName>style.visibility</p:attrName>
                                        </p:attrNameLst>
                                      </p:cBhvr>
                                      <p:to>
                                        <p:strVal val="visible"/>
                                      </p:to>
                                    </p:set>
                                    <p:animEffect transition="in" filter="wipe(left)">
                                      <p:cBhvr>
                                        <p:cTn id="22" dur="2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Lst>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rgbClr val="B39C4E"/>
        </a:solidFill>
        <a:effectLst/>
      </p:bgPr>
    </p:bg>
    <p:spTree>
      <p:nvGrpSpPr>
        <p:cNvPr id="1" name=""/>
        <p:cNvGrpSpPr/>
        <p:nvPr/>
      </p:nvGrpSpPr>
      <p:grpSpPr>
        <a:xfrm>
          <a:off x="0" y="0"/>
          <a:ext cx="0" cy="0"/>
        </a:xfrm>
      </p:grpSpPr>
      <p:pic>
        <p:nvPicPr>
          <p:cNvPr id="205" name="Picture 2" descr="E:\0000000我图PPT\05.19\手绘黑板\图片1.jp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0"/>
            <a:ext cx="12190095" cy="6860540"/>
          </a:xfrm>
          <a:prstGeom prst="rect">
            <a:avLst/>
          </a:prstGeom>
          <a:noFill/>
          <a:extLst>
            <a:ext uri="{909E8E84-426E-40DD-AFC4-6F175D3DCCD1}">
              <a14:hiddenFill xmlns:a14="http://schemas.microsoft.com/office/drawing/2010/main">
                <a:solidFill>
                  <a:srgbClr val="FFFFFF"/>
                </a:solidFill>
              </a14:hiddenFill>
            </a:ext>
          </a:extLst>
        </p:spPr>
      </p:pic>
      <p:sp>
        <p:nvSpPr>
          <p:cNvPr id="5" name="文本框 4"/>
          <p:cNvSpPr txBox="1"/>
          <p:nvPr/>
        </p:nvSpPr>
        <p:spPr>
          <a:xfrm>
            <a:off x="8050207" y="2574940"/>
            <a:ext cx="923330" cy="1710659"/>
          </a:xfrm>
          <a:prstGeom prst="rect">
            <a:avLst/>
          </a:prstGeom>
          <a:noFill/>
        </p:spPr>
        <p:txBody>
          <a:bodyPr vert="eaVert" wrap="square" rtlCol="0">
            <a:spAutoFit/>
          </a:bodyPr>
          <a:lstStyle/>
          <a:p>
            <a:r>
              <a:rPr lang="zh-CN" altLang="en-US" sz="4800">
                <a:solidFill>
                  <a:schemeClr val="bg1"/>
                </a:solidFill>
              </a:rPr>
              <a:t>目录</a:t>
            </a:r>
            <a:endParaRPr lang="zh-CN" altLang="en-US" sz="4800">
              <a:solidFill>
                <a:schemeClr val="bg1"/>
              </a:solidFill>
            </a:endParaRPr>
          </a:p>
        </p:txBody>
      </p:sp>
      <p:sp>
        <p:nvSpPr>
          <p:cNvPr id="6" name="椭圆 5"/>
          <p:cNvSpPr/>
          <p:nvPr/>
        </p:nvSpPr>
        <p:spPr>
          <a:xfrm>
            <a:off x="3571673" y="1867712"/>
            <a:ext cx="280479" cy="2751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3482501" y="1791510"/>
            <a:ext cx="447472" cy="429149"/>
          </a:xfrm>
          <a:prstGeom prst="ellipse">
            <a:avLst/>
          </a:pr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3571673" y="2811294"/>
            <a:ext cx="280479" cy="2751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3482501" y="2735092"/>
            <a:ext cx="447472" cy="429149"/>
          </a:xfrm>
          <a:prstGeom prst="ellipse">
            <a:avLst/>
          </a:pr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3571673" y="3745149"/>
            <a:ext cx="280479" cy="2751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3482501" y="3668947"/>
            <a:ext cx="447472" cy="429149"/>
          </a:xfrm>
          <a:prstGeom prst="ellipse">
            <a:avLst/>
          </a:pr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3571673" y="4675687"/>
            <a:ext cx="280479" cy="2751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3482501" y="4599485"/>
            <a:ext cx="447472" cy="429149"/>
          </a:xfrm>
          <a:prstGeom prst="ellipse">
            <a:avLst/>
          </a:pr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4194659" y="1758994"/>
            <a:ext cx="6906638" cy="461665"/>
          </a:xfrm>
          <a:prstGeom prst="rect">
            <a:avLst/>
          </a:prstGeom>
          <a:noFill/>
        </p:spPr>
        <p:txBody>
          <a:bodyPr wrap="square" rtlCol="0">
            <a:spAutoFit/>
          </a:bodyPr>
          <a:lstStyle/>
          <a:p>
            <a:r>
              <a:rPr lang="zh-CN" altLang="en-US" sz="2400">
                <a:solidFill>
                  <a:schemeClr val="bg1"/>
                </a:solidFill>
              </a:rPr>
              <a:t>点击此处输入小标题</a:t>
            </a:r>
            <a:endParaRPr lang="zh-CN" altLang="en-US" sz="2400">
              <a:solidFill>
                <a:schemeClr val="bg1"/>
              </a:solidFill>
            </a:endParaRPr>
          </a:p>
        </p:txBody>
      </p:sp>
      <p:sp>
        <p:nvSpPr>
          <p:cNvPr id="23" name="文本框 22"/>
          <p:cNvSpPr txBox="1"/>
          <p:nvPr/>
        </p:nvSpPr>
        <p:spPr>
          <a:xfrm>
            <a:off x="4194659" y="4637340"/>
            <a:ext cx="6906638" cy="461665"/>
          </a:xfrm>
          <a:prstGeom prst="rect">
            <a:avLst/>
          </a:prstGeom>
          <a:noFill/>
        </p:spPr>
        <p:txBody>
          <a:bodyPr wrap="square" rtlCol="0">
            <a:spAutoFit/>
          </a:bodyPr>
          <a:lstStyle/>
          <a:p>
            <a:r>
              <a:rPr lang="zh-CN" altLang="en-US" sz="2400">
                <a:solidFill>
                  <a:schemeClr val="bg1"/>
                </a:solidFill>
              </a:rPr>
              <a:t>点击此处输入小标题</a:t>
            </a:r>
            <a:endParaRPr lang="zh-CN" altLang="en-US" sz="2400">
              <a:solidFill>
                <a:schemeClr val="bg1"/>
              </a:solidFill>
            </a:endParaRPr>
          </a:p>
        </p:txBody>
      </p:sp>
      <p:sp>
        <p:nvSpPr>
          <p:cNvPr id="24" name="文本框 23"/>
          <p:cNvSpPr txBox="1"/>
          <p:nvPr/>
        </p:nvSpPr>
        <p:spPr>
          <a:xfrm>
            <a:off x="4175989" y="3719242"/>
            <a:ext cx="6906638" cy="461665"/>
          </a:xfrm>
          <a:prstGeom prst="rect">
            <a:avLst/>
          </a:prstGeom>
          <a:noFill/>
        </p:spPr>
        <p:txBody>
          <a:bodyPr wrap="square" rtlCol="0">
            <a:spAutoFit/>
          </a:bodyPr>
          <a:lstStyle/>
          <a:p>
            <a:r>
              <a:rPr lang="zh-CN" altLang="en-US" sz="2400">
                <a:solidFill>
                  <a:schemeClr val="bg1"/>
                </a:solidFill>
              </a:rPr>
              <a:t>点击此处输入小标题</a:t>
            </a:r>
            <a:endParaRPr lang="zh-CN" altLang="en-US" sz="2400">
              <a:solidFill>
                <a:schemeClr val="bg1"/>
              </a:solidFill>
            </a:endParaRPr>
          </a:p>
        </p:txBody>
      </p:sp>
      <p:sp>
        <p:nvSpPr>
          <p:cNvPr id="25" name="文本框 24"/>
          <p:cNvSpPr txBox="1"/>
          <p:nvPr/>
        </p:nvSpPr>
        <p:spPr>
          <a:xfrm>
            <a:off x="4175989" y="2739118"/>
            <a:ext cx="6906638" cy="461665"/>
          </a:xfrm>
          <a:prstGeom prst="rect">
            <a:avLst/>
          </a:prstGeom>
          <a:noFill/>
        </p:spPr>
        <p:txBody>
          <a:bodyPr wrap="square" rtlCol="0">
            <a:spAutoFit/>
          </a:bodyPr>
          <a:lstStyle/>
          <a:p>
            <a:r>
              <a:rPr lang="zh-CN" altLang="en-US" sz="2400">
                <a:solidFill>
                  <a:schemeClr val="bg1"/>
                </a:solidFill>
              </a:rPr>
              <a:t>点击此处输入小标题</a:t>
            </a:r>
            <a:endParaRPr lang="zh-CN" altLang="en-US" sz="2400">
              <a:solidFill>
                <a:schemeClr val="bg1"/>
              </a:solidFill>
            </a:endParaRPr>
          </a:p>
        </p:txBody>
      </p:sp>
    </p:spTree>
  </p:cSld>
  <p:clrMapOvr>
    <a:masterClrMapping/>
  </p:clrMapOvr>
  <mc:AlternateContent>
    <mc:Choice xmlns:p14="http://schemas.microsoft.com/office/powerpoint/2010/main" Requires="p14">
      <p:transition spd="slow" advTm="1000" p14:dur="1400">
        <p14:ripple/>
      </p:transition>
    </mc:Choice>
    <mc:Fallback>
      <p:transition spd="slow" advTm="1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fade">
                                      <p:cBhvr>
                                        <p:cTn id="14" dur="1000"/>
                                        <p:tgtEl>
                                          <p:spTgt spid="25"/>
                                        </p:tgtEl>
                                      </p:cBhvr>
                                    </p:animEffect>
                                    <p:anim calcmode="lin" valueType="num">
                                      <p:cBhvr>
                                        <p:cTn id="15" dur="1000" fill="hold"/>
                                        <p:tgtEl>
                                          <p:spTgt spid="25"/>
                                        </p:tgtEl>
                                        <p:attrNameLst>
                                          <p:attrName>ppt_x</p:attrName>
                                        </p:attrNameLst>
                                      </p:cBhvr>
                                      <p:tavLst>
                                        <p:tav tm="0">
                                          <p:val>
                                            <p:strVal val="#ppt_x"/>
                                          </p:val>
                                        </p:tav>
                                        <p:tav tm="100000">
                                          <p:val>
                                            <p:strVal val="#ppt_x"/>
                                          </p:val>
                                        </p:tav>
                                      </p:tavLst>
                                    </p:anim>
                                    <p:anim calcmode="lin" valueType="num">
                                      <p:cBhvr>
                                        <p:cTn id="1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1000"/>
                                        <p:tgtEl>
                                          <p:spTgt spid="23"/>
                                        </p:tgtEl>
                                      </p:cBhvr>
                                    </p:animEffect>
                                    <p:anim calcmode="lin" valueType="num">
                                      <p:cBhvr>
                                        <p:cTn id="29" dur="1000" fill="hold"/>
                                        <p:tgtEl>
                                          <p:spTgt spid="23"/>
                                        </p:tgtEl>
                                        <p:attrNameLst>
                                          <p:attrName>ppt_x</p:attrName>
                                        </p:attrNameLst>
                                      </p:cBhvr>
                                      <p:tavLst>
                                        <p:tav tm="0">
                                          <p:val>
                                            <p:strVal val="#ppt_x"/>
                                          </p:val>
                                        </p:tav>
                                        <p:tav tm="100000">
                                          <p:val>
                                            <p:strVal val="#ppt_x"/>
                                          </p:val>
                                        </p:tav>
                                      </p:tavLst>
                                    </p:anim>
                                    <p:anim calcmode="lin" valueType="num">
                                      <p:cBhvr>
                                        <p:cTn id="30"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3" grpId="0"/>
      <p:bldP spid="24" grpId="0"/>
      <p:bldP spid="25" grpId="0"/>
    </p:bldLst>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rgbClr val="B39C4E"/>
        </a:solidFill>
        <a:effectLst/>
      </p:bgPr>
    </p:bg>
    <p:spTree>
      <p:nvGrpSpPr>
        <p:cNvPr id="1" name=""/>
        <p:cNvGrpSpPr/>
        <p:nvPr/>
      </p:nvGrpSpPr>
      <p:grpSpPr>
        <a:xfrm>
          <a:off x="0" y="0"/>
          <a:ext cx="0" cy="0"/>
        </a:xfrm>
      </p:grpSpPr>
      <p:grpSp>
        <p:nvGrpSpPr>
          <p:cNvPr id="2" name="Group 3"/>
          <p:cNvGrpSpPr/>
          <p:nvPr/>
        </p:nvGrpSpPr>
        <p:grpSpPr>
          <a:xfrm>
            <a:off x="7618208" y="1700215"/>
            <a:ext cx="2955526" cy="1003299"/>
            <a:chOff x="1603804" y="2220559"/>
            <a:chExt cx="2955174" cy="1003322"/>
          </a:xfrm>
        </p:grpSpPr>
        <p:sp>
          <p:nvSpPr>
            <p:cNvPr id="5" name="Text Placeholder 2"/>
            <p:cNvSpPr txBox="1"/>
            <p:nvPr/>
          </p:nvSpPr>
          <p:spPr>
            <a:xfrm>
              <a:off x="1603804" y="2220559"/>
              <a:ext cx="2014025" cy="261943"/>
            </a:xfrm>
            <a:prstGeom prst="rect">
              <a:avLst/>
            </a:prstGeom>
            <a:noFill/>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r>
                <a:rPr lang="en-GB" sz="1600">
                  <a:solidFill>
                    <a:schemeClr val="bg1"/>
                  </a:solidFill>
                  <a:latin typeface="Fira Sans SemiBold Italic" panose="00000700000000000000" pitchFamily="50" charset="0"/>
                  <a:ea typeface="Fira Sans SemiBold Italic" panose="00000700000000000000" pitchFamily="50" charset="0"/>
                  <a:cs typeface="Clear Sans" panose="020b0503030202020304" pitchFamily="34" charset="0"/>
                </a:rPr>
                <a:t>Description</a:t>
              </a:r>
              <a:endParaRPr lang="en-GB" sz="1600">
                <a:solidFill>
                  <a:schemeClr val="bg1"/>
                </a:solidFill>
                <a:latin typeface="Fira Sans SemiBold Italic" panose="00000700000000000000" pitchFamily="50" charset="0"/>
                <a:ea typeface="Fira Sans SemiBold Italic" panose="00000700000000000000" pitchFamily="50" charset="0"/>
                <a:cs typeface="Clear Sans" panose="020b0503030202020304" pitchFamily="34" charset="0"/>
              </a:endParaRPr>
            </a:p>
          </p:txBody>
        </p:sp>
        <p:sp>
          <p:nvSpPr>
            <p:cNvPr id="6" name="TextBox 5"/>
            <p:cNvSpPr txBox="1"/>
            <p:nvPr/>
          </p:nvSpPr>
          <p:spPr>
            <a:xfrm>
              <a:off x="1679985" y="2560291"/>
              <a:ext cx="2878993" cy="663590"/>
            </a:xfrm>
            <a:prstGeom prst="rect">
              <a:avLst/>
            </a:prstGeom>
            <a:noFill/>
          </p:spPr>
          <p:txBody>
            <a:bodyPr lIns="0" tIns="0" rIns="0" bIns="0">
              <a:spAutoFit/>
            </a:bodyPr>
            <a:lstStyle/>
            <a:p>
              <a:pPr algn="l">
                <a:lnSpc>
                  <a:spcPct val="120000"/>
                </a:lnSpc>
              </a:pPr>
              <a:r>
                <a:rPr lang="zh-CN" altLang="en-US" sz="1200">
                  <a:solidFill>
                    <a:schemeClr val="bg1"/>
                  </a:solidFill>
                  <a:sym typeface="+mn-ea"/>
                </a:rPr>
                <a:t>用户可以在投影仪或者计算机上进行演示也可以将演示文稿打印出来制作成胶片以便应用到更广泛</a:t>
              </a:r>
              <a:endParaRPr lang="zh-CN" altLang="en-US" sz="1200">
                <a:solidFill>
                  <a:schemeClr val="bg1"/>
                </a:solidFill>
                <a:latin typeface="微软雅黑" panose="020b0503020204020204" charset="-122"/>
                <a:ea typeface="微软雅黑" panose="020b0503020204020204" charset="-122"/>
                <a:cs typeface="Open Sans" panose="020b0606030504020204" pitchFamily="34" charset="0"/>
                <a:sym typeface="+mn-ea"/>
              </a:endParaRPr>
            </a:p>
          </p:txBody>
        </p:sp>
      </p:grpSp>
      <p:grpSp>
        <p:nvGrpSpPr>
          <p:cNvPr id="3" name="Group 6"/>
          <p:cNvGrpSpPr/>
          <p:nvPr/>
        </p:nvGrpSpPr>
        <p:grpSpPr>
          <a:xfrm>
            <a:off x="7618208" y="3223580"/>
            <a:ext cx="2955526" cy="1022984"/>
            <a:chOff x="1603804" y="2200874"/>
            <a:chExt cx="2955174" cy="1023007"/>
          </a:xfrm>
        </p:grpSpPr>
        <p:sp>
          <p:nvSpPr>
            <p:cNvPr id="8" name="Text Placeholder 2"/>
            <p:cNvSpPr txBox="1"/>
            <p:nvPr/>
          </p:nvSpPr>
          <p:spPr>
            <a:xfrm>
              <a:off x="1603804" y="2200874"/>
              <a:ext cx="2014025" cy="261943"/>
            </a:xfrm>
            <a:prstGeom prst="rect">
              <a:avLst/>
            </a:prstGeom>
            <a:noFill/>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r>
                <a:rPr lang="en-GB" sz="1600">
                  <a:solidFill>
                    <a:schemeClr val="bg1"/>
                  </a:solidFill>
                  <a:latin typeface="Fira Sans SemiBold Italic" panose="00000700000000000000" pitchFamily="50" charset="0"/>
                  <a:ea typeface="Fira Sans SemiBold Italic" panose="00000700000000000000" pitchFamily="50" charset="0"/>
                  <a:cs typeface="Clear Sans" panose="020b0503030202020304" pitchFamily="34" charset="0"/>
                </a:rPr>
                <a:t>Management</a:t>
              </a:r>
              <a:endParaRPr lang="en-GB" sz="1600">
                <a:solidFill>
                  <a:schemeClr val="bg1"/>
                </a:solidFill>
                <a:latin typeface="Fira Sans SemiBold Italic" panose="00000700000000000000" pitchFamily="50" charset="0"/>
                <a:ea typeface="Fira Sans SemiBold Italic" panose="00000700000000000000" pitchFamily="50" charset="0"/>
                <a:cs typeface="Clear Sans" panose="020b0503030202020304" pitchFamily="34" charset="0"/>
              </a:endParaRPr>
            </a:p>
          </p:txBody>
        </p:sp>
        <p:sp>
          <p:nvSpPr>
            <p:cNvPr id="9" name="TextBox 8"/>
            <p:cNvSpPr txBox="1"/>
            <p:nvPr/>
          </p:nvSpPr>
          <p:spPr>
            <a:xfrm>
              <a:off x="1679985" y="2560291"/>
              <a:ext cx="2878993" cy="663590"/>
            </a:xfrm>
            <a:prstGeom prst="rect">
              <a:avLst/>
            </a:prstGeom>
            <a:noFill/>
          </p:spPr>
          <p:txBody>
            <a:bodyPr lIns="0" tIns="0" rIns="0" bIns="0">
              <a:spAutoFit/>
            </a:bodyPr>
            <a:lstStyle/>
            <a:p>
              <a:pPr algn="l">
                <a:lnSpc>
                  <a:spcPct val="120000"/>
                </a:lnSpc>
              </a:pPr>
              <a:r>
                <a:rPr lang="zh-CN" altLang="en-US" sz="1200">
                  <a:solidFill>
                    <a:schemeClr val="bg1"/>
                  </a:solidFill>
                  <a:sym typeface="+mn-ea"/>
                </a:rPr>
                <a:t>用户可以在投影仪或者计算机上进行演示也可以将演示文稿打印出来制作成胶片以便应用到更广泛</a:t>
              </a:r>
              <a:endParaRPr lang="zh-CN" altLang="en-US" sz="1200">
                <a:solidFill>
                  <a:schemeClr val="bg1"/>
                </a:solidFill>
                <a:latin typeface="微软雅黑" panose="020b0503020204020204" charset="-122"/>
                <a:ea typeface="微软雅黑" panose="020b0503020204020204" charset="-122"/>
                <a:cs typeface="Open Sans" panose="020b0606030504020204" pitchFamily="34" charset="0"/>
                <a:sym typeface="+mn-ea"/>
              </a:endParaRPr>
            </a:p>
          </p:txBody>
        </p:sp>
      </p:grpSp>
      <p:grpSp>
        <p:nvGrpSpPr>
          <p:cNvPr id="4" name="Group 9"/>
          <p:cNvGrpSpPr/>
          <p:nvPr/>
        </p:nvGrpSpPr>
        <p:grpSpPr>
          <a:xfrm>
            <a:off x="7618208" y="4910140"/>
            <a:ext cx="3157220" cy="1003299"/>
            <a:chOff x="1603804" y="2220559"/>
            <a:chExt cx="3156844" cy="1003322"/>
          </a:xfrm>
        </p:grpSpPr>
        <p:sp>
          <p:nvSpPr>
            <p:cNvPr id="11" name="Text Placeholder 2"/>
            <p:cNvSpPr txBox="1"/>
            <p:nvPr/>
          </p:nvSpPr>
          <p:spPr>
            <a:xfrm>
              <a:off x="1603804" y="2220559"/>
              <a:ext cx="3156844" cy="261626"/>
            </a:xfrm>
            <a:prstGeom prst="rect">
              <a:avLst/>
            </a:prstGeom>
            <a:noFill/>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r>
                <a:rPr lang="en-GB" sz="1600">
                  <a:solidFill>
                    <a:schemeClr val="bg1"/>
                  </a:solidFill>
                  <a:latin typeface="Fira Sans SemiBold Italic" panose="00000700000000000000" pitchFamily="50" charset="0"/>
                  <a:ea typeface="Fira Sans SemiBold Italic" panose="00000700000000000000" pitchFamily="50" charset="0"/>
                  <a:cs typeface="Clear Sans" panose="020b0503030202020304" pitchFamily="34" charset="0"/>
                </a:rPr>
                <a:t>Product Brand</a:t>
              </a:r>
              <a:endParaRPr lang="en-GB" sz="1600">
                <a:solidFill>
                  <a:schemeClr val="bg1"/>
                </a:solidFill>
                <a:latin typeface="Fira Sans SemiBold Italic" panose="00000700000000000000" pitchFamily="50" charset="0"/>
                <a:ea typeface="Fira Sans SemiBold Italic" panose="00000700000000000000" pitchFamily="50" charset="0"/>
                <a:cs typeface="Clear Sans" panose="020b0503030202020304" pitchFamily="34" charset="0"/>
              </a:endParaRPr>
            </a:p>
          </p:txBody>
        </p:sp>
        <p:sp>
          <p:nvSpPr>
            <p:cNvPr id="12" name="TextBox 11"/>
            <p:cNvSpPr txBox="1"/>
            <p:nvPr/>
          </p:nvSpPr>
          <p:spPr>
            <a:xfrm>
              <a:off x="1679985" y="2560291"/>
              <a:ext cx="2878993" cy="663590"/>
            </a:xfrm>
            <a:prstGeom prst="rect">
              <a:avLst/>
            </a:prstGeom>
            <a:noFill/>
          </p:spPr>
          <p:txBody>
            <a:bodyPr lIns="0" tIns="0" rIns="0" bIns="0">
              <a:spAutoFit/>
            </a:bodyPr>
            <a:lstStyle/>
            <a:p>
              <a:pPr algn="l">
                <a:lnSpc>
                  <a:spcPct val="120000"/>
                </a:lnSpc>
              </a:pPr>
              <a:r>
                <a:rPr lang="zh-CN" altLang="en-US" sz="1200">
                  <a:solidFill>
                    <a:schemeClr val="bg1"/>
                  </a:solidFill>
                  <a:sym typeface="+mn-ea"/>
                </a:rPr>
                <a:t>用户可以在投影仪或者计算机上进行演示也可以将演示文稿打印出来制作成胶片以便应用到更广泛</a:t>
              </a:r>
              <a:endParaRPr lang="zh-CN" altLang="en-US" sz="1200">
                <a:solidFill>
                  <a:schemeClr val="bg1"/>
                </a:solidFill>
                <a:latin typeface="微软雅黑" panose="020b0503020204020204" charset="-122"/>
                <a:ea typeface="微软雅黑" panose="020b0503020204020204" charset="-122"/>
                <a:cs typeface="Open Sans" panose="020b0606030504020204" pitchFamily="34" charset="0"/>
                <a:sym typeface="+mn-ea"/>
              </a:endParaRPr>
            </a:p>
          </p:txBody>
        </p:sp>
      </p:grpSp>
      <p:grpSp>
        <p:nvGrpSpPr>
          <p:cNvPr id="7" name="Group 12"/>
          <p:cNvGrpSpPr/>
          <p:nvPr/>
        </p:nvGrpSpPr>
        <p:grpSpPr>
          <a:xfrm>
            <a:off x="1630966" y="1700215"/>
            <a:ext cx="2959101" cy="1003299"/>
            <a:chOff x="1679271" y="2220559"/>
            <a:chExt cx="2960366" cy="1003322"/>
          </a:xfrm>
        </p:grpSpPr>
        <p:sp>
          <p:nvSpPr>
            <p:cNvPr id="14" name="Text Placeholder 2"/>
            <p:cNvSpPr txBox="1"/>
            <p:nvPr/>
          </p:nvSpPr>
          <p:spPr>
            <a:xfrm>
              <a:off x="1779009" y="2220559"/>
              <a:ext cx="2860628" cy="261626"/>
            </a:xfrm>
            <a:prstGeom prst="rect">
              <a:avLst/>
            </a:prstGeom>
            <a:noFill/>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1600">
                  <a:solidFill>
                    <a:schemeClr val="bg1"/>
                  </a:solidFill>
                  <a:latin typeface="Fira Sans SemiBold Italic" panose="00000700000000000000" pitchFamily="50" charset="0"/>
                  <a:ea typeface="Fira Sans SemiBold Italic" panose="00000700000000000000" pitchFamily="50" charset="0"/>
                  <a:cs typeface="Clear Sans" panose="020b0503030202020304" pitchFamily="34" charset="0"/>
                </a:rPr>
                <a:t>Executive summary</a:t>
              </a:r>
              <a:endParaRPr lang="en-US" sz="1600">
                <a:solidFill>
                  <a:schemeClr val="bg1"/>
                </a:solidFill>
                <a:latin typeface="Fira Sans SemiBold Italic" panose="00000700000000000000" pitchFamily="50" charset="0"/>
                <a:ea typeface="Fira Sans SemiBold Italic" panose="00000700000000000000" pitchFamily="50" charset="0"/>
                <a:cs typeface="Clear Sans" panose="020b0503030202020304" pitchFamily="34" charset="0"/>
              </a:endParaRPr>
            </a:p>
          </p:txBody>
        </p:sp>
        <p:sp>
          <p:nvSpPr>
            <p:cNvPr id="15" name="TextBox 14"/>
            <p:cNvSpPr txBox="1"/>
            <p:nvPr/>
          </p:nvSpPr>
          <p:spPr>
            <a:xfrm>
              <a:off x="1679271" y="2560291"/>
              <a:ext cx="2878979" cy="663590"/>
            </a:xfrm>
            <a:prstGeom prst="rect">
              <a:avLst/>
            </a:prstGeom>
            <a:noFill/>
          </p:spPr>
          <p:txBody>
            <a:bodyPr lIns="0" tIns="0" rIns="0" bIns="0">
              <a:spAutoFit/>
            </a:bodyPr>
            <a:lstStyle/>
            <a:p>
              <a:pPr algn="r">
                <a:lnSpc>
                  <a:spcPct val="120000"/>
                </a:lnSpc>
              </a:pPr>
              <a:r>
                <a:rPr lang="zh-CN" altLang="en-US" sz="1200">
                  <a:solidFill>
                    <a:schemeClr val="bg1"/>
                  </a:solidFill>
                  <a:sym typeface="+mn-ea"/>
                </a:rPr>
                <a:t>用户可以在投影仪或者计算机上进行演示也可以将演示文稿打印出来制作成胶片以便应用到更广泛</a:t>
              </a:r>
              <a:endParaRPr lang="zh-CN" altLang="en-US" sz="1200">
                <a:solidFill>
                  <a:schemeClr val="bg1"/>
                </a:solidFill>
                <a:latin typeface="微软雅黑" panose="020b0503020204020204" charset="-122"/>
                <a:ea typeface="微软雅黑" panose="020b0503020204020204" charset="-122"/>
                <a:cs typeface="Open Sans" panose="020b0606030504020204" pitchFamily="34" charset="0"/>
                <a:sym typeface="+mn-ea"/>
              </a:endParaRPr>
            </a:p>
          </p:txBody>
        </p:sp>
      </p:grpSp>
      <p:grpSp>
        <p:nvGrpSpPr>
          <p:cNvPr id="10" name="Group 15"/>
          <p:cNvGrpSpPr/>
          <p:nvPr/>
        </p:nvGrpSpPr>
        <p:grpSpPr>
          <a:xfrm>
            <a:off x="1630966" y="3243265"/>
            <a:ext cx="2958700" cy="1003299"/>
            <a:chOff x="1679271" y="2220559"/>
            <a:chExt cx="2959965" cy="1003322"/>
          </a:xfrm>
        </p:grpSpPr>
        <p:sp>
          <p:nvSpPr>
            <p:cNvPr id="17" name="Text Placeholder 2"/>
            <p:cNvSpPr txBox="1"/>
            <p:nvPr/>
          </p:nvSpPr>
          <p:spPr>
            <a:xfrm>
              <a:off x="2625698" y="2220559"/>
              <a:ext cx="2013538" cy="261943"/>
            </a:xfrm>
            <a:prstGeom prst="rect">
              <a:avLst/>
            </a:prstGeom>
            <a:noFill/>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GB" sz="1600">
                  <a:solidFill>
                    <a:schemeClr val="bg1"/>
                  </a:solidFill>
                  <a:latin typeface="Fira Sans SemiBold Italic" panose="00000700000000000000" pitchFamily="50" charset="0"/>
                  <a:ea typeface="Fira Sans SemiBold Italic" panose="00000700000000000000" pitchFamily="50" charset="0"/>
                  <a:cs typeface="Clear Sans" panose="020b0503030202020304" pitchFamily="34" charset="0"/>
                </a:rPr>
                <a:t>Service</a:t>
              </a:r>
              <a:endParaRPr lang="en-GB" sz="1600">
                <a:solidFill>
                  <a:schemeClr val="bg1"/>
                </a:solidFill>
                <a:latin typeface="Fira Sans SemiBold Italic" panose="00000700000000000000" pitchFamily="50" charset="0"/>
                <a:ea typeface="Fira Sans SemiBold Italic" panose="00000700000000000000" pitchFamily="50" charset="0"/>
                <a:cs typeface="Clear Sans" panose="020b0503030202020304" pitchFamily="34" charset="0"/>
              </a:endParaRPr>
            </a:p>
          </p:txBody>
        </p:sp>
        <p:sp>
          <p:nvSpPr>
            <p:cNvPr id="18" name="TextBox 17"/>
            <p:cNvSpPr txBox="1"/>
            <p:nvPr/>
          </p:nvSpPr>
          <p:spPr>
            <a:xfrm>
              <a:off x="1679271" y="2560291"/>
              <a:ext cx="2878979" cy="663590"/>
            </a:xfrm>
            <a:prstGeom prst="rect">
              <a:avLst/>
            </a:prstGeom>
            <a:noFill/>
          </p:spPr>
          <p:txBody>
            <a:bodyPr lIns="0" tIns="0" rIns="0" bIns="0">
              <a:spAutoFit/>
            </a:bodyPr>
            <a:lstStyle/>
            <a:p>
              <a:pPr algn="r">
                <a:lnSpc>
                  <a:spcPct val="120000"/>
                </a:lnSpc>
              </a:pPr>
              <a:r>
                <a:rPr lang="zh-CN" altLang="en-US" sz="1200">
                  <a:solidFill>
                    <a:schemeClr val="bg1"/>
                  </a:solidFill>
                  <a:sym typeface="+mn-ea"/>
                </a:rPr>
                <a:t>用户可以在投影仪或者计算机上进行演示也可以将演示文稿打印出来制作成胶片以便应用到更广泛</a:t>
              </a:r>
              <a:endParaRPr lang="zh-CN" altLang="en-US" sz="1200">
                <a:solidFill>
                  <a:schemeClr val="bg1"/>
                </a:solidFill>
                <a:latin typeface="微软雅黑" panose="020b0503020204020204" charset="-122"/>
                <a:ea typeface="微软雅黑" panose="020b0503020204020204" charset="-122"/>
                <a:cs typeface="Open Sans" panose="020b0606030504020204" pitchFamily="34" charset="0"/>
                <a:sym typeface="+mn-ea"/>
              </a:endParaRPr>
            </a:p>
          </p:txBody>
        </p:sp>
      </p:grpSp>
      <p:grpSp>
        <p:nvGrpSpPr>
          <p:cNvPr id="13" name="Group 18"/>
          <p:cNvGrpSpPr/>
          <p:nvPr/>
        </p:nvGrpSpPr>
        <p:grpSpPr>
          <a:xfrm>
            <a:off x="1630966" y="4903790"/>
            <a:ext cx="2958700" cy="1003299"/>
            <a:chOff x="1679271" y="2220559"/>
            <a:chExt cx="2959965" cy="1003322"/>
          </a:xfrm>
        </p:grpSpPr>
        <p:sp>
          <p:nvSpPr>
            <p:cNvPr id="20" name="Text Placeholder 2"/>
            <p:cNvSpPr txBox="1"/>
            <p:nvPr/>
          </p:nvSpPr>
          <p:spPr>
            <a:xfrm>
              <a:off x="2625698" y="2220559"/>
              <a:ext cx="2013538" cy="261943"/>
            </a:xfrm>
            <a:prstGeom prst="rect">
              <a:avLst/>
            </a:prstGeom>
            <a:noFill/>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GB" sz="1600">
                  <a:solidFill>
                    <a:schemeClr val="bg1"/>
                  </a:solidFill>
                  <a:latin typeface="Fira Sans SemiBold Italic" panose="00000700000000000000" pitchFamily="50" charset="0"/>
                  <a:ea typeface="Fira Sans SemiBold Italic" panose="00000700000000000000" pitchFamily="50" charset="0"/>
                  <a:cs typeface="Clear Sans" panose="020b0503030202020304" pitchFamily="34" charset="0"/>
                </a:rPr>
                <a:t>Promotion</a:t>
              </a:r>
              <a:endParaRPr lang="en-GB" sz="1600">
                <a:solidFill>
                  <a:schemeClr val="bg1"/>
                </a:solidFill>
                <a:latin typeface="Fira Sans SemiBold Italic" panose="00000700000000000000" pitchFamily="50" charset="0"/>
                <a:ea typeface="Fira Sans SemiBold Italic" panose="00000700000000000000" pitchFamily="50" charset="0"/>
                <a:cs typeface="Clear Sans" panose="020b0503030202020304" pitchFamily="34" charset="0"/>
              </a:endParaRPr>
            </a:p>
          </p:txBody>
        </p:sp>
        <p:sp>
          <p:nvSpPr>
            <p:cNvPr id="21" name="TextBox 20"/>
            <p:cNvSpPr txBox="1"/>
            <p:nvPr/>
          </p:nvSpPr>
          <p:spPr>
            <a:xfrm>
              <a:off x="1679271" y="2560291"/>
              <a:ext cx="2878979" cy="663590"/>
            </a:xfrm>
            <a:prstGeom prst="rect">
              <a:avLst/>
            </a:prstGeom>
            <a:noFill/>
          </p:spPr>
          <p:txBody>
            <a:bodyPr lIns="0" tIns="0" rIns="0" bIns="0">
              <a:spAutoFit/>
            </a:bodyPr>
            <a:lstStyle/>
            <a:p>
              <a:pPr algn="r">
                <a:lnSpc>
                  <a:spcPct val="120000"/>
                </a:lnSpc>
              </a:pPr>
              <a:r>
                <a:rPr lang="zh-CN" altLang="en-US" sz="1200">
                  <a:solidFill>
                    <a:schemeClr val="bg1"/>
                  </a:solidFill>
                  <a:sym typeface="+mn-ea"/>
                </a:rPr>
                <a:t>用户可以在投影仪或者计算机上进行演示也可以将演示文稿打印出来制作成胶片以便应用到更广泛</a:t>
              </a:r>
              <a:endParaRPr lang="zh-CN" altLang="en-US" sz="1200">
                <a:solidFill>
                  <a:schemeClr val="bg1"/>
                </a:solidFill>
                <a:latin typeface="微软雅黑" panose="020b0503020204020204" charset="-122"/>
                <a:ea typeface="微软雅黑" panose="020b0503020204020204" charset="-122"/>
                <a:cs typeface="Open Sans" panose="020b0606030504020204" pitchFamily="34" charset="0"/>
                <a:sym typeface="+mn-ea"/>
              </a:endParaRPr>
            </a:p>
          </p:txBody>
        </p:sp>
      </p:grpSp>
      <p:grpSp>
        <p:nvGrpSpPr>
          <p:cNvPr id="16" name="Group 1"/>
          <p:cNvGrpSpPr/>
          <p:nvPr/>
        </p:nvGrpSpPr>
        <p:grpSpPr>
          <a:xfrm>
            <a:off x="4753158" y="1662113"/>
            <a:ext cx="1268242" cy="5211762"/>
            <a:chOff x="4752322" y="1662430"/>
            <a:chExt cx="1269757" cy="5211794"/>
          </a:xfrm>
        </p:grpSpPr>
        <p:grpSp>
          <p:nvGrpSpPr>
            <p:cNvPr id="19" name="Group 35"/>
            <p:cNvGrpSpPr/>
            <p:nvPr/>
          </p:nvGrpSpPr>
          <p:grpSpPr>
            <a:xfrm>
              <a:off x="4752322" y="1662430"/>
              <a:ext cx="1269757" cy="5211794"/>
              <a:chOff x="4752322" y="1646206"/>
              <a:chExt cx="1269757" cy="5211794"/>
            </a:xfrm>
          </p:grpSpPr>
          <p:sp>
            <p:nvSpPr>
              <p:cNvPr id="37" name="Freeform 12"/>
              <p:cNvSpPr/>
              <p:nvPr/>
            </p:nvSpPr>
            <p:spPr bwMode="auto">
              <a:xfrm rot="5400000">
                <a:off x="3459643" y="4295564"/>
                <a:ext cx="4753004" cy="371869"/>
              </a:xfrm>
              <a:custGeom>
                <a:gdLst>
                  <a:gd name="T0" fmla="*/ 0 w 1355"/>
                  <a:gd name="T1" fmla="*/ 104 h 104"/>
                  <a:gd name="T2" fmla="*/ 0 w 1355"/>
                  <a:gd name="T3" fmla="*/ 21 h 104"/>
                  <a:gd name="T4" fmla="*/ 26 w 1355"/>
                  <a:gd name="T5" fmla="*/ 1 h 104"/>
                  <a:gd name="T6" fmla="*/ 1355 w 1355"/>
                  <a:gd name="T7" fmla="*/ 1 h 104"/>
                </a:gdLst>
                <a:cxnLst>
                  <a:cxn ang="0">
                    <a:pos x="T0" y="T1"/>
                  </a:cxn>
                  <a:cxn ang="0">
                    <a:pos x="T2" y="T3"/>
                  </a:cxn>
                  <a:cxn ang="0">
                    <a:pos x="T4" y="T5"/>
                  </a:cxn>
                  <a:cxn ang="0">
                    <a:pos x="T6" y="T7"/>
                  </a:cxn>
                </a:cxnLst>
                <a:rect l="0" t="0" r="r" b="b"/>
                <a:pathLst>
                  <a:path w="1355" h="104">
                    <a:moveTo>
                      <a:pt x="0" y="104"/>
                    </a:moveTo>
                    <a:cubicBezTo>
                      <a:pt x="0" y="21"/>
                      <a:pt x="0" y="21"/>
                      <a:pt x="0" y="21"/>
                    </a:cubicBezTo>
                    <a:cubicBezTo>
                      <a:pt x="1" y="8"/>
                      <a:pt x="9" y="0"/>
                      <a:pt x="26" y="1"/>
                    </a:cubicBezTo>
                    <a:cubicBezTo>
                      <a:pt x="1355" y="1"/>
                      <a:pt x="1355" y="1"/>
                      <a:pt x="1355" y="1"/>
                    </a:cubicBezTo>
                  </a:path>
                </a:pathLst>
              </a:custGeom>
              <a:noFill/>
              <a:ln w="85725" cap="flat">
                <a:solidFill>
                  <a:srgbClr val="FFD277"/>
                </a:solidFill>
                <a:prstDash val="solid"/>
                <a:miter lim="800000"/>
              </a:ln>
            </p:spPr>
            <p:txBody>
              <a:bodyPr lIns="162510" tIns="81255" rIns="162510" bIns="81255"/>
              <a:lstStyle/>
              <a:p>
                <a:pPr defTabSz="913765">
                  <a:defRPr/>
                </a:pPr>
                <a:endParaRPr lang="en-US" sz="2400"/>
              </a:p>
            </p:txBody>
          </p:sp>
          <p:sp>
            <p:nvSpPr>
              <p:cNvPr id="38" name="Oval 6"/>
              <p:cNvSpPr>
                <a:spLocks noChangeArrowheads="1"/>
              </p:cNvSpPr>
              <p:nvPr/>
            </p:nvSpPr>
            <p:spPr bwMode="auto">
              <a:xfrm rot="5400000">
                <a:off x="4750418" y="1648110"/>
                <a:ext cx="909643" cy="905834"/>
              </a:xfrm>
              <a:prstGeom prst="ellipse">
                <a:avLst/>
              </a:prstGeom>
              <a:solidFill>
                <a:srgbClr val="FFD277"/>
              </a:solidFill>
              <a:ln w="9525" cap="flat">
                <a:noFill/>
                <a:prstDash val="solid"/>
                <a:miter lim="800000"/>
              </a:ln>
            </p:spPr>
            <p:txBody>
              <a:bodyPr lIns="162510" tIns="81255" rIns="162510" bIns="81255"/>
              <a:lstStyle>
                <a:lvl1pPr>
                  <a:defRPr>
                    <a:solidFill>
                      <a:schemeClr val="tx1"/>
                    </a:solidFill>
                    <a:latin typeface="Calibri"/>
                  </a:defRPr>
                </a:lvl1pPr>
                <a:lvl2pPr marL="742950" indent="-285750">
                  <a:defRPr>
                    <a:solidFill>
                      <a:schemeClr val="tx1"/>
                    </a:solidFill>
                    <a:latin typeface="Calibri"/>
                  </a:defRPr>
                </a:lvl2pPr>
                <a:lvl3pPr marL="1143000" indent="-228600">
                  <a:defRPr>
                    <a:solidFill>
                      <a:schemeClr val="tx1"/>
                    </a:solidFill>
                    <a:latin typeface="Calibri"/>
                  </a:defRPr>
                </a:lvl3pPr>
                <a:lvl4pPr marL="1600200" indent="-228600">
                  <a:defRPr>
                    <a:solidFill>
                      <a:schemeClr val="tx1"/>
                    </a:solidFill>
                    <a:latin typeface="Calibri"/>
                  </a:defRPr>
                </a:lvl4pPr>
                <a:lvl5pPr marL="2057400" indent="-228600">
                  <a:defRPr>
                    <a:solidFill>
                      <a:schemeClr val="tx1"/>
                    </a:solidFill>
                    <a:latin typeface="Calibri"/>
                  </a:defRPr>
                </a:lvl5pPr>
                <a:lvl6pPr marL="2514600" indent="-228600" defTabSz="912495" fontAlgn="base">
                  <a:spcBef>
                    <a:spcPct val="0"/>
                  </a:spcBef>
                  <a:spcAft>
                    <a:spcPct val="0"/>
                  </a:spcAft>
                  <a:defRPr>
                    <a:solidFill>
                      <a:schemeClr val="tx1"/>
                    </a:solidFill>
                    <a:latin typeface="Calibri"/>
                  </a:defRPr>
                </a:lvl6pPr>
                <a:lvl7pPr marL="2971800" indent="-228600" defTabSz="912495" fontAlgn="base">
                  <a:spcBef>
                    <a:spcPct val="0"/>
                  </a:spcBef>
                  <a:spcAft>
                    <a:spcPct val="0"/>
                  </a:spcAft>
                  <a:defRPr>
                    <a:solidFill>
                      <a:schemeClr val="tx1"/>
                    </a:solidFill>
                    <a:latin typeface="Calibri"/>
                  </a:defRPr>
                </a:lvl7pPr>
                <a:lvl8pPr marL="3429000" indent="-228600" defTabSz="912495" fontAlgn="base">
                  <a:spcBef>
                    <a:spcPct val="0"/>
                  </a:spcBef>
                  <a:spcAft>
                    <a:spcPct val="0"/>
                  </a:spcAft>
                  <a:defRPr>
                    <a:solidFill>
                      <a:schemeClr val="tx1"/>
                    </a:solidFill>
                    <a:latin typeface="Calibri"/>
                  </a:defRPr>
                </a:lvl8pPr>
                <a:lvl9pPr marL="3886200" indent="-228600" defTabSz="912495" fontAlgn="base">
                  <a:spcBef>
                    <a:spcPct val="0"/>
                  </a:spcBef>
                  <a:spcAft>
                    <a:spcPct val="0"/>
                  </a:spcAft>
                  <a:defRPr>
                    <a:solidFill>
                      <a:schemeClr val="tx1"/>
                    </a:solidFill>
                    <a:latin typeface="Calibri"/>
                  </a:defRPr>
                </a:lvl9pPr>
              </a:lstStyle>
              <a:p>
                <a:pPr eaLnBrk="1" hangingPunct="1"/>
                <a:endParaRPr lang="zh-CN" altLang="zh-CN" sz="2400"/>
              </a:p>
            </p:txBody>
          </p:sp>
        </p:grpSp>
        <p:sp>
          <p:nvSpPr>
            <p:cNvPr id="48167" name="Freeform 41"/>
            <p:cNvSpPr>
              <a:spLocks noEditPoints="1"/>
            </p:cNvSpPr>
            <p:nvPr/>
          </p:nvSpPr>
          <p:spPr bwMode="auto">
            <a:xfrm>
              <a:off x="4999703" y="1915262"/>
              <a:ext cx="358640" cy="403767"/>
            </a:xfrm>
            <a:custGeom>
              <a:gdLst>
                <a:gd name="T0" fmla="*/ 336225 w 320"/>
                <a:gd name="T1" fmla="*/ 0 h 360"/>
                <a:gd name="T2" fmla="*/ 286912 w 320"/>
                <a:gd name="T3" fmla="*/ 0 h 360"/>
                <a:gd name="T4" fmla="*/ 268980 w 320"/>
                <a:gd name="T5" fmla="*/ 22432 h 360"/>
                <a:gd name="T6" fmla="*/ 268980 w 320"/>
                <a:gd name="T7" fmla="*/ 403767 h 360"/>
                <a:gd name="T8" fmla="*/ 358640 w 320"/>
                <a:gd name="T9" fmla="*/ 403767 h 360"/>
                <a:gd name="T10" fmla="*/ 358640 w 320"/>
                <a:gd name="T11" fmla="*/ 22432 h 360"/>
                <a:gd name="T12" fmla="*/ 336225 w 320"/>
                <a:gd name="T13" fmla="*/ 0 h 360"/>
                <a:gd name="T14" fmla="*/ 201735 w 320"/>
                <a:gd name="T15" fmla="*/ 134589 h 360"/>
                <a:gd name="T16" fmla="*/ 152422 w 320"/>
                <a:gd name="T17" fmla="*/ 134589 h 360"/>
                <a:gd name="T18" fmla="*/ 134490 w 320"/>
                <a:gd name="T19" fmla="*/ 157021 h 360"/>
                <a:gd name="T20" fmla="*/ 134490 w 320"/>
                <a:gd name="T21" fmla="*/ 403767 h 360"/>
                <a:gd name="T22" fmla="*/ 224150 w 320"/>
                <a:gd name="T23" fmla="*/ 403767 h 360"/>
                <a:gd name="T24" fmla="*/ 224150 w 320"/>
                <a:gd name="T25" fmla="*/ 157021 h 360"/>
                <a:gd name="T26" fmla="*/ 201735 w 320"/>
                <a:gd name="T27" fmla="*/ 134589 h 360"/>
                <a:gd name="T28" fmla="*/ 67245 w 320"/>
                <a:gd name="T29" fmla="*/ 269178 h 360"/>
                <a:gd name="T30" fmla="*/ 17932 w 320"/>
                <a:gd name="T31" fmla="*/ 269178 h 360"/>
                <a:gd name="T32" fmla="*/ 0 w 320"/>
                <a:gd name="T33" fmla="*/ 291610 h 360"/>
                <a:gd name="T34" fmla="*/ 0 w 320"/>
                <a:gd name="T35" fmla="*/ 403767 h 360"/>
                <a:gd name="T36" fmla="*/ 89660 w 320"/>
                <a:gd name="T37" fmla="*/ 403767 h 360"/>
                <a:gd name="T38" fmla="*/ 89660 w 320"/>
                <a:gd name="T39" fmla="*/ 291610 h 360"/>
                <a:gd name="T40" fmla="*/ 67245 w 320"/>
                <a:gd name="T41" fmla="*/ 269178 h 36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0" h="360">
                  <a:moveTo>
                    <a:pt x="300" y="0"/>
                  </a:moveTo>
                  <a:cubicBezTo>
                    <a:pt x="256" y="0"/>
                    <a:pt x="256" y="0"/>
                    <a:pt x="256" y="0"/>
                  </a:cubicBezTo>
                  <a:cubicBezTo>
                    <a:pt x="245" y="0"/>
                    <a:pt x="240" y="9"/>
                    <a:pt x="240" y="20"/>
                  </a:cubicBezTo>
                  <a:cubicBezTo>
                    <a:pt x="240" y="360"/>
                    <a:pt x="240" y="360"/>
                    <a:pt x="240" y="360"/>
                  </a:cubicBezTo>
                  <a:cubicBezTo>
                    <a:pt x="320" y="360"/>
                    <a:pt x="320" y="360"/>
                    <a:pt x="320" y="360"/>
                  </a:cubicBezTo>
                  <a:cubicBezTo>
                    <a:pt x="320" y="20"/>
                    <a:pt x="320" y="20"/>
                    <a:pt x="320" y="20"/>
                  </a:cubicBezTo>
                  <a:cubicBezTo>
                    <a:pt x="320" y="9"/>
                    <a:pt x="311" y="0"/>
                    <a:pt x="300" y="0"/>
                  </a:cubicBezTo>
                  <a:close/>
                  <a:moveTo>
                    <a:pt x="180" y="120"/>
                  </a:moveTo>
                  <a:cubicBezTo>
                    <a:pt x="136" y="120"/>
                    <a:pt x="136" y="120"/>
                    <a:pt x="136" y="120"/>
                  </a:cubicBezTo>
                  <a:cubicBezTo>
                    <a:pt x="125" y="120"/>
                    <a:pt x="120" y="129"/>
                    <a:pt x="120" y="140"/>
                  </a:cubicBezTo>
                  <a:cubicBezTo>
                    <a:pt x="120" y="360"/>
                    <a:pt x="120" y="360"/>
                    <a:pt x="120" y="360"/>
                  </a:cubicBezTo>
                  <a:cubicBezTo>
                    <a:pt x="200" y="360"/>
                    <a:pt x="200" y="360"/>
                    <a:pt x="200" y="360"/>
                  </a:cubicBezTo>
                  <a:cubicBezTo>
                    <a:pt x="200" y="140"/>
                    <a:pt x="200" y="140"/>
                    <a:pt x="200" y="140"/>
                  </a:cubicBezTo>
                  <a:cubicBezTo>
                    <a:pt x="200" y="129"/>
                    <a:pt x="191" y="120"/>
                    <a:pt x="180" y="120"/>
                  </a:cubicBezTo>
                  <a:close/>
                  <a:moveTo>
                    <a:pt x="60" y="240"/>
                  </a:moveTo>
                  <a:cubicBezTo>
                    <a:pt x="16" y="240"/>
                    <a:pt x="16" y="240"/>
                    <a:pt x="16" y="240"/>
                  </a:cubicBezTo>
                  <a:cubicBezTo>
                    <a:pt x="5" y="240"/>
                    <a:pt x="0" y="249"/>
                    <a:pt x="0" y="260"/>
                  </a:cubicBezTo>
                  <a:cubicBezTo>
                    <a:pt x="0" y="360"/>
                    <a:pt x="0" y="360"/>
                    <a:pt x="0" y="360"/>
                  </a:cubicBezTo>
                  <a:cubicBezTo>
                    <a:pt x="80" y="360"/>
                    <a:pt x="80" y="360"/>
                    <a:pt x="80" y="360"/>
                  </a:cubicBezTo>
                  <a:cubicBezTo>
                    <a:pt x="80" y="260"/>
                    <a:pt x="80" y="260"/>
                    <a:pt x="80" y="260"/>
                  </a:cubicBezTo>
                  <a:cubicBezTo>
                    <a:pt x="80" y="249"/>
                    <a:pt x="71" y="240"/>
                    <a:pt x="60" y="24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grpSp>
      <p:grpSp>
        <p:nvGrpSpPr>
          <p:cNvPr id="22" name="Group 2"/>
          <p:cNvGrpSpPr/>
          <p:nvPr/>
        </p:nvGrpSpPr>
        <p:grpSpPr>
          <a:xfrm>
            <a:off x="6115047" y="1689100"/>
            <a:ext cx="1277766" cy="5184776"/>
            <a:chOff x="6114303" y="1689468"/>
            <a:chExt cx="1278087" cy="5184756"/>
          </a:xfrm>
        </p:grpSpPr>
        <p:grpSp>
          <p:nvGrpSpPr>
            <p:cNvPr id="23" name="Group 40"/>
            <p:cNvGrpSpPr/>
            <p:nvPr/>
          </p:nvGrpSpPr>
          <p:grpSpPr>
            <a:xfrm>
              <a:off x="6114303" y="1689468"/>
              <a:ext cx="1278087" cy="5184756"/>
              <a:chOff x="6114303" y="1673244"/>
              <a:chExt cx="1278087" cy="5184756"/>
            </a:xfrm>
          </p:grpSpPr>
          <p:sp>
            <p:nvSpPr>
              <p:cNvPr id="43" name="Freeform 11"/>
              <p:cNvSpPr/>
              <p:nvPr/>
            </p:nvSpPr>
            <p:spPr bwMode="auto">
              <a:xfrm rot="5400000">
                <a:off x="3923583" y="4295762"/>
                <a:ext cx="4752958" cy="371518"/>
              </a:xfrm>
              <a:custGeom>
                <a:gdLst>
                  <a:gd name="T0" fmla="*/ 0 w 1355"/>
                  <a:gd name="T1" fmla="*/ 0 h 104"/>
                  <a:gd name="T2" fmla="*/ 0 w 1355"/>
                  <a:gd name="T3" fmla="*/ 83 h 104"/>
                  <a:gd name="T4" fmla="*/ 26 w 1355"/>
                  <a:gd name="T5" fmla="*/ 104 h 104"/>
                  <a:gd name="T6" fmla="*/ 1355 w 1355"/>
                  <a:gd name="T7" fmla="*/ 104 h 104"/>
                </a:gdLst>
                <a:cxnLst>
                  <a:cxn ang="0">
                    <a:pos x="T0" y="T1"/>
                  </a:cxn>
                  <a:cxn ang="0">
                    <a:pos x="T2" y="T3"/>
                  </a:cxn>
                  <a:cxn ang="0">
                    <a:pos x="T4" y="T5"/>
                  </a:cxn>
                  <a:cxn ang="0">
                    <a:pos x="T6" y="T7"/>
                  </a:cxn>
                </a:cxnLst>
                <a:rect l="0" t="0" r="r" b="b"/>
                <a:pathLst>
                  <a:path w="1355" h="104">
                    <a:moveTo>
                      <a:pt x="0" y="0"/>
                    </a:moveTo>
                    <a:cubicBezTo>
                      <a:pt x="0" y="83"/>
                      <a:pt x="0" y="83"/>
                      <a:pt x="0" y="83"/>
                    </a:cubicBezTo>
                    <a:cubicBezTo>
                      <a:pt x="1" y="97"/>
                      <a:pt x="9" y="104"/>
                      <a:pt x="26" y="104"/>
                    </a:cubicBezTo>
                    <a:cubicBezTo>
                      <a:pt x="1355" y="104"/>
                      <a:pt x="1355" y="104"/>
                      <a:pt x="1355" y="104"/>
                    </a:cubicBezTo>
                  </a:path>
                </a:pathLst>
              </a:custGeom>
              <a:noFill/>
              <a:ln w="85725" cap="flat">
                <a:solidFill>
                  <a:srgbClr val="6ADBD9"/>
                </a:solidFill>
                <a:prstDash val="solid"/>
                <a:miter lim="800000"/>
              </a:ln>
            </p:spPr>
            <p:txBody>
              <a:bodyPr lIns="162510" tIns="81255" rIns="162510" bIns="81255"/>
              <a:lstStyle/>
              <a:p>
                <a:pPr defTabSz="913765">
                  <a:defRPr/>
                </a:pPr>
                <a:endParaRPr lang="en-US" sz="2400"/>
              </a:p>
            </p:txBody>
          </p:sp>
          <p:sp>
            <p:nvSpPr>
              <p:cNvPr id="44" name="Oval 43"/>
              <p:cNvSpPr>
                <a:spLocks noChangeArrowheads="1"/>
              </p:cNvSpPr>
              <p:nvPr/>
            </p:nvSpPr>
            <p:spPr bwMode="auto">
              <a:xfrm rot="5400000">
                <a:off x="6481113" y="1671601"/>
                <a:ext cx="909635" cy="912919"/>
              </a:xfrm>
              <a:prstGeom prst="ellipse">
                <a:avLst/>
              </a:prstGeom>
              <a:solidFill>
                <a:srgbClr val="6ADBD9"/>
              </a:solidFill>
              <a:ln w="9525" cap="flat">
                <a:noFill/>
                <a:prstDash val="solid"/>
                <a:miter lim="800000"/>
              </a:ln>
            </p:spPr>
            <p:txBody>
              <a:bodyPr lIns="162510" tIns="81255" rIns="162510" bIns="81255"/>
              <a:lstStyle>
                <a:lvl1pPr>
                  <a:defRPr>
                    <a:solidFill>
                      <a:schemeClr val="tx1"/>
                    </a:solidFill>
                    <a:latin typeface="Calibri"/>
                  </a:defRPr>
                </a:lvl1pPr>
                <a:lvl2pPr marL="742950" indent="-285750">
                  <a:defRPr>
                    <a:solidFill>
                      <a:schemeClr val="tx1"/>
                    </a:solidFill>
                    <a:latin typeface="Calibri"/>
                  </a:defRPr>
                </a:lvl2pPr>
                <a:lvl3pPr marL="1143000" indent="-228600">
                  <a:defRPr>
                    <a:solidFill>
                      <a:schemeClr val="tx1"/>
                    </a:solidFill>
                    <a:latin typeface="Calibri"/>
                  </a:defRPr>
                </a:lvl3pPr>
                <a:lvl4pPr marL="1600200" indent="-228600">
                  <a:defRPr>
                    <a:solidFill>
                      <a:schemeClr val="tx1"/>
                    </a:solidFill>
                    <a:latin typeface="Calibri"/>
                  </a:defRPr>
                </a:lvl4pPr>
                <a:lvl5pPr marL="2057400" indent="-228600">
                  <a:defRPr>
                    <a:solidFill>
                      <a:schemeClr val="tx1"/>
                    </a:solidFill>
                    <a:latin typeface="Calibri"/>
                  </a:defRPr>
                </a:lvl5pPr>
                <a:lvl6pPr marL="2514600" indent="-228600" defTabSz="912495" fontAlgn="base">
                  <a:spcBef>
                    <a:spcPct val="0"/>
                  </a:spcBef>
                  <a:spcAft>
                    <a:spcPct val="0"/>
                  </a:spcAft>
                  <a:defRPr>
                    <a:solidFill>
                      <a:schemeClr val="tx1"/>
                    </a:solidFill>
                    <a:latin typeface="Calibri"/>
                  </a:defRPr>
                </a:lvl6pPr>
                <a:lvl7pPr marL="2971800" indent="-228600" defTabSz="912495" fontAlgn="base">
                  <a:spcBef>
                    <a:spcPct val="0"/>
                  </a:spcBef>
                  <a:spcAft>
                    <a:spcPct val="0"/>
                  </a:spcAft>
                  <a:defRPr>
                    <a:solidFill>
                      <a:schemeClr val="tx1"/>
                    </a:solidFill>
                    <a:latin typeface="Calibri"/>
                  </a:defRPr>
                </a:lvl7pPr>
                <a:lvl8pPr marL="3429000" indent="-228600" defTabSz="912495" fontAlgn="base">
                  <a:spcBef>
                    <a:spcPct val="0"/>
                  </a:spcBef>
                  <a:spcAft>
                    <a:spcPct val="0"/>
                  </a:spcAft>
                  <a:defRPr>
                    <a:solidFill>
                      <a:schemeClr val="tx1"/>
                    </a:solidFill>
                    <a:latin typeface="Calibri"/>
                  </a:defRPr>
                </a:lvl8pPr>
                <a:lvl9pPr marL="3886200" indent="-228600" defTabSz="912495" fontAlgn="base">
                  <a:spcBef>
                    <a:spcPct val="0"/>
                  </a:spcBef>
                  <a:spcAft>
                    <a:spcPct val="0"/>
                  </a:spcAft>
                  <a:defRPr>
                    <a:solidFill>
                      <a:schemeClr val="tx1"/>
                    </a:solidFill>
                    <a:latin typeface="Calibri"/>
                  </a:defRPr>
                </a:lvl9pPr>
              </a:lstStyle>
              <a:p>
                <a:pPr eaLnBrk="1" hangingPunct="1"/>
                <a:endParaRPr lang="zh-CN" altLang="zh-CN" sz="2400"/>
              </a:p>
            </p:txBody>
          </p:sp>
        </p:grpSp>
        <p:grpSp>
          <p:nvGrpSpPr>
            <p:cNvPr id="24" name="Group 44"/>
            <p:cNvGrpSpPr/>
            <p:nvPr/>
          </p:nvGrpSpPr>
          <p:grpSpPr>
            <a:xfrm>
              <a:off x="6741163" y="1918039"/>
              <a:ext cx="466477" cy="452289"/>
              <a:chOff x="4411266" y="2303265"/>
              <a:chExt cx="325040" cy="315154"/>
            </a:xfrm>
            <a:solidFill>
              <a:schemeClr val="bg1"/>
            </a:solidFill>
          </p:grpSpPr>
          <p:sp>
            <p:nvSpPr>
              <p:cNvPr id="47" name="Freeform 28"/>
              <p:cNvSpPr/>
              <p:nvPr/>
            </p:nvSpPr>
            <p:spPr bwMode="auto">
              <a:xfrm>
                <a:off x="4411266" y="2336007"/>
                <a:ext cx="291108" cy="282412"/>
              </a:xfrm>
              <a:custGeom>
                <a:gdLst>
                  <a:gd name="T0" fmla="*/ 417 w 21600"/>
                  <a:gd name="T1" fmla="*/ 102 h 21600"/>
                  <a:gd name="T2" fmla="*/ 384 w 21600"/>
                  <a:gd name="T3" fmla="*/ 65 h 21600"/>
                  <a:gd name="T4" fmla="*/ 316 w 21600"/>
                  <a:gd name="T5" fmla="*/ 0 h 21600"/>
                  <a:gd name="T6" fmla="*/ 283 w 21600"/>
                  <a:gd name="T7" fmla="*/ 33 h 21600"/>
                  <a:gd name="T8" fmla="*/ 149 w 21600"/>
                  <a:gd name="T9" fmla="*/ 102 h 21600"/>
                  <a:gd name="T10" fmla="*/ 0 w 21600"/>
                  <a:gd name="T11" fmla="*/ 465 h 21600"/>
                  <a:gd name="T12" fmla="*/ 182 w 21600"/>
                  <a:gd name="T13" fmla="*/ 265 h 21600"/>
                  <a:gd name="T14" fmla="*/ 182 w 21600"/>
                  <a:gd name="T15" fmla="*/ 265 h 21600"/>
                  <a:gd name="T16" fmla="*/ 197 w 21600"/>
                  <a:gd name="T17" fmla="*/ 181 h 21600"/>
                  <a:gd name="T18" fmla="*/ 302 w 21600"/>
                  <a:gd name="T19" fmla="*/ 181 h 21600"/>
                  <a:gd name="T20" fmla="*/ 302 w 21600"/>
                  <a:gd name="T21" fmla="*/ 283 h 21600"/>
                  <a:gd name="T22" fmla="*/ 216 w 21600"/>
                  <a:gd name="T23" fmla="*/ 297 h 21600"/>
                  <a:gd name="T24" fmla="*/ 216 w 21600"/>
                  <a:gd name="T25" fmla="*/ 297 h 21600"/>
                  <a:gd name="T26" fmla="*/ 10 w 21600"/>
                  <a:gd name="T27" fmla="*/ 474 h 21600"/>
                  <a:gd name="T28" fmla="*/ 384 w 21600"/>
                  <a:gd name="T29" fmla="*/ 330 h 21600"/>
                  <a:gd name="T30" fmla="*/ 451 w 21600"/>
                  <a:gd name="T31" fmla="*/ 200 h 21600"/>
                  <a:gd name="T32" fmla="*/ 489 w 21600"/>
                  <a:gd name="T33" fmla="*/ 167 h 21600"/>
                  <a:gd name="T34" fmla="*/ 417 w 21600"/>
                  <a:gd name="T35" fmla="*/ 102 h 21600"/>
                  <a:gd name="T36" fmla="*/ 417 w 21600"/>
                  <a:gd name="T37" fmla="*/ 102 h 216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1600" h="21600">
                    <a:moveTo>
                      <a:pt x="18424" y="4659"/>
                    </a:moveTo>
                    <a:cubicBezTo>
                      <a:pt x="16941" y="2965"/>
                      <a:pt x="16941" y="2965"/>
                      <a:pt x="16941" y="2965"/>
                    </a:cubicBezTo>
                    <a:cubicBezTo>
                      <a:pt x="13976" y="0"/>
                      <a:pt x="13976" y="0"/>
                      <a:pt x="13976" y="0"/>
                    </a:cubicBezTo>
                    <a:cubicBezTo>
                      <a:pt x="13976" y="0"/>
                      <a:pt x="13976" y="0"/>
                      <a:pt x="12494" y="1482"/>
                    </a:cubicBezTo>
                    <a:cubicBezTo>
                      <a:pt x="11012" y="2965"/>
                      <a:pt x="6565" y="4659"/>
                      <a:pt x="6565" y="4659"/>
                    </a:cubicBezTo>
                    <a:cubicBezTo>
                      <a:pt x="0" y="21176"/>
                      <a:pt x="0" y="21176"/>
                      <a:pt x="0" y="21176"/>
                    </a:cubicBezTo>
                    <a:cubicBezTo>
                      <a:pt x="8047" y="12071"/>
                      <a:pt x="8047" y="12071"/>
                      <a:pt x="8047" y="12071"/>
                    </a:cubicBezTo>
                    <a:cubicBezTo>
                      <a:pt x="7624" y="10800"/>
                      <a:pt x="7835" y="9318"/>
                      <a:pt x="8682" y="8259"/>
                    </a:cubicBezTo>
                    <a:cubicBezTo>
                      <a:pt x="9953" y="6988"/>
                      <a:pt x="12071" y="6988"/>
                      <a:pt x="13341" y="8259"/>
                    </a:cubicBezTo>
                    <a:cubicBezTo>
                      <a:pt x="14400" y="9529"/>
                      <a:pt x="14400" y="11647"/>
                      <a:pt x="13341" y="12918"/>
                    </a:cubicBezTo>
                    <a:cubicBezTo>
                      <a:pt x="12282" y="13765"/>
                      <a:pt x="10800" y="13976"/>
                      <a:pt x="9529" y="13553"/>
                    </a:cubicBezTo>
                    <a:cubicBezTo>
                      <a:pt x="424" y="21600"/>
                      <a:pt x="424" y="21600"/>
                      <a:pt x="424" y="21600"/>
                    </a:cubicBezTo>
                    <a:cubicBezTo>
                      <a:pt x="16941" y="15035"/>
                      <a:pt x="16941" y="15035"/>
                      <a:pt x="16941" y="15035"/>
                    </a:cubicBezTo>
                    <a:cubicBezTo>
                      <a:pt x="16941" y="15035"/>
                      <a:pt x="18424" y="10588"/>
                      <a:pt x="19906" y="9106"/>
                    </a:cubicBezTo>
                    <a:cubicBezTo>
                      <a:pt x="21600" y="7624"/>
                      <a:pt x="21600" y="7624"/>
                      <a:pt x="21600" y="7624"/>
                    </a:cubicBezTo>
                    <a:lnTo>
                      <a:pt x="18424" y="4659"/>
                    </a:lnTo>
                    <a:close/>
                    <a:moveTo>
                      <a:pt x="18424" y="4659"/>
                    </a:moveTo>
                  </a:path>
                </a:pathLst>
              </a:custGeom>
              <a:grpFill/>
              <a:ln>
                <a:noFill/>
              </a:ln>
            </p:spPr>
            <p:txBody>
              <a:bodyPr lIns="0" tIns="0" rIns="0" bIns="0"/>
              <a:lstStyle/>
              <a:p>
                <a:pPr defTabSz="913765">
                  <a:defRPr/>
                </a:pPr>
                <a:endParaRPr lang="en-US" sz="2400"/>
              </a:p>
            </p:txBody>
          </p:sp>
          <p:sp>
            <p:nvSpPr>
              <p:cNvPr id="50" name="Freeform 30"/>
              <p:cNvSpPr/>
              <p:nvPr/>
            </p:nvSpPr>
            <p:spPr bwMode="auto">
              <a:xfrm>
                <a:off x="4619625" y="2303265"/>
                <a:ext cx="116681" cy="113109"/>
              </a:xfrm>
              <a:custGeom>
                <a:gdLst>
                  <a:gd name="T0" fmla="*/ 24 w 21600"/>
                  <a:gd name="T1" fmla="*/ 0 h 21600"/>
                  <a:gd name="T2" fmla="*/ 196 w 21600"/>
                  <a:gd name="T3" fmla="*/ 167 h 21600"/>
                  <a:gd name="T4" fmla="*/ 172 w 21600"/>
                  <a:gd name="T5" fmla="*/ 190 h 21600"/>
                  <a:gd name="T6" fmla="*/ 0 w 21600"/>
                  <a:gd name="T7" fmla="*/ 23 h 21600"/>
                  <a:gd name="T8" fmla="*/ 24 w 21600"/>
                  <a:gd name="T9" fmla="*/ 0 h 21600"/>
                  <a:gd name="T10" fmla="*/ 24 w 21600"/>
                  <a:gd name="T11" fmla="*/ 0 h 21600"/>
                  <a:gd name="T12" fmla="*/ 0 60000 65536"/>
                  <a:gd name="T13" fmla="*/ 0 60000 65536"/>
                  <a:gd name="T14" fmla="*/ 0 60000 65536"/>
                  <a:gd name="T15" fmla="*/ 0 60000 65536"/>
                  <a:gd name="T16" fmla="*/ 0 60000 65536"/>
                  <a:gd name="T17" fmla="*/ 0 60000 65536"/>
                </a:gdLst>
                <a:cxnLst>
                  <a:cxn ang="T12">
                    <a:pos x="T0" y="T1"/>
                  </a:cxn>
                  <a:cxn ang="T13">
                    <a:pos x="T2" y="T3"/>
                  </a:cxn>
                  <a:cxn ang="T14">
                    <a:pos x="T4" y="T5"/>
                  </a:cxn>
                  <a:cxn ang="T15">
                    <a:pos x="T6" y="T7"/>
                  </a:cxn>
                  <a:cxn ang="T16">
                    <a:pos x="T8" y="T9"/>
                  </a:cxn>
                  <a:cxn ang="T17">
                    <a:pos x="T10" y="T11"/>
                  </a:cxn>
                </a:cxnLst>
                <a:rect l="0" t="0" r="r" b="b"/>
                <a:pathLst>
                  <a:path w="21600" h="21600">
                    <a:moveTo>
                      <a:pt x="2667" y="0"/>
                    </a:moveTo>
                    <a:lnTo>
                      <a:pt x="21600" y="18933"/>
                    </a:lnTo>
                    <a:lnTo>
                      <a:pt x="18933" y="21600"/>
                    </a:lnTo>
                    <a:lnTo>
                      <a:pt x="0" y="2667"/>
                    </a:lnTo>
                    <a:lnTo>
                      <a:pt x="2667" y="0"/>
                    </a:lnTo>
                    <a:close/>
                    <a:moveTo>
                      <a:pt x="2667" y="0"/>
                    </a:moveTo>
                  </a:path>
                </a:pathLst>
              </a:custGeom>
              <a:grpFill/>
              <a:ln>
                <a:noFill/>
              </a:ln>
            </p:spPr>
            <p:txBody>
              <a:bodyPr lIns="0" tIns="0" rIns="0" bIns="0"/>
              <a:lstStyle/>
              <a:p>
                <a:pPr defTabSz="913765">
                  <a:defRPr/>
                </a:pPr>
                <a:endParaRPr lang="en-US" sz="2400"/>
              </a:p>
            </p:txBody>
          </p:sp>
        </p:grpSp>
      </p:grpSp>
      <p:grpSp>
        <p:nvGrpSpPr>
          <p:cNvPr id="25" name="Group 21"/>
          <p:cNvGrpSpPr/>
          <p:nvPr/>
        </p:nvGrpSpPr>
        <p:grpSpPr>
          <a:xfrm>
            <a:off x="4753156" y="3251202"/>
            <a:ext cx="1168242" cy="3622675"/>
            <a:chOff x="4752322" y="3251265"/>
            <a:chExt cx="1169758" cy="3622960"/>
          </a:xfrm>
        </p:grpSpPr>
        <p:grpSp>
          <p:nvGrpSpPr>
            <p:cNvPr id="26" name="Group 31"/>
            <p:cNvGrpSpPr/>
            <p:nvPr/>
          </p:nvGrpSpPr>
          <p:grpSpPr>
            <a:xfrm>
              <a:off x="4752322" y="3251265"/>
              <a:ext cx="1169758" cy="3622960"/>
              <a:chOff x="4752322" y="3235041"/>
              <a:chExt cx="1169758" cy="3622960"/>
            </a:xfrm>
          </p:grpSpPr>
          <p:sp>
            <p:nvSpPr>
              <p:cNvPr id="34" name="Freeform 14"/>
              <p:cNvSpPr/>
              <p:nvPr/>
            </p:nvSpPr>
            <p:spPr bwMode="auto">
              <a:xfrm rot="5400000">
                <a:off x="4200948" y="5136870"/>
                <a:ext cx="3170486" cy="271778"/>
              </a:xfrm>
              <a:custGeom>
                <a:gdLst>
                  <a:gd name="T0" fmla="*/ 0 w 959"/>
                  <a:gd name="T1" fmla="*/ 76 h 76"/>
                  <a:gd name="T2" fmla="*/ 0 w 959"/>
                  <a:gd name="T3" fmla="*/ 21 h 76"/>
                  <a:gd name="T4" fmla="*/ 18 w 959"/>
                  <a:gd name="T5" fmla="*/ 1 h 76"/>
                  <a:gd name="T6" fmla="*/ 959 w 959"/>
                  <a:gd name="T7" fmla="*/ 1 h 76"/>
                </a:gdLst>
                <a:cxnLst>
                  <a:cxn ang="0">
                    <a:pos x="T0" y="T1"/>
                  </a:cxn>
                  <a:cxn ang="0">
                    <a:pos x="T2" y="T3"/>
                  </a:cxn>
                  <a:cxn ang="0">
                    <a:pos x="T4" y="T5"/>
                  </a:cxn>
                  <a:cxn ang="0">
                    <a:pos x="T6" y="T7"/>
                  </a:cxn>
                </a:cxnLst>
                <a:rect l="0" t="0" r="r" b="b"/>
                <a:pathLst>
                  <a:path w="959" h="76">
                    <a:moveTo>
                      <a:pt x="0" y="76"/>
                    </a:moveTo>
                    <a:cubicBezTo>
                      <a:pt x="0" y="21"/>
                      <a:pt x="0" y="21"/>
                      <a:pt x="0" y="21"/>
                    </a:cubicBezTo>
                    <a:cubicBezTo>
                      <a:pt x="0" y="8"/>
                      <a:pt x="6" y="0"/>
                      <a:pt x="18" y="1"/>
                    </a:cubicBezTo>
                    <a:cubicBezTo>
                      <a:pt x="959" y="1"/>
                      <a:pt x="959" y="1"/>
                      <a:pt x="959" y="1"/>
                    </a:cubicBezTo>
                  </a:path>
                </a:pathLst>
              </a:custGeom>
              <a:noFill/>
              <a:ln w="85725" cap="flat">
                <a:solidFill>
                  <a:srgbClr val="6ADBD9"/>
                </a:solidFill>
                <a:prstDash val="solid"/>
                <a:miter lim="800000"/>
              </a:ln>
            </p:spPr>
            <p:txBody>
              <a:bodyPr lIns="162510" tIns="81255" rIns="162510" bIns="81255"/>
              <a:lstStyle/>
              <a:p>
                <a:pPr defTabSz="913765">
                  <a:defRPr/>
                </a:pPr>
                <a:endParaRPr lang="en-US" sz="2400"/>
              </a:p>
            </p:txBody>
          </p:sp>
          <p:sp>
            <p:nvSpPr>
              <p:cNvPr id="35" name="Oval 8"/>
              <p:cNvSpPr>
                <a:spLocks noChangeArrowheads="1"/>
              </p:cNvSpPr>
              <p:nvPr/>
            </p:nvSpPr>
            <p:spPr bwMode="auto">
              <a:xfrm rot="5400000">
                <a:off x="4750431" y="3236932"/>
                <a:ext cx="909710" cy="905927"/>
              </a:xfrm>
              <a:prstGeom prst="ellipse">
                <a:avLst/>
              </a:prstGeom>
              <a:solidFill>
                <a:srgbClr val="6ADBD9"/>
              </a:solidFill>
              <a:ln w="9525" cap="flat">
                <a:noFill/>
                <a:prstDash val="solid"/>
                <a:miter lim="800000"/>
              </a:ln>
            </p:spPr>
            <p:txBody>
              <a:bodyPr lIns="162510" tIns="81255" rIns="162510" bIns="81255"/>
              <a:lstStyle>
                <a:lvl1pPr>
                  <a:defRPr>
                    <a:solidFill>
                      <a:schemeClr val="tx1"/>
                    </a:solidFill>
                    <a:latin typeface="Calibri"/>
                  </a:defRPr>
                </a:lvl1pPr>
                <a:lvl2pPr marL="742950" indent="-285750">
                  <a:defRPr>
                    <a:solidFill>
                      <a:schemeClr val="tx1"/>
                    </a:solidFill>
                    <a:latin typeface="Calibri"/>
                  </a:defRPr>
                </a:lvl2pPr>
                <a:lvl3pPr marL="1143000" indent="-228600">
                  <a:defRPr>
                    <a:solidFill>
                      <a:schemeClr val="tx1"/>
                    </a:solidFill>
                    <a:latin typeface="Calibri"/>
                  </a:defRPr>
                </a:lvl3pPr>
                <a:lvl4pPr marL="1600200" indent="-228600">
                  <a:defRPr>
                    <a:solidFill>
                      <a:schemeClr val="tx1"/>
                    </a:solidFill>
                    <a:latin typeface="Calibri"/>
                  </a:defRPr>
                </a:lvl4pPr>
                <a:lvl5pPr marL="2057400" indent="-228600">
                  <a:defRPr>
                    <a:solidFill>
                      <a:schemeClr val="tx1"/>
                    </a:solidFill>
                    <a:latin typeface="Calibri"/>
                  </a:defRPr>
                </a:lvl5pPr>
                <a:lvl6pPr marL="2514600" indent="-228600" defTabSz="912495" fontAlgn="base">
                  <a:spcBef>
                    <a:spcPct val="0"/>
                  </a:spcBef>
                  <a:spcAft>
                    <a:spcPct val="0"/>
                  </a:spcAft>
                  <a:defRPr>
                    <a:solidFill>
                      <a:schemeClr val="tx1"/>
                    </a:solidFill>
                    <a:latin typeface="Calibri"/>
                  </a:defRPr>
                </a:lvl6pPr>
                <a:lvl7pPr marL="2971800" indent="-228600" defTabSz="912495" fontAlgn="base">
                  <a:spcBef>
                    <a:spcPct val="0"/>
                  </a:spcBef>
                  <a:spcAft>
                    <a:spcPct val="0"/>
                  </a:spcAft>
                  <a:defRPr>
                    <a:solidFill>
                      <a:schemeClr val="tx1"/>
                    </a:solidFill>
                    <a:latin typeface="Calibri"/>
                  </a:defRPr>
                </a:lvl7pPr>
                <a:lvl8pPr marL="3429000" indent="-228600" defTabSz="912495" fontAlgn="base">
                  <a:spcBef>
                    <a:spcPct val="0"/>
                  </a:spcBef>
                  <a:spcAft>
                    <a:spcPct val="0"/>
                  </a:spcAft>
                  <a:defRPr>
                    <a:solidFill>
                      <a:schemeClr val="tx1"/>
                    </a:solidFill>
                    <a:latin typeface="Calibri"/>
                  </a:defRPr>
                </a:lvl8pPr>
                <a:lvl9pPr marL="3886200" indent="-228600" defTabSz="912495" fontAlgn="base">
                  <a:spcBef>
                    <a:spcPct val="0"/>
                  </a:spcBef>
                  <a:spcAft>
                    <a:spcPct val="0"/>
                  </a:spcAft>
                  <a:defRPr>
                    <a:solidFill>
                      <a:schemeClr val="tx1"/>
                    </a:solidFill>
                    <a:latin typeface="Calibri"/>
                  </a:defRPr>
                </a:lvl9pPr>
              </a:lstStyle>
              <a:p>
                <a:pPr eaLnBrk="1" hangingPunct="1"/>
                <a:endParaRPr lang="zh-CN" altLang="zh-CN" sz="2400"/>
              </a:p>
            </p:txBody>
          </p:sp>
        </p:grpSp>
        <p:sp>
          <p:nvSpPr>
            <p:cNvPr id="48159" name="Freeform 11"/>
            <p:cNvSpPr>
              <a:spLocks noEditPoints="1"/>
            </p:cNvSpPr>
            <p:nvPr/>
          </p:nvSpPr>
          <p:spPr bwMode="auto">
            <a:xfrm>
              <a:off x="4973379" y="3528968"/>
              <a:ext cx="411287" cy="365425"/>
            </a:xfrm>
            <a:custGeom>
              <a:gdLst>
                <a:gd name="T0" fmla="*/ 408218 w 134"/>
                <a:gd name="T1" fmla="*/ 49133 h 119"/>
                <a:gd name="T2" fmla="*/ 371386 w 134"/>
                <a:gd name="T3" fmla="*/ 15354 h 119"/>
                <a:gd name="T4" fmla="*/ 352970 w 134"/>
                <a:gd name="T5" fmla="*/ 15354 h 119"/>
                <a:gd name="T6" fmla="*/ 349901 w 134"/>
                <a:gd name="T7" fmla="*/ 24566 h 119"/>
                <a:gd name="T8" fmla="*/ 340693 w 134"/>
                <a:gd name="T9" fmla="*/ 27637 h 119"/>
                <a:gd name="T10" fmla="*/ 340693 w 134"/>
                <a:gd name="T11" fmla="*/ 27637 h 119"/>
                <a:gd name="T12" fmla="*/ 248614 w 134"/>
                <a:gd name="T13" fmla="*/ 119761 h 119"/>
                <a:gd name="T14" fmla="*/ 242475 w 134"/>
                <a:gd name="T15" fmla="*/ 144328 h 119"/>
                <a:gd name="T16" fmla="*/ 251683 w 134"/>
                <a:gd name="T17" fmla="*/ 153540 h 119"/>
                <a:gd name="T18" fmla="*/ 251683 w 134"/>
                <a:gd name="T19" fmla="*/ 153540 h 119"/>
                <a:gd name="T20" fmla="*/ 254752 w 134"/>
                <a:gd name="T21" fmla="*/ 156611 h 119"/>
                <a:gd name="T22" fmla="*/ 233267 w 134"/>
                <a:gd name="T23" fmla="*/ 175036 h 119"/>
                <a:gd name="T24" fmla="*/ 165743 w 134"/>
                <a:gd name="T25" fmla="*/ 107478 h 119"/>
                <a:gd name="T26" fmla="*/ 144257 w 134"/>
                <a:gd name="T27" fmla="*/ 30708 h 119"/>
                <a:gd name="T28" fmla="*/ 64455 w 134"/>
                <a:gd name="T29" fmla="*/ 9212 h 119"/>
                <a:gd name="T30" fmla="*/ 110495 w 134"/>
                <a:gd name="T31" fmla="*/ 55274 h 119"/>
                <a:gd name="T32" fmla="*/ 98218 w 134"/>
                <a:gd name="T33" fmla="*/ 98266 h 119"/>
                <a:gd name="T34" fmla="*/ 55248 w 134"/>
                <a:gd name="T35" fmla="*/ 110549 h 119"/>
                <a:gd name="T36" fmla="*/ 9208 w 134"/>
                <a:gd name="T37" fmla="*/ 64487 h 119"/>
                <a:gd name="T38" fmla="*/ 30693 w 134"/>
                <a:gd name="T39" fmla="*/ 144328 h 119"/>
                <a:gd name="T40" fmla="*/ 110495 w 134"/>
                <a:gd name="T41" fmla="*/ 162752 h 119"/>
                <a:gd name="T42" fmla="*/ 113564 w 134"/>
                <a:gd name="T43" fmla="*/ 162752 h 119"/>
                <a:gd name="T44" fmla="*/ 178020 w 134"/>
                <a:gd name="T45" fmla="*/ 230310 h 119"/>
                <a:gd name="T46" fmla="*/ 116634 w 134"/>
                <a:gd name="T47" fmla="*/ 294797 h 119"/>
                <a:gd name="T48" fmla="*/ 110495 w 134"/>
                <a:gd name="T49" fmla="*/ 291726 h 119"/>
                <a:gd name="T50" fmla="*/ 95148 w 134"/>
                <a:gd name="T51" fmla="*/ 304009 h 119"/>
                <a:gd name="T52" fmla="*/ 64455 w 134"/>
                <a:gd name="T53" fmla="*/ 353142 h 119"/>
                <a:gd name="T54" fmla="*/ 70594 w 134"/>
                <a:gd name="T55" fmla="*/ 359283 h 119"/>
                <a:gd name="T56" fmla="*/ 119703 w 134"/>
                <a:gd name="T57" fmla="*/ 328575 h 119"/>
                <a:gd name="T58" fmla="*/ 131980 w 134"/>
                <a:gd name="T59" fmla="*/ 310151 h 119"/>
                <a:gd name="T60" fmla="*/ 128911 w 134"/>
                <a:gd name="T61" fmla="*/ 307080 h 119"/>
                <a:gd name="T62" fmla="*/ 193366 w 134"/>
                <a:gd name="T63" fmla="*/ 245664 h 119"/>
                <a:gd name="T64" fmla="*/ 300792 w 134"/>
                <a:gd name="T65" fmla="*/ 353142 h 119"/>
                <a:gd name="T66" fmla="*/ 328416 w 134"/>
                <a:gd name="T67" fmla="*/ 365425 h 119"/>
                <a:gd name="T68" fmla="*/ 356039 w 134"/>
                <a:gd name="T69" fmla="*/ 353142 h 119"/>
                <a:gd name="T70" fmla="*/ 356039 w 134"/>
                <a:gd name="T71" fmla="*/ 297867 h 119"/>
                <a:gd name="T72" fmla="*/ 248614 w 134"/>
                <a:gd name="T73" fmla="*/ 190389 h 119"/>
                <a:gd name="T74" fmla="*/ 267030 w 134"/>
                <a:gd name="T75" fmla="*/ 171965 h 119"/>
                <a:gd name="T76" fmla="*/ 276238 w 134"/>
                <a:gd name="T77" fmla="*/ 181177 h 119"/>
                <a:gd name="T78" fmla="*/ 300792 w 134"/>
                <a:gd name="T79" fmla="*/ 175036 h 119"/>
                <a:gd name="T80" fmla="*/ 392871 w 134"/>
                <a:gd name="T81" fmla="*/ 79841 h 119"/>
                <a:gd name="T82" fmla="*/ 392871 w 134"/>
                <a:gd name="T83" fmla="*/ 79841 h 119"/>
                <a:gd name="T84" fmla="*/ 392871 w 134"/>
                <a:gd name="T85" fmla="*/ 79841 h 119"/>
                <a:gd name="T86" fmla="*/ 395940 w 134"/>
                <a:gd name="T87" fmla="*/ 70628 h 119"/>
                <a:gd name="T88" fmla="*/ 408218 w 134"/>
                <a:gd name="T89" fmla="*/ 67558 h 119"/>
                <a:gd name="T90" fmla="*/ 408218 w 134"/>
                <a:gd name="T91" fmla="*/ 49133 h 119"/>
                <a:gd name="T92" fmla="*/ 331485 w 134"/>
                <a:gd name="T93" fmla="*/ 316292 h 119"/>
                <a:gd name="T94" fmla="*/ 346832 w 134"/>
                <a:gd name="T95" fmla="*/ 331646 h 119"/>
                <a:gd name="T96" fmla="*/ 331485 w 134"/>
                <a:gd name="T97" fmla="*/ 347000 h 119"/>
                <a:gd name="T98" fmla="*/ 316139 w 134"/>
                <a:gd name="T99" fmla="*/ 331646 h 119"/>
                <a:gd name="T100" fmla="*/ 331485 w 134"/>
                <a:gd name="T101" fmla="*/ 316292 h 119"/>
                <a:gd name="T102" fmla="*/ 279307 w 134"/>
                <a:gd name="T103" fmla="*/ 125903 h 119"/>
                <a:gd name="T104" fmla="*/ 273168 w 134"/>
                <a:gd name="T105" fmla="*/ 119761 h 119"/>
                <a:gd name="T106" fmla="*/ 343762 w 134"/>
                <a:gd name="T107" fmla="*/ 52204 h 119"/>
                <a:gd name="T108" fmla="*/ 349901 w 134"/>
                <a:gd name="T109" fmla="*/ 58345 h 119"/>
                <a:gd name="T110" fmla="*/ 279307 w 134"/>
                <a:gd name="T111" fmla="*/ 125903 h 119"/>
                <a:gd name="T112" fmla="*/ 300792 w 134"/>
                <a:gd name="T113" fmla="*/ 147398 h 119"/>
                <a:gd name="T114" fmla="*/ 294653 w 134"/>
                <a:gd name="T115" fmla="*/ 144328 h 119"/>
                <a:gd name="T116" fmla="*/ 365247 w 134"/>
                <a:gd name="T117" fmla="*/ 73699 h 119"/>
                <a:gd name="T118" fmla="*/ 371386 w 134"/>
                <a:gd name="T119" fmla="*/ 79841 h 119"/>
                <a:gd name="T120" fmla="*/ 300792 w 134"/>
                <a:gd name="T121" fmla="*/ 147398 h 11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34" h="119">
                  <a:moveTo>
                    <a:pt x="133" y="16"/>
                  </a:moveTo>
                  <a:cubicBezTo>
                    <a:pt x="121" y="5"/>
                    <a:pt x="121" y="5"/>
                    <a:pt x="121" y="5"/>
                  </a:cubicBezTo>
                  <a:cubicBezTo>
                    <a:pt x="119" y="3"/>
                    <a:pt x="117" y="3"/>
                    <a:pt x="115" y="5"/>
                  </a:cubicBezTo>
                  <a:cubicBezTo>
                    <a:pt x="114" y="6"/>
                    <a:pt x="114" y="7"/>
                    <a:pt x="114" y="8"/>
                  </a:cubicBezTo>
                  <a:cubicBezTo>
                    <a:pt x="113" y="8"/>
                    <a:pt x="112" y="8"/>
                    <a:pt x="111" y="9"/>
                  </a:cubicBezTo>
                  <a:cubicBezTo>
                    <a:pt x="111" y="9"/>
                    <a:pt x="111" y="9"/>
                    <a:pt x="111" y="9"/>
                  </a:cubicBezTo>
                  <a:cubicBezTo>
                    <a:pt x="81" y="39"/>
                    <a:pt x="81" y="39"/>
                    <a:pt x="81" y="39"/>
                  </a:cubicBezTo>
                  <a:cubicBezTo>
                    <a:pt x="81" y="42"/>
                    <a:pt x="80" y="45"/>
                    <a:pt x="79" y="47"/>
                  </a:cubicBezTo>
                  <a:cubicBezTo>
                    <a:pt x="82" y="50"/>
                    <a:pt x="82" y="50"/>
                    <a:pt x="82" y="50"/>
                  </a:cubicBezTo>
                  <a:cubicBezTo>
                    <a:pt x="82" y="50"/>
                    <a:pt x="82" y="50"/>
                    <a:pt x="82" y="50"/>
                  </a:cubicBezTo>
                  <a:cubicBezTo>
                    <a:pt x="83" y="51"/>
                    <a:pt x="83" y="51"/>
                    <a:pt x="83" y="51"/>
                  </a:cubicBezTo>
                  <a:cubicBezTo>
                    <a:pt x="76" y="57"/>
                    <a:pt x="76" y="57"/>
                    <a:pt x="76" y="57"/>
                  </a:cubicBezTo>
                  <a:cubicBezTo>
                    <a:pt x="54" y="35"/>
                    <a:pt x="54" y="35"/>
                    <a:pt x="54" y="35"/>
                  </a:cubicBezTo>
                  <a:cubicBezTo>
                    <a:pt x="56" y="26"/>
                    <a:pt x="54" y="17"/>
                    <a:pt x="47" y="10"/>
                  </a:cubicBezTo>
                  <a:cubicBezTo>
                    <a:pt x="40" y="3"/>
                    <a:pt x="30" y="0"/>
                    <a:pt x="21" y="3"/>
                  </a:cubicBezTo>
                  <a:cubicBezTo>
                    <a:pt x="36" y="18"/>
                    <a:pt x="36" y="18"/>
                    <a:pt x="36" y="18"/>
                  </a:cubicBezTo>
                  <a:cubicBezTo>
                    <a:pt x="32" y="32"/>
                    <a:pt x="32" y="32"/>
                    <a:pt x="32" y="32"/>
                  </a:cubicBezTo>
                  <a:cubicBezTo>
                    <a:pt x="18" y="36"/>
                    <a:pt x="18" y="36"/>
                    <a:pt x="18" y="36"/>
                  </a:cubicBezTo>
                  <a:cubicBezTo>
                    <a:pt x="3" y="21"/>
                    <a:pt x="3" y="21"/>
                    <a:pt x="3" y="21"/>
                  </a:cubicBezTo>
                  <a:cubicBezTo>
                    <a:pt x="0" y="30"/>
                    <a:pt x="3" y="40"/>
                    <a:pt x="10" y="47"/>
                  </a:cubicBezTo>
                  <a:cubicBezTo>
                    <a:pt x="17" y="54"/>
                    <a:pt x="27" y="56"/>
                    <a:pt x="36" y="53"/>
                  </a:cubicBezTo>
                  <a:cubicBezTo>
                    <a:pt x="37" y="53"/>
                    <a:pt x="37" y="53"/>
                    <a:pt x="37" y="53"/>
                  </a:cubicBezTo>
                  <a:cubicBezTo>
                    <a:pt x="58" y="75"/>
                    <a:pt x="58" y="75"/>
                    <a:pt x="58" y="75"/>
                  </a:cubicBezTo>
                  <a:cubicBezTo>
                    <a:pt x="38" y="96"/>
                    <a:pt x="38" y="96"/>
                    <a:pt x="38" y="96"/>
                  </a:cubicBezTo>
                  <a:cubicBezTo>
                    <a:pt x="36" y="95"/>
                    <a:pt x="36" y="95"/>
                    <a:pt x="36" y="95"/>
                  </a:cubicBezTo>
                  <a:cubicBezTo>
                    <a:pt x="31" y="99"/>
                    <a:pt x="31" y="99"/>
                    <a:pt x="31" y="99"/>
                  </a:cubicBezTo>
                  <a:cubicBezTo>
                    <a:pt x="21" y="115"/>
                    <a:pt x="21" y="115"/>
                    <a:pt x="21" y="115"/>
                  </a:cubicBezTo>
                  <a:cubicBezTo>
                    <a:pt x="23" y="117"/>
                    <a:pt x="23" y="117"/>
                    <a:pt x="23" y="117"/>
                  </a:cubicBezTo>
                  <a:cubicBezTo>
                    <a:pt x="39" y="107"/>
                    <a:pt x="39" y="107"/>
                    <a:pt x="39" y="107"/>
                  </a:cubicBezTo>
                  <a:cubicBezTo>
                    <a:pt x="43" y="101"/>
                    <a:pt x="43" y="101"/>
                    <a:pt x="43" y="101"/>
                  </a:cubicBezTo>
                  <a:cubicBezTo>
                    <a:pt x="42" y="100"/>
                    <a:pt x="42" y="100"/>
                    <a:pt x="42" y="100"/>
                  </a:cubicBezTo>
                  <a:cubicBezTo>
                    <a:pt x="63" y="80"/>
                    <a:pt x="63" y="80"/>
                    <a:pt x="63" y="80"/>
                  </a:cubicBezTo>
                  <a:cubicBezTo>
                    <a:pt x="98" y="115"/>
                    <a:pt x="98" y="115"/>
                    <a:pt x="98" y="115"/>
                  </a:cubicBezTo>
                  <a:cubicBezTo>
                    <a:pt x="101" y="117"/>
                    <a:pt x="104" y="119"/>
                    <a:pt x="107" y="119"/>
                  </a:cubicBezTo>
                  <a:cubicBezTo>
                    <a:pt x="110" y="119"/>
                    <a:pt x="113" y="117"/>
                    <a:pt x="116" y="115"/>
                  </a:cubicBezTo>
                  <a:cubicBezTo>
                    <a:pt x="121" y="110"/>
                    <a:pt x="121" y="102"/>
                    <a:pt x="116" y="97"/>
                  </a:cubicBezTo>
                  <a:cubicBezTo>
                    <a:pt x="81" y="62"/>
                    <a:pt x="81" y="62"/>
                    <a:pt x="81" y="62"/>
                  </a:cubicBezTo>
                  <a:cubicBezTo>
                    <a:pt x="87" y="56"/>
                    <a:pt x="87" y="56"/>
                    <a:pt x="87" y="56"/>
                  </a:cubicBezTo>
                  <a:cubicBezTo>
                    <a:pt x="90" y="59"/>
                    <a:pt x="90" y="59"/>
                    <a:pt x="90" y="59"/>
                  </a:cubicBezTo>
                  <a:cubicBezTo>
                    <a:pt x="92" y="57"/>
                    <a:pt x="95" y="56"/>
                    <a:pt x="98" y="57"/>
                  </a:cubicBezTo>
                  <a:cubicBezTo>
                    <a:pt x="128" y="26"/>
                    <a:pt x="128" y="26"/>
                    <a:pt x="128" y="26"/>
                  </a:cubicBezTo>
                  <a:cubicBezTo>
                    <a:pt x="128" y="26"/>
                    <a:pt x="128" y="26"/>
                    <a:pt x="128" y="26"/>
                  </a:cubicBezTo>
                  <a:cubicBezTo>
                    <a:pt x="128" y="26"/>
                    <a:pt x="128" y="26"/>
                    <a:pt x="128" y="26"/>
                  </a:cubicBezTo>
                  <a:cubicBezTo>
                    <a:pt x="129" y="25"/>
                    <a:pt x="129" y="24"/>
                    <a:pt x="129" y="23"/>
                  </a:cubicBezTo>
                  <a:cubicBezTo>
                    <a:pt x="130" y="24"/>
                    <a:pt x="132" y="23"/>
                    <a:pt x="133" y="22"/>
                  </a:cubicBezTo>
                  <a:cubicBezTo>
                    <a:pt x="134" y="21"/>
                    <a:pt x="134" y="18"/>
                    <a:pt x="133" y="16"/>
                  </a:cubicBezTo>
                  <a:close/>
                  <a:moveTo>
                    <a:pt x="108" y="103"/>
                  </a:moveTo>
                  <a:cubicBezTo>
                    <a:pt x="111" y="103"/>
                    <a:pt x="113" y="106"/>
                    <a:pt x="113" y="108"/>
                  </a:cubicBezTo>
                  <a:cubicBezTo>
                    <a:pt x="113" y="111"/>
                    <a:pt x="111" y="113"/>
                    <a:pt x="108" y="113"/>
                  </a:cubicBezTo>
                  <a:cubicBezTo>
                    <a:pt x="105" y="113"/>
                    <a:pt x="103" y="111"/>
                    <a:pt x="103" y="108"/>
                  </a:cubicBezTo>
                  <a:cubicBezTo>
                    <a:pt x="103" y="106"/>
                    <a:pt x="105" y="103"/>
                    <a:pt x="108" y="103"/>
                  </a:cubicBezTo>
                  <a:close/>
                  <a:moveTo>
                    <a:pt x="91" y="41"/>
                  </a:moveTo>
                  <a:cubicBezTo>
                    <a:pt x="89" y="39"/>
                    <a:pt x="89" y="39"/>
                    <a:pt x="89" y="39"/>
                  </a:cubicBezTo>
                  <a:cubicBezTo>
                    <a:pt x="112" y="17"/>
                    <a:pt x="112" y="17"/>
                    <a:pt x="112" y="17"/>
                  </a:cubicBezTo>
                  <a:cubicBezTo>
                    <a:pt x="114" y="19"/>
                    <a:pt x="114" y="19"/>
                    <a:pt x="114" y="19"/>
                  </a:cubicBezTo>
                  <a:lnTo>
                    <a:pt x="91" y="41"/>
                  </a:lnTo>
                  <a:close/>
                  <a:moveTo>
                    <a:pt x="98" y="48"/>
                  </a:moveTo>
                  <a:cubicBezTo>
                    <a:pt x="96" y="47"/>
                    <a:pt x="96" y="47"/>
                    <a:pt x="96" y="47"/>
                  </a:cubicBezTo>
                  <a:cubicBezTo>
                    <a:pt x="119" y="24"/>
                    <a:pt x="119" y="24"/>
                    <a:pt x="119" y="24"/>
                  </a:cubicBezTo>
                  <a:cubicBezTo>
                    <a:pt x="121" y="26"/>
                    <a:pt x="121" y="26"/>
                    <a:pt x="121" y="26"/>
                  </a:cubicBezTo>
                  <a:lnTo>
                    <a:pt x="98" y="4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162510" tIns="81255" rIns="162510" bIns="81255"/>
            <a:lstStyle/>
            <a:p>
              <a:endParaRPr lang="zh-CN" altLang="en-US" sz="2400"/>
            </a:p>
          </p:txBody>
        </p:sp>
      </p:grpSp>
      <p:grpSp>
        <p:nvGrpSpPr>
          <p:cNvPr id="27" name="Group 22"/>
          <p:cNvGrpSpPr/>
          <p:nvPr/>
        </p:nvGrpSpPr>
        <p:grpSpPr>
          <a:xfrm>
            <a:off x="6215049" y="3224212"/>
            <a:ext cx="1177766" cy="3649663"/>
            <a:chOff x="6214302" y="3224225"/>
            <a:chExt cx="1178088" cy="3649999"/>
          </a:xfrm>
        </p:grpSpPr>
        <p:grpSp>
          <p:nvGrpSpPr>
            <p:cNvPr id="28" name="Group 50"/>
            <p:cNvGrpSpPr/>
            <p:nvPr/>
          </p:nvGrpSpPr>
          <p:grpSpPr>
            <a:xfrm>
              <a:off x="6214302" y="3224225"/>
              <a:ext cx="1178088" cy="3649999"/>
              <a:chOff x="6214302" y="3208001"/>
              <a:chExt cx="1178088" cy="3649999"/>
            </a:xfrm>
          </p:grpSpPr>
          <p:sp>
            <p:nvSpPr>
              <p:cNvPr id="56" name="Freeform 13"/>
              <p:cNvSpPr/>
              <p:nvPr/>
            </p:nvSpPr>
            <p:spPr bwMode="auto">
              <a:xfrm rot="5400000">
                <a:off x="4764786" y="5136986"/>
                <a:ext cx="3170530" cy="271500"/>
              </a:xfrm>
              <a:custGeom>
                <a:gdLst>
                  <a:gd name="T0" fmla="*/ 0 w 959"/>
                  <a:gd name="T1" fmla="*/ 0 h 76"/>
                  <a:gd name="T2" fmla="*/ 0 w 959"/>
                  <a:gd name="T3" fmla="*/ 55 h 76"/>
                  <a:gd name="T4" fmla="*/ 18 w 959"/>
                  <a:gd name="T5" fmla="*/ 76 h 76"/>
                  <a:gd name="T6" fmla="*/ 959 w 959"/>
                  <a:gd name="T7" fmla="*/ 76 h 76"/>
                </a:gdLst>
                <a:cxnLst>
                  <a:cxn ang="0">
                    <a:pos x="T0" y="T1"/>
                  </a:cxn>
                  <a:cxn ang="0">
                    <a:pos x="T2" y="T3"/>
                  </a:cxn>
                  <a:cxn ang="0">
                    <a:pos x="T4" y="T5"/>
                  </a:cxn>
                  <a:cxn ang="0">
                    <a:pos x="T6" y="T7"/>
                  </a:cxn>
                </a:cxnLst>
                <a:rect l="0" t="0" r="r" b="b"/>
                <a:pathLst>
                  <a:path w="959" h="76">
                    <a:moveTo>
                      <a:pt x="0" y="0"/>
                    </a:moveTo>
                    <a:cubicBezTo>
                      <a:pt x="0" y="55"/>
                      <a:pt x="0" y="55"/>
                      <a:pt x="0" y="55"/>
                    </a:cubicBezTo>
                    <a:cubicBezTo>
                      <a:pt x="0" y="69"/>
                      <a:pt x="6" y="76"/>
                      <a:pt x="18" y="76"/>
                    </a:cubicBezTo>
                    <a:cubicBezTo>
                      <a:pt x="959" y="76"/>
                      <a:pt x="959" y="76"/>
                      <a:pt x="959" y="76"/>
                    </a:cubicBezTo>
                  </a:path>
                </a:pathLst>
              </a:custGeom>
              <a:noFill/>
              <a:ln w="85725" cap="flat">
                <a:solidFill>
                  <a:srgbClr val="FFD277"/>
                </a:solidFill>
                <a:prstDash val="solid"/>
                <a:miter lim="800000"/>
              </a:ln>
              <a:extLst>
                <a:ext uri="{909E8E84-426E-40DD-AFC4-6F175D3DCCD1}">
                  <a14:hiddenFill xmlns:a14="http://schemas.microsoft.com/office/drawing/2010/main">
                    <a:solidFill>
                      <a:srgbClr val="FFFFFF"/>
                    </a:solidFill>
                  </a14:hiddenFill>
                </a:ext>
              </a:extLst>
            </p:spPr>
            <p:txBody>
              <a:bodyPr lIns="162510" tIns="81255" rIns="162510" bIns="81255"/>
              <a:lstStyle/>
              <a:p>
                <a:pPr defTabSz="913765">
                  <a:defRPr/>
                </a:pPr>
                <a:endParaRPr lang="en-US" sz="2400"/>
              </a:p>
            </p:txBody>
          </p:sp>
          <p:sp>
            <p:nvSpPr>
              <p:cNvPr id="57" name="Oval 7"/>
              <p:cNvSpPr>
                <a:spLocks noChangeArrowheads="1"/>
              </p:cNvSpPr>
              <p:nvPr/>
            </p:nvSpPr>
            <p:spPr bwMode="auto">
              <a:xfrm rot="5400000">
                <a:off x="6481060" y="3206392"/>
                <a:ext cx="909721" cy="912939"/>
              </a:xfrm>
              <a:prstGeom prst="ellipse">
                <a:avLst/>
              </a:prstGeom>
              <a:solidFill>
                <a:srgbClr val="FFD277"/>
              </a:solidFill>
              <a:ln w="9525" cap="flat">
                <a:noFill/>
                <a:prstDash val="solid"/>
                <a:miter lim="800000"/>
              </a:ln>
            </p:spPr>
            <p:txBody>
              <a:bodyPr lIns="162510" tIns="81255" rIns="162510" bIns="81255"/>
              <a:lstStyle>
                <a:lvl1pPr>
                  <a:defRPr>
                    <a:solidFill>
                      <a:schemeClr val="tx1"/>
                    </a:solidFill>
                    <a:latin typeface="Calibri"/>
                  </a:defRPr>
                </a:lvl1pPr>
                <a:lvl2pPr marL="742950" indent="-285750">
                  <a:defRPr>
                    <a:solidFill>
                      <a:schemeClr val="tx1"/>
                    </a:solidFill>
                    <a:latin typeface="Calibri"/>
                  </a:defRPr>
                </a:lvl2pPr>
                <a:lvl3pPr marL="1143000" indent="-228600">
                  <a:defRPr>
                    <a:solidFill>
                      <a:schemeClr val="tx1"/>
                    </a:solidFill>
                    <a:latin typeface="Calibri"/>
                  </a:defRPr>
                </a:lvl3pPr>
                <a:lvl4pPr marL="1600200" indent="-228600">
                  <a:defRPr>
                    <a:solidFill>
                      <a:schemeClr val="tx1"/>
                    </a:solidFill>
                    <a:latin typeface="Calibri"/>
                  </a:defRPr>
                </a:lvl4pPr>
                <a:lvl5pPr marL="2057400" indent="-228600">
                  <a:defRPr>
                    <a:solidFill>
                      <a:schemeClr val="tx1"/>
                    </a:solidFill>
                    <a:latin typeface="Calibri"/>
                  </a:defRPr>
                </a:lvl5pPr>
                <a:lvl6pPr marL="2514600" indent="-228600" defTabSz="912495" fontAlgn="base">
                  <a:spcBef>
                    <a:spcPct val="0"/>
                  </a:spcBef>
                  <a:spcAft>
                    <a:spcPct val="0"/>
                  </a:spcAft>
                  <a:defRPr>
                    <a:solidFill>
                      <a:schemeClr val="tx1"/>
                    </a:solidFill>
                    <a:latin typeface="Calibri"/>
                  </a:defRPr>
                </a:lvl6pPr>
                <a:lvl7pPr marL="2971800" indent="-228600" defTabSz="912495" fontAlgn="base">
                  <a:spcBef>
                    <a:spcPct val="0"/>
                  </a:spcBef>
                  <a:spcAft>
                    <a:spcPct val="0"/>
                  </a:spcAft>
                  <a:defRPr>
                    <a:solidFill>
                      <a:schemeClr val="tx1"/>
                    </a:solidFill>
                    <a:latin typeface="Calibri"/>
                  </a:defRPr>
                </a:lvl7pPr>
                <a:lvl8pPr marL="3429000" indent="-228600" defTabSz="912495" fontAlgn="base">
                  <a:spcBef>
                    <a:spcPct val="0"/>
                  </a:spcBef>
                  <a:spcAft>
                    <a:spcPct val="0"/>
                  </a:spcAft>
                  <a:defRPr>
                    <a:solidFill>
                      <a:schemeClr val="tx1"/>
                    </a:solidFill>
                    <a:latin typeface="Calibri"/>
                  </a:defRPr>
                </a:lvl8pPr>
                <a:lvl9pPr marL="3886200" indent="-228600" defTabSz="912495" fontAlgn="base">
                  <a:spcBef>
                    <a:spcPct val="0"/>
                  </a:spcBef>
                  <a:spcAft>
                    <a:spcPct val="0"/>
                  </a:spcAft>
                  <a:defRPr>
                    <a:solidFill>
                      <a:schemeClr val="tx1"/>
                    </a:solidFill>
                    <a:latin typeface="Calibri"/>
                  </a:defRPr>
                </a:lvl9pPr>
              </a:lstStyle>
              <a:p>
                <a:pPr eaLnBrk="1" hangingPunct="1"/>
                <a:endParaRPr lang="zh-CN" altLang="zh-CN" sz="2400"/>
              </a:p>
            </p:txBody>
          </p:sp>
        </p:grpSp>
        <p:grpSp>
          <p:nvGrpSpPr>
            <p:cNvPr id="31" name="Group 52"/>
            <p:cNvGrpSpPr/>
            <p:nvPr/>
          </p:nvGrpSpPr>
          <p:grpSpPr>
            <a:xfrm>
              <a:off x="6710566" y="3429000"/>
              <a:ext cx="447462" cy="496920"/>
              <a:chOff x="7502526" y="2405063"/>
              <a:chExt cx="301625" cy="334964"/>
            </a:xfrm>
            <a:solidFill>
              <a:schemeClr val="bg1"/>
            </a:solidFill>
          </p:grpSpPr>
          <p:sp>
            <p:nvSpPr>
              <p:cNvPr id="54" name="Freeform 112"/>
              <p:cNvSpPr/>
              <p:nvPr/>
            </p:nvSpPr>
            <p:spPr bwMode="auto">
              <a:xfrm>
                <a:off x="7708901" y="2405063"/>
                <a:ext cx="95250" cy="90488"/>
              </a:xfrm>
              <a:custGeom>
                <a:gdLst>
                  <a:gd name="T0" fmla="*/ 19 w 25"/>
                  <a:gd name="T1" fmla="*/ 24 h 24"/>
                  <a:gd name="T2" fmla="*/ 21 w 25"/>
                  <a:gd name="T3" fmla="*/ 22 h 24"/>
                  <a:gd name="T4" fmla="*/ 19 w 25"/>
                  <a:gd name="T5" fmla="*/ 4 h 24"/>
                  <a:gd name="T6" fmla="*/ 0 w 25"/>
                  <a:gd name="T7" fmla="*/ 7 h 24"/>
                  <a:gd name="T8" fmla="*/ 0 w 25"/>
                  <a:gd name="T9" fmla="*/ 8 h 24"/>
                  <a:gd name="T10" fmla="*/ 19 w 25"/>
                  <a:gd name="T11" fmla="*/ 24 h 24"/>
                </a:gdLst>
                <a:cxnLst>
                  <a:cxn ang="0">
                    <a:pos x="T0" y="T1"/>
                  </a:cxn>
                  <a:cxn ang="0">
                    <a:pos x="T2" y="T3"/>
                  </a:cxn>
                  <a:cxn ang="0">
                    <a:pos x="T4" y="T5"/>
                  </a:cxn>
                  <a:cxn ang="0">
                    <a:pos x="T6" y="T7"/>
                  </a:cxn>
                  <a:cxn ang="0">
                    <a:pos x="T8" y="T9"/>
                  </a:cxn>
                  <a:cxn ang="0">
                    <a:pos x="T10" y="T11"/>
                  </a:cxn>
                </a:cxnLst>
                <a:rect l="0" t="0" r="r" b="b"/>
                <a:pathLst>
                  <a:path w="25" h="24">
                    <a:moveTo>
                      <a:pt x="19" y="24"/>
                    </a:moveTo>
                    <a:cubicBezTo>
                      <a:pt x="20" y="23"/>
                      <a:pt x="20" y="23"/>
                      <a:pt x="21" y="22"/>
                    </a:cubicBezTo>
                    <a:cubicBezTo>
                      <a:pt x="25" y="17"/>
                      <a:pt x="24" y="8"/>
                      <a:pt x="19" y="4"/>
                    </a:cubicBezTo>
                    <a:cubicBezTo>
                      <a:pt x="13" y="0"/>
                      <a:pt x="5" y="1"/>
                      <a:pt x="0" y="7"/>
                    </a:cubicBezTo>
                    <a:cubicBezTo>
                      <a:pt x="0" y="7"/>
                      <a:pt x="0" y="7"/>
                      <a:pt x="0" y="8"/>
                    </a:cubicBezTo>
                    <a:cubicBezTo>
                      <a:pt x="8" y="11"/>
                      <a:pt x="15" y="17"/>
                      <a:pt x="19"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13765">
                  <a:defRPr/>
                </a:pPr>
                <a:endParaRPr lang="en-US" sz="2400"/>
              </a:p>
            </p:txBody>
          </p:sp>
          <p:sp>
            <p:nvSpPr>
              <p:cNvPr id="55" name="Freeform 113"/>
              <p:cNvSpPr>
                <a:spLocks noEditPoints="1"/>
              </p:cNvSpPr>
              <p:nvPr/>
            </p:nvSpPr>
            <p:spPr bwMode="auto">
              <a:xfrm>
                <a:off x="7518404" y="2438402"/>
                <a:ext cx="274638" cy="301625"/>
              </a:xfrm>
              <a:custGeom>
                <a:gdLst>
                  <a:gd name="T0" fmla="*/ 43 w 73"/>
                  <a:gd name="T1" fmla="*/ 0 h 80"/>
                  <a:gd name="T2" fmla="*/ 42 w 73"/>
                  <a:gd name="T3" fmla="*/ 0 h 80"/>
                  <a:gd name="T4" fmla="*/ 42 w 73"/>
                  <a:gd name="T5" fmla="*/ 0 h 80"/>
                  <a:gd name="T6" fmla="*/ 41 w 73"/>
                  <a:gd name="T7" fmla="*/ 0 h 80"/>
                  <a:gd name="T8" fmla="*/ 41 w 73"/>
                  <a:gd name="T9" fmla="*/ 0 h 80"/>
                  <a:gd name="T10" fmla="*/ 40 w 73"/>
                  <a:gd name="T11" fmla="*/ 0 h 80"/>
                  <a:gd name="T12" fmla="*/ 40 w 73"/>
                  <a:gd name="T13" fmla="*/ 0 h 80"/>
                  <a:gd name="T14" fmla="*/ 39 w 73"/>
                  <a:gd name="T15" fmla="*/ 0 h 80"/>
                  <a:gd name="T16" fmla="*/ 39 w 73"/>
                  <a:gd name="T17" fmla="*/ 0 h 80"/>
                  <a:gd name="T18" fmla="*/ 38 w 73"/>
                  <a:gd name="T19" fmla="*/ 0 h 80"/>
                  <a:gd name="T20" fmla="*/ 38 w 73"/>
                  <a:gd name="T21" fmla="*/ 0 h 80"/>
                  <a:gd name="T22" fmla="*/ 37 w 73"/>
                  <a:gd name="T23" fmla="*/ 0 h 80"/>
                  <a:gd name="T24" fmla="*/ 36 w 73"/>
                  <a:gd name="T25" fmla="*/ 0 h 80"/>
                  <a:gd name="T26" fmla="*/ 35 w 73"/>
                  <a:gd name="T27" fmla="*/ 0 h 80"/>
                  <a:gd name="T28" fmla="*/ 34 w 73"/>
                  <a:gd name="T29" fmla="*/ 0 h 80"/>
                  <a:gd name="T30" fmla="*/ 33 w 73"/>
                  <a:gd name="T31" fmla="*/ 0 h 80"/>
                  <a:gd name="T32" fmla="*/ 32 w 73"/>
                  <a:gd name="T33" fmla="*/ 0 h 80"/>
                  <a:gd name="T34" fmla="*/ 32 w 73"/>
                  <a:gd name="T35" fmla="*/ 0 h 80"/>
                  <a:gd name="T36" fmla="*/ 32 w 73"/>
                  <a:gd name="T37" fmla="*/ 0 h 80"/>
                  <a:gd name="T38" fmla="*/ 32 w 73"/>
                  <a:gd name="T39" fmla="*/ 0 h 80"/>
                  <a:gd name="T40" fmla="*/ 31 w 73"/>
                  <a:gd name="T41" fmla="*/ 0 h 80"/>
                  <a:gd name="T42" fmla="*/ 31 w 73"/>
                  <a:gd name="T43" fmla="*/ 0 h 80"/>
                  <a:gd name="T44" fmla="*/ 30 w 73"/>
                  <a:gd name="T45" fmla="*/ 0 h 80"/>
                  <a:gd name="T46" fmla="*/ 0 w 73"/>
                  <a:gd name="T47" fmla="*/ 37 h 80"/>
                  <a:gd name="T48" fmla="*/ 12 w 73"/>
                  <a:gd name="T49" fmla="*/ 64 h 80"/>
                  <a:gd name="T50" fmla="*/ 7 w 73"/>
                  <a:gd name="T51" fmla="*/ 69 h 80"/>
                  <a:gd name="T52" fmla="*/ 7 w 73"/>
                  <a:gd name="T53" fmla="*/ 77 h 80"/>
                  <a:gd name="T54" fmla="*/ 14 w 73"/>
                  <a:gd name="T55" fmla="*/ 77 h 80"/>
                  <a:gd name="T56" fmla="*/ 21 w 73"/>
                  <a:gd name="T57" fmla="*/ 70 h 80"/>
                  <a:gd name="T58" fmla="*/ 36 w 73"/>
                  <a:gd name="T59" fmla="*/ 73 h 80"/>
                  <a:gd name="T60" fmla="*/ 52 w 73"/>
                  <a:gd name="T61" fmla="*/ 70 h 80"/>
                  <a:gd name="T62" fmla="*/ 58 w 73"/>
                  <a:gd name="T63" fmla="*/ 77 h 80"/>
                  <a:gd name="T64" fmla="*/ 66 w 73"/>
                  <a:gd name="T65" fmla="*/ 77 h 80"/>
                  <a:gd name="T66" fmla="*/ 66 w 73"/>
                  <a:gd name="T67" fmla="*/ 69 h 80"/>
                  <a:gd name="T68" fmla="*/ 61 w 73"/>
                  <a:gd name="T69" fmla="*/ 64 h 80"/>
                  <a:gd name="T70" fmla="*/ 73 w 73"/>
                  <a:gd name="T71" fmla="*/ 37 h 80"/>
                  <a:gd name="T72" fmla="*/ 43 w 73"/>
                  <a:gd name="T73" fmla="*/ 0 h 80"/>
                  <a:gd name="T74" fmla="*/ 36 w 73"/>
                  <a:gd name="T75" fmla="*/ 65 h 80"/>
                  <a:gd name="T76" fmla="*/ 8 w 73"/>
                  <a:gd name="T77" fmla="*/ 37 h 80"/>
                  <a:gd name="T78" fmla="*/ 36 w 73"/>
                  <a:gd name="T79" fmla="*/ 8 h 80"/>
                  <a:gd name="T80" fmla="*/ 64 w 73"/>
                  <a:gd name="T81" fmla="*/ 37 h 80"/>
                  <a:gd name="T82" fmla="*/ 36 w 73"/>
                  <a:gd name="T83" fmla="*/ 65 h 8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3" h="80">
                    <a:moveTo>
                      <a:pt x="43" y="0"/>
                    </a:moveTo>
                    <a:cubicBezTo>
                      <a:pt x="42" y="0"/>
                      <a:pt x="42" y="0"/>
                      <a:pt x="42" y="0"/>
                    </a:cubicBezTo>
                    <a:cubicBezTo>
                      <a:pt x="42" y="0"/>
                      <a:pt x="42" y="0"/>
                      <a:pt x="42" y="0"/>
                    </a:cubicBezTo>
                    <a:cubicBezTo>
                      <a:pt x="42" y="0"/>
                      <a:pt x="41" y="0"/>
                      <a:pt x="41" y="0"/>
                    </a:cubicBezTo>
                    <a:cubicBezTo>
                      <a:pt x="41" y="0"/>
                      <a:pt x="41" y="0"/>
                      <a:pt x="41" y="0"/>
                    </a:cubicBezTo>
                    <a:cubicBezTo>
                      <a:pt x="41" y="0"/>
                      <a:pt x="40" y="0"/>
                      <a:pt x="40" y="0"/>
                    </a:cubicBezTo>
                    <a:cubicBezTo>
                      <a:pt x="40" y="0"/>
                      <a:pt x="40" y="0"/>
                      <a:pt x="40" y="0"/>
                    </a:cubicBezTo>
                    <a:cubicBezTo>
                      <a:pt x="40" y="0"/>
                      <a:pt x="39" y="0"/>
                      <a:pt x="39" y="0"/>
                    </a:cubicBezTo>
                    <a:cubicBezTo>
                      <a:pt x="39" y="0"/>
                      <a:pt x="39" y="0"/>
                      <a:pt x="39" y="0"/>
                    </a:cubicBezTo>
                    <a:cubicBezTo>
                      <a:pt x="39" y="0"/>
                      <a:pt x="38" y="0"/>
                      <a:pt x="38" y="0"/>
                    </a:cubicBezTo>
                    <a:cubicBezTo>
                      <a:pt x="38" y="0"/>
                      <a:pt x="38" y="0"/>
                      <a:pt x="38" y="0"/>
                    </a:cubicBezTo>
                    <a:cubicBezTo>
                      <a:pt x="38" y="0"/>
                      <a:pt x="38" y="0"/>
                      <a:pt x="37" y="0"/>
                    </a:cubicBezTo>
                    <a:cubicBezTo>
                      <a:pt x="37" y="0"/>
                      <a:pt x="37" y="0"/>
                      <a:pt x="36" y="0"/>
                    </a:cubicBezTo>
                    <a:cubicBezTo>
                      <a:pt x="36" y="0"/>
                      <a:pt x="36" y="0"/>
                      <a:pt x="35" y="0"/>
                    </a:cubicBezTo>
                    <a:cubicBezTo>
                      <a:pt x="35" y="0"/>
                      <a:pt x="35" y="0"/>
                      <a:pt x="34" y="0"/>
                    </a:cubicBezTo>
                    <a:cubicBezTo>
                      <a:pt x="34" y="0"/>
                      <a:pt x="34" y="0"/>
                      <a:pt x="33" y="0"/>
                    </a:cubicBezTo>
                    <a:cubicBezTo>
                      <a:pt x="33" y="0"/>
                      <a:pt x="33" y="0"/>
                      <a:pt x="32" y="0"/>
                    </a:cubicBezTo>
                    <a:cubicBezTo>
                      <a:pt x="32" y="0"/>
                      <a:pt x="32" y="0"/>
                      <a:pt x="32" y="0"/>
                    </a:cubicBezTo>
                    <a:cubicBezTo>
                      <a:pt x="32" y="0"/>
                      <a:pt x="32" y="0"/>
                      <a:pt x="32" y="0"/>
                    </a:cubicBezTo>
                    <a:cubicBezTo>
                      <a:pt x="32" y="0"/>
                      <a:pt x="32" y="0"/>
                      <a:pt x="32" y="0"/>
                    </a:cubicBezTo>
                    <a:cubicBezTo>
                      <a:pt x="31" y="0"/>
                      <a:pt x="31" y="0"/>
                      <a:pt x="31" y="0"/>
                    </a:cubicBezTo>
                    <a:cubicBezTo>
                      <a:pt x="31" y="0"/>
                      <a:pt x="31" y="0"/>
                      <a:pt x="31" y="0"/>
                    </a:cubicBezTo>
                    <a:cubicBezTo>
                      <a:pt x="30" y="0"/>
                      <a:pt x="30" y="0"/>
                      <a:pt x="30" y="0"/>
                    </a:cubicBezTo>
                    <a:cubicBezTo>
                      <a:pt x="13" y="4"/>
                      <a:pt x="0" y="19"/>
                      <a:pt x="0" y="37"/>
                    </a:cubicBezTo>
                    <a:cubicBezTo>
                      <a:pt x="0" y="47"/>
                      <a:pt x="4" y="57"/>
                      <a:pt x="12" y="64"/>
                    </a:cubicBezTo>
                    <a:cubicBezTo>
                      <a:pt x="7" y="69"/>
                      <a:pt x="7" y="69"/>
                      <a:pt x="7" y="69"/>
                    </a:cubicBezTo>
                    <a:cubicBezTo>
                      <a:pt x="4" y="71"/>
                      <a:pt x="5" y="77"/>
                      <a:pt x="7" y="77"/>
                    </a:cubicBezTo>
                    <a:cubicBezTo>
                      <a:pt x="9" y="79"/>
                      <a:pt x="12" y="79"/>
                      <a:pt x="14" y="77"/>
                    </a:cubicBezTo>
                    <a:cubicBezTo>
                      <a:pt x="16" y="75"/>
                      <a:pt x="20" y="72"/>
                      <a:pt x="21" y="70"/>
                    </a:cubicBezTo>
                    <a:cubicBezTo>
                      <a:pt x="25" y="72"/>
                      <a:pt x="31" y="73"/>
                      <a:pt x="36" y="73"/>
                    </a:cubicBezTo>
                    <a:cubicBezTo>
                      <a:pt x="42" y="73"/>
                      <a:pt x="47" y="72"/>
                      <a:pt x="52" y="70"/>
                    </a:cubicBezTo>
                    <a:cubicBezTo>
                      <a:pt x="53" y="72"/>
                      <a:pt x="57" y="75"/>
                      <a:pt x="58" y="77"/>
                    </a:cubicBezTo>
                    <a:cubicBezTo>
                      <a:pt x="62" y="80"/>
                      <a:pt x="65" y="77"/>
                      <a:pt x="66" y="77"/>
                    </a:cubicBezTo>
                    <a:cubicBezTo>
                      <a:pt x="68" y="74"/>
                      <a:pt x="68" y="71"/>
                      <a:pt x="66" y="69"/>
                    </a:cubicBezTo>
                    <a:cubicBezTo>
                      <a:pt x="61" y="64"/>
                      <a:pt x="61" y="64"/>
                      <a:pt x="61" y="64"/>
                    </a:cubicBezTo>
                    <a:cubicBezTo>
                      <a:pt x="68" y="57"/>
                      <a:pt x="73" y="47"/>
                      <a:pt x="73" y="37"/>
                    </a:cubicBezTo>
                    <a:cubicBezTo>
                      <a:pt x="73" y="19"/>
                      <a:pt x="60" y="4"/>
                      <a:pt x="43" y="0"/>
                    </a:cubicBezTo>
                    <a:close/>
                    <a:moveTo>
                      <a:pt x="36" y="65"/>
                    </a:moveTo>
                    <a:cubicBezTo>
                      <a:pt x="21" y="65"/>
                      <a:pt x="8" y="52"/>
                      <a:pt x="8" y="37"/>
                    </a:cubicBezTo>
                    <a:cubicBezTo>
                      <a:pt x="8" y="21"/>
                      <a:pt x="21" y="8"/>
                      <a:pt x="36" y="8"/>
                    </a:cubicBezTo>
                    <a:cubicBezTo>
                      <a:pt x="52" y="8"/>
                      <a:pt x="64" y="21"/>
                      <a:pt x="64" y="37"/>
                    </a:cubicBezTo>
                    <a:cubicBezTo>
                      <a:pt x="64" y="52"/>
                      <a:pt x="52" y="65"/>
                      <a:pt x="36" y="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13765">
                  <a:defRPr/>
                </a:pPr>
                <a:endParaRPr lang="en-US" sz="2400"/>
              </a:p>
            </p:txBody>
          </p:sp>
          <p:sp>
            <p:nvSpPr>
              <p:cNvPr id="60" name="Freeform 114"/>
              <p:cNvSpPr/>
              <p:nvPr/>
            </p:nvSpPr>
            <p:spPr bwMode="auto">
              <a:xfrm>
                <a:off x="7502526" y="2405063"/>
                <a:ext cx="98425" cy="90488"/>
              </a:xfrm>
              <a:custGeom>
                <a:gdLst>
                  <a:gd name="T0" fmla="*/ 6 w 26"/>
                  <a:gd name="T1" fmla="*/ 24 h 24"/>
                  <a:gd name="T2" fmla="*/ 26 w 26"/>
                  <a:gd name="T3" fmla="*/ 8 h 24"/>
                  <a:gd name="T4" fmla="*/ 25 w 26"/>
                  <a:gd name="T5" fmla="*/ 7 h 24"/>
                  <a:gd name="T6" fmla="*/ 7 w 26"/>
                  <a:gd name="T7" fmla="*/ 4 h 24"/>
                  <a:gd name="T8" fmla="*/ 5 w 26"/>
                  <a:gd name="T9" fmla="*/ 22 h 24"/>
                  <a:gd name="T10" fmla="*/ 6 w 26"/>
                  <a:gd name="T11" fmla="*/ 24 h 24"/>
                </a:gdLst>
                <a:cxnLst>
                  <a:cxn ang="0">
                    <a:pos x="T0" y="T1"/>
                  </a:cxn>
                  <a:cxn ang="0">
                    <a:pos x="T2" y="T3"/>
                  </a:cxn>
                  <a:cxn ang="0">
                    <a:pos x="T4" y="T5"/>
                  </a:cxn>
                  <a:cxn ang="0">
                    <a:pos x="T6" y="T7"/>
                  </a:cxn>
                  <a:cxn ang="0">
                    <a:pos x="T8" y="T9"/>
                  </a:cxn>
                  <a:cxn ang="0">
                    <a:pos x="T10" y="T11"/>
                  </a:cxn>
                </a:cxnLst>
                <a:rect l="0" t="0" r="r" b="b"/>
                <a:pathLst>
                  <a:path w="26" h="24">
                    <a:moveTo>
                      <a:pt x="6" y="24"/>
                    </a:moveTo>
                    <a:cubicBezTo>
                      <a:pt x="11" y="17"/>
                      <a:pt x="18" y="11"/>
                      <a:pt x="26" y="8"/>
                    </a:cubicBezTo>
                    <a:cubicBezTo>
                      <a:pt x="26" y="7"/>
                      <a:pt x="25" y="7"/>
                      <a:pt x="25" y="7"/>
                    </a:cubicBezTo>
                    <a:cubicBezTo>
                      <a:pt x="21" y="1"/>
                      <a:pt x="13" y="0"/>
                      <a:pt x="7" y="4"/>
                    </a:cubicBezTo>
                    <a:cubicBezTo>
                      <a:pt x="1" y="8"/>
                      <a:pt x="0" y="17"/>
                      <a:pt x="5" y="22"/>
                    </a:cubicBezTo>
                    <a:cubicBezTo>
                      <a:pt x="5" y="23"/>
                      <a:pt x="6" y="23"/>
                      <a:pt x="6"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13765">
                  <a:defRPr/>
                </a:pPr>
                <a:endParaRPr lang="en-US" sz="2400"/>
              </a:p>
            </p:txBody>
          </p:sp>
          <p:sp>
            <p:nvSpPr>
              <p:cNvPr id="61" name="Freeform 115"/>
              <p:cNvSpPr/>
              <p:nvPr/>
            </p:nvSpPr>
            <p:spPr bwMode="auto">
              <a:xfrm>
                <a:off x="7650163" y="2476501"/>
                <a:ext cx="11113" cy="44450"/>
              </a:xfrm>
              <a:custGeom>
                <a:gdLst>
                  <a:gd name="T0" fmla="*/ 1 w 3"/>
                  <a:gd name="T1" fmla="*/ 12 h 12"/>
                  <a:gd name="T2" fmla="*/ 3 w 3"/>
                  <a:gd name="T3" fmla="*/ 10 h 12"/>
                  <a:gd name="T4" fmla="*/ 3 w 3"/>
                  <a:gd name="T5" fmla="*/ 2 h 12"/>
                  <a:gd name="T6" fmla="*/ 1 w 3"/>
                  <a:gd name="T7" fmla="*/ 0 h 12"/>
                  <a:gd name="T8" fmla="*/ 0 w 3"/>
                  <a:gd name="T9" fmla="*/ 2 h 12"/>
                  <a:gd name="T10" fmla="*/ 0 w 3"/>
                  <a:gd name="T11" fmla="*/ 10 h 12"/>
                  <a:gd name="T12" fmla="*/ 1 w 3"/>
                  <a:gd name="T13" fmla="*/ 12 h 12"/>
                </a:gdLst>
                <a:cxnLst>
                  <a:cxn ang="0">
                    <a:pos x="T0" y="T1"/>
                  </a:cxn>
                  <a:cxn ang="0">
                    <a:pos x="T2" y="T3"/>
                  </a:cxn>
                  <a:cxn ang="0">
                    <a:pos x="T4" y="T5"/>
                  </a:cxn>
                  <a:cxn ang="0">
                    <a:pos x="T6" y="T7"/>
                  </a:cxn>
                  <a:cxn ang="0">
                    <a:pos x="T8" y="T9"/>
                  </a:cxn>
                  <a:cxn ang="0">
                    <a:pos x="T10" y="T11"/>
                  </a:cxn>
                  <a:cxn ang="0">
                    <a:pos x="T12" y="T13"/>
                  </a:cxn>
                </a:cxnLst>
                <a:rect l="0" t="0" r="r" b="b"/>
                <a:pathLst>
                  <a:path w="3" h="12">
                    <a:moveTo>
                      <a:pt x="1" y="12"/>
                    </a:moveTo>
                    <a:cubicBezTo>
                      <a:pt x="2" y="12"/>
                      <a:pt x="3" y="11"/>
                      <a:pt x="3" y="10"/>
                    </a:cubicBezTo>
                    <a:cubicBezTo>
                      <a:pt x="3" y="2"/>
                      <a:pt x="3" y="2"/>
                      <a:pt x="3" y="2"/>
                    </a:cubicBezTo>
                    <a:cubicBezTo>
                      <a:pt x="3" y="1"/>
                      <a:pt x="2" y="0"/>
                      <a:pt x="1" y="0"/>
                    </a:cubicBezTo>
                    <a:cubicBezTo>
                      <a:pt x="0" y="0"/>
                      <a:pt x="0" y="1"/>
                      <a:pt x="0" y="2"/>
                    </a:cubicBezTo>
                    <a:cubicBezTo>
                      <a:pt x="0" y="10"/>
                      <a:pt x="0" y="10"/>
                      <a:pt x="0" y="10"/>
                    </a:cubicBezTo>
                    <a:cubicBezTo>
                      <a:pt x="0" y="11"/>
                      <a:pt x="0" y="12"/>
                      <a:pt x="1"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13765">
                  <a:defRPr/>
                </a:pPr>
                <a:endParaRPr lang="en-US" sz="2400"/>
              </a:p>
            </p:txBody>
          </p:sp>
          <p:sp>
            <p:nvSpPr>
              <p:cNvPr id="62" name="Freeform 116"/>
              <p:cNvSpPr/>
              <p:nvPr/>
            </p:nvSpPr>
            <p:spPr bwMode="auto">
              <a:xfrm>
                <a:off x="7551738" y="2570163"/>
                <a:ext cx="44450" cy="11113"/>
              </a:xfrm>
              <a:custGeom>
                <a:gdLst>
                  <a:gd name="T0" fmla="*/ 10 w 12"/>
                  <a:gd name="T1" fmla="*/ 0 h 3"/>
                  <a:gd name="T2" fmla="*/ 2 w 12"/>
                  <a:gd name="T3" fmla="*/ 0 h 3"/>
                  <a:gd name="T4" fmla="*/ 0 w 12"/>
                  <a:gd name="T5" fmla="*/ 2 h 3"/>
                  <a:gd name="T6" fmla="*/ 2 w 12"/>
                  <a:gd name="T7" fmla="*/ 3 h 3"/>
                  <a:gd name="T8" fmla="*/ 10 w 12"/>
                  <a:gd name="T9" fmla="*/ 3 h 3"/>
                  <a:gd name="T10" fmla="*/ 12 w 12"/>
                  <a:gd name="T11" fmla="*/ 2 h 3"/>
                  <a:gd name="T12" fmla="*/ 10 w 12"/>
                  <a:gd name="T13" fmla="*/ 0 h 3"/>
                </a:gdLst>
                <a:cxnLst>
                  <a:cxn ang="0">
                    <a:pos x="T0" y="T1"/>
                  </a:cxn>
                  <a:cxn ang="0">
                    <a:pos x="T2" y="T3"/>
                  </a:cxn>
                  <a:cxn ang="0">
                    <a:pos x="T4" y="T5"/>
                  </a:cxn>
                  <a:cxn ang="0">
                    <a:pos x="T6" y="T7"/>
                  </a:cxn>
                  <a:cxn ang="0">
                    <a:pos x="T8" y="T9"/>
                  </a:cxn>
                  <a:cxn ang="0">
                    <a:pos x="T10" y="T11"/>
                  </a:cxn>
                  <a:cxn ang="0">
                    <a:pos x="T12" y="T13"/>
                  </a:cxn>
                </a:cxnLst>
                <a:rect l="0" t="0" r="r" b="b"/>
                <a:pathLst>
                  <a:path w="12" h="3">
                    <a:moveTo>
                      <a:pt x="10" y="0"/>
                    </a:moveTo>
                    <a:cubicBezTo>
                      <a:pt x="2" y="0"/>
                      <a:pt x="2" y="0"/>
                      <a:pt x="2" y="0"/>
                    </a:cubicBezTo>
                    <a:cubicBezTo>
                      <a:pt x="1" y="0"/>
                      <a:pt x="0" y="1"/>
                      <a:pt x="0" y="2"/>
                    </a:cubicBezTo>
                    <a:cubicBezTo>
                      <a:pt x="0" y="3"/>
                      <a:pt x="1" y="3"/>
                      <a:pt x="2" y="3"/>
                    </a:cubicBezTo>
                    <a:cubicBezTo>
                      <a:pt x="10" y="3"/>
                      <a:pt x="10" y="3"/>
                      <a:pt x="10" y="3"/>
                    </a:cubicBezTo>
                    <a:cubicBezTo>
                      <a:pt x="11" y="3"/>
                      <a:pt x="12" y="3"/>
                      <a:pt x="12" y="2"/>
                    </a:cubicBezTo>
                    <a:cubicBezTo>
                      <a:pt x="12" y="1"/>
                      <a:pt x="11" y="0"/>
                      <a:pt x="1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13765">
                  <a:defRPr/>
                </a:pPr>
                <a:endParaRPr lang="en-US" sz="2400"/>
              </a:p>
            </p:txBody>
          </p:sp>
          <p:sp>
            <p:nvSpPr>
              <p:cNvPr id="64" name="Freeform 117"/>
              <p:cNvSpPr/>
              <p:nvPr/>
            </p:nvSpPr>
            <p:spPr bwMode="auto">
              <a:xfrm>
                <a:off x="7708901" y="2570163"/>
                <a:ext cx="46038" cy="11113"/>
              </a:xfrm>
              <a:custGeom>
                <a:gdLst>
                  <a:gd name="T0" fmla="*/ 10 w 12"/>
                  <a:gd name="T1" fmla="*/ 0 h 3"/>
                  <a:gd name="T2" fmla="*/ 2 w 12"/>
                  <a:gd name="T3" fmla="*/ 0 h 3"/>
                  <a:gd name="T4" fmla="*/ 0 w 12"/>
                  <a:gd name="T5" fmla="*/ 2 h 3"/>
                  <a:gd name="T6" fmla="*/ 2 w 12"/>
                  <a:gd name="T7" fmla="*/ 3 h 3"/>
                  <a:gd name="T8" fmla="*/ 10 w 12"/>
                  <a:gd name="T9" fmla="*/ 3 h 3"/>
                  <a:gd name="T10" fmla="*/ 12 w 12"/>
                  <a:gd name="T11" fmla="*/ 2 h 3"/>
                  <a:gd name="T12" fmla="*/ 10 w 12"/>
                  <a:gd name="T13" fmla="*/ 0 h 3"/>
                </a:gdLst>
                <a:cxnLst>
                  <a:cxn ang="0">
                    <a:pos x="T0" y="T1"/>
                  </a:cxn>
                  <a:cxn ang="0">
                    <a:pos x="T2" y="T3"/>
                  </a:cxn>
                  <a:cxn ang="0">
                    <a:pos x="T4" y="T5"/>
                  </a:cxn>
                  <a:cxn ang="0">
                    <a:pos x="T6" y="T7"/>
                  </a:cxn>
                  <a:cxn ang="0">
                    <a:pos x="T8" y="T9"/>
                  </a:cxn>
                  <a:cxn ang="0">
                    <a:pos x="T10" y="T11"/>
                  </a:cxn>
                  <a:cxn ang="0">
                    <a:pos x="T12" y="T13"/>
                  </a:cxn>
                </a:cxnLst>
                <a:rect l="0" t="0" r="r" b="b"/>
                <a:pathLst>
                  <a:path w="12" h="3">
                    <a:moveTo>
                      <a:pt x="10" y="0"/>
                    </a:moveTo>
                    <a:cubicBezTo>
                      <a:pt x="2" y="0"/>
                      <a:pt x="2" y="0"/>
                      <a:pt x="2" y="0"/>
                    </a:cubicBezTo>
                    <a:cubicBezTo>
                      <a:pt x="1" y="0"/>
                      <a:pt x="0" y="1"/>
                      <a:pt x="0" y="2"/>
                    </a:cubicBezTo>
                    <a:cubicBezTo>
                      <a:pt x="0" y="3"/>
                      <a:pt x="1" y="3"/>
                      <a:pt x="2" y="3"/>
                    </a:cubicBezTo>
                    <a:cubicBezTo>
                      <a:pt x="10" y="3"/>
                      <a:pt x="10" y="3"/>
                      <a:pt x="10" y="3"/>
                    </a:cubicBezTo>
                    <a:cubicBezTo>
                      <a:pt x="11" y="3"/>
                      <a:pt x="12" y="3"/>
                      <a:pt x="12" y="2"/>
                    </a:cubicBezTo>
                    <a:cubicBezTo>
                      <a:pt x="12" y="1"/>
                      <a:pt x="11" y="0"/>
                      <a:pt x="1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13765">
                  <a:defRPr/>
                </a:pPr>
                <a:endParaRPr lang="en-US" sz="2400"/>
              </a:p>
            </p:txBody>
          </p:sp>
          <p:sp>
            <p:nvSpPr>
              <p:cNvPr id="66" name="Freeform 118"/>
              <p:cNvSpPr/>
              <p:nvPr/>
            </p:nvSpPr>
            <p:spPr bwMode="auto">
              <a:xfrm>
                <a:off x="7650163" y="2633663"/>
                <a:ext cx="11113" cy="46038"/>
              </a:xfrm>
              <a:custGeom>
                <a:gdLst>
                  <a:gd name="T0" fmla="*/ 1 w 3"/>
                  <a:gd name="T1" fmla="*/ 0 h 12"/>
                  <a:gd name="T2" fmla="*/ 0 w 3"/>
                  <a:gd name="T3" fmla="*/ 1 h 12"/>
                  <a:gd name="T4" fmla="*/ 0 w 3"/>
                  <a:gd name="T5" fmla="*/ 10 h 12"/>
                  <a:gd name="T6" fmla="*/ 1 w 3"/>
                  <a:gd name="T7" fmla="*/ 12 h 12"/>
                  <a:gd name="T8" fmla="*/ 3 w 3"/>
                  <a:gd name="T9" fmla="*/ 10 h 12"/>
                  <a:gd name="T10" fmla="*/ 3 w 3"/>
                  <a:gd name="T11" fmla="*/ 1 h 12"/>
                  <a:gd name="T12" fmla="*/ 1 w 3"/>
                  <a:gd name="T13" fmla="*/ 0 h 12"/>
                </a:gdLst>
                <a:cxnLst>
                  <a:cxn ang="0">
                    <a:pos x="T0" y="T1"/>
                  </a:cxn>
                  <a:cxn ang="0">
                    <a:pos x="T2" y="T3"/>
                  </a:cxn>
                  <a:cxn ang="0">
                    <a:pos x="T4" y="T5"/>
                  </a:cxn>
                  <a:cxn ang="0">
                    <a:pos x="T6" y="T7"/>
                  </a:cxn>
                  <a:cxn ang="0">
                    <a:pos x="T8" y="T9"/>
                  </a:cxn>
                  <a:cxn ang="0">
                    <a:pos x="T10" y="T11"/>
                  </a:cxn>
                  <a:cxn ang="0">
                    <a:pos x="T12" y="T13"/>
                  </a:cxn>
                </a:cxnLst>
                <a:rect l="0" t="0" r="r" b="b"/>
                <a:pathLst>
                  <a:path w="3" h="12">
                    <a:moveTo>
                      <a:pt x="1" y="0"/>
                    </a:moveTo>
                    <a:cubicBezTo>
                      <a:pt x="0" y="0"/>
                      <a:pt x="0" y="1"/>
                      <a:pt x="0" y="1"/>
                    </a:cubicBezTo>
                    <a:cubicBezTo>
                      <a:pt x="0" y="10"/>
                      <a:pt x="0" y="10"/>
                      <a:pt x="0" y="10"/>
                    </a:cubicBezTo>
                    <a:cubicBezTo>
                      <a:pt x="0" y="11"/>
                      <a:pt x="0" y="12"/>
                      <a:pt x="1" y="12"/>
                    </a:cubicBezTo>
                    <a:cubicBezTo>
                      <a:pt x="2" y="12"/>
                      <a:pt x="3" y="11"/>
                      <a:pt x="3" y="10"/>
                    </a:cubicBezTo>
                    <a:cubicBezTo>
                      <a:pt x="3" y="1"/>
                      <a:pt x="3" y="1"/>
                      <a:pt x="3" y="1"/>
                    </a:cubicBezTo>
                    <a:cubicBezTo>
                      <a:pt x="3" y="1"/>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13765">
                  <a:defRPr/>
                </a:pPr>
                <a:endParaRPr lang="en-US" sz="2400"/>
              </a:p>
            </p:txBody>
          </p:sp>
          <p:sp>
            <p:nvSpPr>
              <p:cNvPr id="67" name="Freeform 119"/>
              <p:cNvSpPr/>
              <p:nvPr/>
            </p:nvSpPr>
            <p:spPr bwMode="auto">
              <a:xfrm>
                <a:off x="7593013" y="2506663"/>
                <a:ext cx="128588" cy="85725"/>
              </a:xfrm>
              <a:custGeom>
                <a:gdLst>
                  <a:gd name="T0" fmla="*/ 18 w 34"/>
                  <a:gd name="T1" fmla="*/ 18 h 23"/>
                  <a:gd name="T2" fmla="*/ 33 w 34"/>
                  <a:gd name="T3" fmla="*/ 3 h 23"/>
                  <a:gd name="T4" fmla="*/ 34 w 34"/>
                  <a:gd name="T5" fmla="*/ 2 h 23"/>
                  <a:gd name="T6" fmla="*/ 33 w 34"/>
                  <a:gd name="T7" fmla="*/ 1 h 23"/>
                  <a:gd name="T8" fmla="*/ 32 w 34"/>
                  <a:gd name="T9" fmla="*/ 0 h 23"/>
                  <a:gd name="T10" fmla="*/ 31 w 34"/>
                  <a:gd name="T11" fmla="*/ 1 h 23"/>
                  <a:gd name="T12" fmla="*/ 20 w 34"/>
                  <a:gd name="T13" fmla="*/ 12 h 23"/>
                  <a:gd name="T14" fmla="*/ 16 w 34"/>
                  <a:gd name="T15" fmla="*/ 16 h 23"/>
                  <a:gd name="T16" fmla="*/ 16 w 34"/>
                  <a:gd name="T17" fmla="*/ 16 h 23"/>
                  <a:gd name="T18" fmla="*/ 16 w 34"/>
                  <a:gd name="T19" fmla="*/ 16 h 23"/>
                  <a:gd name="T20" fmla="*/ 15 w 34"/>
                  <a:gd name="T21" fmla="*/ 15 h 23"/>
                  <a:gd name="T22" fmla="*/ 15 w 34"/>
                  <a:gd name="T23" fmla="*/ 15 h 23"/>
                  <a:gd name="T24" fmla="*/ 15 w 34"/>
                  <a:gd name="T25" fmla="*/ 15 h 23"/>
                  <a:gd name="T26" fmla="*/ 4 w 34"/>
                  <a:gd name="T27" fmla="*/ 7 h 23"/>
                  <a:gd name="T28" fmla="*/ 2 w 34"/>
                  <a:gd name="T29" fmla="*/ 6 h 23"/>
                  <a:gd name="T30" fmla="*/ 1 w 34"/>
                  <a:gd name="T31" fmla="*/ 7 h 23"/>
                  <a:gd name="T32" fmla="*/ 0 w 34"/>
                  <a:gd name="T33" fmla="*/ 9 h 23"/>
                  <a:gd name="T34" fmla="*/ 1 w 34"/>
                  <a:gd name="T35" fmla="*/ 10 h 23"/>
                  <a:gd name="T36" fmla="*/ 13 w 34"/>
                  <a:gd name="T37" fmla="*/ 19 h 23"/>
                  <a:gd name="T38" fmla="*/ 12 w 34"/>
                  <a:gd name="T39" fmla="*/ 20 h 23"/>
                  <a:gd name="T40" fmla="*/ 11 w 34"/>
                  <a:gd name="T41" fmla="*/ 21 h 23"/>
                  <a:gd name="T42" fmla="*/ 12 w 34"/>
                  <a:gd name="T43" fmla="*/ 23 h 23"/>
                  <a:gd name="T44" fmla="*/ 13 w 34"/>
                  <a:gd name="T45" fmla="*/ 23 h 23"/>
                  <a:gd name="T46" fmla="*/ 16 w 34"/>
                  <a:gd name="T47" fmla="*/ 21 h 23"/>
                  <a:gd name="T48" fmla="*/ 17 w 34"/>
                  <a:gd name="T49" fmla="*/ 22 h 23"/>
                  <a:gd name="T50" fmla="*/ 18 w 34"/>
                  <a:gd name="T51" fmla="*/ 23 h 23"/>
                  <a:gd name="T52" fmla="*/ 20 w 34"/>
                  <a:gd name="T53" fmla="*/ 23 h 23"/>
                  <a:gd name="T54" fmla="*/ 21 w 34"/>
                  <a:gd name="T55" fmla="*/ 21 h 23"/>
                  <a:gd name="T56" fmla="*/ 21 w 34"/>
                  <a:gd name="T57" fmla="*/ 19 h 23"/>
                  <a:gd name="T58" fmla="*/ 18 w 34"/>
                  <a:gd name="T59" fmla="*/ 18 h 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4" h="23">
                    <a:moveTo>
                      <a:pt x="18" y="18"/>
                    </a:moveTo>
                    <a:cubicBezTo>
                      <a:pt x="33" y="3"/>
                      <a:pt x="33" y="3"/>
                      <a:pt x="33" y="3"/>
                    </a:cubicBezTo>
                    <a:cubicBezTo>
                      <a:pt x="33" y="3"/>
                      <a:pt x="34" y="2"/>
                      <a:pt x="34" y="2"/>
                    </a:cubicBezTo>
                    <a:cubicBezTo>
                      <a:pt x="34" y="2"/>
                      <a:pt x="33" y="1"/>
                      <a:pt x="33" y="1"/>
                    </a:cubicBezTo>
                    <a:cubicBezTo>
                      <a:pt x="33" y="1"/>
                      <a:pt x="32" y="0"/>
                      <a:pt x="32" y="0"/>
                    </a:cubicBezTo>
                    <a:cubicBezTo>
                      <a:pt x="32" y="0"/>
                      <a:pt x="31" y="1"/>
                      <a:pt x="31" y="1"/>
                    </a:cubicBezTo>
                    <a:cubicBezTo>
                      <a:pt x="20" y="12"/>
                      <a:pt x="20" y="12"/>
                      <a:pt x="20" y="12"/>
                    </a:cubicBezTo>
                    <a:cubicBezTo>
                      <a:pt x="16" y="16"/>
                      <a:pt x="16" y="16"/>
                      <a:pt x="16" y="16"/>
                    </a:cubicBezTo>
                    <a:cubicBezTo>
                      <a:pt x="16" y="16"/>
                      <a:pt x="16" y="16"/>
                      <a:pt x="16" y="16"/>
                    </a:cubicBezTo>
                    <a:cubicBezTo>
                      <a:pt x="16" y="16"/>
                      <a:pt x="16" y="16"/>
                      <a:pt x="16" y="16"/>
                    </a:cubicBezTo>
                    <a:cubicBezTo>
                      <a:pt x="15" y="15"/>
                      <a:pt x="15" y="15"/>
                      <a:pt x="15" y="15"/>
                    </a:cubicBezTo>
                    <a:cubicBezTo>
                      <a:pt x="15" y="15"/>
                      <a:pt x="15" y="15"/>
                      <a:pt x="15" y="15"/>
                    </a:cubicBezTo>
                    <a:cubicBezTo>
                      <a:pt x="15" y="15"/>
                      <a:pt x="15" y="15"/>
                      <a:pt x="15" y="15"/>
                    </a:cubicBezTo>
                    <a:cubicBezTo>
                      <a:pt x="4" y="7"/>
                      <a:pt x="4" y="7"/>
                      <a:pt x="4" y="7"/>
                    </a:cubicBezTo>
                    <a:cubicBezTo>
                      <a:pt x="3" y="6"/>
                      <a:pt x="3" y="6"/>
                      <a:pt x="2" y="6"/>
                    </a:cubicBezTo>
                    <a:cubicBezTo>
                      <a:pt x="2" y="6"/>
                      <a:pt x="1" y="7"/>
                      <a:pt x="1" y="7"/>
                    </a:cubicBezTo>
                    <a:cubicBezTo>
                      <a:pt x="0" y="8"/>
                      <a:pt x="0" y="8"/>
                      <a:pt x="0" y="9"/>
                    </a:cubicBezTo>
                    <a:cubicBezTo>
                      <a:pt x="0" y="9"/>
                      <a:pt x="1" y="10"/>
                      <a:pt x="1" y="10"/>
                    </a:cubicBezTo>
                    <a:cubicBezTo>
                      <a:pt x="13" y="19"/>
                      <a:pt x="13" y="19"/>
                      <a:pt x="13" y="19"/>
                    </a:cubicBezTo>
                    <a:cubicBezTo>
                      <a:pt x="12" y="20"/>
                      <a:pt x="12" y="20"/>
                      <a:pt x="12" y="20"/>
                    </a:cubicBezTo>
                    <a:cubicBezTo>
                      <a:pt x="11" y="21"/>
                      <a:pt x="11" y="21"/>
                      <a:pt x="11" y="21"/>
                    </a:cubicBezTo>
                    <a:cubicBezTo>
                      <a:pt x="11" y="22"/>
                      <a:pt x="11" y="22"/>
                      <a:pt x="12" y="23"/>
                    </a:cubicBezTo>
                    <a:cubicBezTo>
                      <a:pt x="12" y="23"/>
                      <a:pt x="12" y="23"/>
                      <a:pt x="13" y="23"/>
                    </a:cubicBezTo>
                    <a:cubicBezTo>
                      <a:pt x="16" y="21"/>
                      <a:pt x="16" y="21"/>
                      <a:pt x="16" y="21"/>
                    </a:cubicBezTo>
                    <a:cubicBezTo>
                      <a:pt x="17" y="22"/>
                      <a:pt x="17" y="22"/>
                      <a:pt x="17" y="22"/>
                    </a:cubicBezTo>
                    <a:cubicBezTo>
                      <a:pt x="18" y="23"/>
                      <a:pt x="18" y="23"/>
                      <a:pt x="18" y="23"/>
                    </a:cubicBezTo>
                    <a:cubicBezTo>
                      <a:pt x="18" y="23"/>
                      <a:pt x="19" y="23"/>
                      <a:pt x="20" y="23"/>
                    </a:cubicBezTo>
                    <a:cubicBezTo>
                      <a:pt x="21" y="23"/>
                      <a:pt x="22" y="22"/>
                      <a:pt x="21" y="21"/>
                    </a:cubicBezTo>
                    <a:cubicBezTo>
                      <a:pt x="21" y="20"/>
                      <a:pt x="21" y="20"/>
                      <a:pt x="21" y="19"/>
                    </a:cubicBezTo>
                    <a:lnTo>
                      <a:pt x="18"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13765">
                  <a:defRPr/>
                </a:pPr>
                <a:endParaRPr lang="en-US" sz="2400"/>
              </a:p>
            </p:txBody>
          </p:sp>
        </p:grpSp>
      </p:grpSp>
      <p:grpSp>
        <p:nvGrpSpPr>
          <p:cNvPr id="48160" name="Group 23"/>
          <p:cNvGrpSpPr/>
          <p:nvPr/>
        </p:nvGrpSpPr>
        <p:grpSpPr>
          <a:xfrm>
            <a:off x="4753158" y="4911727"/>
            <a:ext cx="1065070" cy="1962150"/>
            <a:chOff x="4752324" y="4911075"/>
            <a:chExt cx="1066423" cy="1963149"/>
          </a:xfrm>
        </p:grpSpPr>
        <p:grpSp>
          <p:nvGrpSpPr>
            <p:cNvPr id="48161" name="Group 45"/>
            <p:cNvGrpSpPr/>
            <p:nvPr/>
          </p:nvGrpSpPr>
          <p:grpSpPr>
            <a:xfrm>
              <a:off x="4752324" y="4911075"/>
              <a:ext cx="1066423" cy="1963149"/>
              <a:chOff x="4752324" y="4894851"/>
              <a:chExt cx="1066423" cy="1963149"/>
            </a:xfrm>
          </p:grpSpPr>
          <p:sp>
            <p:nvSpPr>
              <p:cNvPr id="48" name="Freeform 16"/>
              <p:cNvSpPr/>
              <p:nvPr/>
            </p:nvSpPr>
            <p:spPr bwMode="auto">
              <a:xfrm rot="5400000">
                <a:off x="4980068" y="6019321"/>
                <a:ext cx="1508893" cy="168466"/>
              </a:xfrm>
              <a:custGeom>
                <a:gdLst>
                  <a:gd name="T0" fmla="*/ 0 w 552"/>
                  <a:gd name="T1" fmla="*/ 47 h 47"/>
                  <a:gd name="T2" fmla="*/ 0 w 552"/>
                  <a:gd name="T3" fmla="*/ 21 h 47"/>
                  <a:gd name="T4" fmla="*/ 11 w 552"/>
                  <a:gd name="T5" fmla="*/ 0 h 47"/>
                  <a:gd name="T6" fmla="*/ 552 w 552"/>
                  <a:gd name="T7" fmla="*/ 0 h 47"/>
                </a:gdLst>
                <a:cxnLst>
                  <a:cxn ang="0">
                    <a:pos x="T0" y="T1"/>
                  </a:cxn>
                  <a:cxn ang="0">
                    <a:pos x="T2" y="T3"/>
                  </a:cxn>
                  <a:cxn ang="0">
                    <a:pos x="T4" y="T5"/>
                  </a:cxn>
                  <a:cxn ang="0">
                    <a:pos x="T6" y="T7"/>
                  </a:cxn>
                </a:cxnLst>
                <a:rect l="0" t="0" r="r" b="b"/>
                <a:pathLst>
                  <a:path w="552" h="47">
                    <a:moveTo>
                      <a:pt x="0" y="47"/>
                    </a:moveTo>
                    <a:cubicBezTo>
                      <a:pt x="0" y="21"/>
                      <a:pt x="0" y="21"/>
                      <a:pt x="0" y="21"/>
                    </a:cubicBezTo>
                    <a:cubicBezTo>
                      <a:pt x="0" y="7"/>
                      <a:pt x="4" y="0"/>
                      <a:pt x="11" y="0"/>
                    </a:cubicBezTo>
                    <a:cubicBezTo>
                      <a:pt x="552" y="0"/>
                      <a:pt x="552" y="0"/>
                      <a:pt x="552" y="0"/>
                    </a:cubicBezTo>
                  </a:path>
                </a:pathLst>
              </a:custGeom>
              <a:noFill/>
              <a:ln w="85725" cap="flat">
                <a:solidFill>
                  <a:srgbClr val="FFD277"/>
                </a:solidFill>
                <a:prstDash val="solid"/>
                <a:miter lim="800000"/>
              </a:ln>
            </p:spPr>
            <p:txBody>
              <a:bodyPr lIns="162510" tIns="81255" rIns="162510" bIns="81255"/>
              <a:lstStyle/>
              <a:p>
                <a:pPr defTabSz="913765">
                  <a:defRPr/>
                </a:pPr>
                <a:endParaRPr lang="en-US" sz="2400"/>
              </a:p>
            </p:txBody>
          </p:sp>
          <p:sp>
            <p:nvSpPr>
              <p:cNvPr id="49" name="Oval 10"/>
              <p:cNvSpPr>
                <a:spLocks noChangeArrowheads="1"/>
              </p:cNvSpPr>
              <p:nvPr/>
            </p:nvSpPr>
            <p:spPr bwMode="auto">
              <a:xfrm rot="5400000">
                <a:off x="4751813" y="4895362"/>
                <a:ext cx="906925" cy="905903"/>
              </a:xfrm>
              <a:prstGeom prst="ellipse">
                <a:avLst/>
              </a:prstGeom>
              <a:solidFill>
                <a:srgbClr val="FFD277"/>
              </a:solidFill>
              <a:ln w="9525" cap="flat">
                <a:noFill/>
                <a:prstDash val="solid"/>
                <a:miter lim="800000"/>
              </a:ln>
            </p:spPr>
            <p:txBody>
              <a:bodyPr lIns="162510" tIns="81255" rIns="162510" bIns="81255"/>
              <a:lstStyle>
                <a:lvl1pPr>
                  <a:defRPr>
                    <a:solidFill>
                      <a:schemeClr val="tx1"/>
                    </a:solidFill>
                    <a:latin typeface="Calibri"/>
                  </a:defRPr>
                </a:lvl1pPr>
                <a:lvl2pPr marL="742950" indent="-285750">
                  <a:defRPr>
                    <a:solidFill>
                      <a:schemeClr val="tx1"/>
                    </a:solidFill>
                    <a:latin typeface="Calibri"/>
                  </a:defRPr>
                </a:lvl2pPr>
                <a:lvl3pPr marL="1143000" indent="-228600">
                  <a:defRPr>
                    <a:solidFill>
                      <a:schemeClr val="tx1"/>
                    </a:solidFill>
                    <a:latin typeface="Calibri"/>
                  </a:defRPr>
                </a:lvl3pPr>
                <a:lvl4pPr marL="1600200" indent="-228600">
                  <a:defRPr>
                    <a:solidFill>
                      <a:schemeClr val="tx1"/>
                    </a:solidFill>
                    <a:latin typeface="Calibri"/>
                  </a:defRPr>
                </a:lvl4pPr>
                <a:lvl5pPr marL="2057400" indent="-228600">
                  <a:defRPr>
                    <a:solidFill>
                      <a:schemeClr val="tx1"/>
                    </a:solidFill>
                    <a:latin typeface="Calibri"/>
                  </a:defRPr>
                </a:lvl5pPr>
                <a:lvl6pPr marL="2514600" indent="-228600" defTabSz="912495" fontAlgn="base">
                  <a:spcBef>
                    <a:spcPct val="0"/>
                  </a:spcBef>
                  <a:spcAft>
                    <a:spcPct val="0"/>
                  </a:spcAft>
                  <a:defRPr>
                    <a:solidFill>
                      <a:schemeClr val="tx1"/>
                    </a:solidFill>
                    <a:latin typeface="Calibri"/>
                  </a:defRPr>
                </a:lvl6pPr>
                <a:lvl7pPr marL="2971800" indent="-228600" defTabSz="912495" fontAlgn="base">
                  <a:spcBef>
                    <a:spcPct val="0"/>
                  </a:spcBef>
                  <a:spcAft>
                    <a:spcPct val="0"/>
                  </a:spcAft>
                  <a:defRPr>
                    <a:solidFill>
                      <a:schemeClr val="tx1"/>
                    </a:solidFill>
                    <a:latin typeface="Calibri"/>
                  </a:defRPr>
                </a:lvl7pPr>
                <a:lvl8pPr marL="3429000" indent="-228600" defTabSz="912495" fontAlgn="base">
                  <a:spcBef>
                    <a:spcPct val="0"/>
                  </a:spcBef>
                  <a:spcAft>
                    <a:spcPct val="0"/>
                  </a:spcAft>
                  <a:defRPr>
                    <a:solidFill>
                      <a:schemeClr val="tx1"/>
                    </a:solidFill>
                    <a:latin typeface="Calibri"/>
                  </a:defRPr>
                </a:lvl8pPr>
                <a:lvl9pPr marL="3886200" indent="-228600" defTabSz="912495" fontAlgn="base">
                  <a:spcBef>
                    <a:spcPct val="0"/>
                  </a:spcBef>
                  <a:spcAft>
                    <a:spcPct val="0"/>
                  </a:spcAft>
                  <a:defRPr>
                    <a:solidFill>
                      <a:schemeClr val="tx1"/>
                    </a:solidFill>
                    <a:latin typeface="Calibri"/>
                  </a:defRPr>
                </a:lvl9pPr>
              </a:lstStyle>
              <a:p>
                <a:pPr eaLnBrk="1" hangingPunct="1"/>
                <a:endParaRPr lang="zh-CN" altLang="zh-CN" sz="2400"/>
              </a:p>
            </p:txBody>
          </p:sp>
        </p:grpSp>
        <p:sp>
          <p:nvSpPr>
            <p:cNvPr id="48151" name="Freeform 18"/>
            <p:cNvSpPr/>
            <p:nvPr/>
          </p:nvSpPr>
          <p:spPr bwMode="auto">
            <a:xfrm>
              <a:off x="5014047" y="5144797"/>
              <a:ext cx="413624" cy="413623"/>
            </a:xfrm>
            <a:custGeom>
              <a:gdLst>
                <a:gd name="T0" fmla="*/ 305622 w 360"/>
                <a:gd name="T1" fmla="*/ 413623 h 360"/>
                <a:gd name="T2" fmla="*/ 337793 w 360"/>
                <a:gd name="T3" fmla="*/ 380303 h 360"/>
                <a:gd name="T4" fmla="*/ 281494 w 360"/>
                <a:gd name="T5" fmla="*/ 178088 h 360"/>
                <a:gd name="T6" fmla="*/ 365368 w 360"/>
                <a:gd name="T7" fmla="*/ 94214 h 360"/>
                <a:gd name="T8" fmla="*/ 390645 w 360"/>
                <a:gd name="T9" fmla="*/ 21830 h 360"/>
                <a:gd name="T10" fmla="*/ 319410 w 360"/>
                <a:gd name="T11" fmla="*/ 48256 h 360"/>
                <a:gd name="T12" fmla="*/ 235536 w 360"/>
                <a:gd name="T13" fmla="*/ 132130 h 360"/>
                <a:gd name="T14" fmla="*/ 32171 w 360"/>
                <a:gd name="T15" fmla="*/ 74682 h 360"/>
                <a:gd name="T16" fmla="*/ 0 w 360"/>
                <a:gd name="T17" fmla="*/ 108002 h 360"/>
                <a:gd name="T18" fmla="*/ 170045 w 360"/>
                <a:gd name="T19" fmla="*/ 197620 h 360"/>
                <a:gd name="T20" fmla="*/ 112598 w 360"/>
                <a:gd name="T21" fmla="*/ 255068 h 360"/>
                <a:gd name="T22" fmla="*/ 43660 w 360"/>
                <a:gd name="T23" fmla="*/ 259663 h 360"/>
                <a:gd name="T24" fmla="*/ 10341 w 360"/>
                <a:gd name="T25" fmla="*/ 291834 h 360"/>
                <a:gd name="T26" fmla="*/ 91916 w 360"/>
                <a:gd name="T27" fmla="*/ 321707 h 360"/>
                <a:gd name="T28" fmla="*/ 120640 w 360"/>
                <a:gd name="T29" fmla="*/ 402133 h 360"/>
                <a:gd name="T30" fmla="*/ 153960 w 360"/>
                <a:gd name="T31" fmla="*/ 369963 h 360"/>
                <a:gd name="T32" fmla="*/ 157407 w 360"/>
                <a:gd name="T33" fmla="*/ 301026 h 360"/>
                <a:gd name="T34" fmla="*/ 216004 w 360"/>
                <a:gd name="T35" fmla="*/ 242429 h 360"/>
                <a:gd name="T36" fmla="*/ 305622 w 360"/>
                <a:gd name="T37" fmla="*/ 413623 h 36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60" h="360">
                  <a:moveTo>
                    <a:pt x="266" y="360"/>
                  </a:moveTo>
                  <a:cubicBezTo>
                    <a:pt x="294" y="331"/>
                    <a:pt x="294" y="331"/>
                    <a:pt x="294" y="331"/>
                  </a:cubicBezTo>
                  <a:cubicBezTo>
                    <a:pt x="245" y="155"/>
                    <a:pt x="245" y="155"/>
                    <a:pt x="245" y="155"/>
                  </a:cubicBezTo>
                  <a:cubicBezTo>
                    <a:pt x="318" y="82"/>
                    <a:pt x="318" y="82"/>
                    <a:pt x="318" y="82"/>
                  </a:cubicBezTo>
                  <a:cubicBezTo>
                    <a:pt x="318" y="82"/>
                    <a:pt x="360" y="39"/>
                    <a:pt x="340" y="19"/>
                  </a:cubicBezTo>
                  <a:cubicBezTo>
                    <a:pt x="320" y="0"/>
                    <a:pt x="278" y="42"/>
                    <a:pt x="278" y="42"/>
                  </a:cubicBezTo>
                  <a:cubicBezTo>
                    <a:pt x="205" y="115"/>
                    <a:pt x="205" y="115"/>
                    <a:pt x="205" y="115"/>
                  </a:cubicBezTo>
                  <a:cubicBezTo>
                    <a:pt x="28" y="65"/>
                    <a:pt x="28" y="65"/>
                    <a:pt x="28" y="65"/>
                  </a:cubicBezTo>
                  <a:cubicBezTo>
                    <a:pt x="0" y="94"/>
                    <a:pt x="0" y="94"/>
                    <a:pt x="0" y="94"/>
                  </a:cubicBezTo>
                  <a:cubicBezTo>
                    <a:pt x="148" y="172"/>
                    <a:pt x="148" y="172"/>
                    <a:pt x="148" y="172"/>
                  </a:cubicBezTo>
                  <a:cubicBezTo>
                    <a:pt x="98" y="222"/>
                    <a:pt x="98" y="222"/>
                    <a:pt x="98" y="222"/>
                  </a:cubicBezTo>
                  <a:cubicBezTo>
                    <a:pt x="38" y="226"/>
                    <a:pt x="38" y="226"/>
                    <a:pt x="38" y="226"/>
                  </a:cubicBezTo>
                  <a:cubicBezTo>
                    <a:pt x="9" y="254"/>
                    <a:pt x="9" y="254"/>
                    <a:pt x="9" y="254"/>
                  </a:cubicBezTo>
                  <a:cubicBezTo>
                    <a:pt x="80" y="280"/>
                    <a:pt x="80" y="280"/>
                    <a:pt x="80" y="280"/>
                  </a:cubicBezTo>
                  <a:cubicBezTo>
                    <a:pt x="105" y="350"/>
                    <a:pt x="105" y="350"/>
                    <a:pt x="105" y="350"/>
                  </a:cubicBezTo>
                  <a:cubicBezTo>
                    <a:pt x="134" y="322"/>
                    <a:pt x="134" y="322"/>
                    <a:pt x="134" y="322"/>
                  </a:cubicBezTo>
                  <a:cubicBezTo>
                    <a:pt x="137" y="262"/>
                    <a:pt x="137" y="262"/>
                    <a:pt x="137" y="262"/>
                  </a:cubicBezTo>
                  <a:cubicBezTo>
                    <a:pt x="188" y="211"/>
                    <a:pt x="188" y="211"/>
                    <a:pt x="188" y="211"/>
                  </a:cubicBezTo>
                  <a:lnTo>
                    <a:pt x="266" y="36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grpSp>
      <p:grpSp>
        <p:nvGrpSpPr>
          <p:cNvPr id="48162" name="Group 24"/>
          <p:cNvGrpSpPr/>
          <p:nvPr/>
        </p:nvGrpSpPr>
        <p:grpSpPr>
          <a:xfrm>
            <a:off x="6315048" y="4911727"/>
            <a:ext cx="1077767" cy="1962151"/>
            <a:chOff x="6314302" y="4911074"/>
            <a:chExt cx="1078089" cy="1963151"/>
          </a:xfrm>
        </p:grpSpPr>
        <p:grpSp>
          <p:nvGrpSpPr>
            <p:cNvPr id="48163" name="Group 26"/>
            <p:cNvGrpSpPr/>
            <p:nvPr/>
          </p:nvGrpSpPr>
          <p:grpSpPr>
            <a:xfrm>
              <a:off x="6314302" y="4911074"/>
              <a:ext cx="1078089" cy="1963151"/>
              <a:chOff x="6314302" y="4894850"/>
              <a:chExt cx="1078089" cy="1963151"/>
            </a:xfrm>
          </p:grpSpPr>
          <p:sp>
            <p:nvSpPr>
              <p:cNvPr id="29" name="Freeform 15"/>
              <p:cNvSpPr/>
              <p:nvPr/>
            </p:nvSpPr>
            <p:spPr bwMode="auto">
              <a:xfrm rot="5400000">
                <a:off x="5645594" y="6017815"/>
                <a:ext cx="1508894" cy="171478"/>
              </a:xfrm>
              <a:custGeom>
                <a:gdLst>
                  <a:gd name="T0" fmla="*/ 0 w 552"/>
                  <a:gd name="T1" fmla="*/ 0 h 48"/>
                  <a:gd name="T2" fmla="*/ 0 w 552"/>
                  <a:gd name="T3" fmla="*/ 27 h 48"/>
                  <a:gd name="T4" fmla="*/ 11 w 552"/>
                  <a:gd name="T5" fmla="*/ 47 h 48"/>
                  <a:gd name="T6" fmla="*/ 552 w 552"/>
                  <a:gd name="T7" fmla="*/ 47 h 48"/>
                </a:gdLst>
                <a:cxnLst>
                  <a:cxn ang="0">
                    <a:pos x="T0" y="T1"/>
                  </a:cxn>
                  <a:cxn ang="0">
                    <a:pos x="T2" y="T3"/>
                  </a:cxn>
                  <a:cxn ang="0">
                    <a:pos x="T4" y="T5"/>
                  </a:cxn>
                  <a:cxn ang="0">
                    <a:pos x="T6" y="T7"/>
                  </a:cxn>
                </a:cxnLst>
                <a:rect l="0" t="0" r="r" b="b"/>
                <a:pathLst>
                  <a:path w="552" h="48">
                    <a:moveTo>
                      <a:pt x="0" y="0"/>
                    </a:moveTo>
                    <a:cubicBezTo>
                      <a:pt x="0" y="27"/>
                      <a:pt x="0" y="27"/>
                      <a:pt x="0" y="27"/>
                    </a:cubicBezTo>
                    <a:cubicBezTo>
                      <a:pt x="0" y="40"/>
                      <a:pt x="4" y="48"/>
                      <a:pt x="11" y="47"/>
                    </a:cubicBezTo>
                    <a:cubicBezTo>
                      <a:pt x="552" y="47"/>
                      <a:pt x="552" y="47"/>
                      <a:pt x="552" y="47"/>
                    </a:cubicBezTo>
                  </a:path>
                </a:pathLst>
              </a:custGeom>
              <a:noFill/>
              <a:ln w="85725" cap="flat">
                <a:solidFill>
                  <a:srgbClr val="6ADBD9"/>
                </a:solidFill>
                <a:prstDash val="solid"/>
                <a:miter lim="800000"/>
              </a:ln>
              <a:extLst>
                <a:ext uri="{909E8E84-426E-40DD-AFC4-6F175D3DCCD1}">
                  <a14:hiddenFill xmlns:a14="http://schemas.microsoft.com/office/drawing/2010/main">
                    <a:solidFill>
                      <a:srgbClr val="FFFFFF"/>
                    </a:solidFill>
                  </a14:hiddenFill>
                </a:ext>
              </a:extLst>
            </p:spPr>
            <p:txBody>
              <a:bodyPr lIns="162510" tIns="81255" rIns="162510" bIns="81255"/>
              <a:lstStyle/>
              <a:p>
                <a:pPr defTabSz="913765">
                  <a:defRPr/>
                </a:pPr>
                <a:endParaRPr lang="en-US" sz="2400"/>
              </a:p>
            </p:txBody>
          </p:sp>
          <p:sp>
            <p:nvSpPr>
              <p:cNvPr id="30" name="Oval 9"/>
              <p:cNvSpPr>
                <a:spLocks noChangeArrowheads="1"/>
              </p:cNvSpPr>
              <p:nvPr/>
            </p:nvSpPr>
            <p:spPr bwMode="auto">
              <a:xfrm rot="5400000">
                <a:off x="6482447" y="4891831"/>
                <a:ext cx="906925" cy="912962"/>
              </a:xfrm>
              <a:prstGeom prst="ellipse">
                <a:avLst/>
              </a:prstGeom>
              <a:solidFill>
                <a:srgbClr val="6ADBD9"/>
              </a:solidFill>
              <a:ln w="9525" cap="flat">
                <a:noFill/>
                <a:prstDash val="solid"/>
                <a:miter lim="800000"/>
              </a:ln>
            </p:spPr>
            <p:txBody>
              <a:bodyPr lIns="162510" tIns="81255" rIns="162510" bIns="81255"/>
              <a:lstStyle>
                <a:lvl1pPr>
                  <a:defRPr>
                    <a:solidFill>
                      <a:schemeClr val="tx1"/>
                    </a:solidFill>
                    <a:latin typeface="Calibri"/>
                  </a:defRPr>
                </a:lvl1pPr>
                <a:lvl2pPr marL="742950" indent="-285750">
                  <a:defRPr>
                    <a:solidFill>
                      <a:schemeClr val="tx1"/>
                    </a:solidFill>
                    <a:latin typeface="Calibri"/>
                  </a:defRPr>
                </a:lvl2pPr>
                <a:lvl3pPr marL="1143000" indent="-228600">
                  <a:defRPr>
                    <a:solidFill>
                      <a:schemeClr val="tx1"/>
                    </a:solidFill>
                    <a:latin typeface="Calibri"/>
                  </a:defRPr>
                </a:lvl3pPr>
                <a:lvl4pPr marL="1600200" indent="-228600">
                  <a:defRPr>
                    <a:solidFill>
                      <a:schemeClr val="tx1"/>
                    </a:solidFill>
                    <a:latin typeface="Calibri"/>
                  </a:defRPr>
                </a:lvl4pPr>
                <a:lvl5pPr marL="2057400" indent="-228600">
                  <a:defRPr>
                    <a:solidFill>
                      <a:schemeClr val="tx1"/>
                    </a:solidFill>
                    <a:latin typeface="Calibri"/>
                  </a:defRPr>
                </a:lvl5pPr>
                <a:lvl6pPr marL="2514600" indent="-228600" defTabSz="912495" fontAlgn="base">
                  <a:spcBef>
                    <a:spcPct val="0"/>
                  </a:spcBef>
                  <a:spcAft>
                    <a:spcPct val="0"/>
                  </a:spcAft>
                  <a:defRPr>
                    <a:solidFill>
                      <a:schemeClr val="tx1"/>
                    </a:solidFill>
                    <a:latin typeface="Calibri"/>
                  </a:defRPr>
                </a:lvl6pPr>
                <a:lvl7pPr marL="2971800" indent="-228600" defTabSz="912495" fontAlgn="base">
                  <a:spcBef>
                    <a:spcPct val="0"/>
                  </a:spcBef>
                  <a:spcAft>
                    <a:spcPct val="0"/>
                  </a:spcAft>
                  <a:defRPr>
                    <a:solidFill>
                      <a:schemeClr val="tx1"/>
                    </a:solidFill>
                    <a:latin typeface="Calibri"/>
                  </a:defRPr>
                </a:lvl7pPr>
                <a:lvl8pPr marL="3429000" indent="-228600" defTabSz="912495" fontAlgn="base">
                  <a:spcBef>
                    <a:spcPct val="0"/>
                  </a:spcBef>
                  <a:spcAft>
                    <a:spcPct val="0"/>
                  </a:spcAft>
                  <a:defRPr>
                    <a:solidFill>
                      <a:schemeClr val="tx1"/>
                    </a:solidFill>
                    <a:latin typeface="Calibri"/>
                  </a:defRPr>
                </a:lvl8pPr>
                <a:lvl9pPr marL="3886200" indent="-228600" defTabSz="912495" fontAlgn="base">
                  <a:spcBef>
                    <a:spcPct val="0"/>
                  </a:spcBef>
                  <a:spcAft>
                    <a:spcPct val="0"/>
                  </a:spcAft>
                  <a:defRPr>
                    <a:solidFill>
                      <a:schemeClr val="tx1"/>
                    </a:solidFill>
                    <a:latin typeface="Calibri"/>
                  </a:defRPr>
                </a:lvl9pPr>
              </a:lstStyle>
              <a:p>
                <a:pPr eaLnBrk="1" hangingPunct="1"/>
                <a:endParaRPr lang="zh-CN" altLang="zh-CN" sz="2400"/>
              </a:p>
            </p:txBody>
          </p:sp>
        </p:grpSp>
        <p:grpSp>
          <p:nvGrpSpPr>
            <p:cNvPr id="48164" name="Group 68"/>
            <p:cNvGrpSpPr/>
            <p:nvPr/>
          </p:nvGrpSpPr>
          <p:grpSpPr>
            <a:xfrm>
              <a:off x="6768846" y="5180829"/>
              <a:ext cx="362796" cy="338611"/>
              <a:chOff x="4418013" y="3475038"/>
              <a:chExt cx="285750" cy="266701"/>
            </a:xfrm>
            <a:solidFill>
              <a:schemeClr val="bg1"/>
            </a:solidFill>
          </p:grpSpPr>
          <p:sp>
            <p:nvSpPr>
              <p:cNvPr id="70" name="Freeform 105"/>
              <p:cNvSpPr/>
              <p:nvPr/>
            </p:nvSpPr>
            <p:spPr bwMode="auto">
              <a:xfrm>
                <a:off x="4418013" y="3651251"/>
                <a:ext cx="98425" cy="90488"/>
              </a:xfrm>
              <a:custGeom>
                <a:gdLst>
                  <a:gd name="T0" fmla="*/ 22 w 26"/>
                  <a:gd name="T1" fmla="*/ 1 h 24"/>
                  <a:gd name="T2" fmla="*/ 20 w 26"/>
                  <a:gd name="T3" fmla="*/ 1 h 24"/>
                  <a:gd name="T4" fmla="*/ 0 w 26"/>
                  <a:gd name="T5" fmla="*/ 20 h 24"/>
                  <a:gd name="T6" fmla="*/ 0 w 26"/>
                  <a:gd name="T7" fmla="*/ 22 h 24"/>
                  <a:gd name="T8" fmla="*/ 1 w 26"/>
                  <a:gd name="T9" fmla="*/ 23 h 24"/>
                  <a:gd name="T10" fmla="*/ 5 w 26"/>
                  <a:gd name="T11" fmla="*/ 24 h 24"/>
                  <a:gd name="T12" fmla="*/ 7 w 26"/>
                  <a:gd name="T13" fmla="*/ 24 h 24"/>
                  <a:gd name="T14" fmla="*/ 25 w 26"/>
                  <a:gd name="T15" fmla="*/ 6 h 24"/>
                  <a:gd name="T16" fmla="*/ 25 w 26"/>
                  <a:gd name="T17" fmla="*/ 3 h 24"/>
                  <a:gd name="T18" fmla="*/ 22 w 26"/>
                  <a:gd name="T19" fmla="*/ 1 h 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4">
                    <a:moveTo>
                      <a:pt x="22" y="1"/>
                    </a:moveTo>
                    <a:cubicBezTo>
                      <a:pt x="22" y="0"/>
                      <a:pt x="21" y="0"/>
                      <a:pt x="20" y="1"/>
                    </a:cubicBezTo>
                    <a:cubicBezTo>
                      <a:pt x="0" y="20"/>
                      <a:pt x="0" y="20"/>
                      <a:pt x="0" y="20"/>
                    </a:cubicBezTo>
                    <a:cubicBezTo>
                      <a:pt x="0" y="20"/>
                      <a:pt x="0" y="21"/>
                      <a:pt x="0" y="22"/>
                    </a:cubicBezTo>
                    <a:cubicBezTo>
                      <a:pt x="0" y="22"/>
                      <a:pt x="1" y="23"/>
                      <a:pt x="1" y="23"/>
                    </a:cubicBezTo>
                    <a:cubicBezTo>
                      <a:pt x="5" y="24"/>
                      <a:pt x="5" y="24"/>
                      <a:pt x="5" y="24"/>
                    </a:cubicBezTo>
                    <a:cubicBezTo>
                      <a:pt x="6" y="24"/>
                      <a:pt x="7" y="24"/>
                      <a:pt x="7" y="24"/>
                    </a:cubicBezTo>
                    <a:cubicBezTo>
                      <a:pt x="25" y="6"/>
                      <a:pt x="25" y="6"/>
                      <a:pt x="25" y="6"/>
                    </a:cubicBezTo>
                    <a:cubicBezTo>
                      <a:pt x="26" y="5"/>
                      <a:pt x="26" y="4"/>
                      <a:pt x="25" y="3"/>
                    </a:cubicBezTo>
                    <a:lnTo>
                      <a:pt x="22"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13765">
                  <a:defRPr/>
                </a:pPr>
                <a:endParaRPr lang="en-US" sz="2400"/>
              </a:p>
            </p:txBody>
          </p:sp>
          <p:sp>
            <p:nvSpPr>
              <p:cNvPr id="71" name="Freeform 106"/>
              <p:cNvSpPr>
                <a:spLocks noEditPoints="1"/>
              </p:cNvSpPr>
              <p:nvPr/>
            </p:nvSpPr>
            <p:spPr bwMode="auto">
              <a:xfrm>
                <a:off x="4456113" y="3475038"/>
                <a:ext cx="247650" cy="236538"/>
              </a:xfrm>
              <a:custGeom>
                <a:gdLst>
                  <a:gd name="T0" fmla="*/ 45 w 66"/>
                  <a:gd name="T1" fmla="*/ 1 h 63"/>
                  <a:gd name="T2" fmla="*/ 45 w 66"/>
                  <a:gd name="T3" fmla="*/ 0 h 63"/>
                  <a:gd name="T4" fmla="*/ 45 w 66"/>
                  <a:gd name="T5" fmla="*/ 1 h 63"/>
                  <a:gd name="T6" fmla="*/ 40 w 66"/>
                  <a:gd name="T7" fmla="*/ 1 h 63"/>
                  <a:gd name="T8" fmla="*/ 39 w 66"/>
                  <a:gd name="T9" fmla="*/ 2 h 63"/>
                  <a:gd name="T10" fmla="*/ 37 w 66"/>
                  <a:gd name="T11" fmla="*/ 6 h 63"/>
                  <a:gd name="T12" fmla="*/ 38 w 66"/>
                  <a:gd name="T13" fmla="*/ 9 h 63"/>
                  <a:gd name="T14" fmla="*/ 36 w 66"/>
                  <a:gd name="T15" fmla="*/ 16 h 63"/>
                  <a:gd name="T16" fmla="*/ 21 w 66"/>
                  <a:gd name="T17" fmla="*/ 26 h 63"/>
                  <a:gd name="T18" fmla="*/ 5 w 66"/>
                  <a:gd name="T19" fmla="*/ 26 h 63"/>
                  <a:gd name="T20" fmla="*/ 5 w 66"/>
                  <a:gd name="T21" fmla="*/ 26 h 63"/>
                  <a:gd name="T22" fmla="*/ 5 w 66"/>
                  <a:gd name="T23" fmla="*/ 26 h 63"/>
                  <a:gd name="T24" fmla="*/ 0 w 66"/>
                  <a:gd name="T25" fmla="*/ 29 h 63"/>
                  <a:gd name="T26" fmla="*/ 0 w 66"/>
                  <a:gd name="T27" fmla="*/ 30 h 63"/>
                  <a:gd name="T28" fmla="*/ 0 w 66"/>
                  <a:gd name="T29" fmla="*/ 32 h 63"/>
                  <a:gd name="T30" fmla="*/ 31 w 66"/>
                  <a:gd name="T31" fmla="*/ 62 h 63"/>
                  <a:gd name="T32" fmla="*/ 32 w 66"/>
                  <a:gd name="T33" fmla="*/ 63 h 63"/>
                  <a:gd name="T34" fmla="*/ 33 w 66"/>
                  <a:gd name="T35" fmla="*/ 62 h 63"/>
                  <a:gd name="T36" fmla="*/ 37 w 66"/>
                  <a:gd name="T37" fmla="*/ 42 h 63"/>
                  <a:gd name="T38" fmla="*/ 46 w 66"/>
                  <a:gd name="T39" fmla="*/ 27 h 63"/>
                  <a:gd name="T40" fmla="*/ 54 w 66"/>
                  <a:gd name="T41" fmla="*/ 25 h 63"/>
                  <a:gd name="T42" fmla="*/ 56 w 66"/>
                  <a:gd name="T43" fmla="*/ 25 h 63"/>
                  <a:gd name="T44" fmla="*/ 61 w 66"/>
                  <a:gd name="T45" fmla="*/ 23 h 63"/>
                  <a:gd name="T46" fmla="*/ 61 w 66"/>
                  <a:gd name="T47" fmla="*/ 23 h 63"/>
                  <a:gd name="T48" fmla="*/ 45 w 66"/>
                  <a:gd name="T49" fmla="*/ 1 h 63"/>
                  <a:gd name="T50" fmla="*/ 54 w 66"/>
                  <a:gd name="T51" fmla="*/ 9 h 63"/>
                  <a:gd name="T52" fmla="*/ 52 w 66"/>
                  <a:gd name="T53" fmla="*/ 8 h 63"/>
                  <a:gd name="T54" fmla="*/ 54 w 66"/>
                  <a:gd name="T55" fmla="*/ 9 h 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6" h="62">
                    <a:moveTo>
                      <a:pt x="45" y="1"/>
                    </a:moveTo>
                    <a:cubicBezTo>
                      <a:pt x="45" y="0"/>
                      <a:pt x="45" y="0"/>
                      <a:pt x="45" y="0"/>
                    </a:cubicBezTo>
                    <a:cubicBezTo>
                      <a:pt x="45" y="1"/>
                      <a:pt x="45" y="1"/>
                      <a:pt x="45" y="1"/>
                    </a:cubicBezTo>
                    <a:cubicBezTo>
                      <a:pt x="43" y="0"/>
                      <a:pt x="41" y="0"/>
                      <a:pt x="40" y="1"/>
                    </a:cubicBezTo>
                    <a:cubicBezTo>
                      <a:pt x="39" y="2"/>
                      <a:pt x="39" y="2"/>
                      <a:pt x="39" y="2"/>
                    </a:cubicBezTo>
                    <a:cubicBezTo>
                      <a:pt x="38" y="3"/>
                      <a:pt x="37" y="5"/>
                      <a:pt x="37" y="6"/>
                    </a:cubicBezTo>
                    <a:cubicBezTo>
                      <a:pt x="37" y="7"/>
                      <a:pt x="37" y="8"/>
                      <a:pt x="38" y="9"/>
                    </a:cubicBezTo>
                    <a:cubicBezTo>
                      <a:pt x="39" y="12"/>
                      <a:pt x="38" y="15"/>
                      <a:pt x="36" y="16"/>
                    </a:cubicBezTo>
                    <a:cubicBezTo>
                      <a:pt x="33" y="19"/>
                      <a:pt x="24" y="28"/>
                      <a:pt x="21" y="26"/>
                    </a:cubicBezTo>
                    <a:cubicBezTo>
                      <a:pt x="16" y="23"/>
                      <a:pt x="10" y="24"/>
                      <a:pt x="5" y="26"/>
                    </a:cubicBezTo>
                    <a:cubicBezTo>
                      <a:pt x="5" y="26"/>
                      <a:pt x="5" y="26"/>
                      <a:pt x="5" y="26"/>
                    </a:cubicBezTo>
                    <a:cubicBezTo>
                      <a:pt x="5" y="26"/>
                      <a:pt x="5" y="26"/>
                      <a:pt x="5" y="26"/>
                    </a:cubicBezTo>
                    <a:cubicBezTo>
                      <a:pt x="3" y="27"/>
                      <a:pt x="2" y="28"/>
                      <a:pt x="0" y="29"/>
                    </a:cubicBezTo>
                    <a:cubicBezTo>
                      <a:pt x="0" y="29"/>
                      <a:pt x="0" y="30"/>
                      <a:pt x="0" y="30"/>
                    </a:cubicBezTo>
                    <a:cubicBezTo>
                      <a:pt x="0" y="31"/>
                      <a:pt x="0" y="31"/>
                      <a:pt x="0" y="32"/>
                    </a:cubicBezTo>
                    <a:cubicBezTo>
                      <a:pt x="31" y="62"/>
                      <a:pt x="31" y="62"/>
                      <a:pt x="31" y="62"/>
                    </a:cubicBezTo>
                    <a:cubicBezTo>
                      <a:pt x="31" y="63"/>
                      <a:pt x="32" y="63"/>
                      <a:pt x="32" y="63"/>
                    </a:cubicBezTo>
                    <a:cubicBezTo>
                      <a:pt x="33" y="63"/>
                      <a:pt x="33" y="63"/>
                      <a:pt x="33" y="62"/>
                    </a:cubicBezTo>
                    <a:cubicBezTo>
                      <a:pt x="38" y="57"/>
                      <a:pt x="41" y="49"/>
                      <a:pt x="37" y="42"/>
                    </a:cubicBezTo>
                    <a:cubicBezTo>
                      <a:pt x="35" y="39"/>
                      <a:pt x="44" y="30"/>
                      <a:pt x="46" y="27"/>
                    </a:cubicBezTo>
                    <a:cubicBezTo>
                      <a:pt x="48" y="25"/>
                      <a:pt x="51" y="24"/>
                      <a:pt x="54" y="25"/>
                    </a:cubicBezTo>
                    <a:cubicBezTo>
                      <a:pt x="54" y="25"/>
                      <a:pt x="55" y="25"/>
                      <a:pt x="56" y="25"/>
                    </a:cubicBezTo>
                    <a:cubicBezTo>
                      <a:pt x="58" y="25"/>
                      <a:pt x="60" y="25"/>
                      <a:pt x="61" y="23"/>
                    </a:cubicBezTo>
                    <a:cubicBezTo>
                      <a:pt x="61" y="23"/>
                      <a:pt x="61" y="23"/>
                      <a:pt x="61" y="23"/>
                    </a:cubicBezTo>
                    <a:cubicBezTo>
                      <a:pt x="66" y="17"/>
                      <a:pt x="54" y="3"/>
                      <a:pt x="45" y="1"/>
                    </a:cubicBezTo>
                    <a:close/>
                    <a:moveTo>
                      <a:pt x="54" y="9"/>
                    </a:moveTo>
                    <a:cubicBezTo>
                      <a:pt x="52" y="8"/>
                      <a:pt x="52" y="8"/>
                      <a:pt x="52" y="8"/>
                    </a:cubicBezTo>
                    <a:cubicBezTo>
                      <a:pt x="53" y="8"/>
                      <a:pt x="53" y="9"/>
                      <a:pt x="5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13765">
                  <a:defRPr/>
                </a:pPr>
                <a:endParaRPr lang="en-US" sz="2400"/>
              </a:p>
            </p:txBody>
          </p:sp>
        </p:grpSp>
      </p:grpSp>
      <p:sp>
        <p:nvSpPr>
          <p:cNvPr id="63" name="TextBox 8"/>
          <p:cNvSpPr txBox="1"/>
          <p:nvPr/>
        </p:nvSpPr>
        <p:spPr>
          <a:xfrm>
            <a:off x="4442510" y="230969"/>
            <a:ext cx="3277238" cy="525208"/>
          </a:xfrm>
          <a:prstGeom prst="rect">
            <a:avLst/>
          </a:prstGeom>
          <a:noFill/>
        </p:spPr>
        <p:txBody>
          <a:bodyPr wrap="square" lIns="0" tIns="0" rIns="0" bIns="0" rtlCol="0" anchor="ctr">
            <a:spAutoFit/>
          </a:bodyPr>
          <a:lstStyle/>
          <a:p>
            <a:pPr algn="ctr"/>
            <a:r>
              <a:rPr lang="zh-CN" altLang="en-US" sz="3415">
                <a:solidFill>
                  <a:schemeClr val="bg1"/>
                </a:solidFill>
                <a:latin typeface="Arial" panose="020b0604020202020204" pitchFamily="34" charset="0"/>
                <a:ea typeface="微软雅黑" panose="020b0503020204020204" charset="-122"/>
                <a:sym typeface="Arial" panose="020b0604020202020204" pitchFamily="34" charset="0"/>
              </a:rPr>
              <a:t>点击输入标题</a:t>
            </a:r>
            <a:endParaRPr lang="zh-CN" altLang="en-US" sz="3415">
              <a:solidFill>
                <a:schemeClr val="bg1"/>
              </a:solidFill>
              <a:latin typeface="Arial" panose="020b0604020202020204" pitchFamily="34" charset="0"/>
              <a:ea typeface="微软雅黑" panose="020b0503020204020204" charset="-122"/>
              <a:sym typeface="Arial" panose="020b0604020202020204" pitchFamily="34" charset="0"/>
            </a:endParaRPr>
          </a:p>
        </p:txBody>
      </p:sp>
      <p:sp>
        <p:nvSpPr>
          <p:cNvPr id="65" name="TextBox 8"/>
          <p:cNvSpPr txBox="1"/>
          <p:nvPr/>
        </p:nvSpPr>
        <p:spPr>
          <a:xfrm>
            <a:off x="5000333" y="809622"/>
            <a:ext cx="2191337" cy="160493"/>
          </a:xfrm>
          <a:prstGeom prst="rect">
            <a:avLst/>
          </a:prstGeom>
          <a:noFill/>
        </p:spPr>
        <p:txBody>
          <a:bodyPr wrap="square" lIns="0" tIns="0" rIns="0" bIns="0" rtlCol="0" anchor="ctr">
            <a:spAutoFit/>
          </a:bodyPr>
          <a:lstStyle/>
          <a:p>
            <a:pPr algn="ctr"/>
            <a:r>
              <a:rPr lang="en-US" altLang="zh-CN" sz="1045">
                <a:solidFill>
                  <a:schemeClr val="bg1"/>
                </a:solidFill>
                <a:latin typeface="Arial" panose="020b0604020202020204" pitchFamily="34" charset="0"/>
                <a:ea typeface="微软雅黑" panose="020b0503020204020204" charset="-122"/>
                <a:sym typeface="Arial" panose="020b0604020202020204" pitchFamily="34" charset="0"/>
              </a:rPr>
              <a:t>CLICK TO ADD CAPTION TEXT</a:t>
            </a:r>
            <a:endParaRPr lang="en-US" altLang="zh-CN" sz="1045">
              <a:solidFill>
                <a:schemeClr val="bg1"/>
              </a:solidFill>
              <a:latin typeface="Arial" panose="020b0604020202020204" pitchFamily="34" charset="0"/>
              <a:ea typeface="微软雅黑" panose="020b0503020204020204" charset="-122"/>
              <a:sym typeface="Arial" panose="020b0604020202020204" pitchFamily="34" charset="0"/>
            </a:endParaRPr>
          </a:p>
        </p:txBody>
      </p:sp>
    </p:spTree>
  </p:cSld>
  <p:clrMapOvr>
    <a:masterClrMapping/>
  </p:clrMapOvr>
  <mc:AlternateContent>
    <mc:Choice xmlns:p15="http://schemas.microsoft.com/office/powerpoint/2012/main" Requires="p15">
      <p:transition spd="slow" advTm="0" p14:dur="1250">
        <p15:prstTrans prst="fallOve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nodeType="afterGroup">
                            <p:stCondLst>
                              <p:cond delay="1000"/>
                            </p:stCondLst>
                            <p:childTnLst>
                              <p:par>
                                <p:cTn id="13" presetID="22" presetClass="entr" presetSubtype="4" fill="hold"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down)">
                                      <p:cBhvr>
                                        <p:cTn id="15" dur="500"/>
                                        <p:tgtEl>
                                          <p:spTgt spid="22"/>
                                        </p:tgtEl>
                                      </p:cBhvr>
                                    </p:animEffect>
                                  </p:childTnLst>
                                </p:cTn>
                              </p:par>
                            </p:childTnLst>
                          </p:cTn>
                        </p:par>
                        <p:par>
                          <p:cTn id="16" fill="hold" nodeType="afterGroup">
                            <p:stCondLst>
                              <p:cond delay="1500"/>
                            </p:stCondLst>
                            <p:childTnLst>
                              <p:par>
                                <p:cTn id="17" presetID="10" presetClass="entr" presetSubtype="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par>
                          <p:cTn id="20" fill="hold" nodeType="afterGroup">
                            <p:stCondLst>
                              <p:cond delay="2000"/>
                            </p:stCondLst>
                            <p:childTnLst>
                              <p:par>
                                <p:cTn id="21" presetID="22" presetClass="entr" presetSubtype="4" fill="hold"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down)">
                                      <p:cBhvr>
                                        <p:cTn id="23" dur="500"/>
                                        <p:tgtEl>
                                          <p:spTgt spid="25"/>
                                        </p:tgtEl>
                                      </p:cBhvr>
                                    </p:animEffect>
                                  </p:childTnLst>
                                </p:cTn>
                              </p:par>
                            </p:childTnLst>
                          </p:cTn>
                        </p:par>
                        <p:par>
                          <p:cTn id="24" fill="hold" nodeType="afterGroup">
                            <p:stCondLst>
                              <p:cond delay="2500"/>
                            </p:stCondLst>
                            <p:childTnLst>
                              <p:par>
                                <p:cTn id="25" presetID="10" presetClass="entr" presetSubtype="0"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par>
                          <p:cTn id="28" fill="hold" nodeType="afterGroup">
                            <p:stCondLst>
                              <p:cond delay="3000"/>
                            </p:stCondLst>
                            <p:childTnLst>
                              <p:par>
                                <p:cTn id="29" presetID="22" presetClass="entr" presetSubtype="4" fill="hold" nodeType="after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wipe(down)">
                                      <p:cBhvr>
                                        <p:cTn id="31" dur="500"/>
                                        <p:tgtEl>
                                          <p:spTgt spid="27"/>
                                        </p:tgtEl>
                                      </p:cBhvr>
                                    </p:animEffect>
                                  </p:childTnLst>
                                </p:cTn>
                              </p:par>
                            </p:childTnLst>
                          </p:cTn>
                        </p:par>
                        <p:par>
                          <p:cTn id="32" fill="hold" nodeType="afterGroup">
                            <p:stCondLst>
                              <p:cond delay="3500"/>
                            </p:stCondLst>
                            <p:childTnLst>
                              <p:par>
                                <p:cTn id="33" presetID="10" presetClass="entr" presetSubtype="0"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500"/>
                                        <p:tgtEl>
                                          <p:spTgt spid="3"/>
                                        </p:tgtEl>
                                      </p:cBhvr>
                                    </p:animEffect>
                                  </p:childTnLst>
                                </p:cTn>
                              </p:par>
                            </p:childTnLst>
                          </p:cTn>
                        </p:par>
                        <p:par>
                          <p:cTn id="36" fill="hold" nodeType="afterGroup">
                            <p:stCondLst>
                              <p:cond delay="4000"/>
                            </p:stCondLst>
                            <p:childTnLst>
                              <p:par>
                                <p:cTn id="37" presetID="22" presetClass="entr" presetSubtype="4" fill="hold" nodeType="afterEffect">
                                  <p:stCondLst>
                                    <p:cond delay="0"/>
                                  </p:stCondLst>
                                  <p:childTnLst>
                                    <p:set>
                                      <p:cBhvr>
                                        <p:cTn id="38" dur="1" fill="hold">
                                          <p:stCondLst>
                                            <p:cond delay="0"/>
                                          </p:stCondLst>
                                        </p:cTn>
                                        <p:tgtEl>
                                          <p:spTgt spid="48160"/>
                                        </p:tgtEl>
                                        <p:attrNameLst>
                                          <p:attrName>style.visibility</p:attrName>
                                        </p:attrNameLst>
                                      </p:cBhvr>
                                      <p:to>
                                        <p:strVal val="visible"/>
                                      </p:to>
                                    </p:set>
                                    <p:animEffect transition="in" filter="wipe(down)">
                                      <p:cBhvr>
                                        <p:cTn id="39" dur="500"/>
                                        <p:tgtEl>
                                          <p:spTgt spid="48160"/>
                                        </p:tgtEl>
                                      </p:cBhvr>
                                    </p:animEffect>
                                  </p:childTnLst>
                                </p:cTn>
                              </p:par>
                            </p:childTnLst>
                          </p:cTn>
                        </p:par>
                        <p:par>
                          <p:cTn id="40" fill="hold" nodeType="afterGroup">
                            <p:stCondLst>
                              <p:cond delay="4500"/>
                            </p:stCondLst>
                            <p:childTnLst>
                              <p:par>
                                <p:cTn id="41" presetID="10" presetClass="entr" presetSubtype="0" fill="hold"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500"/>
                                        <p:tgtEl>
                                          <p:spTgt spid="13"/>
                                        </p:tgtEl>
                                      </p:cBhvr>
                                    </p:animEffect>
                                  </p:childTnLst>
                                </p:cTn>
                              </p:par>
                            </p:childTnLst>
                          </p:cTn>
                        </p:par>
                        <p:par>
                          <p:cTn id="44" fill="hold" nodeType="afterGroup">
                            <p:stCondLst>
                              <p:cond delay="5000"/>
                            </p:stCondLst>
                            <p:childTnLst>
                              <p:par>
                                <p:cTn id="45" presetID="22" presetClass="entr" presetSubtype="4" fill="hold" nodeType="afterEffect">
                                  <p:stCondLst>
                                    <p:cond delay="0"/>
                                  </p:stCondLst>
                                  <p:childTnLst>
                                    <p:set>
                                      <p:cBhvr>
                                        <p:cTn id="46" dur="1" fill="hold">
                                          <p:stCondLst>
                                            <p:cond delay="0"/>
                                          </p:stCondLst>
                                        </p:cTn>
                                        <p:tgtEl>
                                          <p:spTgt spid="48162"/>
                                        </p:tgtEl>
                                        <p:attrNameLst>
                                          <p:attrName>style.visibility</p:attrName>
                                        </p:attrNameLst>
                                      </p:cBhvr>
                                      <p:to>
                                        <p:strVal val="visible"/>
                                      </p:to>
                                    </p:set>
                                    <p:animEffect transition="in" filter="wipe(down)">
                                      <p:cBhvr>
                                        <p:cTn id="47" dur="500"/>
                                        <p:tgtEl>
                                          <p:spTgt spid="48162"/>
                                        </p:tgtEl>
                                      </p:cBhvr>
                                    </p:animEffect>
                                  </p:childTnLst>
                                </p:cTn>
                              </p:par>
                            </p:childTnLst>
                          </p:cTn>
                        </p:par>
                        <p:par>
                          <p:cTn id="48" fill="hold" nodeType="afterGroup">
                            <p:stCondLst>
                              <p:cond delay="5500"/>
                            </p:stCondLst>
                            <p:childTnLst>
                              <p:par>
                                <p:cTn id="49" presetID="10" presetClass="entr" presetSubtype="0" fill="hold" nodeType="afterEffect">
                                  <p:stCondLst>
                                    <p:cond delay="0"/>
                                  </p:stCondLst>
                                  <p:childTnLst>
                                    <p:set>
                                      <p:cBhvr>
                                        <p:cTn id="50" dur="1" fill="hold">
                                          <p:stCondLst>
                                            <p:cond delay="0"/>
                                          </p:stCondLst>
                                        </p:cTn>
                                        <p:tgtEl>
                                          <p:spTgt spid="4"/>
                                        </p:tgtEl>
                                        <p:attrNameLst>
                                          <p:attrName>style.visibility</p:attrName>
                                        </p:attrNameLst>
                                      </p:cBhvr>
                                      <p:to>
                                        <p:strVal val="visible"/>
                                      </p:to>
                                    </p:set>
                                    <p:animEffect transition="in" filter="fade">
                                      <p:cBhvr>
                                        <p:cTn id="5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rgbClr val="B39C4E"/>
        </a:solidFill>
        <a:effectLst/>
      </p:bgPr>
    </p:bg>
    <p:spTree>
      <p:nvGrpSpPr>
        <p:cNvPr id="1" name=""/>
        <p:cNvGrpSpPr/>
        <p:nvPr/>
      </p:nvGrpSpPr>
      <p:grpSpPr>
        <a:xfrm>
          <a:off x="0" y="0"/>
          <a:ext cx="0" cy="0"/>
        </a:xfrm>
      </p:grpSpPr>
      <p:sp>
        <p:nvSpPr>
          <p:cNvPr id="11" name="椭圆 10"/>
          <p:cNvSpPr/>
          <p:nvPr/>
        </p:nvSpPr>
        <p:spPr>
          <a:xfrm>
            <a:off x="5149979" y="6333068"/>
            <a:ext cx="2224316" cy="167218"/>
          </a:xfrm>
          <a:prstGeom prst="ellipse">
            <a:avLst/>
          </a:prstGeom>
          <a:gradFill flip="none" rotWithShape="1">
            <a:gsLst>
              <a:gs pos="0">
                <a:sysClr val="windowText" lastClr="000000">
                  <a:alpha val="70000"/>
                </a:sysClr>
              </a:gs>
              <a:gs pos="100000">
                <a:srgbClr val="FFFFFF">
                  <a:alpha val="0"/>
                </a:srgbClr>
              </a:gs>
            </a:gsLst>
            <a:path path="rect">
              <a:fillToRect l="50000" t="50000" r="50000" b="50000"/>
            </a:path>
          </a:gradFill>
          <a:ln w="25400" cap="flat" cmpd="sng" algn="ctr">
            <a:noFill/>
            <a:prstDash val="solid"/>
          </a:ln>
          <a:effectLst/>
        </p:spPr>
        <p:txBody>
          <a:bodyPr lIns="121906" tIns="60953" rIns="121906" bIns="60953" anchor="ctr"/>
          <a:lstStyle/>
          <a:p>
            <a:pPr algn="ctr">
              <a:defRPr/>
            </a:pPr>
            <a:endParaRPr lang="zh-CN" altLang="en-US" sz="2400" kern="0">
              <a:solidFill>
                <a:sysClr val="window" lastClr="FFFFFF"/>
              </a:solidFill>
            </a:endParaRPr>
          </a:p>
        </p:txBody>
      </p:sp>
      <p:sp>
        <p:nvSpPr>
          <p:cNvPr id="12" name="Freeform 18"/>
          <p:cNvSpPr/>
          <p:nvPr/>
        </p:nvSpPr>
        <p:spPr bwMode="auto">
          <a:xfrm>
            <a:off x="4944689" y="1339851"/>
            <a:ext cx="1159777" cy="973666"/>
          </a:xfrm>
          <a:custGeom>
            <a:gdLst>
              <a:gd name="T0" fmla="*/ 210 w 1040"/>
              <a:gd name="T1" fmla="*/ 0 h 874"/>
              <a:gd name="T2" fmla="*/ 0 w 1040"/>
              <a:gd name="T3" fmla="*/ 634 h 874"/>
              <a:gd name="T4" fmla="*/ 624 w 1040"/>
              <a:gd name="T5" fmla="*/ 874 h 874"/>
              <a:gd name="T6" fmla="*/ 1040 w 1040"/>
              <a:gd name="T7" fmla="*/ 0 h 874"/>
              <a:gd name="T8" fmla="*/ 210 w 1040"/>
              <a:gd name="T9" fmla="*/ 0 h 874"/>
            </a:gdLst>
            <a:cxnLst>
              <a:cxn ang="0">
                <a:pos x="T0" y="T1"/>
              </a:cxn>
              <a:cxn ang="0">
                <a:pos x="T2" y="T3"/>
              </a:cxn>
              <a:cxn ang="0">
                <a:pos x="T4" y="T5"/>
              </a:cxn>
              <a:cxn ang="0">
                <a:pos x="T6" y="T7"/>
              </a:cxn>
              <a:cxn ang="0">
                <a:pos x="T8" y="T9"/>
              </a:cxn>
            </a:cxnLst>
            <a:rect l="0" t="0" r="r" b="b"/>
            <a:pathLst>
              <a:path w="1040" h="874">
                <a:moveTo>
                  <a:pt x="210" y="0"/>
                </a:moveTo>
                <a:lnTo>
                  <a:pt x="0" y="634"/>
                </a:lnTo>
                <a:lnTo>
                  <a:pt x="624" y="874"/>
                </a:lnTo>
                <a:lnTo>
                  <a:pt x="1040" y="0"/>
                </a:lnTo>
                <a:lnTo>
                  <a:pt x="210" y="0"/>
                </a:lnTo>
                <a:close/>
              </a:path>
            </a:pathLst>
          </a:custGeom>
          <a:solidFill>
            <a:srgbClr val="6ADBD9"/>
          </a:solidFill>
          <a:ln w="25400" cap="flat" cmpd="sng" algn="ctr">
            <a:noFill/>
            <a:prstDash val="solid"/>
          </a:ln>
          <a:effectLst/>
        </p:spPr>
        <p:txBody>
          <a:bodyPr lIns="121906" tIns="60953" rIns="121906" bIns="60953" anchor="ctr"/>
          <a:lstStyle/>
          <a:p>
            <a:pPr algn="ctr">
              <a:defRPr/>
            </a:pPr>
            <a:endParaRPr lang="zh-CN" altLang="en-US" sz="2400" kern="0">
              <a:solidFill>
                <a:sysClr val="window" lastClr="FFFFFF"/>
              </a:solidFill>
            </a:endParaRPr>
          </a:p>
        </p:txBody>
      </p:sp>
      <p:grpSp>
        <p:nvGrpSpPr>
          <p:cNvPr id="3" name="组合 12"/>
          <p:cNvGrpSpPr/>
          <p:nvPr/>
        </p:nvGrpSpPr>
        <p:grpSpPr>
          <a:xfrm>
            <a:off x="4840987" y="1670051"/>
            <a:ext cx="2482514" cy="2652183"/>
            <a:chOff x="3558425" y="1091119"/>
            <a:chExt cx="1862563" cy="1989688"/>
          </a:xfrm>
        </p:grpSpPr>
        <p:grpSp>
          <p:nvGrpSpPr>
            <p:cNvPr id="4" name="组合 13"/>
            <p:cNvGrpSpPr/>
            <p:nvPr/>
          </p:nvGrpSpPr>
          <p:grpSpPr>
            <a:xfrm>
              <a:off x="3558425" y="1091119"/>
              <a:ext cx="1862563" cy="1989688"/>
              <a:chOff x="3836713" y="1091119"/>
              <a:chExt cx="1862563" cy="1989688"/>
            </a:xfrm>
          </p:grpSpPr>
          <p:sp>
            <p:nvSpPr>
              <p:cNvPr id="16" name="Freeform 17"/>
              <p:cNvSpPr/>
              <p:nvPr/>
            </p:nvSpPr>
            <p:spPr bwMode="auto">
              <a:xfrm>
                <a:off x="3836713" y="1091119"/>
                <a:ext cx="1862563" cy="1989688"/>
              </a:xfrm>
              <a:custGeom>
                <a:gdLst>
                  <a:gd name="T0" fmla="*/ 441 w 943"/>
                  <a:gd name="T1" fmla="*/ 1007 h 1007"/>
                  <a:gd name="T2" fmla="*/ 943 w 943"/>
                  <a:gd name="T3" fmla="*/ 596 h 1007"/>
                  <a:gd name="T4" fmla="*/ 309 w 943"/>
                  <a:gd name="T5" fmla="*/ 63 h 1007"/>
                  <a:gd name="T6" fmla="*/ 208 w 943"/>
                  <a:gd name="T7" fmla="*/ 14 h 1007"/>
                  <a:gd name="T8" fmla="*/ 5 w 943"/>
                  <a:gd name="T9" fmla="*/ 167 h 1007"/>
                  <a:gd name="T10" fmla="*/ 23 w 943"/>
                  <a:gd name="T11" fmla="*/ 275 h 1007"/>
                  <a:gd name="T12" fmla="*/ 23 w 943"/>
                  <a:gd name="T13" fmla="*/ 275 h 1007"/>
                  <a:gd name="T14" fmla="*/ 441 w 943"/>
                  <a:gd name="T15" fmla="*/ 1007 h 1007"/>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3" h="1006">
                    <a:moveTo>
                      <a:pt x="441" y="1007"/>
                    </a:moveTo>
                    <a:cubicBezTo>
                      <a:pt x="943" y="596"/>
                      <a:pt x="943" y="596"/>
                      <a:pt x="943" y="596"/>
                    </a:cubicBezTo>
                    <a:cubicBezTo>
                      <a:pt x="309" y="63"/>
                      <a:pt x="309" y="63"/>
                      <a:pt x="309" y="63"/>
                    </a:cubicBezTo>
                    <a:cubicBezTo>
                      <a:pt x="283" y="37"/>
                      <a:pt x="248" y="19"/>
                      <a:pt x="208" y="14"/>
                    </a:cubicBezTo>
                    <a:cubicBezTo>
                      <a:pt x="110" y="0"/>
                      <a:pt x="19" y="69"/>
                      <a:pt x="5" y="167"/>
                    </a:cubicBezTo>
                    <a:cubicBezTo>
                      <a:pt x="0" y="206"/>
                      <a:pt x="7" y="243"/>
                      <a:pt x="23" y="275"/>
                    </a:cubicBezTo>
                    <a:cubicBezTo>
                      <a:pt x="23" y="275"/>
                      <a:pt x="23" y="275"/>
                      <a:pt x="23" y="275"/>
                    </a:cubicBezTo>
                    <a:lnTo>
                      <a:pt x="441" y="1007"/>
                    </a:lnTo>
                    <a:close/>
                  </a:path>
                </a:pathLst>
              </a:custGeom>
              <a:solidFill>
                <a:srgbClr val="FFD277"/>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2400" kern="0">
                  <a:solidFill>
                    <a:sysClr val="windowText" lastClr="000000"/>
                  </a:solidFill>
                </a:endParaRPr>
              </a:p>
            </p:txBody>
          </p:sp>
          <p:sp>
            <p:nvSpPr>
              <p:cNvPr id="17" name="Freeform 19"/>
              <p:cNvSpPr/>
              <p:nvPr/>
            </p:nvSpPr>
            <p:spPr bwMode="auto">
              <a:xfrm>
                <a:off x="3870058" y="1129230"/>
                <a:ext cx="635145" cy="635176"/>
              </a:xfrm>
              <a:custGeom>
                <a:gdLst>
                  <a:gd name="T0" fmla="*/ 216 w 322"/>
                  <a:gd name="T1" fmla="*/ 31 h 322"/>
                  <a:gd name="T2" fmla="*/ 291 w 322"/>
                  <a:gd name="T3" fmla="*/ 216 h 322"/>
                  <a:gd name="T4" fmla="*/ 106 w 322"/>
                  <a:gd name="T5" fmla="*/ 291 h 322"/>
                  <a:gd name="T6" fmla="*/ 31 w 322"/>
                  <a:gd name="T7" fmla="*/ 106 h 322"/>
                  <a:gd name="T8" fmla="*/ 216 w 322"/>
                  <a:gd name="T9" fmla="*/ 31 h 322"/>
                </a:gdLst>
                <a:cxnLst>
                  <a:cxn ang="0">
                    <a:pos x="T0" y="T1"/>
                  </a:cxn>
                  <a:cxn ang="0">
                    <a:pos x="T2" y="T3"/>
                  </a:cxn>
                  <a:cxn ang="0">
                    <a:pos x="T4" y="T5"/>
                  </a:cxn>
                  <a:cxn ang="0">
                    <a:pos x="T6" y="T7"/>
                  </a:cxn>
                  <a:cxn ang="0">
                    <a:pos x="T8" y="T9"/>
                  </a:cxn>
                </a:cxnLst>
                <a:rect l="0" t="0" r="r" b="b"/>
                <a:pathLst>
                  <a:path w="322" h="322">
                    <a:moveTo>
                      <a:pt x="216" y="31"/>
                    </a:moveTo>
                    <a:cubicBezTo>
                      <a:pt x="288" y="61"/>
                      <a:pt x="322" y="144"/>
                      <a:pt x="291" y="216"/>
                    </a:cubicBezTo>
                    <a:cubicBezTo>
                      <a:pt x="261" y="288"/>
                      <a:pt x="178" y="322"/>
                      <a:pt x="106" y="291"/>
                    </a:cubicBezTo>
                    <a:cubicBezTo>
                      <a:pt x="34" y="261"/>
                      <a:pt x="0" y="178"/>
                      <a:pt x="31" y="106"/>
                    </a:cubicBezTo>
                    <a:cubicBezTo>
                      <a:pt x="61" y="34"/>
                      <a:pt x="144" y="0"/>
                      <a:pt x="216" y="3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2400" kern="0">
                  <a:solidFill>
                    <a:sysClr val="windowText" lastClr="000000"/>
                  </a:solidFill>
                </a:endParaRPr>
              </a:p>
            </p:txBody>
          </p:sp>
          <p:sp>
            <p:nvSpPr>
              <p:cNvPr id="18" name="Freeform 30"/>
              <p:cNvSpPr>
                <a:spLocks noEditPoints="1"/>
              </p:cNvSpPr>
              <p:nvPr/>
            </p:nvSpPr>
            <p:spPr bwMode="auto">
              <a:xfrm>
                <a:off x="3988195" y="1295963"/>
                <a:ext cx="398553" cy="301709"/>
              </a:xfrm>
              <a:custGeom>
                <a:gdLst>
                  <a:gd name="T0" fmla="*/ 36 w 113"/>
                  <a:gd name="T1" fmla="*/ 11 h 86"/>
                  <a:gd name="T2" fmla="*/ 106 w 113"/>
                  <a:gd name="T3" fmla="*/ 32 h 86"/>
                  <a:gd name="T4" fmla="*/ 102 w 113"/>
                  <a:gd name="T5" fmla="*/ 35 h 86"/>
                  <a:gd name="T6" fmla="*/ 99 w 113"/>
                  <a:gd name="T7" fmla="*/ 39 h 86"/>
                  <a:gd name="T8" fmla="*/ 95 w 113"/>
                  <a:gd name="T9" fmla="*/ 43 h 86"/>
                  <a:gd name="T10" fmla="*/ 91 w 113"/>
                  <a:gd name="T11" fmla="*/ 86 h 86"/>
                  <a:gd name="T12" fmla="*/ 91 w 113"/>
                  <a:gd name="T13" fmla="*/ 47 h 86"/>
                  <a:gd name="T14" fmla="*/ 81 w 113"/>
                  <a:gd name="T15" fmla="*/ 86 h 86"/>
                  <a:gd name="T16" fmla="*/ 77 w 113"/>
                  <a:gd name="T17" fmla="*/ 59 h 86"/>
                  <a:gd name="T18" fmla="*/ 74 w 113"/>
                  <a:gd name="T19" fmla="*/ 56 h 86"/>
                  <a:gd name="T20" fmla="*/ 70 w 113"/>
                  <a:gd name="T21" fmla="*/ 86 h 86"/>
                  <a:gd name="T22" fmla="*/ 70 w 113"/>
                  <a:gd name="T23" fmla="*/ 54 h 86"/>
                  <a:gd name="T24" fmla="*/ 59 w 113"/>
                  <a:gd name="T25" fmla="*/ 86 h 86"/>
                  <a:gd name="T26" fmla="*/ 56 w 113"/>
                  <a:gd name="T27" fmla="*/ 65 h 86"/>
                  <a:gd name="T28" fmla="*/ 52 w 113"/>
                  <a:gd name="T29" fmla="*/ 68 h 86"/>
                  <a:gd name="T30" fmla="*/ 48 w 113"/>
                  <a:gd name="T31" fmla="*/ 86 h 86"/>
                  <a:gd name="T32" fmla="*/ 48 w 113"/>
                  <a:gd name="T33" fmla="*/ 71 h 86"/>
                  <a:gd name="T34" fmla="*/ 38 w 113"/>
                  <a:gd name="T35" fmla="*/ 86 h 86"/>
                  <a:gd name="T36" fmla="*/ 34 w 113"/>
                  <a:gd name="T37" fmla="*/ 70 h 86"/>
                  <a:gd name="T38" fmla="*/ 31 w 113"/>
                  <a:gd name="T39" fmla="*/ 67 h 86"/>
                  <a:gd name="T40" fmla="*/ 27 w 113"/>
                  <a:gd name="T41" fmla="*/ 86 h 86"/>
                  <a:gd name="T42" fmla="*/ 27 w 113"/>
                  <a:gd name="T43" fmla="*/ 67 h 86"/>
                  <a:gd name="T44" fmla="*/ 16 w 113"/>
                  <a:gd name="T45" fmla="*/ 86 h 86"/>
                  <a:gd name="T46" fmla="*/ 5 w 113"/>
                  <a:gd name="T47" fmla="*/ 79 h 86"/>
                  <a:gd name="T48" fmla="*/ 2 w 113"/>
                  <a:gd name="T49" fmla="*/ 76 h 86"/>
                  <a:gd name="T50" fmla="*/ 0 w 113"/>
                  <a:gd name="T51" fmla="*/ 58 h 86"/>
                  <a:gd name="T52" fmla="*/ 38 w 113"/>
                  <a:gd name="T53" fmla="*/ 64 h 86"/>
                  <a:gd name="T54" fmla="*/ 70 w 113"/>
                  <a:gd name="T55" fmla="*/ 45 h 86"/>
                  <a:gd name="T56" fmla="*/ 82 w 113"/>
                  <a:gd name="T57" fmla="*/ 46 h 86"/>
                  <a:gd name="T58" fmla="*/ 111 w 113"/>
                  <a:gd name="T59" fmla="*/ 13 h 86"/>
                  <a:gd name="T60" fmla="*/ 89 w 113"/>
                  <a:gd name="T61" fmla="*/ 10 h 86"/>
                  <a:gd name="T62" fmla="*/ 74 w 113"/>
                  <a:gd name="T63" fmla="*/ 31 h 86"/>
                  <a:gd name="T64" fmla="*/ 42 w 113"/>
                  <a:gd name="T65" fmla="*/ 49 h 86"/>
                  <a:gd name="T66" fmla="*/ 25 w 113"/>
                  <a:gd name="T67" fmla="*/ 43 h 86"/>
                  <a:gd name="T68" fmla="*/ 13 w 113"/>
                  <a:gd name="T69" fmla="*/ 86 h 86"/>
                  <a:gd name="T70" fmla="*/ 13 w 113"/>
                  <a:gd name="T71" fmla="*/ 75 h 86"/>
                  <a:gd name="T72" fmla="*/ 31 w 113"/>
                  <a:gd name="T73" fmla="*/ 12 h 86"/>
                  <a:gd name="T74" fmla="*/ 49 w 113"/>
                  <a:gd name="T75" fmla="*/ 19 h 86"/>
                  <a:gd name="T76" fmla="*/ 39 w 113"/>
                  <a:gd name="T77" fmla="*/ 19 h 86"/>
                  <a:gd name="T78" fmla="*/ 43 w 113"/>
                  <a:gd name="T79" fmla="*/ 44 h 86"/>
                  <a:gd name="T80" fmla="*/ 34 w 113"/>
                  <a:gd name="T81" fmla="*/ 31 h 86"/>
                  <a:gd name="T82" fmla="*/ 20 w 113"/>
                  <a:gd name="T83" fmla="*/ 38 h 86"/>
                  <a:gd name="T84" fmla="*/ 30 w 113"/>
                  <a:gd name="T85" fmla="*/ 17 h 86"/>
                  <a:gd name="T86" fmla="*/ 21 w 113"/>
                  <a:gd name="T87" fmla="*/ 22 h 8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3" h="86">
                    <a:moveTo>
                      <a:pt x="36" y="2"/>
                    </a:moveTo>
                    <a:cubicBezTo>
                      <a:pt x="39" y="2"/>
                      <a:pt x="41" y="4"/>
                      <a:pt x="41" y="6"/>
                    </a:cubicBezTo>
                    <a:cubicBezTo>
                      <a:pt x="41" y="9"/>
                      <a:pt x="39" y="11"/>
                      <a:pt x="36" y="11"/>
                    </a:cubicBezTo>
                    <a:cubicBezTo>
                      <a:pt x="34" y="11"/>
                      <a:pt x="32" y="9"/>
                      <a:pt x="32" y="6"/>
                    </a:cubicBezTo>
                    <a:cubicBezTo>
                      <a:pt x="32" y="4"/>
                      <a:pt x="34" y="2"/>
                      <a:pt x="36" y="2"/>
                    </a:cubicBezTo>
                    <a:close/>
                    <a:moveTo>
                      <a:pt x="106" y="32"/>
                    </a:moveTo>
                    <a:cubicBezTo>
                      <a:pt x="106" y="86"/>
                      <a:pt x="106" y="86"/>
                      <a:pt x="106" y="86"/>
                    </a:cubicBezTo>
                    <a:cubicBezTo>
                      <a:pt x="102" y="86"/>
                      <a:pt x="102" y="86"/>
                      <a:pt x="102" y="86"/>
                    </a:cubicBezTo>
                    <a:cubicBezTo>
                      <a:pt x="102" y="35"/>
                      <a:pt x="102" y="35"/>
                      <a:pt x="102" y="35"/>
                    </a:cubicBezTo>
                    <a:cubicBezTo>
                      <a:pt x="105" y="32"/>
                      <a:pt x="105" y="32"/>
                      <a:pt x="105" y="32"/>
                    </a:cubicBezTo>
                    <a:cubicBezTo>
                      <a:pt x="106" y="32"/>
                      <a:pt x="106" y="32"/>
                      <a:pt x="106" y="32"/>
                    </a:cubicBezTo>
                    <a:close/>
                    <a:moveTo>
                      <a:pt x="99" y="39"/>
                    </a:moveTo>
                    <a:cubicBezTo>
                      <a:pt x="99" y="86"/>
                      <a:pt x="99" y="86"/>
                      <a:pt x="99" y="86"/>
                    </a:cubicBezTo>
                    <a:cubicBezTo>
                      <a:pt x="97" y="86"/>
                      <a:pt x="96" y="86"/>
                      <a:pt x="95" y="86"/>
                    </a:cubicBezTo>
                    <a:cubicBezTo>
                      <a:pt x="95" y="43"/>
                      <a:pt x="95" y="43"/>
                      <a:pt x="95" y="43"/>
                    </a:cubicBezTo>
                    <a:cubicBezTo>
                      <a:pt x="99" y="39"/>
                      <a:pt x="99" y="39"/>
                      <a:pt x="99" y="39"/>
                    </a:cubicBezTo>
                    <a:close/>
                    <a:moveTo>
                      <a:pt x="91" y="47"/>
                    </a:moveTo>
                    <a:cubicBezTo>
                      <a:pt x="91" y="86"/>
                      <a:pt x="91" y="86"/>
                      <a:pt x="91" y="86"/>
                    </a:cubicBezTo>
                    <a:cubicBezTo>
                      <a:pt x="90" y="86"/>
                      <a:pt x="89" y="86"/>
                      <a:pt x="88" y="86"/>
                    </a:cubicBezTo>
                    <a:cubicBezTo>
                      <a:pt x="88" y="51"/>
                      <a:pt x="88" y="51"/>
                      <a:pt x="88" y="51"/>
                    </a:cubicBezTo>
                    <a:cubicBezTo>
                      <a:pt x="91" y="47"/>
                      <a:pt x="91" y="47"/>
                      <a:pt x="91" y="47"/>
                    </a:cubicBezTo>
                    <a:close/>
                    <a:moveTo>
                      <a:pt x="84" y="55"/>
                    </a:moveTo>
                    <a:cubicBezTo>
                      <a:pt x="84" y="86"/>
                      <a:pt x="84" y="86"/>
                      <a:pt x="84" y="86"/>
                    </a:cubicBezTo>
                    <a:cubicBezTo>
                      <a:pt x="83" y="86"/>
                      <a:pt x="82" y="86"/>
                      <a:pt x="81" y="86"/>
                    </a:cubicBezTo>
                    <a:cubicBezTo>
                      <a:pt x="81" y="59"/>
                      <a:pt x="81" y="59"/>
                      <a:pt x="81" y="59"/>
                    </a:cubicBezTo>
                    <a:cubicBezTo>
                      <a:pt x="84" y="55"/>
                      <a:pt x="84" y="55"/>
                      <a:pt x="84" y="55"/>
                    </a:cubicBezTo>
                    <a:close/>
                    <a:moveTo>
                      <a:pt x="77" y="59"/>
                    </a:moveTo>
                    <a:cubicBezTo>
                      <a:pt x="77" y="86"/>
                      <a:pt x="77" y="86"/>
                      <a:pt x="77" y="86"/>
                    </a:cubicBezTo>
                    <a:cubicBezTo>
                      <a:pt x="76" y="86"/>
                      <a:pt x="75" y="86"/>
                      <a:pt x="74" y="86"/>
                    </a:cubicBezTo>
                    <a:cubicBezTo>
                      <a:pt x="74" y="56"/>
                      <a:pt x="74" y="56"/>
                      <a:pt x="74" y="56"/>
                    </a:cubicBezTo>
                    <a:cubicBezTo>
                      <a:pt x="77" y="59"/>
                      <a:pt x="77" y="59"/>
                      <a:pt x="77" y="59"/>
                    </a:cubicBezTo>
                    <a:close/>
                    <a:moveTo>
                      <a:pt x="70" y="54"/>
                    </a:moveTo>
                    <a:cubicBezTo>
                      <a:pt x="70" y="86"/>
                      <a:pt x="70" y="86"/>
                      <a:pt x="70" y="86"/>
                    </a:cubicBezTo>
                    <a:cubicBezTo>
                      <a:pt x="69" y="86"/>
                      <a:pt x="68" y="86"/>
                      <a:pt x="66" y="86"/>
                    </a:cubicBezTo>
                    <a:cubicBezTo>
                      <a:pt x="66" y="57"/>
                      <a:pt x="66" y="57"/>
                      <a:pt x="66" y="57"/>
                    </a:cubicBezTo>
                    <a:cubicBezTo>
                      <a:pt x="70" y="54"/>
                      <a:pt x="70" y="54"/>
                      <a:pt x="70" y="54"/>
                    </a:cubicBezTo>
                    <a:close/>
                    <a:moveTo>
                      <a:pt x="63" y="59"/>
                    </a:moveTo>
                    <a:cubicBezTo>
                      <a:pt x="63" y="86"/>
                      <a:pt x="63" y="86"/>
                      <a:pt x="63" y="86"/>
                    </a:cubicBezTo>
                    <a:cubicBezTo>
                      <a:pt x="62" y="86"/>
                      <a:pt x="60" y="86"/>
                      <a:pt x="59" y="86"/>
                    </a:cubicBezTo>
                    <a:cubicBezTo>
                      <a:pt x="59" y="62"/>
                      <a:pt x="59" y="62"/>
                      <a:pt x="59" y="62"/>
                    </a:cubicBezTo>
                    <a:cubicBezTo>
                      <a:pt x="63" y="59"/>
                      <a:pt x="63" y="59"/>
                      <a:pt x="63" y="59"/>
                    </a:cubicBezTo>
                    <a:close/>
                    <a:moveTo>
                      <a:pt x="56" y="65"/>
                    </a:moveTo>
                    <a:cubicBezTo>
                      <a:pt x="56" y="86"/>
                      <a:pt x="56" y="86"/>
                      <a:pt x="56" y="86"/>
                    </a:cubicBezTo>
                    <a:cubicBezTo>
                      <a:pt x="54" y="86"/>
                      <a:pt x="53" y="86"/>
                      <a:pt x="52" y="86"/>
                    </a:cubicBezTo>
                    <a:cubicBezTo>
                      <a:pt x="52" y="68"/>
                      <a:pt x="52" y="68"/>
                      <a:pt x="52" y="68"/>
                    </a:cubicBezTo>
                    <a:cubicBezTo>
                      <a:pt x="56" y="65"/>
                      <a:pt x="56" y="65"/>
                      <a:pt x="56" y="65"/>
                    </a:cubicBezTo>
                    <a:close/>
                    <a:moveTo>
                      <a:pt x="48" y="71"/>
                    </a:moveTo>
                    <a:cubicBezTo>
                      <a:pt x="48" y="86"/>
                      <a:pt x="48" y="86"/>
                      <a:pt x="48" y="86"/>
                    </a:cubicBezTo>
                    <a:cubicBezTo>
                      <a:pt x="47" y="86"/>
                      <a:pt x="46" y="86"/>
                      <a:pt x="45" y="86"/>
                    </a:cubicBezTo>
                    <a:cubicBezTo>
                      <a:pt x="45" y="73"/>
                      <a:pt x="45" y="73"/>
                      <a:pt x="45" y="73"/>
                    </a:cubicBezTo>
                    <a:cubicBezTo>
                      <a:pt x="48" y="71"/>
                      <a:pt x="48" y="71"/>
                      <a:pt x="48" y="71"/>
                    </a:cubicBezTo>
                    <a:close/>
                    <a:moveTo>
                      <a:pt x="41" y="75"/>
                    </a:moveTo>
                    <a:cubicBezTo>
                      <a:pt x="41" y="86"/>
                      <a:pt x="41" y="86"/>
                      <a:pt x="41" y="86"/>
                    </a:cubicBezTo>
                    <a:cubicBezTo>
                      <a:pt x="40" y="86"/>
                      <a:pt x="39" y="86"/>
                      <a:pt x="38" y="86"/>
                    </a:cubicBezTo>
                    <a:cubicBezTo>
                      <a:pt x="38" y="72"/>
                      <a:pt x="38" y="72"/>
                      <a:pt x="38" y="72"/>
                    </a:cubicBezTo>
                    <a:cubicBezTo>
                      <a:pt x="41" y="75"/>
                      <a:pt x="41" y="75"/>
                      <a:pt x="41" y="75"/>
                    </a:cubicBezTo>
                    <a:close/>
                    <a:moveTo>
                      <a:pt x="34" y="70"/>
                    </a:moveTo>
                    <a:cubicBezTo>
                      <a:pt x="34" y="86"/>
                      <a:pt x="34" y="86"/>
                      <a:pt x="34" y="86"/>
                    </a:cubicBezTo>
                    <a:cubicBezTo>
                      <a:pt x="33" y="86"/>
                      <a:pt x="32" y="86"/>
                      <a:pt x="31" y="86"/>
                    </a:cubicBezTo>
                    <a:cubicBezTo>
                      <a:pt x="31" y="67"/>
                      <a:pt x="31" y="67"/>
                      <a:pt x="31" y="67"/>
                    </a:cubicBezTo>
                    <a:cubicBezTo>
                      <a:pt x="34" y="70"/>
                      <a:pt x="34" y="70"/>
                      <a:pt x="34" y="70"/>
                    </a:cubicBezTo>
                    <a:close/>
                    <a:moveTo>
                      <a:pt x="27" y="67"/>
                    </a:moveTo>
                    <a:cubicBezTo>
                      <a:pt x="27" y="86"/>
                      <a:pt x="27" y="86"/>
                      <a:pt x="27" y="86"/>
                    </a:cubicBezTo>
                    <a:cubicBezTo>
                      <a:pt x="26" y="86"/>
                      <a:pt x="25" y="86"/>
                      <a:pt x="23" y="86"/>
                    </a:cubicBezTo>
                    <a:cubicBezTo>
                      <a:pt x="23" y="69"/>
                      <a:pt x="23" y="69"/>
                      <a:pt x="23" y="69"/>
                    </a:cubicBezTo>
                    <a:cubicBezTo>
                      <a:pt x="27" y="67"/>
                      <a:pt x="27" y="67"/>
                      <a:pt x="27" y="67"/>
                    </a:cubicBezTo>
                    <a:close/>
                    <a:moveTo>
                      <a:pt x="20" y="71"/>
                    </a:moveTo>
                    <a:cubicBezTo>
                      <a:pt x="20" y="86"/>
                      <a:pt x="20" y="86"/>
                      <a:pt x="20" y="86"/>
                    </a:cubicBezTo>
                    <a:cubicBezTo>
                      <a:pt x="19" y="86"/>
                      <a:pt x="17" y="86"/>
                      <a:pt x="16" y="86"/>
                    </a:cubicBezTo>
                    <a:cubicBezTo>
                      <a:pt x="16" y="73"/>
                      <a:pt x="16" y="73"/>
                      <a:pt x="16" y="73"/>
                    </a:cubicBezTo>
                    <a:cubicBezTo>
                      <a:pt x="20" y="71"/>
                      <a:pt x="20" y="71"/>
                      <a:pt x="20" y="71"/>
                    </a:cubicBezTo>
                    <a:close/>
                    <a:moveTo>
                      <a:pt x="5" y="79"/>
                    </a:moveTo>
                    <a:cubicBezTo>
                      <a:pt x="5" y="86"/>
                      <a:pt x="5" y="86"/>
                      <a:pt x="5" y="86"/>
                    </a:cubicBezTo>
                    <a:cubicBezTo>
                      <a:pt x="2" y="86"/>
                      <a:pt x="2" y="86"/>
                      <a:pt x="2" y="86"/>
                    </a:cubicBezTo>
                    <a:cubicBezTo>
                      <a:pt x="2" y="76"/>
                      <a:pt x="2" y="76"/>
                      <a:pt x="2" y="76"/>
                    </a:cubicBezTo>
                    <a:cubicBezTo>
                      <a:pt x="4" y="80"/>
                      <a:pt x="4" y="80"/>
                      <a:pt x="4" y="80"/>
                    </a:cubicBezTo>
                    <a:cubicBezTo>
                      <a:pt x="5" y="79"/>
                      <a:pt x="5" y="79"/>
                      <a:pt x="5" y="79"/>
                    </a:cubicBezTo>
                    <a:close/>
                    <a:moveTo>
                      <a:pt x="0" y="58"/>
                    </a:moveTo>
                    <a:cubicBezTo>
                      <a:pt x="7" y="70"/>
                      <a:pt x="7" y="70"/>
                      <a:pt x="7" y="70"/>
                    </a:cubicBezTo>
                    <a:cubicBezTo>
                      <a:pt x="29" y="57"/>
                      <a:pt x="29" y="57"/>
                      <a:pt x="29" y="57"/>
                    </a:cubicBezTo>
                    <a:cubicBezTo>
                      <a:pt x="38" y="64"/>
                      <a:pt x="38" y="64"/>
                      <a:pt x="38" y="64"/>
                    </a:cubicBezTo>
                    <a:cubicBezTo>
                      <a:pt x="42" y="66"/>
                      <a:pt x="42" y="66"/>
                      <a:pt x="42" y="66"/>
                    </a:cubicBezTo>
                    <a:cubicBezTo>
                      <a:pt x="46" y="63"/>
                      <a:pt x="46" y="63"/>
                      <a:pt x="46" y="63"/>
                    </a:cubicBezTo>
                    <a:cubicBezTo>
                      <a:pt x="70" y="45"/>
                      <a:pt x="70" y="45"/>
                      <a:pt x="70" y="45"/>
                    </a:cubicBezTo>
                    <a:cubicBezTo>
                      <a:pt x="73" y="47"/>
                      <a:pt x="73" y="47"/>
                      <a:pt x="73" y="47"/>
                    </a:cubicBezTo>
                    <a:cubicBezTo>
                      <a:pt x="78" y="51"/>
                      <a:pt x="78" y="51"/>
                      <a:pt x="78" y="51"/>
                    </a:cubicBezTo>
                    <a:cubicBezTo>
                      <a:pt x="82" y="46"/>
                      <a:pt x="82" y="46"/>
                      <a:pt x="82" y="46"/>
                    </a:cubicBezTo>
                    <a:cubicBezTo>
                      <a:pt x="104" y="22"/>
                      <a:pt x="104" y="22"/>
                      <a:pt x="104" y="22"/>
                    </a:cubicBezTo>
                    <a:cubicBezTo>
                      <a:pt x="109" y="26"/>
                      <a:pt x="109" y="26"/>
                      <a:pt x="109" y="26"/>
                    </a:cubicBezTo>
                    <a:cubicBezTo>
                      <a:pt x="111" y="13"/>
                      <a:pt x="111" y="13"/>
                      <a:pt x="111" y="13"/>
                    </a:cubicBezTo>
                    <a:cubicBezTo>
                      <a:pt x="113" y="0"/>
                      <a:pt x="113" y="0"/>
                      <a:pt x="113" y="0"/>
                    </a:cubicBezTo>
                    <a:cubicBezTo>
                      <a:pt x="101" y="5"/>
                      <a:pt x="101" y="5"/>
                      <a:pt x="101" y="5"/>
                    </a:cubicBezTo>
                    <a:cubicBezTo>
                      <a:pt x="89" y="10"/>
                      <a:pt x="89" y="10"/>
                      <a:pt x="89" y="10"/>
                    </a:cubicBezTo>
                    <a:cubicBezTo>
                      <a:pt x="93" y="13"/>
                      <a:pt x="93" y="13"/>
                      <a:pt x="93" y="13"/>
                    </a:cubicBezTo>
                    <a:cubicBezTo>
                      <a:pt x="76" y="32"/>
                      <a:pt x="76" y="32"/>
                      <a:pt x="76" y="32"/>
                    </a:cubicBezTo>
                    <a:cubicBezTo>
                      <a:pt x="74" y="31"/>
                      <a:pt x="74" y="31"/>
                      <a:pt x="74" y="31"/>
                    </a:cubicBezTo>
                    <a:cubicBezTo>
                      <a:pt x="70" y="28"/>
                      <a:pt x="70" y="28"/>
                      <a:pt x="70" y="28"/>
                    </a:cubicBezTo>
                    <a:cubicBezTo>
                      <a:pt x="65" y="31"/>
                      <a:pt x="65" y="31"/>
                      <a:pt x="65" y="31"/>
                    </a:cubicBezTo>
                    <a:cubicBezTo>
                      <a:pt x="42" y="49"/>
                      <a:pt x="42" y="49"/>
                      <a:pt x="42" y="49"/>
                    </a:cubicBezTo>
                    <a:cubicBezTo>
                      <a:pt x="33" y="43"/>
                      <a:pt x="33" y="43"/>
                      <a:pt x="33" y="43"/>
                    </a:cubicBezTo>
                    <a:cubicBezTo>
                      <a:pt x="29" y="41"/>
                      <a:pt x="29" y="41"/>
                      <a:pt x="29" y="41"/>
                    </a:cubicBezTo>
                    <a:cubicBezTo>
                      <a:pt x="25" y="43"/>
                      <a:pt x="25" y="43"/>
                      <a:pt x="25" y="43"/>
                    </a:cubicBezTo>
                    <a:cubicBezTo>
                      <a:pt x="0" y="58"/>
                      <a:pt x="0" y="58"/>
                      <a:pt x="0" y="58"/>
                    </a:cubicBezTo>
                    <a:close/>
                    <a:moveTo>
                      <a:pt x="13" y="75"/>
                    </a:moveTo>
                    <a:cubicBezTo>
                      <a:pt x="13" y="86"/>
                      <a:pt x="13" y="86"/>
                      <a:pt x="13" y="86"/>
                    </a:cubicBezTo>
                    <a:cubicBezTo>
                      <a:pt x="11" y="86"/>
                      <a:pt x="10" y="86"/>
                      <a:pt x="9" y="86"/>
                    </a:cubicBezTo>
                    <a:cubicBezTo>
                      <a:pt x="9" y="77"/>
                      <a:pt x="9" y="77"/>
                      <a:pt x="9" y="77"/>
                    </a:cubicBezTo>
                    <a:cubicBezTo>
                      <a:pt x="13" y="75"/>
                      <a:pt x="13" y="75"/>
                      <a:pt x="13" y="75"/>
                    </a:cubicBezTo>
                    <a:close/>
                    <a:moveTo>
                      <a:pt x="21" y="22"/>
                    </a:moveTo>
                    <a:cubicBezTo>
                      <a:pt x="23" y="17"/>
                      <a:pt x="23" y="17"/>
                      <a:pt x="23" y="17"/>
                    </a:cubicBezTo>
                    <a:cubicBezTo>
                      <a:pt x="31" y="12"/>
                      <a:pt x="31" y="12"/>
                      <a:pt x="31" y="12"/>
                    </a:cubicBezTo>
                    <a:cubicBezTo>
                      <a:pt x="41" y="12"/>
                      <a:pt x="41" y="12"/>
                      <a:pt x="41" y="12"/>
                    </a:cubicBezTo>
                    <a:cubicBezTo>
                      <a:pt x="43" y="19"/>
                      <a:pt x="43" y="19"/>
                      <a:pt x="43" y="19"/>
                    </a:cubicBezTo>
                    <a:cubicBezTo>
                      <a:pt x="49" y="19"/>
                      <a:pt x="49" y="19"/>
                      <a:pt x="49" y="19"/>
                    </a:cubicBezTo>
                    <a:cubicBezTo>
                      <a:pt x="49" y="21"/>
                      <a:pt x="49" y="21"/>
                      <a:pt x="49" y="21"/>
                    </a:cubicBezTo>
                    <a:cubicBezTo>
                      <a:pt x="41" y="22"/>
                      <a:pt x="41" y="22"/>
                      <a:pt x="41" y="22"/>
                    </a:cubicBezTo>
                    <a:cubicBezTo>
                      <a:pt x="39" y="19"/>
                      <a:pt x="39" y="19"/>
                      <a:pt x="39" y="19"/>
                    </a:cubicBezTo>
                    <a:cubicBezTo>
                      <a:pt x="37" y="26"/>
                      <a:pt x="37" y="26"/>
                      <a:pt x="37" y="26"/>
                    </a:cubicBezTo>
                    <a:cubicBezTo>
                      <a:pt x="43" y="33"/>
                      <a:pt x="43" y="33"/>
                      <a:pt x="43" y="33"/>
                    </a:cubicBezTo>
                    <a:cubicBezTo>
                      <a:pt x="43" y="44"/>
                      <a:pt x="43" y="44"/>
                      <a:pt x="43" y="44"/>
                    </a:cubicBezTo>
                    <a:cubicBezTo>
                      <a:pt x="41" y="44"/>
                      <a:pt x="41" y="44"/>
                      <a:pt x="41" y="44"/>
                    </a:cubicBezTo>
                    <a:cubicBezTo>
                      <a:pt x="39" y="35"/>
                      <a:pt x="39" y="35"/>
                      <a:pt x="39" y="35"/>
                    </a:cubicBezTo>
                    <a:cubicBezTo>
                      <a:pt x="34" y="31"/>
                      <a:pt x="34" y="31"/>
                      <a:pt x="34" y="31"/>
                    </a:cubicBezTo>
                    <a:cubicBezTo>
                      <a:pt x="32" y="33"/>
                      <a:pt x="31" y="38"/>
                      <a:pt x="31" y="38"/>
                    </a:cubicBezTo>
                    <a:cubicBezTo>
                      <a:pt x="21" y="40"/>
                      <a:pt x="21" y="40"/>
                      <a:pt x="21" y="40"/>
                    </a:cubicBezTo>
                    <a:cubicBezTo>
                      <a:pt x="20" y="38"/>
                      <a:pt x="20" y="38"/>
                      <a:pt x="20" y="38"/>
                    </a:cubicBezTo>
                    <a:cubicBezTo>
                      <a:pt x="27" y="35"/>
                      <a:pt x="27" y="35"/>
                      <a:pt x="27" y="35"/>
                    </a:cubicBezTo>
                    <a:cubicBezTo>
                      <a:pt x="29" y="25"/>
                      <a:pt x="29" y="25"/>
                      <a:pt x="29" y="25"/>
                    </a:cubicBezTo>
                    <a:cubicBezTo>
                      <a:pt x="30" y="17"/>
                      <a:pt x="30" y="17"/>
                      <a:pt x="30" y="17"/>
                    </a:cubicBezTo>
                    <a:cubicBezTo>
                      <a:pt x="26" y="18"/>
                      <a:pt x="26" y="18"/>
                      <a:pt x="26" y="18"/>
                    </a:cubicBezTo>
                    <a:cubicBezTo>
                      <a:pt x="23" y="24"/>
                      <a:pt x="23" y="24"/>
                      <a:pt x="23" y="24"/>
                    </a:cubicBezTo>
                    <a:lnTo>
                      <a:pt x="21" y="22"/>
                    </a:lnTo>
                    <a:close/>
                  </a:path>
                </a:pathLst>
              </a:custGeom>
              <a:solidFill>
                <a:srgbClr val="FFD277"/>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2400" kern="0">
                  <a:solidFill>
                    <a:sysClr val="windowText" lastClr="000000"/>
                  </a:solidFill>
                </a:endParaRPr>
              </a:p>
            </p:txBody>
          </p:sp>
        </p:grpSp>
        <p:sp>
          <p:nvSpPr>
            <p:cNvPr id="15" name="TextBox 14"/>
            <p:cNvSpPr txBox="1"/>
            <p:nvPr/>
          </p:nvSpPr>
          <p:spPr>
            <a:xfrm>
              <a:off x="4050663" y="1704064"/>
              <a:ext cx="535438" cy="438607"/>
            </a:xfrm>
            <a:prstGeom prst="rect">
              <a:avLst/>
            </a:prstGeom>
            <a:noFill/>
          </p:spPr>
          <p:txBody>
            <a:bodyPr wrap="none">
              <a:spAutoFit/>
            </a:bodyPr>
            <a:lstStyle/>
            <a:p>
              <a:pPr>
                <a:defRPr/>
              </a:pPr>
              <a:r>
                <a:rPr lang="en-US" altLang="zh-CN" sz="3200" kern="0">
                  <a:solidFill>
                    <a:sysClr val="window" lastClr="FFFFFF"/>
                  </a:solidFill>
                  <a:latin typeface="Broadway" panose="04040905080b02020502" pitchFamily="82" charset="0"/>
                </a:rPr>
                <a:t>04</a:t>
              </a:r>
              <a:endParaRPr lang="zh-CN" altLang="en-US" sz="3200" kern="0">
                <a:solidFill>
                  <a:sysClr val="window" lastClr="FFFFFF"/>
                </a:solidFill>
                <a:latin typeface="Broadway" panose="04040905080b02020502" pitchFamily="82" charset="0"/>
              </a:endParaRPr>
            </a:p>
          </p:txBody>
        </p:sp>
      </p:grpSp>
      <p:grpSp>
        <p:nvGrpSpPr>
          <p:cNvPr id="5" name="组合 18"/>
          <p:cNvGrpSpPr/>
          <p:nvPr/>
        </p:nvGrpSpPr>
        <p:grpSpPr>
          <a:xfrm>
            <a:off x="4974319" y="2954868"/>
            <a:ext cx="2649709" cy="2334685"/>
            <a:chOff x="3658788" y="2055436"/>
            <a:chExt cx="1988016" cy="1750491"/>
          </a:xfrm>
        </p:grpSpPr>
        <p:grpSp>
          <p:nvGrpSpPr>
            <p:cNvPr id="6" name="组合 19"/>
            <p:cNvGrpSpPr/>
            <p:nvPr/>
          </p:nvGrpSpPr>
          <p:grpSpPr>
            <a:xfrm>
              <a:off x="3658788" y="2055436"/>
              <a:ext cx="1988016" cy="1750491"/>
              <a:chOff x="3658788" y="2055436"/>
              <a:chExt cx="1988016" cy="1750491"/>
            </a:xfrm>
          </p:grpSpPr>
          <p:grpSp>
            <p:nvGrpSpPr>
              <p:cNvPr id="7" name="组合 21"/>
              <p:cNvGrpSpPr/>
              <p:nvPr/>
            </p:nvGrpSpPr>
            <p:grpSpPr>
              <a:xfrm>
                <a:off x="3658788" y="2055436"/>
                <a:ext cx="1988016" cy="1750491"/>
                <a:chOff x="3937076" y="2055436"/>
                <a:chExt cx="1988016" cy="1750491"/>
              </a:xfrm>
            </p:grpSpPr>
            <p:sp>
              <p:nvSpPr>
                <p:cNvPr id="24" name="Freeform 20"/>
                <p:cNvSpPr/>
                <p:nvPr/>
              </p:nvSpPr>
              <p:spPr bwMode="auto">
                <a:xfrm>
                  <a:off x="3937076" y="2055436"/>
                  <a:ext cx="1988016" cy="1750491"/>
                </a:xfrm>
                <a:custGeom>
                  <a:gdLst>
                    <a:gd name="T0" fmla="*/ 802 w 1006"/>
                    <a:gd name="T1" fmla="*/ 624 h 886"/>
                    <a:gd name="T2" fmla="*/ 802 w 1006"/>
                    <a:gd name="T3" fmla="*/ 624 h 886"/>
                    <a:gd name="T4" fmla="*/ 982 w 1006"/>
                    <a:gd name="T5" fmla="*/ 378 h 886"/>
                    <a:gd name="T6" fmla="*/ 707 w 1006"/>
                    <a:gd name="T7" fmla="*/ 14 h 886"/>
                    <a:gd name="T8" fmla="*/ 431 w 1006"/>
                    <a:gd name="T9" fmla="*/ 110 h 886"/>
                    <a:gd name="T10" fmla="*/ 0 w 1006"/>
                    <a:gd name="T11" fmla="*/ 620 h 886"/>
                    <a:gd name="T12" fmla="*/ 225 w 1006"/>
                    <a:gd name="T13" fmla="*/ 886 h 886"/>
                    <a:gd name="T14" fmla="*/ 802 w 1006"/>
                    <a:gd name="T15" fmla="*/ 624 h 886"/>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05" h="885">
                      <a:moveTo>
                        <a:pt x="802" y="624"/>
                      </a:moveTo>
                      <a:cubicBezTo>
                        <a:pt x="802" y="624"/>
                        <a:pt x="802" y="624"/>
                        <a:pt x="802" y="624"/>
                      </a:cubicBezTo>
                      <a:cubicBezTo>
                        <a:pt x="896" y="579"/>
                        <a:pt x="967" y="489"/>
                        <a:pt x="982" y="378"/>
                      </a:cubicBezTo>
                      <a:cubicBezTo>
                        <a:pt x="1006" y="201"/>
                        <a:pt x="883" y="39"/>
                        <a:pt x="707" y="14"/>
                      </a:cubicBezTo>
                      <a:cubicBezTo>
                        <a:pt x="601" y="0"/>
                        <a:pt x="500" y="38"/>
                        <a:pt x="431" y="110"/>
                      </a:cubicBezTo>
                      <a:cubicBezTo>
                        <a:pt x="0" y="620"/>
                        <a:pt x="0" y="620"/>
                        <a:pt x="0" y="620"/>
                      </a:cubicBezTo>
                      <a:cubicBezTo>
                        <a:pt x="225" y="886"/>
                        <a:pt x="225" y="886"/>
                        <a:pt x="225" y="886"/>
                      </a:cubicBezTo>
                      <a:lnTo>
                        <a:pt x="802" y="624"/>
                      </a:lnTo>
                      <a:close/>
                    </a:path>
                  </a:pathLst>
                </a:custGeom>
                <a:solidFill>
                  <a:srgbClr val="6ADBD9"/>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2400" kern="0">
                    <a:solidFill>
                      <a:sysClr val="windowText" lastClr="000000"/>
                    </a:solidFill>
                  </a:endParaRPr>
                </a:p>
              </p:txBody>
            </p:sp>
            <p:sp>
              <p:nvSpPr>
                <p:cNvPr id="25" name="Freeform 21"/>
                <p:cNvSpPr/>
                <p:nvPr/>
              </p:nvSpPr>
              <p:spPr bwMode="auto">
                <a:xfrm>
                  <a:off x="4726249" y="2166528"/>
                  <a:ext cx="1065462" cy="1066482"/>
                </a:xfrm>
                <a:custGeom>
                  <a:gdLst>
                    <a:gd name="T0" fmla="*/ 236 w 540"/>
                    <a:gd name="T1" fmla="*/ 521 h 540"/>
                    <a:gd name="T2" fmla="*/ 20 w 540"/>
                    <a:gd name="T3" fmla="*/ 235 h 540"/>
                    <a:gd name="T4" fmla="*/ 305 w 540"/>
                    <a:gd name="T5" fmla="*/ 19 h 540"/>
                    <a:gd name="T6" fmla="*/ 521 w 540"/>
                    <a:gd name="T7" fmla="*/ 305 h 540"/>
                    <a:gd name="T8" fmla="*/ 236 w 540"/>
                    <a:gd name="T9" fmla="*/ 521 h 540"/>
                  </a:gdLst>
                  <a:cxnLst>
                    <a:cxn ang="0">
                      <a:pos x="T0" y="T1"/>
                    </a:cxn>
                    <a:cxn ang="0">
                      <a:pos x="T2" y="T3"/>
                    </a:cxn>
                    <a:cxn ang="0">
                      <a:pos x="T4" y="T5"/>
                    </a:cxn>
                    <a:cxn ang="0">
                      <a:pos x="T6" y="T7"/>
                    </a:cxn>
                    <a:cxn ang="0">
                      <a:pos x="T8" y="T9"/>
                    </a:cxn>
                  </a:cxnLst>
                  <a:rect l="0" t="0" r="r" b="b"/>
                  <a:pathLst>
                    <a:path w="540" h="540">
                      <a:moveTo>
                        <a:pt x="236" y="521"/>
                      </a:moveTo>
                      <a:cubicBezTo>
                        <a:pt x="97" y="502"/>
                        <a:pt x="0" y="374"/>
                        <a:pt x="20" y="235"/>
                      </a:cubicBezTo>
                      <a:cubicBezTo>
                        <a:pt x="39" y="97"/>
                        <a:pt x="166" y="0"/>
                        <a:pt x="305" y="19"/>
                      </a:cubicBezTo>
                      <a:cubicBezTo>
                        <a:pt x="444" y="38"/>
                        <a:pt x="540" y="166"/>
                        <a:pt x="521" y="305"/>
                      </a:cubicBezTo>
                      <a:cubicBezTo>
                        <a:pt x="502" y="443"/>
                        <a:pt x="374" y="540"/>
                        <a:pt x="236" y="52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2400" kern="0">
                    <a:solidFill>
                      <a:sysClr val="windowText" lastClr="000000"/>
                    </a:solidFill>
                  </a:endParaRPr>
                </a:p>
              </p:txBody>
            </p:sp>
          </p:grpSp>
          <p:sp>
            <p:nvSpPr>
              <p:cNvPr id="23" name="TextBox 22"/>
              <p:cNvSpPr txBox="1"/>
              <p:nvPr/>
            </p:nvSpPr>
            <p:spPr>
              <a:xfrm>
                <a:off x="4124035" y="2896560"/>
                <a:ext cx="470495" cy="376817"/>
              </a:xfrm>
              <a:prstGeom prst="rect">
                <a:avLst/>
              </a:prstGeom>
              <a:noFill/>
            </p:spPr>
            <p:txBody>
              <a:bodyPr wrap="none">
                <a:spAutoFit/>
              </a:bodyPr>
              <a:lstStyle/>
              <a:p>
                <a:pPr>
                  <a:defRPr/>
                </a:pPr>
                <a:r>
                  <a:rPr lang="en-US" altLang="zh-CN" sz="2665" kern="0">
                    <a:solidFill>
                      <a:sysClr val="window" lastClr="FFFFFF"/>
                    </a:solidFill>
                    <a:latin typeface="Broadway" panose="04040905080b02020502" pitchFamily="82" charset="0"/>
                  </a:rPr>
                  <a:t>03</a:t>
                </a:r>
                <a:endParaRPr lang="zh-CN" altLang="en-US" sz="2665" kern="0">
                  <a:solidFill>
                    <a:sysClr val="window" lastClr="FFFFFF"/>
                  </a:solidFill>
                  <a:latin typeface="Broadway" panose="04040905080b02020502" pitchFamily="82" charset="0"/>
                </a:endParaRPr>
              </a:p>
            </p:txBody>
          </p:sp>
        </p:grpSp>
        <p:sp>
          <p:nvSpPr>
            <p:cNvPr id="21" name="Freeform 45"/>
            <p:cNvSpPr>
              <a:spLocks noEditPoints="1"/>
            </p:cNvSpPr>
            <p:nvPr/>
          </p:nvSpPr>
          <p:spPr bwMode="auto">
            <a:xfrm>
              <a:off x="4762360" y="2374429"/>
              <a:ext cx="498592" cy="557046"/>
            </a:xfrm>
            <a:custGeom>
              <a:gdLst>
                <a:gd name="T0" fmla="*/ 0 w 86"/>
                <a:gd name="T1" fmla="*/ 41 h 96"/>
                <a:gd name="T2" fmla="*/ 13 w 86"/>
                <a:gd name="T3" fmla="*/ 62 h 96"/>
                <a:gd name="T4" fmla="*/ 27 w 86"/>
                <a:gd name="T5" fmla="*/ 51 h 96"/>
                <a:gd name="T6" fmla="*/ 27 w 86"/>
                <a:gd name="T7" fmla="*/ 51 h 96"/>
                <a:gd name="T8" fmla="*/ 27 w 86"/>
                <a:gd name="T9" fmla="*/ 51 h 96"/>
                <a:gd name="T10" fmla="*/ 27 w 86"/>
                <a:gd name="T11" fmla="*/ 51 h 96"/>
                <a:gd name="T12" fmla="*/ 27 w 86"/>
                <a:gd name="T13" fmla="*/ 51 h 96"/>
                <a:gd name="T14" fmla="*/ 27 w 86"/>
                <a:gd name="T15" fmla="*/ 51 h 96"/>
                <a:gd name="T16" fmla="*/ 27 w 86"/>
                <a:gd name="T17" fmla="*/ 51 h 96"/>
                <a:gd name="T18" fmla="*/ 27 w 86"/>
                <a:gd name="T19" fmla="*/ 51 h 96"/>
                <a:gd name="T20" fmla="*/ 27 w 86"/>
                <a:gd name="T21" fmla="*/ 51 h 96"/>
                <a:gd name="T22" fmla="*/ 27 w 86"/>
                <a:gd name="T23" fmla="*/ 50 h 96"/>
                <a:gd name="T24" fmla="*/ 27 w 86"/>
                <a:gd name="T25" fmla="*/ 50 h 96"/>
                <a:gd name="T26" fmla="*/ 27 w 86"/>
                <a:gd name="T27" fmla="*/ 50 h 96"/>
                <a:gd name="T28" fmla="*/ 28 w 86"/>
                <a:gd name="T29" fmla="*/ 50 h 96"/>
                <a:gd name="T30" fmla="*/ 28 w 86"/>
                <a:gd name="T31" fmla="*/ 50 h 96"/>
                <a:gd name="T32" fmla="*/ 28 w 86"/>
                <a:gd name="T33" fmla="*/ 50 h 96"/>
                <a:gd name="T34" fmla="*/ 28 w 86"/>
                <a:gd name="T35" fmla="*/ 50 h 96"/>
                <a:gd name="T36" fmla="*/ 28 w 86"/>
                <a:gd name="T37" fmla="*/ 50 h 96"/>
                <a:gd name="T38" fmla="*/ 28 w 86"/>
                <a:gd name="T39" fmla="*/ 50 h 96"/>
                <a:gd name="T40" fmla="*/ 28 w 86"/>
                <a:gd name="T41" fmla="*/ 50 h 96"/>
                <a:gd name="T42" fmla="*/ 28 w 86"/>
                <a:gd name="T43" fmla="*/ 50 h 96"/>
                <a:gd name="T44" fmla="*/ 28 w 86"/>
                <a:gd name="T45" fmla="*/ 50 h 96"/>
                <a:gd name="T46" fmla="*/ 28 w 86"/>
                <a:gd name="T47" fmla="*/ 50 h 96"/>
                <a:gd name="T48" fmla="*/ 29 w 86"/>
                <a:gd name="T49" fmla="*/ 50 h 96"/>
                <a:gd name="T50" fmla="*/ 36 w 86"/>
                <a:gd name="T51" fmla="*/ 32 h 96"/>
                <a:gd name="T52" fmla="*/ 75 w 86"/>
                <a:gd name="T53" fmla="*/ 50 h 96"/>
                <a:gd name="T54" fmla="*/ 82 w 86"/>
                <a:gd name="T55" fmla="*/ 30 h 96"/>
                <a:gd name="T56" fmla="*/ 53 w 86"/>
                <a:gd name="T57" fmla="*/ 13 h 96"/>
                <a:gd name="T58" fmla="*/ 35 w 86"/>
                <a:gd name="T59" fmla="*/ 3 h 96"/>
                <a:gd name="T60" fmla="*/ 2 w 86"/>
                <a:gd name="T61" fmla="*/ 0 h 96"/>
                <a:gd name="T62" fmla="*/ 9 w 86"/>
                <a:gd name="T63" fmla="*/ 30 h 96"/>
                <a:gd name="T64" fmla="*/ 23 w 86"/>
                <a:gd name="T65" fmla="*/ 36 h 96"/>
                <a:gd name="T66" fmla="*/ 72 w 86"/>
                <a:gd name="T67" fmla="*/ 45 h 96"/>
                <a:gd name="T68" fmla="*/ 41 w 86"/>
                <a:gd name="T69" fmla="*/ 36 h 96"/>
                <a:gd name="T70" fmla="*/ 41 w 86"/>
                <a:gd name="T71" fmla="*/ 39 h 96"/>
                <a:gd name="T72" fmla="*/ 50 w 86"/>
                <a:gd name="T73" fmla="*/ 26 h 96"/>
                <a:gd name="T74" fmla="*/ 31 w 86"/>
                <a:gd name="T75" fmla="*/ 26 h 96"/>
                <a:gd name="T76" fmla="*/ 50 w 86"/>
                <a:gd name="T77" fmla="*/ 23 h 96"/>
                <a:gd name="T78" fmla="*/ 30 w 86"/>
                <a:gd name="T79" fmla="*/ 18 h 96"/>
                <a:gd name="T80" fmla="*/ 30 w 86"/>
                <a:gd name="T81" fmla="*/ 20 h 96"/>
                <a:gd name="T82" fmla="*/ 6 w 86"/>
                <a:gd name="T83" fmla="*/ 96 h 96"/>
                <a:gd name="T84" fmla="*/ 28 w 86"/>
                <a:gd name="T85" fmla="*/ 55 h 96"/>
                <a:gd name="T86" fmla="*/ 86 w 86"/>
                <a:gd name="T87" fmla="*/ 57 h 96"/>
                <a:gd name="T88" fmla="*/ 74 w 86"/>
                <a:gd name="T89" fmla="*/ 96 h 96"/>
                <a:gd name="T90" fmla="*/ 27 w 86"/>
                <a:gd name="T91" fmla="*/ 29 h 96"/>
                <a:gd name="T92" fmla="*/ 54 w 86"/>
                <a:gd name="T93" fmla="*/ 29 h 96"/>
                <a:gd name="T94" fmla="*/ 33 w 86"/>
                <a:gd name="T95" fmla="*/ 31 h 96"/>
                <a:gd name="T96" fmla="*/ 12 w 86"/>
                <a:gd name="T97" fmla="*/ 29 h 96"/>
                <a:gd name="T98" fmla="*/ 30 w 86"/>
                <a:gd name="T99" fmla="*/ 3 h 96"/>
                <a:gd name="T100" fmla="*/ 23 w 86"/>
                <a:gd name="T101" fmla="*/ 12 h 9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96">
                  <a:moveTo>
                    <a:pt x="23" y="36"/>
                  </a:moveTo>
                  <a:cubicBezTo>
                    <a:pt x="4" y="36"/>
                    <a:pt x="4" y="36"/>
                    <a:pt x="4" y="36"/>
                  </a:cubicBezTo>
                  <a:cubicBezTo>
                    <a:pt x="2" y="36"/>
                    <a:pt x="0" y="38"/>
                    <a:pt x="0" y="41"/>
                  </a:cubicBezTo>
                  <a:cubicBezTo>
                    <a:pt x="0" y="87"/>
                    <a:pt x="0" y="87"/>
                    <a:pt x="0" y="87"/>
                  </a:cubicBezTo>
                  <a:cubicBezTo>
                    <a:pt x="0" y="88"/>
                    <a:pt x="1" y="90"/>
                    <a:pt x="3" y="91"/>
                  </a:cubicBezTo>
                  <a:cubicBezTo>
                    <a:pt x="13" y="62"/>
                    <a:pt x="13" y="62"/>
                    <a:pt x="13" y="62"/>
                  </a:cubicBezTo>
                  <a:cubicBezTo>
                    <a:pt x="14" y="59"/>
                    <a:pt x="16" y="56"/>
                    <a:pt x="19" y="54"/>
                  </a:cubicBezTo>
                  <a:cubicBezTo>
                    <a:pt x="21" y="52"/>
                    <a:pt x="24"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0"/>
                    <a:pt x="27" y="50"/>
                    <a:pt x="27" y="50"/>
                  </a:cubicBezTo>
                  <a:cubicBezTo>
                    <a:pt x="27" y="50"/>
                    <a:pt x="27" y="50"/>
                    <a:pt x="27" y="50"/>
                  </a:cubicBezTo>
                  <a:cubicBezTo>
                    <a:pt x="27" y="50"/>
                    <a:pt x="27" y="50"/>
                    <a:pt x="27" y="50"/>
                  </a:cubicBezTo>
                  <a:cubicBezTo>
                    <a:pt x="27" y="50"/>
                    <a:pt x="27" y="50"/>
                    <a:pt x="27" y="50"/>
                  </a:cubicBezTo>
                  <a:cubicBezTo>
                    <a:pt x="27" y="50"/>
                    <a:pt x="27" y="50"/>
                    <a:pt x="27" y="50"/>
                  </a:cubicBezTo>
                  <a:cubicBezTo>
                    <a:pt x="27" y="50"/>
                    <a:pt x="27" y="50"/>
                    <a:pt x="27" y="50"/>
                  </a:cubicBezTo>
                  <a:cubicBezTo>
                    <a:pt x="27" y="50"/>
                    <a:pt x="27" y="50"/>
                    <a:pt x="27" y="50"/>
                  </a:cubicBezTo>
                  <a:cubicBezTo>
                    <a:pt x="27" y="50"/>
                    <a:pt x="27" y="50"/>
                    <a:pt x="27"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9" y="50"/>
                    <a:pt x="29" y="50"/>
                    <a:pt x="29" y="50"/>
                  </a:cubicBezTo>
                  <a:cubicBezTo>
                    <a:pt x="31" y="50"/>
                    <a:pt x="31" y="50"/>
                    <a:pt x="31" y="50"/>
                  </a:cubicBezTo>
                  <a:cubicBezTo>
                    <a:pt x="32" y="48"/>
                    <a:pt x="34" y="45"/>
                    <a:pt x="35" y="43"/>
                  </a:cubicBezTo>
                  <a:cubicBezTo>
                    <a:pt x="36" y="39"/>
                    <a:pt x="37" y="36"/>
                    <a:pt x="36" y="32"/>
                  </a:cubicBezTo>
                  <a:cubicBezTo>
                    <a:pt x="78" y="32"/>
                    <a:pt x="78" y="32"/>
                    <a:pt x="78" y="32"/>
                  </a:cubicBezTo>
                  <a:cubicBezTo>
                    <a:pt x="79" y="36"/>
                    <a:pt x="79" y="40"/>
                    <a:pt x="78" y="43"/>
                  </a:cubicBezTo>
                  <a:cubicBezTo>
                    <a:pt x="77" y="46"/>
                    <a:pt x="76" y="48"/>
                    <a:pt x="75" y="50"/>
                  </a:cubicBezTo>
                  <a:cubicBezTo>
                    <a:pt x="79" y="50"/>
                    <a:pt x="79" y="50"/>
                    <a:pt x="79" y="50"/>
                  </a:cubicBezTo>
                  <a:cubicBezTo>
                    <a:pt x="80" y="48"/>
                    <a:pt x="80" y="46"/>
                    <a:pt x="81" y="44"/>
                  </a:cubicBezTo>
                  <a:cubicBezTo>
                    <a:pt x="82" y="40"/>
                    <a:pt x="82" y="35"/>
                    <a:pt x="82" y="30"/>
                  </a:cubicBezTo>
                  <a:cubicBezTo>
                    <a:pt x="80" y="29"/>
                    <a:pt x="80" y="29"/>
                    <a:pt x="80" y="29"/>
                  </a:cubicBezTo>
                  <a:cubicBezTo>
                    <a:pt x="58" y="29"/>
                    <a:pt x="58" y="29"/>
                    <a:pt x="58" y="29"/>
                  </a:cubicBezTo>
                  <a:cubicBezTo>
                    <a:pt x="58" y="24"/>
                    <a:pt x="57" y="18"/>
                    <a:pt x="53" y="13"/>
                  </a:cubicBezTo>
                  <a:cubicBezTo>
                    <a:pt x="52" y="12"/>
                    <a:pt x="52" y="12"/>
                    <a:pt x="52" y="12"/>
                  </a:cubicBezTo>
                  <a:cubicBezTo>
                    <a:pt x="43" y="12"/>
                    <a:pt x="43" y="12"/>
                    <a:pt x="43" y="12"/>
                  </a:cubicBezTo>
                  <a:cubicBezTo>
                    <a:pt x="41" y="8"/>
                    <a:pt x="38" y="5"/>
                    <a:pt x="35" y="3"/>
                  </a:cubicBezTo>
                  <a:cubicBezTo>
                    <a:pt x="34" y="2"/>
                    <a:pt x="32" y="1"/>
                    <a:pt x="31" y="0"/>
                  </a:cubicBezTo>
                  <a:cubicBezTo>
                    <a:pt x="30" y="0"/>
                    <a:pt x="30" y="0"/>
                    <a:pt x="30" y="0"/>
                  </a:cubicBezTo>
                  <a:cubicBezTo>
                    <a:pt x="2" y="0"/>
                    <a:pt x="2" y="0"/>
                    <a:pt x="2" y="0"/>
                  </a:cubicBezTo>
                  <a:cubicBezTo>
                    <a:pt x="1" y="3"/>
                    <a:pt x="1" y="3"/>
                    <a:pt x="1" y="3"/>
                  </a:cubicBezTo>
                  <a:cubicBezTo>
                    <a:pt x="4" y="6"/>
                    <a:pt x="8" y="10"/>
                    <a:pt x="10" y="15"/>
                  </a:cubicBezTo>
                  <a:cubicBezTo>
                    <a:pt x="11" y="19"/>
                    <a:pt x="11" y="24"/>
                    <a:pt x="9" y="30"/>
                  </a:cubicBezTo>
                  <a:cubicBezTo>
                    <a:pt x="10" y="32"/>
                    <a:pt x="10" y="32"/>
                    <a:pt x="10" y="32"/>
                  </a:cubicBezTo>
                  <a:cubicBezTo>
                    <a:pt x="23" y="32"/>
                    <a:pt x="23" y="32"/>
                    <a:pt x="23" y="32"/>
                  </a:cubicBezTo>
                  <a:cubicBezTo>
                    <a:pt x="23" y="34"/>
                    <a:pt x="23" y="35"/>
                    <a:pt x="23" y="36"/>
                  </a:cubicBezTo>
                  <a:close/>
                  <a:moveTo>
                    <a:pt x="40" y="42"/>
                  </a:moveTo>
                  <a:cubicBezTo>
                    <a:pt x="73" y="42"/>
                    <a:pt x="73" y="42"/>
                    <a:pt x="73" y="42"/>
                  </a:cubicBezTo>
                  <a:cubicBezTo>
                    <a:pt x="72" y="45"/>
                    <a:pt x="72" y="45"/>
                    <a:pt x="72" y="45"/>
                  </a:cubicBezTo>
                  <a:cubicBezTo>
                    <a:pt x="39" y="45"/>
                    <a:pt x="39" y="45"/>
                    <a:pt x="39" y="45"/>
                  </a:cubicBezTo>
                  <a:cubicBezTo>
                    <a:pt x="40" y="42"/>
                    <a:pt x="40" y="42"/>
                    <a:pt x="40" y="42"/>
                  </a:cubicBezTo>
                  <a:close/>
                  <a:moveTo>
                    <a:pt x="41" y="36"/>
                  </a:moveTo>
                  <a:cubicBezTo>
                    <a:pt x="75" y="36"/>
                    <a:pt x="75" y="36"/>
                    <a:pt x="75" y="36"/>
                  </a:cubicBezTo>
                  <a:cubicBezTo>
                    <a:pt x="74" y="39"/>
                    <a:pt x="74" y="39"/>
                    <a:pt x="74" y="39"/>
                  </a:cubicBezTo>
                  <a:cubicBezTo>
                    <a:pt x="41" y="39"/>
                    <a:pt x="41" y="39"/>
                    <a:pt x="41" y="39"/>
                  </a:cubicBezTo>
                  <a:cubicBezTo>
                    <a:pt x="41" y="36"/>
                    <a:pt x="41" y="36"/>
                    <a:pt x="41" y="36"/>
                  </a:cubicBezTo>
                  <a:close/>
                  <a:moveTo>
                    <a:pt x="31" y="26"/>
                  </a:moveTo>
                  <a:cubicBezTo>
                    <a:pt x="50" y="26"/>
                    <a:pt x="50" y="26"/>
                    <a:pt x="50" y="26"/>
                  </a:cubicBezTo>
                  <a:cubicBezTo>
                    <a:pt x="50" y="27"/>
                    <a:pt x="50" y="27"/>
                    <a:pt x="50" y="27"/>
                  </a:cubicBezTo>
                  <a:cubicBezTo>
                    <a:pt x="30" y="27"/>
                    <a:pt x="30" y="27"/>
                    <a:pt x="30" y="27"/>
                  </a:cubicBezTo>
                  <a:cubicBezTo>
                    <a:pt x="31" y="26"/>
                    <a:pt x="31" y="26"/>
                    <a:pt x="31" y="26"/>
                  </a:cubicBezTo>
                  <a:close/>
                  <a:moveTo>
                    <a:pt x="31" y="22"/>
                  </a:moveTo>
                  <a:cubicBezTo>
                    <a:pt x="50" y="22"/>
                    <a:pt x="50" y="22"/>
                    <a:pt x="50" y="22"/>
                  </a:cubicBezTo>
                  <a:cubicBezTo>
                    <a:pt x="50" y="23"/>
                    <a:pt x="50" y="23"/>
                    <a:pt x="50" y="23"/>
                  </a:cubicBezTo>
                  <a:cubicBezTo>
                    <a:pt x="31" y="23"/>
                    <a:pt x="31" y="23"/>
                    <a:pt x="31" y="23"/>
                  </a:cubicBezTo>
                  <a:cubicBezTo>
                    <a:pt x="31" y="22"/>
                    <a:pt x="31" y="22"/>
                    <a:pt x="31" y="22"/>
                  </a:cubicBezTo>
                  <a:close/>
                  <a:moveTo>
                    <a:pt x="30" y="18"/>
                  </a:moveTo>
                  <a:cubicBezTo>
                    <a:pt x="50" y="18"/>
                    <a:pt x="50" y="18"/>
                    <a:pt x="50" y="18"/>
                  </a:cubicBezTo>
                  <a:cubicBezTo>
                    <a:pt x="50" y="20"/>
                    <a:pt x="50" y="20"/>
                    <a:pt x="50" y="20"/>
                  </a:cubicBezTo>
                  <a:cubicBezTo>
                    <a:pt x="30" y="20"/>
                    <a:pt x="30" y="20"/>
                    <a:pt x="30" y="20"/>
                  </a:cubicBezTo>
                  <a:cubicBezTo>
                    <a:pt x="30" y="18"/>
                    <a:pt x="30" y="18"/>
                    <a:pt x="30" y="18"/>
                  </a:cubicBezTo>
                  <a:close/>
                  <a:moveTo>
                    <a:pt x="74" y="96"/>
                  </a:moveTo>
                  <a:cubicBezTo>
                    <a:pt x="6" y="96"/>
                    <a:pt x="6" y="96"/>
                    <a:pt x="6" y="96"/>
                  </a:cubicBezTo>
                  <a:cubicBezTo>
                    <a:pt x="17" y="63"/>
                    <a:pt x="17" y="63"/>
                    <a:pt x="17" y="63"/>
                  </a:cubicBezTo>
                  <a:cubicBezTo>
                    <a:pt x="18" y="61"/>
                    <a:pt x="20" y="59"/>
                    <a:pt x="22" y="58"/>
                  </a:cubicBezTo>
                  <a:cubicBezTo>
                    <a:pt x="24" y="56"/>
                    <a:pt x="26" y="55"/>
                    <a:pt x="28" y="55"/>
                  </a:cubicBezTo>
                  <a:cubicBezTo>
                    <a:pt x="82" y="55"/>
                    <a:pt x="82" y="55"/>
                    <a:pt x="82" y="55"/>
                  </a:cubicBezTo>
                  <a:cubicBezTo>
                    <a:pt x="82" y="55"/>
                    <a:pt x="83" y="55"/>
                    <a:pt x="84" y="56"/>
                  </a:cubicBezTo>
                  <a:cubicBezTo>
                    <a:pt x="85" y="56"/>
                    <a:pt x="85" y="56"/>
                    <a:pt x="86" y="57"/>
                  </a:cubicBezTo>
                  <a:cubicBezTo>
                    <a:pt x="86" y="58"/>
                    <a:pt x="86" y="59"/>
                    <a:pt x="86" y="60"/>
                  </a:cubicBezTo>
                  <a:cubicBezTo>
                    <a:pt x="86" y="60"/>
                    <a:pt x="86" y="61"/>
                    <a:pt x="86" y="62"/>
                  </a:cubicBezTo>
                  <a:cubicBezTo>
                    <a:pt x="74" y="96"/>
                    <a:pt x="74" y="96"/>
                    <a:pt x="74" y="96"/>
                  </a:cubicBezTo>
                  <a:close/>
                  <a:moveTo>
                    <a:pt x="32" y="41"/>
                  </a:moveTo>
                  <a:cubicBezTo>
                    <a:pt x="24" y="41"/>
                    <a:pt x="24" y="41"/>
                    <a:pt x="24" y="41"/>
                  </a:cubicBezTo>
                  <a:cubicBezTo>
                    <a:pt x="26" y="38"/>
                    <a:pt x="27" y="34"/>
                    <a:pt x="27" y="29"/>
                  </a:cubicBezTo>
                  <a:cubicBezTo>
                    <a:pt x="27" y="25"/>
                    <a:pt x="27" y="20"/>
                    <a:pt x="25" y="15"/>
                  </a:cubicBezTo>
                  <a:cubicBezTo>
                    <a:pt x="51" y="15"/>
                    <a:pt x="51" y="15"/>
                    <a:pt x="51" y="15"/>
                  </a:cubicBezTo>
                  <a:cubicBezTo>
                    <a:pt x="54" y="20"/>
                    <a:pt x="55" y="24"/>
                    <a:pt x="54" y="29"/>
                  </a:cubicBezTo>
                  <a:cubicBezTo>
                    <a:pt x="54" y="29"/>
                    <a:pt x="54" y="29"/>
                    <a:pt x="54" y="29"/>
                  </a:cubicBezTo>
                  <a:cubicBezTo>
                    <a:pt x="34" y="29"/>
                    <a:pt x="34" y="29"/>
                    <a:pt x="34" y="29"/>
                  </a:cubicBezTo>
                  <a:cubicBezTo>
                    <a:pt x="33" y="31"/>
                    <a:pt x="33" y="31"/>
                    <a:pt x="33" y="31"/>
                  </a:cubicBezTo>
                  <a:cubicBezTo>
                    <a:pt x="33" y="35"/>
                    <a:pt x="33" y="38"/>
                    <a:pt x="32" y="41"/>
                  </a:cubicBezTo>
                  <a:close/>
                  <a:moveTo>
                    <a:pt x="24" y="29"/>
                  </a:moveTo>
                  <a:cubicBezTo>
                    <a:pt x="12" y="29"/>
                    <a:pt x="12" y="29"/>
                    <a:pt x="12" y="29"/>
                  </a:cubicBezTo>
                  <a:cubicBezTo>
                    <a:pt x="15" y="23"/>
                    <a:pt x="15" y="18"/>
                    <a:pt x="13" y="14"/>
                  </a:cubicBezTo>
                  <a:cubicBezTo>
                    <a:pt x="11" y="10"/>
                    <a:pt x="9" y="6"/>
                    <a:pt x="6" y="3"/>
                  </a:cubicBezTo>
                  <a:cubicBezTo>
                    <a:pt x="30" y="3"/>
                    <a:pt x="30" y="3"/>
                    <a:pt x="30" y="3"/>
                  </a:cubicBezTo>
                  <a:cubicBezTo>
                    <a:pt x="31" y="4"/>
                    <a:pt x="32" y="5"/>
                    <a:pt x="33" y="5"/>
                  </a:cubicBezTo>
                  <a:cubicBezTo>
                    <a:pt x="36" y="7"/>
                    <a:pt x="38" y="9"/>
                    <a:pt x="39" y="12"/>
                  </a:cubicBezTo>
                  <a:cubicBezTo>
                    <a:pt x="23" y="12"/>
                    <a:pt x="23" y="12"/>
                    <a:pt x="23" y="12"/>
                  </a:cubicBezTo>
                  <a:cubicBezTo>
                    <a:pt x="22" y="14"/>
                    <a:pt x="22" y="14"/>
                    <a:pt x="22" y="14"/>
                  </a:cubicBezTo>
                  <a:cubicBezTo>
                    <a:pt x="23" y="19"/>
                    <a:pt x="24" y="24"/>
                    <a:pt x="24" y="29"/>
                  </a:cubicBezTo>
                  <a:close/>
                </a:path>
              </a:pathLst>
            </a:custGeom>
            <a:solidFill>
              <a:srgbClr val="6ADBD9"/>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2400" kern="0">
                <a:solidFill>
                  <a:sysClr val="windowText" lastClr="000000"/>
                </a:solidFill>
              </a:endParaRPr>
            </a:p>
          </p:txBody>
        </p:sp>
      </p:grpSp>
      <p:grpSp>
        <p:nvGrpSpPr>
          <p:cNvPr id="8" name="组合 25"/>
          <p:cNvGrpSpPr/>
          <p:nvPr/>
        </p:nvGrpSpPr>
        <p:grpSpPr>
          <a:xfrm>
            <a:off x="4860036" y="4351868"/>
            <a:ext cx="1919558" cy="1682751"/>
            <a:chOff x="3573479" y="3102553"/>
            <a:chExt cx="1438531" cy="1262060"/>
          </a:xfrm>
        </p:grpSpPr>
        <p:grpSp>
          <p:nvGrpSpPr>
            <p:cNvPr id="9" name="组合 26"/>
            <p:cNvGrpSpPr/>
            <p:nvPr/>
          </p:nvGrpSpPr>
          <p:grpSpPr>
            <a:xfrm>
              <a:off x="3573479" y="3102553"/>
              <a:ext cx="1438531" cy="1262060"/>
              <a:chOff x="3851767" y="3102553"/>
              <a:chExt cx="1438531" cy="1262060"/>
            </a:xfrm>
          </p:grpSpPr>
          <p:sp>
            <p:nvSpPr>
              <p:cNvPr id="29" name="Freeform 22"/>
              <p:cNvSpPr/>
              <p:nvPr/>
            </p:nvSpPr>
            <p:spPr bwMode="auto">
              <a:xfrm>
                <a:off x="3851767" y="3102553"/>
                <a:ext cx="1438531" cy="1262060"/>
              </a:xfrm>
              <a:custGeom>
                <a:gdLst>
                  <a:gd name="T0" fmla="*/ 570 w 728"/>
                  <a:gd name="T1" fmla="*/ 639 h 639"/>
                  <a:gd name="T2" fmla="*/ 728 w 728"/>
                  <a:gd name="T3" fmla="*/ 422 h 639"/>
                  <a:gd name="T4" fmla="*/ 297 w 728"/>
                  <a:gd name="T5" fmla="*/ 46 h 639"/>
                  <a:gd name="T6" fmla="*/ 216 w 728"/>
                  <a:gd name="T7" fmla="*/ 14 h 639"/>
                  <a:gd name="T8" fmla="*/ 11 w 728"/>
                  <a:gd name="T9" fmla="*/ 169 h 639"/>
                  <a:gd name="T10" fmla="*/ 122 w 728"/>
                  <a:gd name="T11" fmla="*/ 368 h 639"/>
                  <a:gd name="T12" fmla="*/ 570 w 728"/>
                  <a:gd name="T13" fmla="*/ 639 h 639"/>
                </a:gdLst>
                <a:cxnLst>
                  <a:cxn ang="0">
                    <a:pos x="T0" y="T1"/>
                  </a:cxn>
                  <a:cxn ang="0">
                    <a:pos x="T2" y="T3"/>
                  </a:cxn>
                  <a:cxn ang="0">
                    <a:pos x="T4" y="T5"/>
                  </a:cxn>
                  <a:cxn ang="0">
                    <a:pos x="T6" y="T7"/>
                  </a:cxn>
                  <a:cxn ang="0">
                    <a:pos x="T8" y="T9"/>
                  </a:cxn>
                  <a:cxn ang="0">
                    <a:pos x="T10" y="T11"/>
                  </a:cxn>
                  <a:cxn ang="0">
                    <a:pos x="T12" y="T13"/>
                  </a:cxn>
                </a:cxnLst>
                <a:rect l="0" t="0" r="r" b="b"/>
                <a:pathLst>
                  <a:path w="728" h="639">
                    <a:moveTo>
                      <a:pt x="570" y="639"/>
                    </a:moveTo>
                    <a:cubicBezTo>
                      <a:pt x="728" y="422"/>
                      <a:pt x="728" y="422"/>
                      <a:pt x="728" y="422"/>
                    </a:cubicBezTo>
                    <a:cubicBezTo>
                      <a:pt x="297" y="46"/>
                      <a:pt x="297" y="46"/>
                      <a:pt x="297" y="46"/>
                    </a:cubicBezTo>
                    <a:cubicBezTo>
                      <a:pt x="274" y="29"/>
                      <a:pt x="247" y="18"/>
                      <a:pt x="216" y="14"/>
                    </a:cubicBezTo>
                    <a:cubicBezTo>
                      <a:pt x="117" y="0"/>
                      <a:pt x="25" y="69"/>
                      <a:pt x="11" y="169"/>
                    </a:cubicBezTo>
                    <a:cubicBezTo>
                      <a:pt x="0" y="254"/>
                      <a:pt x="50" y="325"/>
                      <a:pt x="122" y="368"/>
                    </a:cubicBezTo>
                    <a:lnTo>
                      <a:pt x="570" y="639"/>
                    </a:lnTo>
                    <a:close/>
                  </a:path>
                </a:pathLst>
              </a:custGeom>
              <a:solidFill>
                <a:srgbClr val="FFD277"/>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2400" kern="0">
                  <a:solidFill>
                    <a:sysClr val="windowText" lastClr="000000"/>
                  </a:solidFill>
                </a:endParaRPr>
              </a:p>
            </p:txBody>
          </p:sp>
          <p:sp>
            <p:nvSpPr>
              <p:cNvPr id="30" name="Freeform 23"/>
              <p:cNvSpPr/>
              <p:nvPr/>
            </p:nvSpPr>
            <p:spPr bwMode="auto">
              <a:xfrm>
                <a:off x="3916795" y="3178753"/>
                <a:ext cx="642342" cy="642936"/>
              </a:xfrm>
              <a:custGeom>
                <a:gdLst>
                  <a:gd name="T0" fmla="*/ 141 w 325"/>
                  <a:gd name="T1" fmla="*/ 314 h 325"/>
                  <a:gd name="T2" fmla="*/ 11 w 325"/>
                  <a:gd name="T3" fmla="*/ 142 h 325"/>
                  <a:gd name="T4" fmla="*/ 183 w 325"/>
                  <a:gd name="T5" fmla="*/ 12 h 325"/>
                  <a:gd name="T6" fmla="*/ 313 w 325"/>
                  <a:gd name="T7" fmla="*/ 184 h 325"/>
                  <a:gd name="T8" fmla="*/ 141 w 325"/>
                  <a:gd name="T9" fmla="*/ 314 h 325"/>
                </a:gdLst>
                <a:cxnLst>
                  <a:cxn ang="0">
                    <a:pos x="T0" y="T1"/>
                  </a:cxn>
                  <a:cxn ang="0">
                    <a:pos x="T2" y="T3"/>
                  </a:cxn>
                  <a:cxn ang="0">
                    <a:pos x="T4" y="T5"/>
                  </a:cxn>
                  <a:cxn ang="0">
                    <a:pos x="T6" y="T7"/>
                  </a:cxn>
                  <a:cxn ang="0">
                    <a:pos x="T8" y="T9"/>
                  </a:cxn>
                </a:cxnLst>
                <a:rect l="0" t="0" r="r" b="b"/>
                <a:pathLst>
                  <a:path w="325" h="325">
                    <a:moveTo>
                      <a:pt x="141" y="314"/>
                    </a:moveTo>
                    <a:cubicBezTo>
                      <a:pt x="58" y="302"/>
                      <a:pt x="0" y="225"/>
                      <a:pt x="11" y="142"/>
                    </a:cubicBezTo>
                    <a:cubicBezTo>
                      <a:pt x="23" y="58"/>
                      <a:pt x="100" y="0"/>
                      <a:pt x="183" y="12"/>
                    </a:cubicBezTo>
                    <a:cubicBezTo>
                      <a:pt x="267" y="23"/>
                      <a:pt x="325" y="100"/>
                      <a:pt x="313" y="184"/>
                    </a:cubicBezTo>
                    <a:cubicBezTo>
                      <a:pt x="302" y="267"/>
                      <a:pt x="225" y="325"/>
                      <a:pt x="141" y="31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2400" kern="0">
                  <a:solidFill>
                    <a:sysClr val="windowText" lastClr="000000"/>
                  </a:solidFill>
                </a:endParaRPr>
              </a:p>
            </p:txBody>
          </p:sp>
          <p:sp>
            <p:nvSpPr>
              <p:cNvPr id="31" name="Freeform 35"/>
              <p:cNvSpPr>
                <a:spLocks noEditPoints="1"/>
              </p:cNvSpPr>
              <p:nvPr/>
            </p:nvSpPr>
            <p:spPr bwMode="auto">
              <a:xfrm>
                <a:off x="4007198" y="3307341"/>
                <a:ext cx="390164" cy="385761"/>
              </a:xfrm>
              <a:custGeom>
                <a:gdLst>
                  <a:gd name="T0" fmla="*/ 41 w 96"/>
                  <a:gd name="T1" fmla="*/ 67 h 95"/>
                  <a:gd name="T2" fmla="*/ 49 w 96"/>
                  <a:gd name="T3" fmla="*/ 80 h 95"/>
                  <a:gd name="T4" fmla="*/ 43 w 96"/>
                  <a:gd name="T5" fmla="*/ 91 h 95"/>
                  <a:gd name="T6" fmla="*/ 5 w 96"/>
                  <a:gd name="T7" fmla="*/ 91 h 95"/>
                  <a:gd name="T8" fmla="*/ 9 w 96"/>
                  <a:gd name="T9" fmla="*/ 78 h 95"/>
                  <a:gd name="T10" fmla="*/ 1 w 96"/>
                  <a:gd name="T11" fmla="*/ 68 h 95"/>
                  <a:gd name="T12" fmla="*/ 9 w 96"/>
                  <a:gd name="T13" fmla="*/ 55 h 95"/>
                  <a:gd name="T14" fmla="*/ 7 w 96"/>
                  <a:gd name="T15" fmla="*/ 43 h 95"/>
                  <a:gd name="T16" fmla="*/ 1 w 96"/>
                  <a:gd name="T17" fmla="*/ 29 h 95"/>
                  <a:gd name="T18" fmla="*/ 39 w 96"/>
                  <a:gd name="T19" fmla="*/ 29 h 95"/>
                  <a:gd name="T20" fmla="*/ 41 w 96"/>
                  <a:gd name="T21" fmla="*/ 41 h 95"/>
                  <a:gd name="T22" fmla="*/ 47 w 96"/>
                  <a:gd name="T23" fmla="*/ 56 h 95"/>
                  <a:gd name="T24" fmla="*/ 60 w 96"/>
                  <a:gd name="T25" fmla="*/ 1 h 95"/>
                  <a:gd name="T26" fmla="*/ 54 w 96"/>
                  <a:gd name="T27" fmla="*/ 15 h 95"/>
                  <a:gd name="T28" fmla="*/ 47 w 96"/>
                  <a:gd name="T29" fmla="*/ 20 h 95"/>
                  <a:gd name="T30" fmla="*/ 55 w 96"/>
                  <a:gd name="T31" fmla="*/ 33 h 95"/>
                  <a:gd name="T32" fmla="*/ 54 w 96"/>
                  <a:gd name="T33" fmla="*/ 45 h 95"/>
                  <a:gd name="T34" fmla="*/ 54 w 96"/>
                  <a:gd name="T35" fmla="*/ 58 h 95"/>
                  <a:gd name="T36" fmla="*/ 57 w 96"/>
                  <a:gd name="T37" fmla="*/ 64 h 95"/>
                  <a:gd name="T38" fmla="*/ 55 w 96"/>
                  <a:gd name="T39" fmla="*/ 77 h 95"/>
                  <a:gd name="T40" fmla="*/ 61 w 96"/>
                  <a:gd name="T41" fmla="*/ 92 h 95"/>
                  <a:gd name="T42" fmla="*/ 94 w 96"/>
                  <a:gd name="T43" fmla="*/ 88 h 95"/>
                  <a:gd name="T44" fmla="*/ 95 w 96"/>
                  <a:gd name="T45" fmla="*/ 75 h 95"/>
                  <a:gd name="T46" fmla="*/ 91 w 96"/>
                  <a:gd name="T47" fmla="*/ 61 h 95"/>
                  <a:gd name="T48" fmla="*/ 93 w 96"/>
                  <a:gd name="T49" fmla="*/ 48 h 95"/>
                  <a:gd name="T50" fmla="*/ 93 w 96"/>
                  <a:gd name="T51" fmla="*/ 35 h 95"/>
                  <a:gd name="T52" fmla="*/ 86 w 96"/>
                  <a:gd name="T53" fmla="*/ 30 h 95"/>
                  <a:gd name="T54" fmla="*/ 85 w 96"/>
                  <a:gd name="T55" fmla="*/ 18 h 95"/>
                  <a:gd name="T56" fmla="*/ 93 w 96"/>
                  <a:gd name="T57" fmla="*/ 5 h 95"/>
                  <a:gd name="T58" fmla="*/ 78 w 96"/>
                  <a:gd name="T59" fmla="*/ 18 h 95"/>
                  <a:gd name="T60" fmla="*/ 67 w 96"/>
                  <a:gd name="T61" fmla="*/ 21 h 95"/>
                  <a:gd name="T62" fmla="*/ 63 w 96"/>
                  <a:gd name="T63" fmla="*/ 18 h 95"/>
                  <a:gd name="T64" fmla="*/ 88 w 96"/>
                  <a:gd name="T65" fmla="*/ 5 h 95"/>
                  <a:gd name="T66" fmla="*/ 58 w 96"/>
                  <a:gd name="T67" fmla="*/ 5 h 95"/>
                  <a:gd name="T68" fmla="*/ 78 w 96"/>
                  <a:gd name="T69" fmla="*/ 33 h 95"/>
                  <a:gd name="T70" fmla="*/ 73 w 96"/>
                  <a:gd name="T71" fmla="*/ 36 h 95"/>
                  <a:gd name="T72" fmla="*/ 63 w 96"/>
                  <a:gd name="T73" fmla="*/ 33 h 95"/>
                  <a:gd name="T74" fmla="*/ 86 w 96"/>
                  <a:gd name="T75" fmla="*/ 48 h 95"/>
                  <a:gd name="T76" fmla="*/ 62 w 96"/>
                  <a:gd name="T77" fmla="*/ 50 h 95"/>
                  <a:gd name="T78" fmla="*/ 73 w 96"/>
                  <a:gd name="T79" fmla="*/ 48 h 95"/>
                  <a:gd name="T80" fmla="*/ 92 w 96"/>
                  <a:gd name="T81" fmla="*/ 64 h 95"/>
                  <a:gd name="T82" fmla="*/ 62 w 96"/>
                  <a:gd name="T83" fmla="*/ 64 h 95"/>
                  <a:gd name="T84" fmla="*/ 83 w 96"/>
                  <a:gd name="T85" fmla="*/ 63 h 95"/>
                  <a:gd name="T86" fmla="*/ 86 w 96"/>
                  <a:gd name="T87" fmla="*/ 79 h 95"/>
                  <a:gd name="T88" fmla="*/ 62 w 96"/>
                  <a:gd name="T89" fmla="*/ 78 h 95"/>
                  <a:gd name="T90" fmla="*/ 9 w 96"/>
                  <a:gd name="T91" fmla="*/ 81 h 95"/>
                  <a:gd name="T92" fmla="*/ 40 w 96"/>
                  <a:gd name="T93" fmla="*/ 70 h 95"/>
                  <a:gd name="T94" fmla="*/ 41 w 96"/>
                  <a:gd name="T95" fmla="*/ 71 h 95"/>
                  <a:gd name="T96" fmla="*/ 33 w 96"/>
                  <a:gd name="T97" fmla="*/ 43 h 95"/>
                  <a:gd name="T98" fmla="*/ 13 w 96"/>
                  <a:gd name="T99" fmla="*/ 45 h 95"/>
                  <a:gd name="T100" fmla="*/ 43 w 96"/>
                  <a:gd name="T101" fmla="*/ 45 h 95"/>
                  <a:gd name="T102" fmla="*/ 20 w 96"/>
                  <a:gd name="T103" fmla="*/ 29 h 95"/>
                  <a:gd name="T104" fmla="*/ 20 w 96"/>
                  <a:gd name="T105" fmla="*/ 32 h 95"/>
                  <a:gd name="T106" fmla="*/ 34 w 96"/>
                  <a:gd name="T107" fmla="*/ 59 h 95"/>
                  <a:gd name="T108" fmla="*/ 9 w 96"/>
                  <a:gd name="T109" fmla="*/ 58 h 95"/>
                  <a:gd name="T110" fmla="*/ 33 w 96"/>
                  <a:gd name="T111" fmla="*/ 60 h 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6" h="95">
                    <a:moveTo>
                      <a:pt x="40" y="58"/>
                    </a:moveTo>
                    <a:cubicBezTo>
                      <a:pt x="40" y="58"/>
                      <a:pt x="40" y="58"/>
                      <a:pt x="40" y="58"/>
                    </a:cubicBezTo>
                    <a:cubicBezTo>
                      <a:pt x="41" y="59"/>
                      <a:pt x="41" y="59"/>
                      <a:pt x="41" y="60"/>
                    </a:cubicBezTo>
                    <a:cubicBezTo>
                      <a:pt x="41" y="67"/>
                      <a:pt x="41" y="67"/>
                      <a:pt x="41" y="67"/>
                    </a:cubicBezTo>
                    <a:cubicBezTo>
                      <a:pt x="41" y="67"/>
                      <a:pt x="41" y="67"/>
                      <a:pt x="42" y="67"/>
                    </a:cubicBezTo>
                    <a:cubicBezTo>
                      <a:pt x="45" y="68"/>
                      <a:pt x="47" y="69"/>
                      <a:pt x="48" y="70"/>
                    </a:cubicBezTo>
                    <a:cubicBezTo>
                      <a:pt x="48" y="70"/>
                      <a:pt x="49" y="71"/>
                      <a:pt x="49" y="71"/>
                    </a:cubicBezTo>
                    <a:cubicBezTo>
                      <a:pt x="49" y="74"/>
                      <a:pt x="49" y="77"/>
                      <a:pt x="49" y="80"/>
                    </a:cubicBezTo>
                    <a:cubicBezTo>
                      <a:pt x="48" y="81"/>
                      <a:pt x="48" y="81"/>
                      <a:pt x="48" y="81"/>
                    </a:cubicBezTo>
                    <a:cubicBezTo>
                      <a:pt x="47" y="82"/>
                      <a:pt x="46" y="83"/>
                      <a:pt x="44" y="83"/>
                    </a:cubicBezTo>
                    <a:cubicBezTo>
                      <a:pt x="44" y="90"/>
                      <a:pt x="44" y="90"/>
                      <a:pt x="44" y="90"/>
                    </a:cubicBezTo>
                    <a:cubicBezTo>
                      <a:pt x="44" y="91"/>
                      <a:pt x="44" y="91"/>
                      <a:pt x="43" y="91"/>
                    </a:cubicBezTo>
                    <a:cubicBezTo>
                      <a:pt x="42" y="92"/>
                      <a:pt x="40" y="93"/>
                      <a:pt x="37" y="94"/>
                    </a:cubicBezTo>
                    <a:cubicBezTo>
                      <a:pt x="34" y="94"/>
                      <a:pt x="29" y="95"/>
                      <a:pt x="24" y="95"/>
                    </a:cubicBezTo>
                    <a:cubicBezTo>
                      <a:pt x="19" y="95"/>
                      <a:pt x="15" y="94"/>
                      <a:pt x="11" y="94"/>
                    </a:cubicBezTo>
                    <a:cubicBezTo>
                      <a:pt x="8" y="93"/>
                      <a:pt x="6" y="92"/>
                      <a:pt x="5" y="91"/>
                    </a:cubicBezTo>
                    <a:cubicBezTo>
                      <a:pt x="5" y="91"/>
                      <a:pt x="4" y="91"/>
                      <a:pt x="4" y="90"/>
                    </a:cubicBezTo>
                    <a:cubicBezTo>
                      <a:pt x="4" y="87"/>
                      <a:pt x="4" y="84"/>
                      <a:pt x="4" y="81"/>
                    </a:cubicBezTo>
                    <a:cubicBezTo>
                      <a:pt x="4" y="81"/>
                      <a:pt x="4" y="80"/>
                      <a:pt x="5" y="80"/>
                    </a:cubicBezTo>
                    <a:cubicBezTo>
                      <a:pt x="6" y="79"/>
                      <a:pt x="7" y="78"/>
                      <a:pt x="9" y="78"/>
                    </a:cubicBezTo>
                    <a:cubicBezTo>
                      <a:pt x="9" y="72"/>
                      <a:pt x="9" y="72"/>
                      <a:pt x="9" y="72"/>
                    </a:cubicBezTo>
                    <a:cubicBezTo>
                      <a:pt x="9" y="72"/>
                      <a:pt x="8" y="72"/>
                      <a:pt x="8" y="72"/>
                    </a:cubicBezTo>
                    <a:cubicBezTo>
                      <a:pt x="5" y="72"/>
                      <a:pt x="3" y="71"/>
                      <a:pt x="2" y="70"/>
                    </a:cubicBezTo>
                    <a:cubicBezTo>
                      <a:pt x="1" y="69"/>
                      <a:pt x="1" y="69"/>
                      <a:pt x="1" y="68"/>
                    </a:cubicBezTo>
                    <a:cubicBezTo>
                      <a:pt x="1" y="65"/>
                      <a:pt x="1" y="62"/>
                      <a:pt x="1" y="60"/>
                    </a:cubicBezTo>
                    <a:cubicBezTo>
                      <a:pt x="1" y="59"/>
                      <a:pt x="1" y="59"/>
                      <a:pt x="2" y="58"/>
                    </a:cubicBezTo>
                    <a:cubicBezTo>
                      <a:pt x="3" y="57"/>
                      <a:pt x="5" y="56"/>
                      <a:pt x="8" y="56"/>
                    </a:cubicBezTo>
                    <a:cubicBezTo>
                      <a:pt x="8" y="56"/>
                      <a:pt x="9" y="56"/>
                      <a:pt x="9" y="55"/>
                    </a:cubicBezTo>
                    <a:cubicBezTo>
                      <a:pt x="9" y="55"/>
                      <a:pt x="8" y="55"/>
                      <a:pt x="8" y="54"/>
                    </a:cubicBezTo>
                    <a:cubicBezTo>
                      <a:pt x="8" y="51"/>
                      <a:pt x="8" y="48"/>
                      <a:pt x="8" y="45"/>
                    </a:cubicBezTo>
                    <a:cubicBezTo>
                      <a:pt x="8" y="45"/>
                      <a:pt x="9" y="44"/>
                      <a:pt x="9" y="44"/>
                    </a:cubicBezTo>
                    <a:cubicBezTo>
                      <a:pt x="8" y="44"/>
                      <a:pt x="8" y="44"/>
                      <a:pt x="7" y="43"/>
                    </a:cubicBezTo>
                    <a:cubicBezTo>
                      <a:pt x="4" y="43"/>
                      <a:pt x="2" y="42"/>
                      <a:pt x="1" y="41"/>
                    </a:cubicBezTo>
                    <a:cubicBezTo>
                      <a:pt x="0" y="41"/>
                      <a:pt x="0" y="40"/>
                      <a:pt x="0" y="39"/>
                    </a:cubicBezTo>
                    <a:cubicBezTo>
                      <a:pt x="0" y="37"/>
                      <a:pt x="0" y="34"/>
                      <a:pt x="0" y="31"/>
                    </a:cubicBezTo>
                    <a:cubicBezTo>
                      <a:pt x="0" y="30"/>
                      <a:pt x="0" y="30"/>
                      <a:pt x="1" y="29"/>
                    </a:cubicBezTo>
                    <a:cubicBezTo>
                      <a:pt x="2" y="28"/>
                      <a:pt x="4" y="27"/>
                      <a:pt x="7" y="27"/>
                    </a:cubicBezTo>
                    <a:cubicBezTo>
                      <a:pt x="10" y="26"/>
                      <a:pt x="15" y="26"/>
                      <a:pt x="20" y="26"/>
                    </a:cubicBezTo>
                    <a:cubicBezTo>
                      <a:pt x="25" y="26"/>
                      <a:pt x="29" y="26"/>
                      <a:pt x="33" y="27"/>
                    </a:cubicBezTo>
                    <a:cubicBezTo>
                      <a:pt x="36" y="27"/>
                      <a:pt x="38" y="28"/>
                      <a:pt x="39" y="29"/>
                    </a:cubicBezTo>
                    <a:cubicBezTo>
                      <a:pt x="39" y="30"/>
                      <a:pt x="40" y="30"/>
                      <a:pt x="40" y="31"/>
                    </a:cubicBezTo>
                    <a:cubicBezTo>
                      <a:pt x="40" y="34"/>
                      <a:pt x="40" y="37"/>
                      <a:pt x="40" y="39"/>
                    </a:cubicBezTo>
                    <a:cubicBezTo>
                      <a:pt x="39" y="40"/>
                      <a:pt x="39" y="41"/>
                      <a:pt x="39" y="41"/>
                    </a:cubicBezTo>
                    <a:cubicBezTo>
                      <a:pt x="40" y="41"/>
                      <a:pt x="40" y="41"/>
                      <a:pt x="41" y="41"/>
                    </a:cubicBezTo>
                    <a:cubicBezTo>
                      <a:pt x="44" y="42"/>
                      <a:pt x="46" y="43"/>
                      <a:pt x="47" y="44"/>
                    </a:cubicBezTo>
                    <a:cubicBezTo>
                      <a:pt x="48" y="44"/>
                      <a:pt x="48" y="45"/>
                      <a:pt x="48" y="45"/>
                    </a:cubicBezTo>
                    <a:cubicBezTo>
                      <a:pt x="48" y="48"/>
                      <a:pt x="48" y="51"/>
                      <a:pt x="48" y="54"/>
                    </a:cubicBezTo>
                    <a:cubicBezTo>
                      <a:pt x="48" y="55"/>
                      <a:pt x="48" y="55"/>
                      <a:pt x="47" y="56"/>
                    </a:cubicBezTo>
                    <a:cubicBezTo>
                      <a:pt x="46" y="56"/>
                      <a:pt x="44" y="57"/>
                      <a:pt x="41" y="58"/>
                    </a:cubicBezTo>
                    <a:cubicBezTo>
                      <a:pt x="41" y="58"/>
                      <a:pt x="40" y="58"/>
                      <a:pt x="40" y="58"/>
                    </a:cubicBezTo>
                    <a:close/>
                    <a:moveTo>
                      <a:pt x="73" y="0"/>
                    </a:moveTo>
                    <a:cubicBezTo>
                      <a:pt x="68" y="0"/>
                      <a:pt x="64" y="1"/>
                      <a:pt x="60" y="1"/>
                    </a:cubicBezTo>
                    <a:cubicBezTo>
                      <a:pt x="58" y="2"/>
                      <a:pt x="55" y="3"/>
                      <a:pt x="54" y="4"/>
                    </a:cubicBezTo>
                    <a:cubicBezTo>
                      <a:pt x="54" y="4"/>
                      <a:pt x="54" y="4"/>
                      <a:pt x="54" y="5"/>
                    </a:cubicBezTo>
                    <a:cubicBezTo>
                      <a:pt x="54" y="8"/>
                      <a:pt x="54" y="11"/>
                      <a:pt x="54" y="14"/>
                    </a:cubicBezTo>
                    <a:cubicBezTo>
                      <a:pt x="54" y="14"/>
                      <a:pt x="54" y="15"/>
                      <a:pt x="54" y="15"/>
                    </a:cubicBezTo>
                    <a:cubicBezTo>
                      <a:pt x="55" y="16"/>
                      <a:pt x="55" y="16"/>
                      <a:pt x="55" y="16"/>
                    </a:cubicBezTo>
                    <a:cubicBezTo>
                      <a:pt x="55" y="16"/>
                      <a:pt x="55" y="16"/>
                      <a:pt x="54" y="16"/>
                    </a:cubicBezTo>
                    <a:cubicBezTo>
                      <a:pt x="51" y="17"/>
                      <a:pt x="49" y="17"/>
                      <a:pt x="48" y="18"/>
                    </a:cubicBezTo>
                    <a:cubicBezTo>
                      <a:pt x="48" y="19"/>
                      <a:pt x="47" y="19"/>
                      <a:pt x="47" y="20"/>
                    </a:cubicBezTo>
                    <a:cubicBezTo>
                      <a:pt x="47" y="23"/>
                      <a:pt x="47" y="26"/>
                      <a:pt x="47" y="28"/>
                    </a:cubicBezTo>
                    <a:cubicBezTo>
                      <a:pt x="47" y="29"/>
                      <a:pt x="48" y="30"/>
                      <a:pt x="48" y="30"/>
                    </a:cubicBezTo>
                    <a:cubicBezTo>
                      <a:pt x="49" y="31"/>
                      <a:pt x="51" y="32"/>
                      <a:pt x="54" y="32"/>
                    </a:cubicBezTo>
                    <a:cubicBezTo>
                      <a:pt x="54" y="32"/>
                      <a:pt x="55" y="33"/>
                      <a:pt x="55" y="33"/>
                    </a:cubicBezTo>
                    <a:cubicBezTo>
                      <a:pt x="54" y="33"/>
                      <a:pt x="54" y="33"/>
                      <a:pt x="54" y="33"/>
                    </a:cubicBezTo>
                    <a:cubicBezTo>
                      <a:pt x="53" y="34"/>
                      <a:pt x="53" y="34"/>
                      <a:pt x="53" y="35"/>
                    </a:cubicBezTo>
                    <a:cubicBezTo>
                      <a:pt x="53" y="38"/>
                      <a:pt x="53" y="41"/>
                      <a:pt x="53" y="43"/>
                    </a:cubicBezTo>
                    <a:cubicBezTo>
                      <a:pt x="53" y="44"/>
                      <a:pt x="53" y="44"/>
                      <a:pt x="54" y="45"/>
                    </a:cubicBezTo>
                    <a:cubicBezTo>
                      <a:pt x="55" y="46"/>
                      <a:pt x="56" y="46"/>
                      <a:pt x="57" y="47"/>
                    </a:cubicBezTo>
                    <a:cubicBezTo>
                      <a:pt x="56" y="47"/>
                      <a:pt x="55" y="48"/>
                      <a:pt x="55" y="48"/>
                    </a:cubicBezTo>
                    <a:cubicBezTo>
                      <a:pt x="54" y="49"/>
                      <a:pt x="54" y="49"/>
                      <a:pt x="54" y="50"/>
                    </a:cubicBezTo>
                    <a:cubicBezTo>
                      <a:pt x="54" y="52"/>
                      <a:pt x="54" y="55"/>
                      <a:pt x="54" y="58"/>
                    </a:cubicBezTo>
                    <a:cubicBezTo>
                      <a:pt x="54" y="59"/>
                      <a:pt x="54" y="59"/>
                      <a:pt x="55" y="60"/>
                    </a:cubicBezTo>
                    <a:cubicBezTo>
                      <a:pt x="56" y="61"/>
                      <a:pt x="57" y="61"/>
                      <a:pt x="59" y="62"/>
                    </a:cubicBezTo>
                    <a:cubicBezTo>
                      <a:pt x="59" y="62"/>
                      <a:pt x="58" y="62"/>
                      <a:pt x="58" y="63"/>
                    </a:cubicBezTo>
                    <a:cubicBezTo>
                      <a:pt x="57" y="63"/>
                      <a:pt x="57" y="64"/>
                      <a:pt x="57" y="64"/>
                    </a:cubicBezTo>
                    <a:cubicBezTo>
                      <a:pt x="57" y="67"/>
                      <a:pt x="57" y="70"/>
                      <a:pt x="57" y="73"/>
                    </a:cubicBezTo>
                    <a:cubicBezTo>
                      <a:pt x="57" y="74"/>
                      <a:pt x="57" y="74"/>
                      <a:pt x="58" y="75"/>
                    </a:cubicBezTo>
                    <a:cubicBezTo>
                      <a:pt x="58" y="75"/>
                      <a:pt x="58" y="75"/>
                      <a:pt x="59" y="76"/>
                    </a:cubicBezTo>
                    <a:cubicBezTo>
                      <a:pt x="57" y="76"/>
                      <a:pt x="56" y="77"/>
                      <a:pt x="55" y="77"/>
                    </a:cubicBezTo>
                    <a:cubicBezTo>
                      <a:pt x="54" y="78"/>
                      <a:pt x="54" y="78"/>
                      <a:pt x="54" y="79"/>
                    </a:cubicBezTo>
                    <a:cubicBezTo>
                      <a:pt x="54" y="82"/>
                      <a:pt x="54" y="85"/>
                      <a:pt x="54" y="88"/>
                    </a:cubicBezTo>
                    <a:cubicBezTo>
                      <a:pt x="54" y="88"/>
                      <a:pt x="54" y="89"/>
                      <a:pt x="55" y="89"/>
                    </a:cubicBezTo>
                    <a:cubicBezTo>
                      <a:pt x="56" y="90"/>
                      <a:pt x="58" y="91"/>
                      <a:pt x="61" y="92"/>
                    </a:cubicBezTo>
                    <a:cubicBezTo>
                      <a:pt x="64" y="92"/>
                      <a:pt x="69" y="92"/>
                      <a:pt x="74" y="92"/>
                    </a:cubicBezTo>
                    <a:cubicBezTo>
                      <a:pt x="79" y="92"/>
                      <a:pt x="84" y="92"/>
                      <a:pt x="87" y="92"/>
                    </a:cubicBezTo>
                    <a:cubicBezTo>
                      <a:pt x="90" y="91"/>
                      <a:pt x="92" y="90"/>
                      <a:pt x="93" y="89"/>
                    </a:cubicBezTo>
                    <a:cubicBezTo>
                      <a:pt x="93" y="89"/>
                      <a:pt x="94" y="89"/>
                      <a:pt x="94" y="88"/>
                    </a:cubicBezTo>
                    <a:cubicBezTo>
                      <a:pt x="94" y="85"/>
                      <a:pt x="94" y="82"/>
                      <a:pt x="94" y="79"/>
                    </a:cubicBezTo>
                    <a:cubicBezTo>
                      <a:pt x="94" y="78"/>
                      <a:pt x="94" y="78"/>
                      <a:pt x="93" y="77"/>
                    </a:cubicBezTo>
                    <a:cubicBezTo>
                      <a:pt x="93" y="77"/>
                      <a:pt x="92" y="77"/>
                      <a:pt x="92" y="76"/>
                    </a:cubicBezTo>
                    <a:cubicBezTo>
                      <a:pt x="93" y="76"/>
                      <a:pt x="95" y="75"/>
                      <a:pt x="95" y="75"/>
                    </a:cubicBezTo>
                    <a:cubicBezTo>
                      <a:pt x="96" y="74"/>
                      <a:pt x="96" y="74"/>
                      <a:pt x="96" y="73"/>
                    </a:cubicBezTo>
                    <a:cubicBezTo>
                      <a:pt x="96" y="70"/>
                      <a:pt x="96" y="67"/>
                      <a:pt x="96" y="64"/>
                    </a:cubicBezTo>
                    <a:cubicBezTo>
                      <a:pt x="96" y="64"/>
                      <a:pt x="96" y="63"/>
                      <a:pt x="96" y="63"/>
                    </a:cubicBezTo>
                    <a:cubicBezTo>
                      <a:pt x="95" y="62"/>
                      <a:pt x="93" y="61"/>
                      <a:pt x="91" y="61"/>
                    </a:cubicBezTo>
                    <a:cubicBezTo>
                      <a:pt x="92" y="61"/>
                      <a:pt x="92" y="60"/>
                      <a:pt x="93" y="60"/>
                    </a:cubicBezTo>
                    <a:cubicBezTo>
                      <a:pt x="93" y="59"/>
                      <a:pt x="94" y="59"/>
                      <a:pt x="94" y="58"/>
                    </a:cubicBezTo>
                    <a:cubicBezTo>
                      <a:pt x="94" y="55"/>
                      <a:pt x="94" y="52"/>
                      <a:pt x="94" y="50"/>
                    </a:cubicBezTo>
                    <a:cubicBezTo>
                      <a:pt x="94" y="49"/>
                      <a:pt x="94" y="49"/>
                      <a:pt x="93" y="48"/>
                    </a:cubicBezTo>
                    <a:cubicBezTo>
                      <a:pt x="92" y="47"/>
                      <a:pt x="91" y="47"/>
                      <a:pt x="90" y="46"/>
                    </a:cubicBezTo>
                    <a:cubicBezTo>
                      <a:pt x="91" y="46"/>
                      <a:pt x="91" y="46"/>
                      <a:pt x="92" y="45"/>
                    </a:cubicBezTo>
                    <a:cubicBezTo>
                      <a:pt x="92" y="45"/>
                      <a:pt x="93" y="44"/>
                      <a:pt x="93" y="43"/>
                    </a:cubicBezTo>
                    <a:cubicBezTo>
                      <a:pt x="93" y="41"/>
                      <a:pt x="93" y="38"/>
                      <a:pt x="93" y="35"/>
                    </a:cubicBezTo>
                    <a:cubicBezTo>
                      <a:pt x="93" y="34"/>
                      <a:pt x="92" y="34"/>
                      <a:pt x="92" y="33"/>
                    </a:cubicBezTo>
                    <a:cubicBezTo>
                      <a:pt x="91" y="32"/>
                      <a:pt x="89" y="31"/>
                      <a:pt x="86" y="31"/>
                    </a:cubicBezTo>
                    <a:cubicBezTo>
                      <a:pt x="86" y="31"/>
                      <a:pt x="85" y="31"/>
                      <a:pt x="85" y="31"/>
                    </a:cubicBezTo>
                    <a:cubicBezTo>
                      <a:pt x="86" y="31"/>
                      <a:pt x="86" y="30"/>
                      <a:pt x="86" y="30"/>
                    </a:cubicBezTo>
                    <a:cubicBezTo>
                      <a:pt x="87" y="30"/>
                      <a:pt x="87" y="29"/>
                      <a:pt x="87" y="28"/>
                    </a:cubicBezTo>
                    <a:cubicBezTo>
                      <a:pt x="87" y="26"/>
                      <a:pt x="87" y="23"/>
                      <a:pt x="87" y="20"/>
                    </a:cubicBezTo>
                    <a:cubicBezTo>
                      <a:pt x="87" y="19"/>
                      <a:pt x="87" y="19"/>
                      <a:pt x="86" y="18"/>
                    </a:cubicBezTo>
                    <a:cubicBezTo>
                      <a:pt x="86" y="18"/>
                      <a:pt x="86" y="18"/>
                      <a:pt x="85" y="18"/>
                    </a:cubicBezTo>
                    <a:cubicBezTo>
                      <a:pt x="86" y="18"/>
                      <a:pt x="86" y="18"/>
                      <a:pt x="86" y="18"/>
                    </a:cubicBezTo>
                    <a:cubicBezTo>
                      <a:pt x="89" y="17"/>
                      <a:pt x="91" y="16"/>
                      <a:pt x="92" y="15"/>
                    </a:cubicBezTo>
                    <a:cubicBezTo>
                      <a:pt x="93" y="15"/>
                      <a:pt x="93" y="15"/>
                      <a:pt x="93" y="14"/>
                    </a:cubicBezTo>
                    <a:cubicBezTo>
                      <a:pt x="93" y="11"/>
                      <a:pt x="93" y="8"/>
                      <a:pt x="93" y="5"/>
                    </a:cubicBezTo>
                    <a:cubicBezTo>
                      <a:pt x="93" y="5"/>
                      <a:pt x="93" y="4"/>
                      <a:pt x="92" y="3"/>
                    </a:cubicBezTo>
                    <a:cubicBezTo>
                      <a:pt x="91" y="2"/>
                      <a:pt x="89" y="2"/>
                      <a:pt x="86" y="1"/>
                    </a:cubicBezTo>
                    <a:cubicBezTo>
                      <a:pt x="83" y="1"/>
                      <a:pt x="78" y="0"/>
                      <a:pt x="73" y="0"/>
                    </a:cubicBezTo>
                    <a:close/>
                    <a:moveTo>
                      <a:pt x="78" y="18"/>
                    </a:moveTo>
                    <a:cubicBezTo>
                      <a:pt x="78" y="19"/>
                      <a:pt x="79" y="19"/>
                      <a:pt x="79" y="19"/>
                    </a:cubicBezTo>
                    <a:cubicBezTo>
                      <a:pt x="81" y="19"/>
                      <a:pt x="82" y="19"/>
                      <a:pt x="82" y="19"/>
                    </a:cubicBezTo>
                    <a:cubicBezTo>
                      <a:pt x="82" y="20"/>
                      <a:pt x="81" y="20"/>
                      <a:pt x="79" y="20"/>
                    </a:cubicBezTo>
                    <a:cubicBezTo>
                      <a:pt x="76" y="21"/>
                      <a:pt x="72" y="21"/>
                      <a:pt x="67" y="21"/>
                    </a:cubicBezTo>
                    <a:cubicBezTo>
                      <a:pt x="62" y="21"/>
                      <a:pt x="58" y="21"/>
                      <a:pt x="55" y="20"/>
                    </a:cubicBezTo>
                    <a:cubicBezTo>
                      <a:pt x="53" y="20"/>
                      <a:pt x="52" y="20"/>
                      <a:pt x="52" y="19"/>
                    </a:cubicBezTo>
                    <a:cubicBezTo>
                      <a:pt x="52" y="19"/>
                      <a:pt x="53" y="19"/>
                      <a:pt x="55" y="19"/>
                    </a:cubicBezTo>
                    <a:cubicBezTo>
                      <a:pt x="57" y="18"/>
                      <a:pt x="60" y="18"/>
                      <a:pt x="63" y="18"/>
                    </a:cubicBezTo>
                    <a:cubicBezTo>
                      <a:pt x="66" y="18"/>
                      <a:pt x="69" y="19"/>
                      <a:pt x="73" y="19"/>
                    </a:cubicBezTo>
                    <a:cubicBezTo>
                      <a:pt x="75" y="19"/>
                      <a:pt x="76" y="19"/>
                      <a:pt x="78" y="18"/>
                    </a:cubicBezTo>
                    <a:close/>
                    <a:moveTo>
                      <a:pt x="85" y="4"/>
                    </a:moveTo>
                    <a:cubicBezTo>
                      <a:pt x="87" y="4"/>
                      <a:pt x="88" y="4"/>
                      <a:pt x="88" y="5"/>
                    </a:cubicBezTo>
                    <a:cubicBezTo>
                      <a:pt x="88" y="5"/>
                      <a:pt x="87" y="5"/>
                      <a:pt x="85" y="5"/>
                    </a:cubicBezTo>
                    <a:cubicBezTo>
                      <a:pt x="82" y="6"/>
                      <a:pt x="78" y="6"/>
                      <a:pt x="73" y="6"/>
                    </a:cubicBezTo>
                    <a:cubicBezTo>
                      <a:pt x="69" y="6"/>
                      <a:pt x="64" y="6"/>
                      <a:pt x="61" y="5"/>
                    </a:cubicBezTo>
                    <a:cubicBezTo>
                      <a:pt x="59" y="5"/>
                      <a:pt x="58" y="5"/>
                      <a:pt x="58" y="5"/>
                    </a:cubicBezTo>
                    <a:cubicBezTo>
                      <a:pt x="58" y="4"/>
                      <a:pt x="59" y="4"/>
                      <a:pt x="61" y="4"/>
                    </a:cubicBezTo>
                    <a:cubicBezTo>
                      <a:pt x="64" y="3"/>
                      <a:pt x="69" y="3"/>
                      <a:pt x="73" y="3"/>
                    </a:cubicBezTo>
                    <a:cubicBezTo>
                      <a:pt x="78" y="3"/>
                      <a:pt x="82" y="3"/>
                      <a:pt x="85" y="4"/>
                    </a:cubicBezTo>
                    <a:close/>
                    <a:moveTo>
                      <a:pt x="78" y="33"/>
                    </a:moveTo>
                    <a:cubicBezTo>
                      <a:pt x="80" y="33"/>
                      <a:pt x="83" y="33"/>
                      <a:pt x="85" y="34"/>
                    </a:cubicBezTo>
                    <a:cubicBezTo>
                      <a:pt x="87" y="34"/>
                      <a:pt x="88" y="34"/>
                      <a:pt x="88" y="34"/>
                    </a:cubicBezTo>
                    <a:cubicBezTo>
                      <a:pt x="88" y="35"/>
                      <a:pt x="87" y="35"/>
                      <a:pt x="85" y="35"/>
                    </a:cubicBezTo>
                    <a:cubicBezTo>
                      <a:pt x="82" y="36"/>
                      <a:pt x="78" y="36"/>
                      <a:pt x="73" y="36"/>
                    </a:cubicBezTo>
                    <a:cubicBezTo>
                      <a:pt x="68" y="36"/>
                      <a:pt x="64" y="36"/>
                      <a:pt x="61" y="35"/>
                    </a:cubicBezTo>
                    <a:cubicBezTo>
                      <a:pt x="59" y="35"/>
                      <a:pt x="58" y="35"/>
                      <a:pt x="58" y="34"/>
                    </a:cubicBezTo>
                    <a:cubicBezTo>
                      <a:pt x="58" y="34"/>
                      <a:pt x="59" y="34"/>
                      <a:pt x="61" y="34"/>
                    </a:cubicBezTo>
                    <a:cubicBezTo>
                      <a:pt x="61" y="33"/>
                      <a:pt x="62" y="33"/>
                      <a:pt x="63" y="33"/>
                    </a:cubicBezTo>
                    <a:cubicBezTo>
                      <a:pt x="64" y="33"/>
                      <a:pt x="66" y="33"/>
                      <a:pt x="67" y="33"/>
                    </a:cubicBezTo>
                    <a:cubicBezTo>
                      <a:pt x="71" y="33"/>
                      <a:pt x="75" y="33"/>
                      <a:pt x="78" y="33"/>
                    </a:cubicBezTo>
                    <a:close/>
                    <a:moveTo>
                      <a:pt x="82" y="48"/>
                    </a:moveTo>
                    <a:cubicBezTo>
                      <a:pt x="83" y="48"/>
                      <a:pt x="85" y="48"/>
                      <a:pt x="86" y="48"/>
                    </a:cubicBezTo>
                    <a:cubicBezTo>
                      <a:pt x="88" y="49"/>
                      <a:pt x="89" y="49"/>
                      <a:pt x="89" y="49"/>
                    </a:cubicBezTo>
                    <a:cubicBezTo>
                      <a:pt x="89" y="49"/>
                      <a:pt x="88" y="50"/>
                      <a:pt x="86" y="50"/>
                    </a:cubicBezTo>
                    <a:cubicBezTo>
                      <a:pt x="83" y="50"/>
                      <a:pt x="79" y="51"/>
                      <a:pt x="74" y="51"/>
                    </a:cubicBezTo>
                    <a:cubicBezTo>
                      <a:pt x="69" y="51"/>
                      <a:pt x="65" y="50"/>
                      <a:pt x="62" y="50"/>
                    </a:cubicBezTo>
                    <a:cubicBezTo>
                      <a:pt x="60" y="50"/>
                      <a:pt x="59" y="49"/>
                      <a:pt x="59" y="49"/>
                    </a:cubicBezTo>
                    <a:cubicBezTo>
                      <a:pt x="59" y="49"/>
                      <a:pt x="60" y="49"/>
                      <a:pt x="62" y="48"/>
                    </a:cubicBezTo>
                    <a:cubicBezTo>
                      <a:pt x="63" y="48"/>
                      <a:pt x="64" y="48"/>
                      <a:pt x="65" y="48"/>
                    </a:cubicBezTo>
                    <a:cubicBezTo>
                      <a:pt x="68" y="48"/>
                      <a:pt x="70" y="48"/>
                      <a:pt x="73" y="48"/>
                    </a:cubicBezTo>
                    <a:cubicBezTo>
                      <a:pt x="76" y="48"/>
                      <a:pt x="79" y="48"/>
                      <a:pt x="82" y="48"/>
                    </a:cubicBezTo>
                    <a:close/>
                    <a:moveTo>
                      <a:pt x="83" y="63"/>
                    </a:moveTo>
                    <a:cubicBezTo>
                      <a:pt x="85" y="63"/>
                      <a:pt x="87" y="63"/>
                      <a:pt x="89" y="63"/>
                    </a:cubicBezTo>
                    <a:cubicBezTo>
                      <a:pt x="91" y="64"/>
                      <a:pt x="92" y="64"/>
                      <a:pt x="92" y="64"/>
                    </a:cubicBezTo>
                    <a:cubicBezTo>
                      <a:pt x="92" y="64"/>
                      <a:pt x="91" y="64"/>
                      <a:pt x="89" y="65"/>
                    </a:cubicBezTo>
                    <a:cubicBezTo>
                      <a:pt x="86" y="65"/>
                      <a:pt x="81" y="66"/>
                      <a:pt x="77" y="66"/>
                    </a:cubicBezTo>
                    <a:cubicBezTo>
                      <a:pt x="72" y="66"/>
                      <a:pt x="68" y="65"/>
                      <a:pt x="65" y="65"/>
                    </a:cubicBezTo>
                    <a:cubicBezTo>
                      <a:pt x="62" y="64"/>
                      <a:pt x="62" y="64"/>
                      <a:pt x="62" y="64"/>
                    </a:cubicBezTo>
                    <a:cubicBezTo>
                      <a:pt x="62" y="64"/>
                      <a:pt x="62" y="64"/>
                      <a:pt x="65" y="63"/>
                    </a:cubicBezTo>
                    <a:cubicBezTo>
                      <a:pt x="65" y="63"/>
                      <a:pt x="66" y="63"/>
                      <a:pt x="67" y="63"/>
                    </a:cubicBezTo>
                    <a:cubicBezTo>
                      <a:pt x="69" y="63"/>
                      <a:pt x="72" y="63"/>
                      <a:pt x="74" y="63"/>
                    </a:cubicBezTo>
                    <a:cubicBezTo>
                      <a:pt x="77" y="63"/>
                      <a:pt x="81" y="63"/>
                      <a:pt x="83" y="63"/>
                    </a:cubicBezTo>
                    <a:close/>
                    <a:moveTo>
                      <a:pt x="84" y="78"/>
                    </a:moveTo>
                    <a:cubicBezTo>
                      <a:pt x="85" y="78"/>
                      <a:pt x="85" y="78"/>
                      <a:pt x="86" y="78"/>
                    </a:cubicBezTo>
                    <a:cubicBezTo>
                      <a:pt x="88" y="78"/>
                      <a:pt x="89" y="78"/>
                      <a:pt x="89" y="79"/>
                    </a:cubicBezTo>
                    <a:cubicBezTo>
                      <a:pt x="89" y="79"/>
                      <a:pt x="88" y="79"/>
                      <a:pt x="86" y="79"/>
                    </a:cubicBezTo>
                    <a:cubicBezTo>
                      <a:pt x="83" y="80"/>
                      <a:pt x="79" y="80"/>
                      <a:pt x="74" y="80"/>
                    </a:cubicBezTo>
                    <a:cubicBezTo>
                      <a:pt x="69" y="80"/>
                      <a:pt x="65" y="80"/>
                      <a:pt x="62" y="79"/>
                    </a:cubicBezTo>
                    <a:cubicBezTo>
                      <a:pt x="60" y="79"/>
                      <a:pt x="59" y="79"/>
                      <a:pt x="59" y="79"/>
                    </a:cubicBezTo>
                    <a:cubicBezTo>
                      <a:pt x="59" y="78"/>
                      <a:pt x="60" y="78"/>
                      <a:pt x="62" y="78"/>
                    </a:cubicBezTo>
                    <a:cubicBezTo>
                      <a:pt x="63" y="78"/>
                      <a:pt x="65" y="77"/>
                      <a:pt x="66" y="77"/>
                    </a:cubicBezTo>
                    <a:cubicBezTo>
                      <a:pt x="69" y="78"/>
                      <a:pt x="73" y="78"/>
                      <a:pt x="77" y="78"/>
                    </a:cubicBezTo>
                    <a:cubicBezTo>
                      <a:pt x="79" y="78"/>
                      <a:pt x="82" y="78"/>
                      <a:pt x="84" y="78"/>
                    </a:cubicBezTo>
                    <a:close/>
                    <a:moveTo>
                      <a:pt x="9" y="81"/>
                    </a:moveTo>
                    <a:cubicBezTo>
                      <a:pt x="9" y="81"/>
                      <a:pt x="9" y="81"/>
                      <a:pt x="9" y="81"/>
                    </a:cubicBezTo>
                    <a:cubicBezTo>
                      <a:pt x="9" y="81"/>
                      <a:pt x="9" y="81"/>
                      <a:pt x="9" y="81"/>
                    </a:cubicBezTo>
                    <a:cubicBezTo>
                      <a:pt x="9" y="81"/>
                      <a:pt x="9" y="81"/>
                      <a:pt x="9" y="81"/>
                    </a:cubicBezTo>
                    <a:close/>
                    <a:moveTo>
                      <a:pt x="40" y="70"/>
                    </a:moveTo>
                    <a:cubicBezTo>
                      <a:pt x="40" y="70"/>
                      <a:pt x="40" y="70"/>
                      <a:pt x="40" y="70"/>
                    </a:cubicBezTo>
                    <a:cubicBezTo>
                      <a:pt x="39" y="71"/>
                      <a:pt x="37" y="72"/>
                      <a:pt x="34" y="72"/>
                    </a:cubicBezTo>
                    <a:cubicBezTo>
                      <a:pt x="34" y="72"/>
                      <a:pt x="33" y="72"/>
                      <a:pt x="33" y="72"/>
                    </a:cubicBezTo>
                    <a:cubicBezTo>
                      <a:pt x="36" y="72"/>
                      <a:pt x="39" y="72"/>
                      <a:pt x="41" y="71"/>
                    </a:cubicBezTo>
                    <a:cubicBezTo>
                      <a:pt x="43" y="71"/>
                      <a:pt x="44" y="71"/>
                      <a:pt x="44" y="71"/>
                    </a:cubicBezTo>
                    <a:cubicBezTo>
                      <a:pt x="44" y="71"/>
                      <a:pt x="43" y="70"/>
                      <a:pt x="41" y="70"/>
                    </a:cubicBezTo>
                    <a:cubicBezTo>
                      <a:pt x="41" y="70"/>
                      <a:pt x="40" y="70"/>
                      <a:pt x="40" y="70"/>
                    </a:cubicBezTo>
                    <a:close/>
                    <a:moveTo>
                      <a:pt x="33" y="43"/>
                    </a:moveTo>
                    <a:cubicBezTo>
                      <a:pt x="33" y="43"/>
                      <a:pt x="33" y="43"/>
                      <a:pt x="33" y="43"/>
                    </a:cubicBezTo>
                    <a:cubicBezTo>
                      <a:pt x="29" y="44"/>
                      <a:pt x="25" y="44"/>
                      <a:pt x="20" y="44"/>
                    </a:cubicBezTo>
                    <a:cubicBezTo>
                      <a:pt x="18" y="44"/>
                      <a:pt x="17" y="44"/>
                      <a:pt x="15" y="44"/>
                    </a:cubicBezTo>
                    <a:cubicBezTo>
                      <a:pt x="14" y="44"/>
                      <a:pt x="13" y="45"/>
                      <a:pt x="13" y="45"/>
                    </a:cubicBezTo>
                    <a:cubicBezTo>
                      <a:pt x="13" y="45"/>
                      <a:pt x="14" y="45"/>
                      <a:pt x="16" y="46"/>
                    </a:cubicBezTo>
                    <a:cubicBezTo>
                      <a:pt x="19" y="46"/>
                      <a:pt x="23" y="46"/>
                      <a:pt x="28" y="46"/>
                    </a:cubicBezTo>
                    <a:cubicBezTo>
                      <a:pt x="33" y="46"/>
                      <a:pt x="37" y="46"/>
                      <a:pt x="40" y="46"/>
                    </a:cubicBezTo>
                    <a:cubicBezTo>
                      <a:pt x="42" y="45"/>
                      <a:pt x="43" y="45"/>
                      <a:pt x="43" y="45"/>
                    </a:cubicBezTo>
                    <a:cubicBezTo>
                      <a:pt x="43" y="45"/>
                      <a:pt x="42" y="44"/>
                      <a:pt x="40" y="44"/>
                    </a:cubicBezTo>
                    <a:cubicBezTo>
                      <a:pt x="38" y="44"/>
                      <a:pt x="36" y="43"/>
                      <a:pt x="33" y="43"/>
                    </a:cubicBezTo>
                    <a:close/>
                    <a:moveTo>
                      <a:pt x="32" y="30"/>
                    </a:moveTo>
                    <a:cubicBezTo>
                      <a:pt x="29" y="29"/>
                      <a:pt x="25" y="29"/>
                      <a:pt x="20" y="29"/>
                    </a:cubicBezTo>
                    <a:cubicBezTo>
                      <a:pt x="15" y="29"/>
                      <a:pt x="11" y="29"/>
                      <a:pt x="8" y="30"/>
                    </a:cubicBezTo>
                    <a:cubicBezTo>
                      <a:pt x="6" y="30"/>
                      <a:pt x="5" y="30"/>
                      <a:pt x="5" y="30"/>
                    </a:cubicBezTo>
                    <a:cubicBezTo>
                      <a:pt x="5" y="31"/>
                      <a:pt x="6" y="31"/>
                      <a:pt x="8" y="31"/>
                    </a:cubicBezTo>
                    <a:cubicBezTo>
                      <a:pt x="11" y="32"/>
                      <a:pt x="15" y="32"/>
                      <a:pt x="20" y="32"/>
                    </a:cubicBezTo>
                    <a:cubicBezTo>
                      <a:pt x="25" y="32"/>
                      <a:pt x="29" y="32"/>
                      <a:pt x="32" y="31"/>
                    </a:cubicBezTo>
                    <a:cubicBezTo>
                      <a:pt x="34" y="31"/>
                      <a:pt x="35" y="31"/>
                      <a:pt x="35" y="30"/>
                    </a:cubicBezTo>
                    <a:cubicBezTo>
                      <a:pt x="35" y="30"/>
                      <a:pt x="34" y="30"/>
                      <a:pt x="32" y="30"/>
                    </a:cubicBezTo>
                    <a:close/>
                    <a:moveTo>
                      <a:pt x="34" y="59"/>
                    </a:moveTo>
                    <a:cubicBezTo>
                      <a:pt x="32" y="59"/>
                      <a:pt x="30" y="59"/>
                      <a:pt x="28" y="59"/>
                    </a:cubicBezTo>
                    <a:cubicBezTo>
                      <a:pt x="23" y="59"/>
                      <a:pt x="19" y="58"/>
                      <a:pt x="15" y="58"/>
                    </a:cubicBezTo>
                    <a:cubicBezTo>
                      <a:pt x="15" y="58"/>
                      <a:pt x="15" y="58"/>
                      <a:pt x="15" y="58"/>
                    </a:cubicBezTo>
                    <a:cubicBezTo>
                      <a:pt x="13" y="58"/>
                      <a:pt x="11" y="58"/>
                      <a:pt x="9" y="58"/>
                    </a:cubicBezTo>
                    <a:cubicBezTo>
                      <a:pt x="7" y="59"/>
                      <a:pt x="6" y="59"/>
                      <a:pt x="6" y="59"/>
                    </a:cubicBezTo>
                    <a:cubicBezTo>
                      <a:pt x="6" y="59"/>
                      <a:pt x="7" y="60"/>
                      <a:pt x="9" y="60"/>
                    </a:cubicBezTo>
                    <a:cubicBezTo>
                      <a:pt x="12" y="60"/>
                      <a:pt x="16" y="61"/>
                      <a:pt x="21" y="61"/>
                    </a:cubicBezTo>
                    <a:cubicBezTo>
                      <a:pt x="26" y="61"/>
                      <a:pt x="30" y="60"/>
                      <a:pt x="33" y="60"/>
                    </a:cubicBezTo>
                    <a:cubicBezTo>
                      <a:pt x="35" y="60"/>
                      <a:pt x="36" y="59"/>
                      <a:pt x="36" y="59"/>
                    </a:cubicBezTo>
                    <a:cubicBezTo>
                      <a:pt x="36" y="59"/>
                      <a:pt x="35" y="59"/>
                      <a:pt x="34" y="59"/>
                    </a:cubicBezTo>
                    <a:close/>
                  </a:path>
                </a:pathLst>
              </a:custGeom>
              <a:solidFill>
                <a:srgbClr val="FFD277"/>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2400" kern="0">
                  <a:solidFill>
                    <a:sysClr val="windowText" lastClr="000000"/>
                  </a:solidFill>
                </a:endParaRPr>
              </a:p>
            </p:txBody>
          </p:sp>
        </p:grpSp>
        <p:sp>
          <p:nvSpPr>
            <p:cNvPr id="28" name="TextBox 27"/>
            <p:cNvSpPr txBox="1"/>
            <p:nvPr/>
          </p:nvSpPr>
          <p:spPr>
            <a:xfrm>
              <a:off x="4174585" y="3621665"/>
              <a:ext cx="436313" cy="346152"/>
            </a:xfrm>
            <a:prstGeom prst="rect">
              <a:avLst/>
            </a:prstGeom>
            <a:noFill/>
          </p:spPr>
          <p:txBody>
            <a:bodyPr wrap="none">
              <a:spAutoFit/>
            </a:bodyPr>
            <a:lstStyle/>
            <a:p>
              <a:pPr>
                <a:defRPr/>
              </a:pPr>
              <a:r>
                <a:rPr lang="en-US" altLang="zh-CN" sz="2400" kern="0">
                  <a:solidFill>
                    <a:sysClr val="window" lastClr="FFFFFF"/>
                  </a:solidFill>
                  <a:latin typeface="Broadway" panose="04040905080b02020502" pitchFamily="82" charset="0"/>
                </a:rPr>
                <a:t>02</a:t>
              </a:r>
              <a:endParaRPr lang="zh-CN" altLang="en-US" sz="2400" kern="0">
                <a:solidFill>
                  <a:sysClr val="window" lastClr="FFFFFF"/>
                </a:solidFill>
                <a:latin typeface="Broadway" panose="04040905080b02020502" pitchFamily="82" charset="0"/>
              </a:endParaRPr>
            </a:p>
          </p:txBody>
        </p:sp>
      </p:grpSp>
      <p:grpSp>
        <p:nvGrpSpPr>
          <p:cNvPr id="10" name="组合 31"/>
          <p:cNvGrpSpPr/>
          <p:nvPr/>
        </p:nvGrpSpPr>
        <p:grpSpPr>
          <a:xfrm>
            <a:off x="5731983" y="5336120"/>
            <a:ext cx="1185173" cy="1054100"/>
            <a:chOff x="4227509" y="3840178"/>
            <a:chExt cx="887791" cy="790774"/>
          </a:xfrm>
        </p:grpSpPr>
        <p:grpSp>
          <p:nvGrpSpPr>
            <p:cNvPr id="13" name="组合 32"/>
            <p:cNvGrpSpPr/>
            <p:nvPr/>
          </p:nvGrpSpPr>
          <p:grpSpPr>
            <a:xfrm>
              <a:off x="4227509" y="3840178"/>
              <a:ext cx="887791" cy="790774"/>
              <a:chOff x="4505797" y="3840178"/>
              <a:chExt cx="887791" cy="790774"/>
            </a:xfrm>
          </p:grpSpPr>
          <p:sp>
            <p:nvSpPr>
              <p:cNvPr id="35" name="Freeform 13"/>
              <p:cNvSpPr/>
              <p:nvPr/>
            </p:nvSpPr>
            <p:spPr bwMode="auto">
              <a:xfrm>
                <a:off x="4824451" y="3840178"/>
                <a:ext cx="569137" cy="571644"/>
              </a:xfrm>
              <a:custGeom>
                <a:gdLst>
                  <a:gd name="T0" fmla="*/ 125 w 288"/>
                  <a:gd name="T1" fmla="*/ 279 h 289"/>
                  <a:gd name="T2" fmla="*/ 10 w 288"/>
                  <a:gd name="T3" fmla="*/ 126 h 289"/>
                  <a:gd name="T4" fmla="*/ 162 w 288"/>
                  <a:gd name="T5" fmla="*/ 11 h 289"/>
                  <a:gd name="T6" fmla="*/ 278 w 288"/>
                  <a:gd name="T7" fmla="*/ 163 h 289"/>
                  <a:gd name="T8" fmla="*/ 125 w 288"/>
                  <a:gd name="T9" fmla="*/ 279 h 289"/>
                </a:gdLst>
                <a:cxnLst>
                  <a:cxn ang="0">
                    <a:pos x="T0" y="T1"/>
                  </a:cxn>
                  <a:cxn ang="0">
                    <a:pos x="T2" y="T3"/>
                  </a:cxn>
                  <a:cxn ang="0">
                    <a:pos x="T4" y="T5"/>
                  </a:cxn>
                  <a:cxn ang="0">
                    <a:pos x="T6" y="T7"/>
                  </a:cxn>
                  <a:cxn ang="0">
                    <a:pos x="T8" y="T9"/>
                  </a:cxn>
                </a:cxnLst>
                <a:rect l="0" t="0" r="r" b="b"/>
                <a:pathLst>
                  <a:path w="288" h="289">
                    <a:moveTo>
                      <a:pt x="125" y="279"/>
                    </a:moveTo>
                    <a:cubicBezTo>
                      <a:pt x="51" y="268"/>
                      <a:pt x="0" y="200"/>
                      <a:pt x="10" y="126"/>
                    </a:cubicBezTo>
                    <a:cubicBezTo>
                      <a:pt x="20" y="52"/>
                      <a:pt x="88" y="0"/>
                      <a:pt x="162" y="11"/>
                    </a:cubicBezTo>
                    <a:cubicBezTo>
                      <a:pt x="236" y="21"/>
                      <a:pt x="288" y="89"/>
                      <a:pt x="278" y="163"/>
                    </a:cubicBezTo>
                    <a:cubicBezTo>
                      <a:pt x="268" y="237"/>
                      <a:pt x="199" y="289"/>
                      <a:pt x="125" y="279"/>
                    </a:cubicBezTo>
                    <a:close/>
                  </a:path>
                </a:pathLst>
              </a:custGeom>
              <a:solidFill>
                <a:srgbClr val="6ADBD9"/>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2400" kern="0">
                  <a:solidFill>
                    <a:sysClr val="windowText" lastClr="000000"/>
                  </a:solidFill>
                </a:endParaRPr>
              </a:p>
            </p:txBody>
          </p:sp>
          <p:sp>
            <p:nvSpPr>
              <p:cNvPr id="36" name="Freeform 24"/>
              <p:cNvSpPr/>
              <p:nvPr/>
            </p:nvSpPr>
            <p:spPr bwMode="auto">
              <a:xfrm>
                <a:off x="4505797" y="3991028"/>
                <a:ext cx="864011" cy="639924"/>
              </a:xfrm>
              <a:custGeom>
                <a:gdLst>
                  <a:gd name="T0" fmla="*/ 901 w 1033"/>
                  <a:gd name="T1" fmla="*/ 766 h 766"/>
                  <a:gd name="T2" fmla="*/ 1033 w 1033"/>
                  <a:gd name="T3" fmla="*/ 213 h 766"/>
                  <a:gd name="T4" fmla="*/ 440 w 1033"/>
                  <a:gd name="T5" fmla="*/ 0 h 766"/>
                  <a:gd name="T6" fmla="*/ 0 w 1033"/>
                  <a:gd name="T7" fmla="*/ 766 h 766"/>
                  <a:gd name="T8" fmla="*/ 901 w 1033"/>
                  <a:gd name="T9" fmla="*/ 766 h 766"/>
                </a:gdLst>
                <a:cxnLst>
                  <a:cxn ang="0">
                    <a:pos x="T0" y="T1"/>
                  </a:cxn>
                  <a:cxn ang="0">
                    <a:pos x="T2" y="T3"/>
                  </a:cxn>
                  <a:cxn ang="0">
                    <a:pos x="T4" y="T5"/>
                  </a:cxn>
                  <a:cxn ang="0">
                    <a:pos x="T6" y="T7"/>
                  </a:cxn>
                  <a:cxn ang="0">
                    <a:pos x="T8" y="T9"/>
                  </a:cxn>
                </a:cxnLst>
                <a:rect l="0" t="0" r="r" b="b"/>
                <a:pathLst>
                  <a:path w="1033" h="766">
                    <a:moveTo>
                      <a:pt x="901" y="766"/>
                    </a:moveTo>
                    <a:lnTo>
                      <a:pt x="1033" y="213"/>
                    </a:lnTo>
                    <a:lnTo>
                      <a:pt x="440" y="0"/>
                    </a:lnTo>
                    <a:lnTo>
                      <a:pt x="0" y="766"/>
                    </a:lnTo>
                    <a:lnTo>
                      <a:pt x="901" y="766"/>
                    </a:lnTo>
                    <a:close/>
                  </a:path>
                </a:pathLst>
              </a:custGeom>
              <a:solidFill>
                <a:srgbClr val="6ADBD9"/>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2400" kern="0">
                  <a:solidFill>
                    <a:sysClr val="windowText" lastClr="000000"/>
                  </a:solidFill>
                </a:endParaRPr>
              </a:p>
            </p:txBody>
          </p:sp>
          <p:sp>
            <p:nvSpPr>
              <p:cNvPr id="37" name="Freeform 25"/>
              <p:cNvSpPr/>
              <p:nvPr/>
            </p:nvSpPr>
            <p:spPr bwMode="auto">
              <a:xfrm>
                <a:off x="4886279" y="3902106"/>
                <a:ext cx="445481" cy="447788"/>
              </a:xfrm>
              <a:custGeom>
                <a:gdLst>
                  <a:gd name="T0" fmla="*/ 98 w 226"/>
                  <a:gd name="T1" fmla="*/ 219 h 227"/>
                  <a:gd name="T2" fmla="*/ 8 w 226"/>
                  <a:gd name="T3" fmla="*/ 99 h 227"/>
                  <a:gd name="T4" fmla="*/ 127 w 226"/>
                  <a:gd name="T5" fmla="*/ 8 h 227"/>
                  <a:gd name="T6" fmla="*/ 218 w 226"/>
                  <a:gd name="T7" fmla="*/ 128 h 227"/>
                  <a:gd name="T8" fmla="*/ 98 w 226"/>
                  <a:gd name="T9" fmla="*/ 219 h 227"/>
                </a:gdLst>
                <a:cxnLst>
                  <a:cxn ang="0">
                    <a:pos x="T0" y="T1"/>
                  </a:cxn>
                  <a:cxn ang="0">
                    <a:pos x="T2" y="T3"/>
                  </a:cxn>
                  <a:cxn ang="0">
                    <a:pos x="T4" y="T5"/>
                  </a:cxn>
                  <a:cxn ang="0">
                    <a:pos x="T6" y="T7"/>
                  </a:cxn>
                  <a:cxn ang="0">
                    <a:pos x="T8" y="T9"/>
                  </a:cxn>
                </a:cxnLst>
                <a:rect l="0" t="0" r="r" b="b"/>
                <a:pathLst>
                  <a:path w="226" h="226">
                    <a:moveTo>
                      <a:pt x="98" y="219"/>
                    </a:moveTo>
                    <a:cubicBezTo>
                      <a:pt x="40" y="211"/>
                      <a:pt x="0" y="157"/>
                      <a:pt x="8" y="99"/>
                    </a:cubicBezTo>
                    <a:cubicBezTo>
                      <a:pt x="16" y="41"/>
                      <a:pt x="69" y="0"/>
                      <a:pt x="127" y="8"/>
                    </a:cubicBezTo>
                    <a:cubicBezTo>
                      <a:pt x="186" y="16"/>
                      <a:pt x="226" y="70"/>
                      <a:pt x="218" y="128"/>
                    </a:cubicBezTo>
                    <a:cubicBezTo>
                      <a:pt x="210" y="186"/>
                      <a:pt x="157" y="227"/>
                      <a:pt x="98" y="21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2400" kern="0">
                  <a:solidFill>
                    <a:sysClr val="windowText" lastClr="000000"/>
                  </a:solidFill>
                </a:endParaRPr>
              </a:p>
            </p:txBody>
          </p:sp>
          <p:sp>
            <p:nvSpPr>
              <p:cNvPr id="38" name="Freeform 40"/>
              <p:cNvSpPr>
                <a:spLocks noEditPoints="1"/>
              </p:cNvSpPr>
              <p:nvPr/>
            </p:nvSpPr>
            <p:spPr bwMode="auto">
              <a:xfrm>
                <a:off x="4971887" y="3971973"/>
                <a:ext cx="286947" cy="284235"/>
              </a:xfrm>
              <a:custGeom>
                <a:gdLst>
                  <a:gd name="T0" fmla="*/ 23 w 257"/>
                  <a:gd name="T1" fmla="*/ 11 h 255"/>
                  <a:gd name="T2" fmla="*/ 0 w 257"/>
                  <a:gd name="T3" fmla="*/ 238 h 255"/>
                  <a:gd name="T4" fmla="*/ 0 w 257"/>
                  <a:gd name="T5" fmla="*/ 255 h 255"/>
                  <a:gd name="T6" fmla="*/ 170 w 257"/>
                  <a:gd name="T7" fmla="*/ 42 h 255"/>
                  <a:gd name="T8" fmla="*/ 170 w 257"/>
                  <a:gd name="T9" fmla="*/ 42 h 255"/>
                  <a:gd name="T10" fmla="*/ 170 w 257"/>
                  <a:gd name="T11" fmla="*/ 82 h 255"/>
                  <a:gd name="T12" fmla="*/ 229 w 257"/>
                  <a:gd name="T13" fmla="*/ 56 h 255"/>
                  <a:gd name="T14" fmla="*/ 229 w 257"/>
                  <a:gd name="T15" fmla="*/ 113 h 255"/>
                  <a:gd name="T16" fmla="*/ 229 w 257"/>
                  <a:gd name="T17" fmla="*/ 96 h 255"/>
                  <a:gd name="T18" fmla="*/ 170 w 257"/>
                  <a:gd name="T19" fmla="*/ 160 h 255"/>
                  <a:gd name="T20" fmla="*/ 229 w 257"/>
                  <a:gd name="T21" fmla="*/ 134 h 255"/>
                  <a:gd name="T22" fmla="*/ 229 w 257"/>
                  <a:gd name="T23" fmla="*/ 193 h 255"/>
                  <a:gd name="T24" fmla="*/ 229 w 257"/>
                  <a:gd name="T25" fmla="*/ 174 h 255"/>
                  <a:gd name="T26" fmla="*/ 191 w 257"/>
                  <a:gd name="T27" fmla="*/ 229 h 255"/>
                  <a:gd name="T28" fmla="*/ 229 w 257"/>
                  <a:gd name="T29" fmla="*/ 212 h 255"/>
                  <a:gd name="T30" fmla="*/ 158 w 257"/>
                  <a:gd name="T31" fmla="*/ 229 h 255"/>
                  <a:gd name="T32" fmla="*/ 96 w 257"/>
                  <a:gd name="T33" fmla="*/ 85 h 255"/>
                  <a:gd name="T34" fmla="*/ 23 w 257"/>
                  <a:gd name="T35" fmla="*/ 28 h 255"/>
                  <a:gd name="T36" fmla="*/ 66 w 257"/>
                  <a:gd name="T37" fmla="*/ 0 h 255"/>
                  <a:gd name="T38" fmla="*/ 23 w 257"/>
                  <a:gd name="T39" fmla="*/ 35 h 255"/>
                  <a:gd name="T40" fmla="*/ 85 w 257"/>
                  <a:gd name="T41" fmla="*/ 11 h 255"/>
                  <a:gd name="T42" fmla="*/ 85 w 257"/>
                  <a:gd name="T43" fmla="*/ 37 h 255"/>
                  <a:gd name="T44" fmla="*/ 85 w 257"/>
                  <a:gd name="T45" fmla="*/ 28 h 255"/>
                  <a:gd name="T46" fmla="*/ 85 w 257"/>
                  <a:gd name="T47" fmla="*/ 56 h 255"/>
                  <a:gd name="T48" fmla="*/ 85 w 257"/>
                  <a:gd name="T49" fmla="*/ 47 h 255"/>
                  <a:gd name="T50" fmla="*/ 23 w 257"/>
                  <a:gd name="T51" fmla="*/ 89 h 255"/>
                  <a:gd name="T52" fmla="*/ 85 w 257"/>
                  <a:gd name="T53" fmla="*/ 63 h 255"/>
                  <a:gd name="T54" fmla="*/ 23 w 257"/>
                  <a:gd name="T55" fmla="*/ 108 h 255"/>
                  <a:gd name="T56" fmla="*/ 85 w 257"/>
                  <a:gd name="T57" fmla="*/ 82 h 255"/>
                  <a:gd name="T58" fmla="*/ 85 w 257"/>
                  <a:gd name="T59" fmla="*/ 108 h 255"/>
                  <a:gd name="T60" fmla="*/ 85 w 257"/>
                  <a:gd name="T61" fmla="*/ 99 h 255"/>
                  <a:gd name="T62" fmla="*/ 85 w 257"/>
                  <a:gd name="T63" fmla="*/ 127 h 255"/>
                  <a:gd name="T64" fmla="*/ 85 w 257"/>
                  <a:gd name="T65" fmla="*/ 118 h 255"/>
                  <a:gd name="T66" fmla="*/ 23 w 257"/>
                  <a:gd name="T67" fmla="*/ 160 h 255"/>
                  <a:gd name="T68" fmla="*/ 85 w 257"/>
                  <a:gd name="T69" fmla="*/ 134 h 255"/>
                  <a:gd name="T70" fmla="*/ 23 w 257"/>
                  <a:gd name="T71" fmla="*/ 179 h 255"/>
                  <a:gd name="T72" fmla="*/ 85 w 257"/>
                  <a:gd name="T73" fmla="*/ 153 h 255"/>
                  <a:gd name="T74" fmla="*/ 85 w 257"/>
                  <a:gd name="T75" fmla="*/ 181 h 255"/>
                  <a:gd name="T76" fmla="*/ 85 w 257"/>
                  <a:gd name="T77" fmla="*/ 170 h 255"/>
                  <a:gd name="T78" fmla="*/ 85 w 257"/>
                  <a:gd name="T79" fmla="*/ 198 h 255"/>
                  <a:gd name="T80" fmla="*/ 85 w 257"/>
                  <a:gd name="T81" fmla="*/ 189 h 255"/>
                  <a:gd name="T82" fmla="*/ 30 w 257"/>
                  <a:gd name="T83" fmla="*/ 229 h 255"/>
                  <a:gd name="T84" fmla="*/ 85 w 257"/>
                  <a:gd name="T85" fmla="*/ 205 h 255"/>
                  <a:gd name="T86" fmla="*/ 71 w 257"/>
                  <a:gd name="T87" fmla="*/ 229 h 2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57" h="255">
                    <a:moveTo>
                      <a:pt x="23" y="0"/>
                    </a:moveTo>
                    <a:lnTo>
                      <a:pt x="49" y="0"/>
                    </a:lnTo>
                    <a:lnTo>
                      <a:pt x="23" y="11"/>
                    </a:lnTo>
                    <a:lnTo>
                      <a:pt x="23" y="0"/>
                    </a:lnTo>
                    <a:lnTo>
                      <a:pt x="23" y="0"/>
                    </a:lnTo>
                    <a:close/>
                    <a:moveTo>
                      <a:pt x="0" y="238"/>
                    </a:moveTo>
                    <a:lnTo>
                      <a:pt x="257" y="238"/>
                    </a:lnTo>
                    <a:lnTo>
                      <a:pt x="257" y="255"/>
                    </a:lnTo>
                    <a:lnTo>
                      <a:pt x="0" y="255"/>
                    </a:lnTo>
                    <a:lnTo>
                      <a:pt x="0" y="238"/>
                    </a:lnTo>
                    <a:lnTo>
                      <a:pt x="0" y="238"/>
                    </a:lnTo>
                    <a:close/>
                    <a:moveTo>
                      <a:pt x="170" y="42"/>
                    </a:moveTo>
                    <a:lnTo>
                      <a:pt x="215" y="42"/>
                    </a:lnTo>
                    <a:lnTo>
                      <a:pt x="170" y="61"/>
                    </a:lnTo>
                    <a:lnTo>
                      <a:pt x="170" y="42"/>
                    </a:lnTo>
                    <a:lnTo>
                      <a:pt x="170" y="42"/>
                    </a:lnTo>
                    <a:close/>
                    <a:moveTo>
                      <a:pt x="229" y="56"/>
                    </a:moveTo>
                    <a:lnTo>
                      <a:pt x="170" y="82"/>
                    </a:lnTo>
                    <a:lnTo>
                      <a:pt x="170" y="101"/>
                    </a:lnTo>
                    <a:lnTo>
                      <a:pt x="229" y="75"/>
                    </a:lnTo>
                    <a:lnTo>
                      <a:pt x="229" y="56"/>
                    </a:lnTo>
                    <a:lnTo>
                      <a:pt x="229" y="56"/>
                    </a:lnTo>
                    <a:close/>
                    <a:moveTo>
                      <a:pt x="229" y="96"/>
                    </a:moveTo>
                    <a:lnTo>
                      <a:pt x="229" y="113"/>
                    </a:lnTo>
                    <a:lnTo>
                      <a:pt x="170" y="139"/>
                    </a:lnTo>
                    <a:lnTo>
                      <a:pt x="170" y="122"/>
                    </a:lnTo>
                    <a:lnTo>
                      <a:pt x="229" y="96"/>
                    </a:lnTo>
                    <a:lnTo>
                      <a:pt x="229" y="96"/>
                    </a:lnTo>
                    <a:close/>
                    <a:moveTo>
                      <a:pt x="229" y="134"/>
                    </a:moveTo>
                    <a:lnTo>
                      <a:pt x="170" y="160"/>
                    </a:lnTo>
                    <a:lnTo>
                      <a:pt x="170" y="179"/>
                    </a:lnTo>
                    <a:lnTo>
                      <a:pt x="229" y="153"/>
                    </a:lnTo>
                    <a:lnTo>
                      <a:pt x="229" y="134"/>
                    </a:lnTo>
                    <a:lnTo>
                      <a:pt x="229" y="134"/>
                    </a:lnTo>
                    <a:close/>
                    <a:moveTo>
                      <a:pt x="229" y="174"/>
                    </a:moveTo>
                    <a:lnTo>
                      <a:pt x="229" y="193"/>
                    </a:lnTo>
                    <a:lnTo>
                      <a:pt x="170" y="219"/>
                    </a:lnTo>
                    <a:lnTo>
                      <a:pt x="170" y="200"/>
                    </a:lnTo>
                    <a:lnTo>
                      <a:pt x="229" y="174"/>
                    </a:lnTo>
                    <a:lnTo>
                      <a:pt x="229" y="174"/>
                    </a:lnTo>
                    <a:close/>
                    <a:moveTo>
                      <a:pt x="229" y="212"/>
                    </a:moveTo>
                    <a:lnTo>
                      <a:pt x="191" y="229"/>
                    </a:lnTo>
                    <a:lnTo>
                      <a:pt x="229" y="229"/>
                    </a:lnTo>
                    <a:lnTo>
                      <a:pt x="229" y="212"/>
                    </a:lnTo>
                    <a:lnTo>
                      <a:pt x="229" y="212"/>
                    </a:lnTo>
                    <a:close/>
                    <a:moveTo>
                      <a:pt x="96" y="85"/>
                    </a:moveTo>
                    <a:lnTo>
                      <a:pt x="158" y="85"/>
                    </a:lnTo>
                    <a:lnTo>
                      <a:pt x="158" y="229"/>
                    </a:lnTo>
                    <a:lnTo>
                      <a:pt x="96" y="229"/>
                    </a:lnTo>
                    <a:lnTo>
                      <a:pt x="96" y="85"/>
                    </a:lnTo>
                    <a:lnTo>
                      <a:pt x="96" y="85"/>
                    </a:lnTo>
                    <a:close/>
                    <a:moveTo>
                      <a:pt x="66" y="0"/>
                    </a:moveTo>
                    <a:lnTo>
                      <a:pt x="23" y="19"/>
                    </a:lnTo>
                    <a:lnTo>
                      <a:pt x="23" y="28"/>
                    </a:lnTo>
                    <a:lnTo>
                      <a:pt x="85" y="2"/>
                    </a:lnTo>
                    <a:lnTo>
                      <a:pt x="85" y="0"/>
                    </a:lnTo>
                    <a:lnTo>
                      <a:pt x="66" y="0"/>
                    </a:lnTo>
                    <a:lnTo>
                      <a:pt x="66" y="0"/>
                    </a:lnTo>
                    <a:close/>
                    <a:moveTo>
                      <a:pt x="85" y="11"/>
                    </a:moveTo>
                    <a:lnTo>
                      <a:pt x="23" y="35"/>
                    </a:lnTo>
                    <a:lnTo>
                      <a:pt x="23" y="47"/>
                    </a:lnTo>
                    <a:lnTo>
                      <a:pt x="85" y="21"/>
                    </a:lnTo>
                    <a:lnTo>
                      <a:pt x="85" y="11"/>
                    </a:lnTo>
                    <a:lnTo>
                      <a:pt x="85" y="11"/>
                    </a:lnTo>
                    <a:close/>
                    <a:moveTo>
                      <a:pt x="85" y="28"/>
                    </a:moveTo>
                    <a:lnTo>
                      <a:pt x="85" y="37"/>
                    </a:lnTo>
                    <a:lnTo>
                      <a:pt x="23" y="63"/>
                    </a:lnTo>
                    <a:lnTo>
                      <a:pt x="23" y="54"/>
                    </a:lnTo>
                    <a:lnTo>
                      <a:pt x="85" y="28"/>
                    </a:lnTo>
                    <a:lnTo>
                      <a:pt x="85" y="28"/>
                    </a:lnTo>
                    <a:close/>
                    <a:moveTo>
                      <a:pt x="85" y="47"/>
                    </a:moveTo>
                    <a:lnTo>
                      <a:pt x="85" y="56"/>
                    </a:lnTo>
                    <a:lnTo>
                      <a:pt x="23" y="82"/>
                    </a:lnTo>
                    <a:lnTo>
                      <a:pt x="23" y="70"/>
                    </a:lnTo>
                    <a:lnTo>
                      <a:pt x="85" y="47"/>
                    </a:lnTo>
                    <a:lnTo>
                      <a:pt x="85" y="47"/>
                    </a:lnTo>
                    <a:close/>
                    <a:moveTo>
                      <a:pt x="85" y="63"/>
                    </a:moveTo>
                    <a:lnTo>
                      <a:pt x="23" y="89"/>
                    </a:lnTo>
                    <a:lnTo>
                      <a:pt x="23" y="99"/>
                    </a:lnTo>
                    <a:lnTo>
                      <a:pt x="85" y="73"/>
                    </a:lnTo>
                    <a:lnTo>
                      <a:pt x="85" y="63"/>
                    </a:lnTo>
                    <a:lnTo>
                      <a:pt x="85" y="63"/>
                    </a:lnTo>
                    <a:close/>
                    <a:moveTo>
                      <a:pt x="85" y="82"/>
                    </a:moveTo>
                    <a:lnTo>
                      <a:pt x="23" y="108"/>
                    </a:lnTo>
                    <a:lnTo>
                      <a:pt x="23" y="118"/>
                    </a:lnTo>
                    <a:lnTo>
                      <a:pt x="85" y="92"/>
                    </a:lnTo>
                    <a:lnTo>
                      <a:pt x="85" y="82"/>
                    </a:lnTo>
                    <a:lnTo>
                      <a:pt x="85" y="82"/>
                    </a:lnTo>
                    <a:close/>
                    <a:moveTo>
                      <a:pt x="85" y="99"/>
                    </a:moveTo>
                    <a:lnTo>
                      <a:pt x="85" y="108"/>
                    </a:lnTo>
                    <a:lnTo>
                      <a:pt x="23" y="134"/>
                    </a:lnTo>
                    <a:lnTo>
                      <a:pt x="23" y="125"/>
                    </a:lnTo>
                    <a:lnTo>
                      <a:pt x="85" y="99"/>
                    </a:lnTo>
                    <a:lnTo>
                      <a:pt x="85" y="99"/>
                    </a:lnTo>
                    <a:close/>
                    <a:moveTo>
                      <a:pt x="85" y="118"/>
                    </a:moveTo>
                    <a:lnTo>
                      <a:pt x="85" y="127"/>
                    </a:lnTo>
                    <a:lnTo>
                      <a:pt x="23" y="153"/>
                    </a:lnTo>
                    <a:lnTo>
                      <a:pt x="23" y="144"/>
                    </a:lnTo>
                    <a:lnTo>
                      <a:pt x="85" y="118"/>
                    </a:lnTo>
                    <a:lnTo>
                      <a:pt x="85" y="118"/>
                    </a:lnTo>
                    <a:close/>
                    <a:moveTo>
                      <a:pt x="85" y="134"/>
                    </a:moveTo>
                    <a:lnTo>
                      <a:pt x="23" y="160"/>
                    </a:lnTo>
                    <a:lnTo>
                      <a:pt x="23" y="170"/>
                    </a:lnTo>
                    <a:lnTo>
                      <a:pt x="85" y="144"/>
                    </a:lnTo>
                    <a:lnTo>
                      <a:pt x="85" y="134"/>
                    </a:lnTo>
                    <a:lnTo>
                      <a:pt x="85" y="134"/>
                    </a:lnTo>
                    <a:close/>
                    <a:moveTo>
                      <a:pt x="85" y="153"/>
                    </a:moveTo>
                    <a:lnTo>
                      <a:pt x="23" y="179"/>
                    </a:lnTo>
                    <a:lnTo>
                      <a:pt x="23" y="189"/>
                    </a:lnTo>
                    <a:lnTo>
                      <a:pt x="85" y="163"/>
                    </a:lnTo>
                    <a:lnTo>
                      <a:pt x="85" y="153"/>
                    </a:lnTo>
                    <a:lnTo>
                      <a:pt x="85" y="153"/>
                    </a:lnTo>
                    <a:close/>
                    <a:moveTo>
                      <a:pt x="85" y="170"/>
                    </a:moveTo>
                    <a:lnTo>
                      <a:pt x="85" y="181"/>
                    </a:lnTo>
                    <a:lnTo>
                      <a:pt x="23" y="205"/>
                    </a:lnTo>
                    <a:lnTo>
                      <a:pt x="23" y="196"/>
                    </a:lnTo>
                    <a:lnTo>
                      <a:pt x="85" y="170"/>
                    </a:lnTo>
                    <a:lnTo>
                      <a:pt x="85" y="170"/>
                    </a:lnTo>
                    <a:close/>
                    <a:moveTo>
                      <a:pt x="85" y="189"/>
                    </a:moveTo>
                    <a:lnTo>
                      <a:pt x="85" y="198"/>
                    </a:lnTo>
                    <a:lnTo>
                      <a:pt x="23" y="224"/>
                    </a:lnTo>
                    <a:lnTo>
                      <a:pt x="23" y="214"/>
                    </a:lnTo>
                    <a:lnTo>
                      <a:pt x="85" y="189"/>
                    </a:lnTo>
                    <a:lnTo>
                      <a:pt x="85" y="189"/>
                    </a:lnTo>
                    <a:close/>
                    <a:moveTo>
                      <a:pt x="85" y="205"/>
                    </a:moveTo>
                    <a:lnTo>
                      <a:pt x="30" y="229"/>
                    </a:lnTo>
                    <a:lnTo>
                      <a:pt x="52" y="229"/>
                    </a:lnTo>
                    <a:lnTo>
                      <a:pt x="85" y="217"/>
                    </a:lnTo>
                    <a:lnTo>
                      <a:pt x="85" y="205"/>
                    </a:lnTo>
                    <a:lnTo>
                      <a:pt x="85" y="205"/>
                    </a:lnTo>
                    <a:close/>
                    <a:moveTo>
                      <a:pt x="85" y="224"/>
                    </a:moveTo>
                    <a:lnTo>
                      <a:pt x="71" y="229"/>
                    </a:lnTo>
                    <a:lnTo>
                      <a:pt x="85" y="229"/>
                    </a:lnTo>
                    <a:lnTo>
                      <a:pt x="85" y="224"/>
                    </a:lnTo>
                    <a:close/>
                  </a:path>
                </a:pathLst>
              </a:custGeom>
              <a:solidFill>
                <a:srgbClr val="6ADBD9"/>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2400" kern="0">
                  <a:solidFill>
                    <a:sysClr val="windowText" lastClr="000000"/>
                  </a:solidFill>
                </a:endParaRPr>
              </a:p>
            </p:txBody>
          </p:sp>
        </p:grpSp>
        <p:sp>
          <p:nvSpPr>
            <p:cNvPr id="34" name="TextBox 33"/>
            <p:cNvSpPr txBox="1"/>
            <p:nvPr/>
          </p:nvSpPr>
          <p:spPr>
            <a:xfrm>
              <a:off x="4458969" y="4280026"/>
              <a:ext cx="402502" cy="315502"/>
            </a:xfrm>
            <a:prstGeom prst="rect">
              <a:avLst/>
            </a:prstGeom>
            <a:noFill/>
          </p:spPr>
          <p:txBody>
            <a:bodyPr wrap="none">
              <a:spAutoFit/>
            </a:bodyPr>
            <a:lstStyle/>
            <a:p>
              <a:pPr>
                <a:defRPr/>
              </a:pPr>
              <a:r>
                <a:rPr lang="en-US" altLang="zh-CN" sz="2135" kern="0">
                  <a:solidFill>
                    <a:sysClr val="window" lastClr="FFFFFF"/>
                  </a:solidFill>
                  <a:latin typeface="Broadway" panose="04040905080b02020502" pitchFamily="82" charset="0"/>
                </a:rPr>
                <a:t>01</a:t>
              </a:r>
              <a:endParaRPr lang="zh-CN" altLang="en-US" sz="2135" kern="0">
                <a:solidFill>
                  <a:sysClr val="window" lastClr="FFFFFF"/>
                </a:solidFill>
                <a:latin typeface="Broadway" panose="04040905080b02020502" pitchFamily="82" charset="0"/>
              </a:endParaRPr>
            </a:p>
          </p:txBody>
        </p:sp>
      </p:grpSp>
      <p:sp>
        <p:nvSpPr>
          <p:cNvPr id="39" name="矩形 38"/>
          <p:cNvSpPr>
            <a:spLocks noChangeArrowheads="1"/>
          </p:cNvSpPr>
          <p:nvPr/>
        </p:nvSpPr>
        <p:spPr bwMode="auto">
          <a:xfrm>
            <a:off x="7069455" y="5346700"/>
            <a:ext cx="2943225" cy="861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6" tIns="60953" rIns="121906" bIns="60953">
            <a:spAutoFit/>
          </a:bodyPr>
          <a:lstStyle/>
          <a:p>
            <a:pPr algn="ctr">
              <a:lnSpc>
                <a:spcPct val="120000"/>
              </a:lnSpc>
            </a:pPr>
            <a:r>
              <a:rPr lang="zh-CN" altLang="en-US" sz="1335">
                <a:solidFill>
                  <a:schemeClr val="bg1"/>
                </a:solidFill>
                <a:sym typeface="+mn-ea"/>
              </a:rPr>
              <a:t>用户可以在投影仪或者计算机上进行演示也可以将演示文稿打印出来制作成胶片以便应用到更广泛</a:t>
            </a:r>
            <a:endParaRPr lang="zh-CN" altLang="en-US" sz="1335">
              <a:solidFill>
                <a:schemeClr val="bg1"/>
              </a:solidFill>
              <a:latin typeface="微软雅黑" panose="020b0503020204020204" charset="-122"/>
              <a:ea typeface="微软雅黑" panose="020b0503020204020204" charset="-122"/>
              <a:sym typeface="+mn-ea"/>
            </a:endParaRPr>
          </a:p>
        </p:txBody>
      </p:sp>
      <p:sp>
        <p:nvSpPr>
          <p:cNvPr id="40" name="矩形 39"/>
          <p:cNvSpPr>
            <a:spLocks noChangeArrowheads="1"/>
          </p:cNvSpPr>
          <p:nvPr/>
        </p:nvSpPr>
        <p:spPr bwMode="auto">
          <a:xfrm>
            <a:off x="1604010" y="4597400"/>
            <a:ext cx="3065780" cy="861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6" tIns="60953" rIns="121906" bIns="60953">
            <a:spAutoFit/>
          </a:bodyPr>
          <a:lstStyle/>
          <a:p>
            <a:pPr algn="ctr">
              <a:lnSpc>
                <a:spcPct val="120000"/>
              </a:lnSpc>
            </a:pPr>
            <a:r>
              <a:rPr lang="zh-CN" altLang="en-US" sz="1335">
                <a:solidFill>
                  <a:schemeClr val="bg1"/>
                </a:solidFill>
                <a:sym typeface="+mn-ea"/>
              </a:rPr>
              <a:t>用户可以在投影仪或者计算机上进行演示也可以将演示文稿打印出来制作成胶片以便应用到更广泛</a:t>
            </a:r>
            <a:endParaRPr lang="zh-CN" altLang="en-US" sz="1335">
              <a:solidFill>
                <a:schemeClr val="bg1"/>
              </a:solidFill>
              <a:latin typeface="微软雅黑" panose="020b0503020204020204" charset="-122"/>
              <a:ea typeface="微软雅黑" panose="020b0503020204020204" charset="-122"/>
              <a:sym typeface="+mn-ea"/>
            </a:endParaRPr>
          </a:p>
        </p:txBody>
      </p:sp>
      <p:sp>
        <p:nvSpPr>
          <p:cNvPr id="41" name="矩形 40"/>
          <p:cNvSpPr>
            <a:spLocks noChangeArrowheads="1"/>
          </p:cNvSpPr>
          <p:nvPr/>
        </p:nvSpPr>
        <p:spPr bwMode="auto">
          <a:xfrm>
            <a:off x="7727950" y="3382645"/>
            <a:ext cx="2901950" cy="861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6" tIns="60953" rIns="121906" bIns="60953">
            <a:spAutoFit/>
          </a:bodyPr>
          <a:lstStyle/>
          <a:p>
            <a:pPr algn="ctr">
              <a:lnSpc>
                <a:spcPct val="120000"/>
              </a:lnSpc>
            </a:pPr>
            <a:r>
              <a:rPr lang="zh-CN" altLang="en-US" sz="1335">
                <a:solidFill>
                  <a:schemeClr val="bg1"/>
                </a:solidFill>
                <a:sym typeface="+mn-ea"/>
              </a:rPr>
              <a:t>用户可以在投影仪或者计算机上进行演示也可以将演示文稿打印出来制作成胶片以便应用到更广泛</a:t>
            </a:r>
            <a:endParaRPr lang="zh-CN" altLang="en-US" sz="1335">
              <a:solidFill>
                <a:schemeClr val="bg1"/>
              </a:solidFill>
              <a:latin typeface="微软雅黑" panose="020b0503020204020204" charset="-122"/>
              <a:ea typeface="微软雅黑" panose="020b0503020204020204" charset="-122"/>
              <a:sym typeface="+mn-ea"/>
            </a:endParaRPr>
          </a:p>
        </p:txBody>
      </p:sp>
      <p:sp>
        <p:nvSpPr>
          <p:cNvPr id="42" name="矩形 41"/>
          <p:cNvSpPr>
            <a:spLocks noChangeArrowheads="1"/>
          </p:cNvSpPr>
          <p:nvPr/>
        </p:nvSpPr>
        <p:spPr bwMode="auto">
          <a:xfrm>
            <a:off x="1757680" y="1826895"/>
            <a:ext cx="2912110" cy="861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6" tIns="60953" rIns="121906" bIns="60953">
            <a:spAutoFit/>
          </a:bodyPr>
          <a:lstStyle/>
          <a:p>
            <a:pPr algn="ctr">
              <a:lnSpc>
                <a:spcPct val="120000"/>
              </a:lnSpc>
            </a:pPr>
            <a:r>
              <a:rPr lang="zh-CN" altLang="en-US" sz="1335">
                <a:solidFill>
                  <a:schemeClr val="bg1"/>
                </a:solidFill>
                <a:sym typeface="+mn-ea"/>
              </a:rPr>
              <a:t>用户可以在投影仪或者计算机上进行演示也可以将演示文稿打印出来制作成胶片以便应用到更广泛</a:t>
            </a:r>
            <a:endParaRPr lang="zh-CN" altLang="en-US" sz="1335">
              <a:solidFill>
                <a:schemeClr val="bg1"/>
              </a:solidFill>
              <a:latin typeface="微软雅黑" panose="020b0503020204020204" charset="-122"/>
              <a:ea typeface="微软雅黑" panose="020b0503020204020204" charset="-122"/>
              <a:sym typeface="+mn-ea"/>
            </a:endParaRPr>
          </a:p>
        </p:txBody>
      </p:sp>
      <p:sp>
        <p:nvSpPr>
          <p:cNvPr id="43" name="TextBox 8"/>
          <p:cNvSpPr txBox="1"/>
          <p:nvPr/>
        </p:nvSpPr>
        <p:spPr>
          <a:xfrm>
            <a:off x="4442510" y="230969"/>
            <a:ext cx="3277238" cy="525208"/>
          </a:xfrm>
          <a:prstGeom prst="rect">
            <a:avLst/>
          </a:prstGeom>
          <a:noFill/>
        </p:spPr>
        <p:txBody>
          <a:bodyPr wrap="square" lIns="0" tIns="0" rIns="0" bIns="0" rtlCol="0" anchor="ctr">
            <a:spAutoFit/>
          </a:bodyPr>
          <a:lstStyle/>
          <a:p>
            <a:pPr algn="ctr"/>
            <a:r>
              <a:rPr lang="zh-CN" altLang="en-US" sz="3415">
                <a:solidFill>
                  <a:schemeClr val="bg1"/>
                </a:solidFill>
                <a:latin typeface="Arial" panose="020b0604020202020204" pitchFamily="34" charset="0"/>
                <a:ea typeface="微软雅黑" panose="020b0503020204020204" charset="-122"/>
                <a:sym typeface="Arial" panose="020b0604020202020204" pitchFamily="34" charset="0"/>
              </a:rPr>
              <a:t>点击输入标题</a:t>
            </a:r>
            <a:endParaRPr lang="zh-CN" altLang="en-US" sz="3415">
              <a:solidFill>
                <a:schemeClr val="bg1"/>
              </a:solidFill>
              <a:latin typeface="Arial" panose="020b0604020202020204" pitchFamily="34" charset="0"/>
              <a:ea typeface="微软雅黑" panose="020b0503020204020204" charset="-122"/>
              <a:sym typeface="Arial" panose="020b0604020202020204" pitchFamily="34" charset="0"/>
            </a:endParaRPr>
          </a:p>
        </p:txBody>
      </p:sp>
      <p:sp>
        <p:nvSpPr>
          <p:cNvPr id="44" name="TextBox 8"/>
          <p:cNvSpPr txBox="1"/>
          <p:nvPr/>
        </p:nvSpPr>
        <p:spPr>
          <a:xfrm>
            <a:off x="5000333" y="809622"/>
            <a:ext cx="2191337" cy="160493"/>
          </a:xfrm>
          <a:prstGeom prst="rect">
            <a:avLst/>
          </a:prstGeom>
          <a:noFill/>
        </p:spPr>
        <p:txBody>
          <a:bodyPr wrap="square" lIns="0" tIns="0" rIns="0" bIns="0" rtlCol="0" anchor="ctr">
            <a:spAutoFit/>
          </a:bodyPr>
          <a:lstStyle/>
          <a:p>
            <a:pPr algn="ctr"/>
            <a:r>
              <a:rPr lang="en-US" altLang="zh-CN" sz="1045">
                <a:solidFill>
                  <a:schemeClr val="bg1"/>
                </a:solidFill>
                <a:latin typeface="Arial" panose="020b0604020202020204" pitchFamily="34" charset="0"/>
                <a:ea typeface="微软雅黑" panose="020b0503020204020204" charset="-122"/>
                <a:sym typeface="Arial" panose="020b0604020202020204" pitchFamily="34" charset="0"/>
              </a:rPr>
              <a:t>CLICK TO ADD CAPTION TEXT</a:t>
            </a:r>
            <a:endParaRPr lang="en-US" altLang="zh-CN" sz="1045">
              <a:solidFill>
                <a:schemeClr val="bg1"/>
              </a:solidFill>
              <a:latin typeface="Arial" panose="020b0604020202020204" pitchFamily="34" charset="0"/>
              <a:ea typeface="微软雅黑" panose="020b0503020204020204" charset="-122"/>
              <a:sym typeface="Arial" panose="020b0604020202020204" pitchFamily="34" charset="0"/>
            </a:endParaRPr>
          </a:p>
        </p:txBody>
      </p:sp>
    </p:spTree>
  </p:cSld>
  <p:clrMapOvr>
    <a:masterClrMapping/>
  </p:clrMapOvr>
  <mc:AlternateContent>
    <mc:Choice xmlns:p15="http://schemas.microsoft.com/office/powerpoint/2012/main" Requires="p15">
      <p:transition spd="slow" advTm="0" p14:dur="1250">
        <p15:prstTrans prst="fallOve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6" presetClass="entr" presetSubtype="32"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out)">
                                      <p:cBhvr>
                                        <p:cTn id="7" dur="300"/>
                                        <p:tgtEl>
                                          <p:spTgt spid="11"/>
                                        </p:tgtEl>
                                      </p:cBhvr>
                                    </p:animEffect>
                                  </p:childTnLst>
                                </p:cTn>
                              </p:par>
                            </p:childTnLst>
                          </p:cTn>
                        </p:par>
                        <p:par>
                          <p:cTn id="8" fill="hold" nodeType="afterGroup">
                            <p:stCondLst>
                              <p:cond delay="300"/>
                            </p:stCondLst>
                            <p:childTnLst>
                              <p:par>
                                <p:cTn id="9" presetID="12" presetClass="entr" presetSubtype="4"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00"/>
                                        <p:tgtEl>
                                          <p:spTgt spid="10"/>
                                        </p:tgtEl>
                                        <p:attrNameLst>
                                          <p:attrName>ppt_y</p:attrName>
                                        </p:attrNameLst>
                                      </p:cBhvr>
                                      <p:tavLst>
                                        <p:tav tm="0">
                                          <p:val>
                                            <p:strVal val="#ppt_y+#ppt_h*1.125000"/>
                                          </p:val>
                                        </p:tav>
                                        <p:tav tm="100000">
                                          <p:val>
                                            <p:strVal val="#ppt_y"/>
                                          </p:val>
                                        </p:tav>
                                      </p:tavLst>
                                    </p:anim>
                                    <p:animEffect transition="in" filter="wipe(up)">
                                      <p:cBhvr>
                                        <p:cTn id="12" dur="200"/>
                                        <p:tgtEl>
                                          <p:spTgt spid="10"/>
                                        </p:tgtEl>
                                      </p:cBhvr>
                                    </p:animEffect>
                                  </p:childTnLst>
                                </p:cTn>
                              </p:par>
                            </p:childTnLst>
                          </p:cTn>
                        </p:par>
                        <p:par>
                          <p:cTn id="13" fill="hold" nodeType="afterGroup">
                            <p:stCondLst>
                              <p:cond delay="500"/>
                            </p:stCondLst>
                            <p:childTnLst>
                              <p:par>
                                <p:cTn id="14" presetID="2" presetClass="entr" presetSubtype="2"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childTnLst>
                          </p:cTn>
                        </p:par>
                        <p:par>
                          <p:cTn id="18" fill="hold" nodeType="afterGroup">
                            <p:stCondLst>
                              <p:cond delay="1000"/>
                            </p:stCondLst>
                            <p:childTnLst>
                              <p:par>
                                <p:cTn id="19" presetID="22" presetClass="entr" presetSubtype="4"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down)">
                                      <p:cBhvr>
                                        <p:cTn id="21" dur="200"/>
                                        <p:tgtEl>
                                          <p:spTgt spid="8"/>
                                        </p:tgtEl>
                                      </p:cBhvr>
                                    </p:animEffect>
                                  </p:childTnLst>
                                </p:cTn>
                              </p:par>
                            </p:childTnLst>
                          </p:cTn>
                        </p:par>
                        <p:par>
                          <p:cTn id="22" fill="hold" nodeType="afterGroup">
                            <p:stCondLst>
                              <p:cond delay="1200"/>
                            </p:stCondLst>
                            <p:childTnLst>
                              <p:par>
                                <p:cTn id="23" presetID="2" presetClass="entr" presetSubtype="8"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additive="base">
                                        <p:cTn id="25" dur="500" fill="hold"/>
                                        <p:tgtEl>
                                          <p:spTgt spid="40"/>
                                        </p:tgtEl>
                                        <p:attrNameLst>
                                          <p:attrName>ppt_x</p:attrName>
                                        </p:attrNameLst>
                                      </p:cBhvr>
                                      <p:tavLst>
                                        <p:tav tm="0">
                                          <p:val>
                                            <p:strVal val="0-#ppt_w/2"/>
                                          </p:val>
                                        </p:tav>
                                        <p:tav tm="100000">
                                          <p:val>
                                            <p:strVal val="#ppt_x"/>
                                          </p:val>
                                        </p:tav>
                                      </p:tavLst>
                                    </p:anim>
                                    <p:anim calcmode="lin" valueType="num">
                                      <p:cBhvr additive="base">
                                        <p:cTn id="26" dur="500" fill="hold"/>
                                        <p:tgtEl>
                                          <p:spTgt spid="40"/>
                                        </p:tgtEl>
                                        <p:attrNameLst>
                                          <p:attrName>ppt_y</p:attrName>
                                        </p:attrNameLst>
                                      </p:cBhvr>
                                      <p:tavLst>
                                        <p:tav tm="0">
                                          <p:val>
                                            <p:strVal val="#ppt_y"/>
                                          </p:val>
                                        </p:tav>
                                        <p:tav tm="100000">
                                          <p:val>
                                            <p:strVal val="#ppt_y"/>
                                          </p:val>
                                        </p:tav>
                                      </p:tavLst>
                                    </p:anim>
                                  </p:childTnLst>
                                </p:cTn>
                              </p:par>
                            </p:childTnLst>
                          </p:cTn>
                        </p:par>
                        <p:par>
                          <p:cTn id="27" fill="hold" nodeType="afterGroup">
                            <p:stCondLst>
                              <p:cond delay="1700"/>
                            </p:stCondLst>
                            <p:childTnLst>
                              <p:par>
                                <p:cTn id="28" presetID="22" presetClass="entr" presetSubtype="4" fill="hold" nodeType="after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down)">
                                      <p:cBhvr>
                                        <p:cTn id="30" dur="200"/>
                                        <p:tgtEl>
                                          <p:spTgt spid="5"/>
                                        </p:tgtEl>
                                      </p:cBhvr>
                                    </p:animEffect>
                                  </p:childTnLst>
                                </p:cTn>
                              </p:par>
                            </p:childTnLst>
                          </p:cTn>
                        </p:par>
                        <p:par>
                          <p:cTn id="31" fill="hold" nodeType="afterGroup">
                            <p:stCondLst>
                              <p:cond delay="1900"/>
                            </p:stCondLst>
                            <p:childTnLst>
                              <p:par>
                                <p:cTn id="32" presetID="2" presetClass="entr" presetSubtype="2"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 calcmode="lin" valueType="num">
                                      <p:cBhvr additive="base">
                                        <p:cTn id="34" dur="500" fill="hold"/>
                                        <p:tgtEl>
                                          <p:spTgt spid="41"/>
                                        </p:tgtEl>
                                        <p:attrNameLst>
                                          <p:attrName>ppt_x</p:attrName>
                                        </p:attrNameLst>
                                      </p:cBhvr>
                                      <p:tavLst>
                                        <p:tav tm="0">
                                          <p:val>
                                            <p:strVal val="1+#ppt_w/2"/>
                                          </p:val>
                                        </p:tav>
                                        <p:tav tm="100000">
                                          <p:val>
                                            <p:strVal val="#ppt_x"/>
                                          </p:val>
                                        </p:tav>
                                      </p:tavLst>
                                    </p:anim>
                                    <p:anim calcmode="lin" valueType="num">
                                      <p:cBhvr additive="base">
                                        <p:cTn id="35" dur="500" fill="hold"/>
                                        <p:tgtEl>
                                          <p:spTgt spid="41"/>
                                        </p:tgtEl>
                                        <p:attrNameLst>
                                          <p:attrName>ppt_y</p:attrName>
                                        </p:attrNameLst>
                                      </p:cBhvr>
                                      <p:tavLst>
                                        <p:tav tm="0">
                                          <p:val>
                                            <p:strVal val="#ppt_y"/>
                                          </p:val>
                                        </p:tav>
                                        <p:tav tm="100000">
                                          <p:val>
                                            <p:strVal val="#ppt_y"/>
                                          </p:val>
                                        </p:tav>
                                      </p:tavLst>
                                    </p:anim>
                                  </p:childTnLst>
                                </p:cTn>
                              </p:par>
                            </p:childTnLst>
                          </p:cTn>
                        </p:par>
                        <p:par>
                          <p:cTn id="36" fill="hold" nodeType="afterGroup">
                            <p:stCondLst>
                              <p:cond delay="2400"/>
                            </p:stCondLst>
                            <p:childTnLst>
                              <p:par>
                                <p:cTn id="37" presetID="22" presetClass="entr" presetSubtype="2" fill="hold" nodeType="after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wipe(right)">
                                      <p:cBhvr>
                                        <p:cTn id="39" dur="200"/>
                                        <p:tgtEl>
                                          <p:spTgt spid="3"/>
                                        </p:tgtEl>
                                      </p:cBhvr>
                                    </p:animEffect>
                                  </p:childTnLst>
                                </p:cTn>
                              </p:par>
                            </p:childTnLst>
                          </p:cTn>
                        </p:par>
                        <p:par>
                          <p:cTn id="40" fill="hold" nodeType="afterGroup">
                            <p:stCondLst>
                              <p:cond delay="2600"/>
                            </p:stCondLst>
                            <p:childTnLst>
                              <p:par>
                                <p:cTn id="41" presetID="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additive="base">
                                        <p:cTn id="43" dur="500" fill="hold"/>
                                        <p:tgtEl>
                                          <p:spTgt spid="42"/>
                                        </p:tgtEl>
                                        <p:attrNameLst>
                                          <p:attrName>ppt_x</p:attrName>
                                        </p:attrNameLst>
                                      </p:cBhvr>
                                      <p:tavLst>
                                        <p:tav tm="0">
                                          <p:val>
                                            <p:strVal val="0-#ppt_w/2"/>
                                          </p:val>
                                        </p:tav>
                                        <p:tav tm="100000">
                                          <p:val>
                                            <p:strVal val="#ppt_x"/>
                                          </p:val>
                                        </p:tav>
                                      </p:tavLst>
                                    </p:anim>
                                    <p:anim calcmode="lin" valueType="num">
                                      <p:cBhvr additive="base">
                                        <p:cTn id="44" dur="500" fill="hold"/>
                                        <p:tgtEl>
                                          <p:spTgt spid="42"/>
                                        </p:tgtEl>
                                        <p:attrNameLst>
                                          <p:attrName>ppt_y</p:attrName>
                                        </p:attrNameLst>
                                      </p:cBhvr>
                                      <p:tavLst>
                                        <p:tav tm="0">
                                          <p:val>
                                            <p:strVal val="#ppt_y"/>
                                          </p:val>
                                        </p:tav>
                                        <p:tav tm="100000">
                                          <p:val>
                                            <p:strVal val="#ppt_y"/>
                                          </p:val>
                                        </p:tav>
                                      </p:tavLst>
                                    </p:anim>
                                  </p:childTnLst>
                                </p:cTn>
                              </p:par>
                            </p:childTnLst>
                          </p:cTn>
                        </p:par>
                        <p:par>
                          <p:cTn id="45" fill="hold" nodeType="afterGroup">
                            <p:stCondLst>
                              <p:cond delay="3100"/>
                            </p:stCondLst>
                            <p:childTnLst>
                              <p:par>
                                <p:cTn id="46" presetID="22" presetClass="entr" presetSubtype="4" fill="hold" nodeType="after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wipe(down)">
                                      <p:cBhvr>
                                        <p:cTn id="48" dur="2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9" grpId="0"/>
      <p:bldP spid="40" grpId="0"/>
      <p:bldP spid="41" grpId="0"/>
      <p:bldP spid="42" grpId="0"/>
    </p:bldLst>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rgbClr val="B39C4E"/>
        </a:solidFill>
        <a:effectLst/>
      </p:bgPr>
    </p:bg>
    <p:spTree>
      <p:nvGrpSpPr>
        <p:cNvPr id="1" name=""/>
        <p:cNvGrpSpPr/>
        <p:nvPr/>
      </p:nvGrpSpPr>
      <p:grpSpPr>
        <a:xfrm>
          <a:off x="0" y="0"/>
          <a:ext cx="0" cy="0"/>
        </a:xfrm>
      </p:grpSpPr>
      <p:grpSp>
        <p:nvGrpSpPr>
          <p:cNvPr id="39" name="千图PPT彼岸天：ID 8661124库_组合 38"/>
          <p:cNvGrpSpPr/>
          <p:nvPr>
            <p:custDataLst>
              <p:tags r:id="rId3"/>
            </p:custDataLst>
          </p:nvPr>
        </p:nvGrpSpPr>
        <p:grpSpPr>
          <a:xfrm>
            <a:off x="4799230" y="1966754"/>
            <a:ext cx="5832575" cy="3765343"/>
            <a:chOff x="4799230" y="1966754"/>
            <a:chExt cx="5832575" cy="3765343"/>
          </a:xfrm>
        </p:grpSpPr>
        <p:grpSp>
          <p:nvGrpSpPr>
            <p:cNvPr id="8" name="Group 12"/>
            <p:cNvGrpSpPr/>
            <p:nvPr/>
          </p:nvGrpSpPr>
          <p:grpSpPr>
            <a:xfrm>
              <a:off x="7130789" y="2218635"/>
              <a:ext cx="3400689" cy="1515819"/>
              <a:chOff x="5603149" y="2793443"/>
              <a:chExt cx="3058530" cy="1363306"/>
            </a:xfrm>
          </p:grpSpPr>
          <p:cxnSp>
            <p:nvCxnSpPr>
              <p:cNvPr id="34" name="Straight Connector 13"/>
              <p:cNvCxnSpPr/>
              <p:nvPr/>
            </p:nvCxnSpPr>
            <p:spPr>
              <a:xfrm flipV="1">
                <a:off x="5603149" y="2793443"/>
                <a:ext cx="787733" cy="1363306"/>
              </a:xfrm>
              <a:prstGeom prst="line">
                <a:avLst/>
              </a:prstGeom>
              <a:ln>
                <a:solidFill>
                  <a:srgbClr val="4A7597"/>
                </a:solidFill>
              </a:ln>
            </p:spPr>
            <p:style>
              <a:lnRef idx="1">
                <a:schemeClr val="accent1"/>
              </a:lnRef>
              <a:fillRef idx="0">
                <a:schemeClr val="accent1"/>
              </a:fillRef>
              <a:effectRef idx="0">
                <a:schemeClr val="accent1"/>
              </a:effectRef>
              <a:fontRef idx="minor">
                <a:schemeClr val="tx1"/>
              </a:fontRef>
            </p:style>
          </p:cxnSp>
          <p:cxnSp>
            <p:nvCxnSpPr>
              <p:cNvPr id="35" name="Straight Connector 14"/>
              <p:cNvCxnSpPr/>
              <p:nvPr/>
            </p:nvCxnSpPr>
            <p:spPr>
              <a:xfrm>
                <a:off x="6386660" y="2793443"/>
                <a:ext cx="2275019" cy="0"/>
              </a:xfrm>
              <a:prstGeom prst="line">
                <a:avLst/>
              </a:prstGeom>
              <a:ln>
                <a:solidFill>
                  <a:srgbClr val="4A7597"/>
                </a:solidFill>
                <a:tailEnd type="oval"/>
              </a:ln>
            </p:spPr>
            <p:style>
              <a:lnRef idx="1">
                <a:schemeClr val="accent1"/>
              </a:lnRef>
              <a:fillRef idx="0">
                <a:schemeClr val="accent1"/>
              </a:fillRef>
              <a:effectRef idx="0">
                <a:schemeClr val="accent1"/>
              </a:effectRef>
              <a:fontRef idx="minor">
                <a:schemeClr val="tx1"/>
              </a:fontRef>
            </p:style>
          </p:cxnSp>
        </p:grpSp>
        <p:grpSp>
          <p:nvGrpSpPr>
            <p:cNvPr id="38" name="PA_库_组合 37"/>
            <p:cNvGrpSpPr/>
            <p:nvPr>
              <p:custDataLst>
                <p:tags r:id="rId4"/>
              </p:custDataLst>
            </p:nvPr>
          </p:nvGrpSpPr>
          <p:grpSpPr>
            <a:xfrm>
              <a:off x="4799230" y="3734456"/>
              <a:ext cx="2317262" cy="1997641"/>
              <a:chOff x="4799230" y="3734456"/>
              <a:chExt cx="2317262" cy="1997641"/>
            </a:xfrm>
          </p:grpSpPr>
          <p:sp>
            <p:nvSpPr>
              <p:cNvPr id="5" name="Isosceles Triangle 3"/>
              <p:cNvSpPr/>
              <p:nvPr/>
            </p:nvSpPr>
            <p:spPr>
              <a:xfrm flipV="1">
                <a:off x="4799230" y="3734456"/>
                <a:ext cx="2317262" cy="1997641"/>
              </a:xfrm>
              <a:prstGeom prst="triangle">
                <a:avLst/>
              </a:prstGeom>
              <a:solidFill>
                <a:srgbClr val="FFD27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13" name="Freeform: Shape 36"/>
              <p:cNvSpPr/>
              <p:nvPr/>
            </p:nvSpPr>
            <p:spPr bwMode="auto">
              <a:xfrm>
                <a:off x="5636970" y="4175611"/>
                <a:ext cx="633203" cy="633203"/>
              </a:xfrm>
              <a:custGeom>
                <a:gdLst>
                  <a:gd name="T0" fmla="*/ 118 w 236"/>
                  <a:gd name="T1" fmla="*/ 0 h 236"/>
                  <a:gd name="T2" fmla="*/ 0 w 236"/>
                  <a:gd name="T3" fmla="*/ 118 h 236"/>
                  <a:gd name="T4" fmla="*/ 118 w 236"/>
                  <a:gd name="T5" fmla="*/ 236 h 236"/>
                  <a:gd name="T6" fmla="*/ 236 w 236"/>
                  <a:gd name="T7" fmla="*/ 118 h 236"/>
                  <a:gd name="T8" fmla="*/ 118 w 236"/>
                  <a:gd name="T9" fmla="*/ 0 h 236"/>
                  <a:gd name="T10" fmla="*/ 106 w 236"/>
                  <a:gd name="T11" fmla="*/ 171 h 236"/>
                  <a:gd name="T12" fmla="*/ 54 w 236"/>
                  <a:gd name="T13" fmla="*/ 163 h 236"/>
                  <a:gd name="T14" fmla="*/ 54 w 236"/>
                  <a:gd name="T15" fmla="*/ 121 h 236"/>
                  <a:gd name="T16" fmla="*/ 106 w 236"/>
                  <a:gd name="T17" fmla="*/ 121 h 236"/>
                  <a:gd name="T18" fmla="*/ 106 w 236"/>
                  <a:gd name="T19" fmla="*/ 171 h 236"/>
                  <a:gd name="T20" fmla="*/ 106 w 236"/>
                  <a:gd name="T21" fmla="*/ 114 h 236"/>
                  <a:gd name="T22" fmla="*/ 54 w 236"/>
                  <a:gd name="T23" fmla="*/ 114 h 236"/>
                  <a:gd name="T24" fmla="*/ 54 w 236"/>
                  <a:gd name="T25" fmla="*/ 72 h 236"/>
                  <a:gd name="T26" fmla="*/ 106 w 236"/>
                  <a:gd name="T27" fmla="*/ 64 h 236"/>
                  <a:gd name="T28" fmla="*/ 106 w 236"/>
                  <a:gd name="T29" fmla="*/ 114 h 236"/>
                  <a:gd name="T30" fmla="*/ 182 w 236"/>
                  <a:gd name="T31" fmla="*/ 182 h 236"/>
                  <a:gd name="T32" fmla="*/ 113 w 236"/>
                  <a:gd name="T33" fmla="*/ 172 h 236"/>
                  <a:gd name="T34" fmla="*/ 113 w 236"/>
                  <a:gd name="T35" fmla="*/ 121 h 236"/>
                  <a:gd name="T36" fmla="*/ 182 w 236"/>
                  <a:gd name="T37" fmla="*/ 121 h 236"/>
                  <a:gd name="T38" fmla="*/ 182 w 236"/>
                  <a:gd name="T39" fmla="*/ 182 h 236"/>
                  <a:gd name="T40" fmla="*/ 182 w 236"/>
                  <a:gd name="T41" fmla="*/ 114 h 236"/>
                  <a:gd name="T42" fmla="*/ 113 w 236"/>
                  <a:gd name="T43" fmla="*/ 114 h 236"/>
                  <a:gd name="T44" fmla="*/ 113 w 236"/>
                  <a:gd name="T45" fmla="*/ 63 h 236"/>
                  <a:gd name="T46" fmla="*/ 182 w 236"/>
                  <a:gd name="T47" fmla="*/ 53 h 236"/>
                  <a:gd name="T48" fmla="*/ 182 w 236"/>
                  <a:gd name="T49" fmla="*/ 114 h 23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6" h="236">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06" y="171"/>
                    </a:moveTo>
                    <a:cubicBezTo>
                      <a:pt x="54" y="163"/>
                      <a:pt x="54" y="163"/>
                      <a:pt x="54" y="163"/>
                    </a:cubicBezTo>
                    <a:cubicBezTo>
                      <a:pt x="54" y="121"/>
                      <a:pt x="54" y="121"/>
                      <a:pt x="54" y="121"/>
                    </a:cubicBezTo>
                    <a:cubicBezTo>
                      <a:pt x="106" y="121"/>
                      <a:pt x="106" y="121"/>
                      <a:pt x="106" y="121"/>
                    </a:cubicBezTo>
                    <a:lnTo>
                      <a:pt x="106" y="171"/>
                    </a:lnTo>
                    <a:close/>
                    <a:moveTo>
                      <a:pt x="106" y="114"/>
                    </a:moveTo>
                    <a:cubicBezTo>
                      <a:pt x="54" y="114"/>
                      <a:pt x="54" y="114"/>
                      <a:pt x="54" y="114"/>
                    </a:cubicBezTo>
                    <a:cubicBezTo>
                      <a:pt x="54" y="72"/>
                      <a:pt x="54" y="72"/>
                      <a:pt x="54" y="72"/>
                    </a:cubicBezTo>
                    <a:cubicBezTo>
                      <a:pt x="106" y="64"/>
                      <a:pt x="106" y="64"/>
                      <a:pt x="106" y="64"/>
                    </a:cubicBezTo>
                    <a:lnTo>
                      <a:pt x="106" y="114"/>
                    </a:lnTo>
                    <a:close/>
                    <a:moveTo>
                      <a:pt x="182" y="182"/>
                    </a:moveTo>
                    <a:cubicBezTo>
                      <a:pt x="113" y="172"/>
                      <a:pt x="113" y="172"/>
                      <a:pt x="113" y="172"/>
                    </a:cubicBezTo>
                    <a:cubicBezTo>
                      <a:pt x="113" y="121"/>
                      <a:pt x="113" y="121"/>
                      <a:pt x="113" y="121"/>
                    </a:cubicBezTo>
                    <a:cubicBezTo>
                      <a:pt x="182" y="121"/>
                      <a:pt x="182" y="121"/>
                      <a:pt x="182" y="121"/>
                    </a:cubicBezTo>
                    <a:lnTo>
                      <a:pt x="182" y="182"/>
                    </a:lnTo>
                    <a:close/>
                    <a:moveTo>
                      <a:pt x="182" y="114"/>
                    </a:moveTo>
                    <a:cubicBezTo>
                      <a:pt x="113" y="114"/>
                      <a:pt x="113" y="114"/>
                      <a:pt x="113" y="114"/>
                    </a:cubicBezTo>
                    <a:cubicBezTo>
                      <a:pt x="113" y="63"/>
                      <a:pt x="113" y="63"/>
                      <a:pt x="113" y="63"/>
                    </a:cubicBezTo>
                    <a:cubicBezTo>
                      <a:pt x="182" y="53"/>
                      <a:pt x="182" y="53"/>
                      <a:pt x="182" y="53"/>
                    </a:cubicBezTo>
                    <a:lnTo>
                      <a:pt x="182" y="114"/>
                    </a:lnTo>
                    <a:close/>
                  </a:path>
                </a:pathLst>
              </a:custGeom>
              <a:solidFill>
                <a:schemeClr val="bg1"/>
              </a:solidFill>
              <a:ln>
                <a:noFill/>
              </a:ln>
            </p:spPr>
            <p:txBody>
              <a:bodyPr anchor="ctr"/>
              <a:lstStyle/>
              <a:p>
                <a:pPr algn="ctr"/>
              </a:p>
            </p:txBody>
          </p:sp>
        </p:grpSp>
        <p:grpSp>
          <p:nvGrpSpPr>
            <p:cNvPr id="16" name="Group 31"/>
            <p:cNvGrpSpPr/>
            <p:nvPr/>
          </p:nvGrpSpPr>
          <p:grpSpPr>
            <a:xfrm>
              <a:off x="7619590" y="1966754"/>
              <a:ext cx="3012215" cy="769001"/>
              <a:chOff x="1073412" y="1808822"/>
              <a:chExt cx="3012219" cy="769002"/>
            </a:xfrm>
          </p:grpSpPr>
          <p:sp>
            <p:nvSpPr>
              <p:cNvPr id="26" name="TextBox 32"/>
              <p:cNvSpPr txBox="1"/>
              <p:nvPr/>
            </p:nvSpPr>
            <p:spPr bwMode="auto">
              <a:xfrm>
                <a:off x="1073412" y="1808822"/>
                <a:ext cx="2911889" cy="246222"/>
              </a:xfrm>
              <a:prstGeom prst="rect">
                <a:avLst/>
              </a:prstGeom>
            </p:spPr>
            <p:txBody>
              <a:bodyPr wrap="none" lIns="0" tIns="0" rIns="360000" bIns="0" anchor="ctr">
                <a:normAutofit/>
              </a:bodyPr>
              <a:lstStyle/>
              <a:p>
                <a:pPr marL="0" indent="0" algn="r">
                  <a:defRPr/>
                </a:pPr>
                <a:r>
                  <a:rPr lang="zh-CN" altLang="en-US" sz="1600" b="1">
                    <a:solidFill>
                      <a:schemeClr val="bg1"/>
                    </a:solidFill>
                  </a:rPr>
                  <a:t>输入标题文本</a:t>
                </a:r>
                <a:endParaRPr lang="zh-CN" altLang="en-US" sz="1600" b="1">
                  <a:solidFill>
                    <a:schemeClr val="bg1"/>
                  </a:solidFill>
                </a:endParaRPr>
              </a:p>
            </p:txBody>
          </p:sp>
          <p:sp>
            <p:nvSpPr>
              <p:cNvPr id="27" name="TextBox 33"/>
              <p:cNvSpPr txBox="1"/>
              <p:nvPr/>
            </p:nvSpPr>
            <p:spPr bwMode="auto">
              <a:xfrm>
                <a:off x="1173742" y="2060759"/>
                <a:ext cx="2911889" cy="517065"/>
              </a:xfrm>
              <a:prstGeom prst="rect">
                <a:avLst/>
              </a:prstGeom>
            </p:spPr>
            <p:txBody>
              <a:bodyPr wrap="square" lIns="0" tIns="0" rIns="360000" bIns="0" anchor="t" anchorCtr="0">
                <a:normAutofit/>
              </a:bodyPr>
              <a:lstStyle/>
              <a:p>
                <a:pPr marL="0" indent="0" algn="r">
                  <a:lnSpc>
                    <a:spcPct val="120000"/>
                  </a:lnSpc>
                  <a:spcBef>
                    <a:spcPct val="0"/>
                  </a:spcBef>
                  <a:defRPr/>
                </a:pPr>
                <a:r>
                  <a:rPr lang="zh-CN" altLang="en-US" sz="1050">
                    <a:solidFill>
                      <a:schemeClr val="bg1"/>
                    </a:solidFill>
                  </a:rPr>
                  <a:t>请替换文字内容复制你的内容到此 </a:t>
                </a:r>
                <a:br>
                  <a:rPr lang="zh-CN" altLang="en-US" sz="1050">
                    <a:solidFill>
                      <a:schemeClr val="bg1"/>
                    </a:solidFill>
                  </a:rPr>
                </a:br>
                <a:endParaRPr lang="en-US" altLang="zh-CN" sz="1050" smtClean="0">
                  <a:solidFill>
                    <a:schemeClr val="bg1"/>
                  </a:solidFill>
                </a:endParaRPr>
              </a:p>
            </p:txBody>
          </p:sp>
        </p:grpSp>
      </p:grpSp>
      <p:grpSp>
        <p:nvGrpSpPr>
          <p:cNvPr id="2" name="千图PPT彼岸天：ID 8661124库_组合 1"/>
          <p:cNvGrpSpPr/>
          <p:nvPr>
            <p:custDataLst>
              <p:tags r:id="rId5"/>
            </p:custDataLst>
          </p:nvPr>
        </p:nvGrpSpPr>
        <p:grpSpPr>
          <a:xfrm>
            <a:off x="1470920" y="1736815"/>
            <a:ext cx="5645572" cy="1997641"/>
            <a:chOff x="1470920" y="1736815"/>
            <a:chExt cx="5645572" cy="1997641"/>
          </a:xfrm>
        </p:grpSpPr>
        <p:sp>
          <p:nvSpPr>
            <p:cNvPr id="4" name="Isosceles Triangle 2"/>
            <p:cNvSpPr/>
            <p:nvPr/>
          </p:nvSpPr>
          <p:spPr>
            <a:xfrm>
              <a:off x="4799230" y="1736815"/>
              <a:ext cx="2317262" cy="1997641"/>
            </a:xfrm>
            <a:prstGeom prst="triangle">
              <a:avLst/>
            </a:prstGeom>
            <a:solidFill>
              <a:srgbClr val="6ADBD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grpSp>
          <p:nvGrpSpPr>
            <p:cNvPr id="10" name="Group 18"/>
            <p:cNvGrpSpPr/>
            <p:nvPr/>
          </p:nvGrpSpPr>
          <p:grpSpPr>
            <a:xfrm flipH="1">
              <a:off x="1470920" y="2218638"/>
              <a:ext cx="3851747" cy="655142"/>
              <a:chOff x="5197474" y="2793443"/>
              <a:chExt cx="3464204" cy="589225"/>
            </a:xfrm>
          </p:grpSpPr>
          <p:cxnSp>
            <p:nvCxnSpPr>
              <p:cNvPr id="30" name="Straight Connector 19"/>
              <p:cNvCxnSpPr/>
              <p:nvPr/>
            </p:nvCxnSpPr>
            <p:spPr>
              <a:xfrm flipV="1">
                <a:off x="5197474" y="2793444"/>
                <a:ext cx="340460" cy="589224"/>
              </a:xfrm>
              <a:prstGeom prst="line">
                <a:avLst/>
              </a:prstGeom>
              <a:ln>
                <a:solidFill>
                  <a:srgbClr val="4A7597"/>
                </a:solidFill>
              </a:ln>
            </p:spPr>
            <p:style>
              <a:lnRef idx="1">
                <a:schemeClr val="accent1"/>
              </a:lnRef>
              <a:fillRef idx="0">
                <a:schemeClr val="accent1"/>
              </a:fillRef>
              <a:effectRef idx="0">
                <a:schemeClr val="accent1"/>
              </a:effectRef>
              <a:fontRef idx="minor">
                <a:schemeClr val="tx1"/>
              </a:fontRef>
            </p:style>
          </p:cxnSp>
          <p:cxnSp>
            <p:nvCxnSpPr>
              <p:cNvPr id="31" name="Straight Connector 20"/>
              <p:cNvCxnSpPr/>
              <p:nvPr/>
            </p:nvCxnSpPr>
            <p:spPr>
              <a:xfrm>
                <a:off x="5529069" y="2793443"/>
                <a:ext cx="3132609" cy="0"/>
              </a:xfrm>
              <a:prstGeom prst="line">
                <a:avLst/>
              </a:prstGeom>
              <a:ln>
                <a:solidFill>
                  <a:srgbClr val="4A7597"/>
                </a:solidFill>
                <a:tailEnd type="oval"/>
              </a:ln>
            </p:spPr>
            <p:style>
              <a:lnRef idx="1">
                <a:schemeClr val="accent1"/>
              </a:lnRef>
              <a:fillRef idx="0">
                <a:schemeClr val="accent1"/>
              </a:fillRef>
              <a:effectRef idx="0">
                <a:schemeClr val="accent1"/>
              </a:effectRef>
              <a:fontRef idx="minor">
                <a:schemeClr val="tx1"/>
              </a:fontRef>
            </p:style>
          </p:cxnSp>
        </p:grpSp>
        <p:sp>
          <p:nvSpPr>
            <p:cNvPr id="14" name="Freeform: Shape 37"/>
            <p:cNvSpPr/>
            <p:nvPr/>
          </p:nvSpPr>
          <p:spPr bwMode="auto">
            <a:xfrm>
              <a:off x="5641259" y="2605726"/>
              <a:ext cx="633203" cy="633203"/>
            </a:xfrm>
            <a:custGeom>
              <a:gdLst>
                <a:gd name="T0" fmla="*/ 223 w 228"/>
                <a:gd name="T1" fmla="*/ 95 h 228"/>
                <a:gd name="T2" fmla="*/ 196 w 228"/>
                <a:gd name="T3" fmla="*/ 90 h 228"/>
                <a:gd name="T4" fmla="*/ 189 w 228"/>
                <a:gd name="T5" fmla="*/ 74 h 228"/>
                <a:gd name="T6" fmla="*/ 205 w 228"/>
                <a:gd name="T7" fmla="*/ 50 h 228"/>
                <a:gd name="T8" fmla="*/ 205 w 228"/>
                <a:gd name="T9" fmla="*/ 43 h 228"/>
                <a:gd name="T10" fmla="*/ 185 w 228"/>
                <a:gd name="T11" fmla="*/ 24 h 228"/>
                <a:gd name="T12" fmla="*/ 178 w 228"/>
                <a:gd name="T13" fmla="*/ 23 h 228"/>
                <a:gd name="T14" fmla="*/ 155 w 228"/>
                <a:gd name="T15" fmla="*/ 39 h 228"/>
                <a:gd name="T16" fmla="*/ 138 w 228"/>
                <a:gd name="T17" fmla="*/ 32 h 228"/>
                <a:gd name="T18" fmla="*/ 133 w 228"/>
                <a:gd name="T19" fmla="*/ 5 h 228"/>
                <a:gd name="T20" fmla="*/ 127 w 228"/>
                <a:gd name="T21" fmla="*/ 0 h 228"/>
                <a:gd name="T22" fmla="*/ 100 w 228"/>
                <a:gd name="T23" fmla="*/ 0 h 228"/>
                <a:gd name="T24" fmla="*/ 94 w 228"/>
                <a:gd name="T25" fmla="*/ 5 h 228"/>
                <a:gd name="T26" fmla="*/ 89 w 228"/>
                <a:gd name="T27" fmla="*/ 32 h 228"/>
                <a:gd name="T28" fmla="*/ 73 w 228"/>
                <a:gd name="T29" fmla="*/ 39 h 228"/>
                <a:gd name="T30" fmla="*/ 50 w 228"/>
                <a:gd name="T31" fmla="*/ 23 h 228"/>
                <a:gd name="T32" fmla="*/ 43 w 228"/>
                <a:gd name="T33" fmla="*/ 24 h 228"/>
                <a:gd name="T34" fmla="*/ 23 w 228"/>
                <a:gd name="T35" fmla="*/ 43 h 228"/>
                <a:gd name="T36" fmla="*/ 23 w 228"/>
                <a:gd name="T37" fmla="*/ 51 h 228"/>
                <a:gd name="T38" fmla="*/ 39 w 228"/>
                <a:gd name="T39" fmla="*/ 74 h 228"/>
                <a:gd name="T40" fmla="*/ 32 w 228"/>
                <a:gd name="T41" fmla="*/ 90 h 228"/>
                <a:gd name="T42" fmla="*/ 5 w 228"/>
                <a:gd name="T43" fmla="*/ 95 h 228"/>
                <a:gd name="T44" fmla="*/ 0 w 228"/>
                <a:gd name="T45" fmla="*/ 100 h 228"/>
                <a:gd name="T46" fmla="*/ 0 w 228"/>
                <a:gd name="T47" fmla="*/ 128 h 228"/>
                <a:gd name="T48" fmla="*/ 5 w 228"/>
                <a:gd name="T49" fmla="*/ 134 h 228"/>
                <a:gd name="T50" fmla="*/ 32 w 228"/>
                <a:gd name="T51" fmla="*/ 139 h 228"/>
                <a:gd name="T52" fmla="*/ 39 w 228"/>
                <a:gd name="T53" fmla="*/ 155 h 228"/>
                <a:gd name="T54" fmla="*/ 23 w 228"/>
                <a:gd name="T55" fmla="*/ 178 h 228"/>
                <a:gd name="T56" fmla="*/ 24 w 228"/>
                <a:gd name="T57" fmla="*/ 185 h 228"/>
                <a:gd name="T58" fmla="*/ 43 w 228"/>
                <a:gd name="T59" fmla="*/ 204 h 228"/>
                <a:gd name="T60" fmla="*/ 51 w 228"/>
                <a:gd name="T61" fmla="*/ 205 h 228"/>
                <a:gd name="T62" fmla="*/ 73 w 228"/>
                <a:gd name="T63" fmla="*/ 189 h 228"/>
                <a:gd name="T64" fmla="*/ 89 w 228"/>
                <a:gd name="T65" fmla="*/ 196 h 228"/>
                <a:gd name="T66" fmla="*/ 94 w 228"/>
                <a:gd name="T67" fmla="*/ 223 h 228"/>
                <a:gd name="T68" fmla="*/ 100 w 228"/>
                <a:gd name="T69" fmla="*/ 228 h 228"/>
                <a:gd name="T70" fmla="*/ 127 w 228"/>
                <a:gd name="T71" fmla="*/ 228 h 228"/>
                <a:gd name="T72" fmla="*/ 133 w 228"/>
                <a:gd name="T73" fmla="*/ 223 h 228"/>
                <a:gd name="T74" fmla="*/ 138 w 228"/>
                <a:gd name="T75" fmla="*/ 196 h 228"/>
                <a:gd name="T76" fmla="*/ 154 w 228"/>
                <a:gd name="T77" fmla="*/ 190 h 228"/>
                <a:gd name="T78" fmla="*/ 177 w 228"/>
                <a:gd name="T79" fmla="*/ 205 h 228"/>
                <a:gd name="T80" fmla="*/ 185 w 228"/>
                <a:gd name="T81" fmla="*/ 205 h 228"/>
                <a:gd name="T82" fmla="*/ 204 w 228"/>
                <a:gd name="T83" fmla="*/ 185 h 228"/>
                <a:gd name="T84" fmla="*/ 205 w 228"/>
                <a:gd name="T85" fmla="*/ 178 h 228"/>
                <a:gd name="T86" fmla="*/ 189 w 228"/>
                <a:gd name="T87" fmla="*/ 155 h 228"/>
                <a:gd name="T88" fmla="*/ 196 w 228"/>
                <a:gd name="T89" fmla="*/ 139 h 228"/>
                <a:gd name="T90" fmla="*/ 223 w 228"/>
                <a:gd name="T91" fmla="*/ 134 h 228"/>
                <a:gd name="T92" fmla="*/ 228 w 228"/>
                <a:gd name="T93" fmla="*/ 128 h 228"/>
                <a:gd name="T94" fmla="*/ 228 w 228"/>
                <a:gd name="T95" fmla="*/ 100 h 228"/>
                <a:gd name="T96" fmla="*/ 223 w 228"/>
                <a:gd name="T97" fmla="*/ 95 h 228"/>
                <a:gd name="T98" fmla="*/ 114 w 228"/>
                <a:gd name="T99" fmla="*/ 149 h 228"/>
                <a:gd name="T100" fmla="*/ 79 w 228"/>
                <a:gd name="T101" fmla="*/ 114 h 228"/>
                <a:gd name="T102" fmla="*/ 114 w 228"/>
                <a:gd name="T103" fmla="*/ 79 h 228"/>
                <a:gd name="T104" fmla="*/ 149 w 228"/>
                <a:gd name="T105" fmla="*/ 114 h 228"/>
                <a:gd name="T106" fmla="*/ 114 w 228"/>
                <a:gd name="T107" fmla="*/ 149 h 2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8" h="228">
                  <a:moveTo>
                    <a:pt x="223" y="95"/>
                  </a:moveTo>
                  <a:cubicBezTo>
                    <a:pt x="196" y="90"/>
                    <a:pt x="196" y="90"/>
                    <a:pt x="196" y="90"/>
                  </a:cubicBezTo>
                  <a:cubicBezTo>
                    <a:pt x="194" y="84"/>
                    <a:pt x="192" y="79"/>
                    <a:pt x="189" y="74"/>
                  </a:cubicBezTo>
                  <a:cubicBezTo>
                    <a:pt x="205" y="50"/>
                    <a:pt x="205" y="50"/>
                    <a:pt x="205" y="50"/>
                  </a:cubicBezTo>
                  <a:cubicBezTo>
                    <a:pt x="207" y="48"/>
                    <a:pt x="206" y="45"/>
                    <a:pt x="205" y="43"/>
                  </a:cubicBezTo>
                  <a:cubicBezTo>
                    <a:pt x="185" y="24"/>
                    <a:pt x="185" y="24"/>
                    <a:pt x="185" y="24"/>
                  </a:cubicBezTo>
                  <a:cubicBezTo>
                    <a:pt x="183" y="22"/>
                    <a:pt x="180" y="21"/>
                    <a:pt x="178" y="23"/>
                  </a:cubicBezTo>
                  <a:cubicBezTo>
                    <a:pt x="155" y="39"/>
                    <a:pt x="155" y="39"/>
                    <a:pt x="155" y="39"/>
                  </a:cubicBezTo>
                  <a:cubicBezTo>
                    <a:pt x="149" y="36"/>
                    <a:pt x="144" y="34"/>
                    <a:pt x="138" y="32"/>
                  </a:cubicBezTo>
                  <a:cubicBezTo>
                    <a:pt x="133" y="5"/>
                    <a:pt x="133" y="5"/>
                    <a:pt x="133" y="5"/>
                  </a:cubicBezTo>
                  <a:cubicBezTo>
                    <a:pt x="133" y="2"/>
                    <a:pt x="130" y="0"/>
                    <a:pt x="127" y="0"/>
                  </a:cubicBezTo>
                  <a:cubicBezTo>
                    <a:pt x="100" y="0"/>
                    <a:pt x="100" y="0"/>
                    <a:pt x="100" y="0"/>
                  </a:cubicBezTo>
                  <a:cubicBezTo>
                    <a:pt x="97" y="0"/>
                    <a:pt x="95" y="2"/>
                    <a:pt x="94" y="5"/>
                  </a:cubicBezTo>
                  <a:cubicBezTo>
                    <a:pt x="89" y="32"/>
                    <a:pt x="89" y="32"/>
                    <a:pt x="89" y="32"/>
                  </a:cubicBezTo>
                  <a:cubicBezTo>
                    <a:pt x="83" y="34"/>
                    <a:pt x="78" y="36"/>
                    <a:pt x="73" y="39"/>
                  </a:cubicBezTo>
                  <a:cubicBezTo>
                    <a:pt x="50" y="23"/>
                    <a:pt x="50" y="23"/>
                    <a:pt x="50" y="23"/>
                  </a:cubicBezTo>
                  <a:cubicBezTo>
                    <a:pt x="48" y="22"/>
                    <a:pt x="45" y="22"/>
                    <a:pt x="43" y="24"/>
                  </a:cubicBezTo>
                  <a:cubicBezTo>
                    <a:pt x="23" y="43"/>
                    <a:pt x="23" y="43"/>
                    <a:pt x="23" y="43"/>
                  </a:cubicBezTo>
                  <a:cubicBezTo>
                    <a:pt x="22" y="45"/>
                    <a:pt x="21" y="49"/>
                    <a:pt x="23" y="51"/>
                  </a:cubicBezTo>
                  <a:cubicBezTo>
                    <a:pt x="39" y="74"/>
                    <a:pt x="39" y="74"/>
                    <a:pt x="39" y="74"/>
                  </a:cubicBezTo>
                  <a:cubicBezTo>
                    <a:pt x="36" y="79"/>
                    <a:pt x="34" y="84"/>
                    <a:pt x="32" y="90"/>
                  </a:cubicBezTo>
                  <a:cubicBezTo>
                    <a:pt x="5" y="95"/>
                    <a:pt x="5" y="95"/>
                    <a:pt x="5" y="95"/>
                  </a:cubicBezTo>
                  <a:cubicBezTo>
                    <a:pt x="2" y="95"/>
                    <a:pt x="0" y="98"/>
                    <a:pt x="0" y="100"/>
                  </a:cubicBezTo>
                  <a:cubicBezTo>
                    <a:pt x="0" y="128"/>
                    <a:pt x="0" y="128"/>
                    <a:pt x="0" y="128"/>
                  </a:cubicBezTo>
                  <a:cubicBezTo>
                    <a:pt x="0" y="131"/>
                    <a:pt x="2" y="133"/>
                    <a:pt x="5" y="134"/>
                  </a:cubicBezTo>
                  <a:cubicBezTo>
                    <a:pt x="32" y="139"/>
                    <a:pt x="32" y="139"/>
                    <a:pt x="32" y="139"/>
                  </a:cubicBezTo>
                  <a:cubicBezTo>
                    <a:pt x="34" y="144"/>
                    <a:pt x="36" y="150"/>
                    <a:pt x="39" y="155"/>
                  </a:cubicBezTo>
                  <a:cubicBezTo>
                    <a:pt x="23" y="178"/>
                    <a:pt x="23" y="178"/>
                    <a:pt x="23" y="178"/>
                  </a:cubicBezTo>
                  <a:cubicBezTo>
                    <a:pt x="22" y="180"/>
                    <a:pt x="22" y="183"/>
                    <a:pt x="24" y="185"/>
                  </a:cubicBezTo>
                  <a:cubicBezTo>
                    <a:pt x="43" y="204"/>
                    <a:pt x="43" y="204"/>
                    <a:pt x="43" y="204"/>
                  </a:cubicBezTo>
                  <a:cubicBezTo>
                    <a:pt x="45" y="206"/>
                    <a:pt x="48" y="207"/>
                    <a:pt x="51" y="205"/>
                  </a:cubicBezTo>
                  <a:cubicBezTo>
                    <a:pt x="73" y="189"/>
                    <a:pt x="73" y="189"/>
                    <a:pt x="73" y="189"/>
                  </a:cubicBezTo>
                  <a:cubicBezTo>
                    <a:pt x="78" y="192"/>
                    <a:pt x="84" y="194"/>
                    <a:pt x="89" y="196"/>
                  </a:cubicBezTo>
                  <a:cubicBezTo>
                    <a:pt x="94" y="223"/>
                    <a:pt x="94" y="223"/>
                    <a:pt x="94" y="223"/>
                  </a:cubicBezTo>
                  <a:cubicBezTo>
                    <a:pt x="95" y="226"/>
                    <a:pt x="97" y="228"/>
                    <a:pt x="100" y="228"/>
                  </a:cubicBezTo>
                  <a:cubicBezTo>
                    <a:pt x="127" y="228"/>
                    <a:pt x="127" y="228"/>
                    <a:pt x="127" y="228"/>
                  </a:cubicBezTo>
                  <a:cubicBezTo>
                    <a:pt x="130" y="228"/>
                    <a:pt x="133" y="226"/>
                    <a:pt x="133" y="223"/>
                  </a:cubicBezTo>
                  <a:cubicBezTo>
                    <a:pt x="138" y="196"/>
                    <a:pt x="138" y="196"/>
                    <a:pt x="138" y="196"/>
                  </a:cubicBezTo>
                  <a:cubicBezTo>
                    <a:pt x="144" y="194"/>
                    <a:pt x="149" y="192"/>
                    <a:pt x="154" y="190"/>
                  </a:cubicBezTo>
                  <a:cubicBezTo>
                    <a:pt x="177" y="205"/>
                    <a:pt x="177" y="205"/>
                    <a:pt x="177" y="205"/>
                  </a:cubicBezTo>
                  <a:cubicBezTo>
                    <a:pt x="180" y="207"/>
                    <a:pt x="183" y="207"/>
                    <a:pt x="185" y="205"/>
                  </a:cubicBezTo>
                  <a:cubicBezTo>
                    <a:pt x="204" y="185"/>
                    <a:pt x="204" y="185"/>
                    <a:pt x="204" y="185"/>
                  </a:cubicBezTo>
                  <a:cubicBezTo>
                    <a:pt x="206" y="183"/>
                    <a:pt x="206" y="180"/>
                    <a:pt x="205" y="178"/>
                  </a:cubicBezTo>
                  <a:cubicBezTo>
                    <a:pt x="189" y="155"/>
                    <a:pt x="189" y="155"/>
                    <a:pt x="189" y="155"/>
                  </a:cubicBezTo>
                  <a:cubicBezTo>
                    <a:pt x="192" y="150"/>
                    <a:pt x="194" y="144"/>
                    <a:pt x="196" y="139"/>
                  </a:cubicBezTo>
                  <a:cubicBezTo>
                    <a:pt x="223" y="134"/>
                    <a:pt x="223" y="134"/>
                    <a:pt x="223" y="134"/>
                  </a:cubicBezTo>
                  <a:cubicBezTo>
                    <a:pt x="226" y="133"/>
                    <a:pt x="228" y="131"/>
                    <a:pt x="228" y="128"/>
                  </a:cubicBezTo>
                  <a:cubicBezTo>
                    <a:pt x="228" y="100"/>
                    <a:pt x="228" y="100"/>
                    <a:pt x="228" y="100"/>
                  </a:cubicBezTo>
                  <a:cubicBezTo>
                    <a:pt x="228" y="98"/>
                    <a:pt x="226" y="95"/>
                    <a:pt x="223" y="95"/>
                  </a:cubicBezTo>
                  <a:close/>
                  <a:moveTo>
                    <a:pt x="114" y="149"/>
                  </a:moveTo>
                  <a:cubicBezTo>
                    <a:pt x="95" y="149"/>
                    <a:pt x="79" y="133"/>
                    <a:pt x="79" y="114"/>
                  </a:cubicBezTo>
                  <a:cubicBezTo>
                    <a:pt x="79" y="95"/>
                    <a:pt x="95" y="79"/>
                    <a:pt x="114" y="79"/>
                  </a:cubicBezTo>
                  <a:cubicBezTo>
                    <a:pt x="133" y="79"/>
                    <a:pt x="149" y="95"/>
                    <a:pt x="149" y="114"/>
                  </a:cubicBezTo>
                  <a:cubicBezTo>
                    <a:pt x="149" y="133"/>
                    <a:pt x="133" y="149"/>
                    <a:pt x="114" y="149"/>
                  </a:cubicBezTo>
                  <a:close/>
                </a:path>
              </a:pathLst>
            </a:custGeom>
            <a:solidFill>
              <a:schemeClr val="bg1"/>
            </a:solidFill>
            <a:ln>
              <a:noFill/>
            </a:ln>
          </p:spPr>
          <p:txBody>
            <a:bodyPr anchor="ctr"/>
            <a:lstStyle/>
            <a:p>
              <a:pPr algn="ctr"/>
            </a:p>
          </p:txBody>
        </p:sp>
        <p:grpSp>
          <p:nvGrpSpPr>
            <p:cNvPr id="17" name="Group 43"/>
            <p:cNvGrpSpPr/>
            <p:nvPr/>
          </p:nvGrpSpPr>
          <p:grpSpPr>
            <a:xfrm>
              <a:off x="1470928" y="1966754"/>
              <a:ext cx="2911885" cy="763286"/>
              <a:chOff x="8323877" y="1808825"/>
              <a:chExt cx="2911889" cy="763287"/>
            </a:xfrm>
          </p:grpSpPr>
          <p:sp>
            <p:nvSpPr>
              <p:cNvPr id="24" name="TextBox 46"/>
              <p:cNvSpPr txBox="1"/>
              <p:nvPr/>
            </p:nvSpPr>
            <p:spPr bwMode="auto">
              <a:xfrm>
                <a:off x="8323877" y="2055047"/>
                <a:ext cx="2911889" cy="517065"/>
              </a:xfrm>
              <a:prstGeom prst="rect">
                <a:avLst/>
              </a:prstGeom>
            </p:spPr>
            <p:txBody>
              <a:bodyPr wrap="square" lIns="360000" tIns="0" rIns="0" bIns="0" anchor="ctr" anchorCtr="0">
                <a:normAutofit/>
              </a:bodyPr>
              <a:lstStyle/>
              <a:p>
                <a:pPr marL="0" indent="0">
                  <a:lnSpc>
                    <a:spcPct val="120000"/>
                  </a:lnSpc>
                  <a:spcBef>
                    <a:spcPct val="0"/>
                  </a:spcBef>
                  <a:defRPr/>
                </a:pPr>
                <a:r>
                  <a:rPr lang="zh-CN" altLang="en-US" sz="1050">
                    <a:solidFill>
                      <a:schemeClr val="bg1"/>
                    </a:solidFill>
                  </a:rPr>
                  <a:t>请替换文字内容复制你的内容到此 </a:t>
                </a:r>
                <a:br>
                  <a:rPr lang="zh-CN" altLang="en-US" sz="1050">
                    <a:solidFill>
                      <a:schemeClr val="bg1"/>
                    </a:solidFill>
                  </a:rPr>
                </a:br>
                <a:endParaRPr lang="en-US" altLang="zh-CN" sz="1050" smtClean="0">
                  <a:solidFill>
                    <a:schemeClr val="bg1"/>
                  </a:solidFill>
                </a:endParaRPr>
              </a:p>
            </p:txBody>
          </p:sp>
          <p:sp>
            <p:nvSpPr>
              <p:cNvPr id="25" name="TextBox 47"/>
              <p:cNvSpPr txBox="1"/>
              <p:nvPr/>
            </p:nvSpPr>
            <p:spPr bwMode="auto">
              <a:xfrm>
                <a:off x="8323877" y="1808825"/>
                <a:ext cx="1594622" cy="246221"/>
              </a:xfrm>
              <a:prstGeom prst="rect">
                <a:avLst/>
              </a:prstGeom>
            </p:spPr>
            <p:txBody>
              <a:bodyPr wrap="none" lIns="360000" tIns="0" rIns="0" bIns="0" anchor="ctr" anchorCtr="0">
                <a:normAutofit/>
              </a:bodyPr>
              <a:lstStyle/>
              <a:p>
                <a:pPr marL="0" indent="0">
                  <a:defRPr/>
                </a:pPr>
                <a:r>
                  <a:rPr lang="zh-CN" altLang="en-US" sz="1600" b="1">
                    <a:solidFill>
                      <a:schemeClr val="bg1"/>
                    </a:solidFill>
                  </a:rPr>
                  <a:t>输入标题文本</a:t>
                </a:r>
                <a:endParaRPr lang="zh-CN" altLang="en-US" sz="1600" b="1">
                  <a:solidFill>
                    <a:schemeClr val="bg1"/>
                  </a:solidFill>
                </a:endParaRPr>
              </a:p>
            </p:txBody>
          </p:sp>
        </p:grpSp>
      </p:grpSp>
      <p:grpSp>
        <p:nvGrpSpPr>
          <p:cNvPr id="36" name="千图PPT彼岸天：ID 8661124库_组合 35"/>
          <p:cNvGrpSpPr/>
          <p:nvPr>
            <p:custDataLst>
              <p:tags r:id="rId6"/>
            </p:custDataLst>
          </p:nvPr>
        </p:nvGrpSpPr>
        <p:grpSpPr>
          <a:xfrm>
            <a:off x="5953487" y="3734456"/>
            <a:ext cx="4614818" cy="1997641"/>
            <a:chOff x="5953487" y="3734456"/>
            <a:chExt cx="4614818" cy="1997641"/>
          </a:xfrm>
        </p:grpSpPr>
        <p:sp>
          <p:nvSpPr>
            <p:cNvPr id="7" name="Isosceles Triangle 5"/>
            <p:cNvSpPr/>
            <p:nvPr/>
          </p:nvSpPr>
          <p:spPr>
            <a:xfrm flipH="1">
              <a:off x="5953487" y="3734456"/>
              <a:ext cx="2317262" cy="1997641"/>
            </a:xfrm>
            <a:prstGeom prst="triangle">
              <a:avLst/>
            </a:prstGeom>
            <a:solidFill>
              <a:srgbClr val="6ADBD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grpSp>
          <p:nvGrpSpPr>
            <p:cNvPr id="9" name="Group 15"/>
            <p:cNvGrpSpPr/>
            <p:nvPr/>
          </p:nvGrpSpPr>
          <p:grpSpPr>
            <a:xfrm>
              <a:off x="7656269" y="4296718"/>
              <a:ext cx="2848981" cy="506576"/>
              <a:chOff x="6099349" y="2793443"/>
              <a:chExt cx="2562330" cy="455608"/>
            </a:xfrm>
          </p:grpSpPr>
          <p:cxnSp>
            <p:nvCxnSpPr>
              <p:cNvPr id="32" name="Straight Connector 16"/>
              <p:cNvCxnSpPr/>
              <p:nvPr/>
            </p:nvCxnSpPr>
            <p:spPr>
              <a:xfrm flipV="1">
                <a:off x="6099349" y="2793443"/>
                <a:ext cx="263255" cy="455608"/>
              </a:xfrm>
              <a:prstGeom prst="line">
                <a:avLst/>
              </a:prstGeom>
              <a:ln>
                <a:solidFill>
                  <a:srgbClr val="4A7597"/>
                </a:solidFill>
              </a:ln>
            </p:spPr>
            <p:style>
              <a:lnRef idx="1">
                <a:schemeClr val="accent1"/>
              </a:lnRef>
              <a:fillRef idx="0">
                <a:schemeClr val="accent1"/>
              </a:fillRef>
              <a:effectRef idx="0">
                <a:schemeClr val="accent1"/>
              </a:effectRef>
              <a:fontRef idx="minor">
                <a:schemeClr val="tx1"/>
              </a:fontRef>
            </p:style>
          </p:cxnSp>
          <p:cxnSp>
            <p:nvCxnSpPr>
              <p:cNvPr id="33" name="Straight Connector 17"/>
              <p:cNvCxnSpPr/>
              <p:nvPr/>
            </p:nvCxnSpPr>
            <p:spPr>
              <a:xfrm>
                <a:off x="6362604" y="2793443"/>
                <a:ext cx="2299075" cy="0"/>
              </a:xfrm>
              <a:prstGeom prst="line">
                <a:avLst/>
              </a:prstGeom>
              <a:ln>
                <a:solidFill>
                  <a:srgbClr val="4A7597"/>
                </a:solidFill>
                <a:tailEnd type="oval"/>
              </a:ln>
            </p:spPr>
            <p:style>
              <a:lnRef idx="1">
                <a:schemeClr val="accent1"/>
              </a:lnRef>
              <a:fillRef idx="0">
                <a:schemeClr val="accent1"/>
              </a:fillRef>
              <a:effectRef idx="0">
                <a:schemeClr val="accent1"/>
              </a:effectRef>
              <a:fontRef idx="minor">
                <a:schemeClr val="tx1"/>
              </a:fontRef>
            </p:style>
          </p:cxnSp>
        </p:grpSp>
        <p:sp>
          <p:nvSpPr>
            <p:cNvPr id="12" name="Freeform: Shape 35"/>
            <p:cNvSpPr/>
            <p:nvPr/>
          </p:nvSpPr>
          <p:spPr bwMode="auto">
            <a:xfrm>
              <a:off x="6842442" y="4617067"/>
              <a:ext cx="633203" cy="633203"/>
            </a:xfrm>
            <a:custGeom>
              <a:gdLst>
                <a:gd name="T0" fmla="*/ 118 w 236"/>
                <a:gd name="T1" fmla="*/ 0 h 236"/>
                <a:gd name="T2" fmla="*/ 0 w 236"/>
                <a:gd name="T3" fmla="*/ 118 h 236"/>
                <a:gd name="T4" fmla="*/ 118 w 236"/>
                <a:gd name="T5" fmla="*/ 236 h 236"/>
                <a:gd name="T6" fmla="*/ 236 w 236"/>
                <a:gd name="T7" fmla="*/ 118 h 236"/>
                <a:gd name="T8" fmla="*/ 118 w 236"/>
                <a:gd name="T9" fmla="*/ 0 h 236"/>
                <a:gd name="T10" fmla="*/ 124 w 236"/>
                <a:gd name="T11" fmla="*/ 56 h 236"/>
                <a:gd name="T12" fmla="*/ 144 w 236"/>
                <a:gd name="T13" fmla="*/ 46 h 236"/>
                <a:gd name="T14" fmla="*/ 137 w 236"/>
                <a:gd name="T15" fmla="*/ 67 h 236"/>
                <a:gd name="T16" fmla="*/ 117 w 236"/>
                <a:gd name="T17" fmla="*/ 77 h 236"/>
                <a:gd name="T18" fmla="*/ 124 w 236"/>
                <a:gd name="T19" fmla="*/ 56 h 236"/>
                <a:gd name="T20" fmla="*/ 162 w 236"/>
                <a:gd name="T21" fmla="*/ 164 h 236"/>
                <a:gd name="T22" fmla="*/ 142 w 236"/>
                <a:gd name="T23" fmla="*/ 181 h 236"/>
                <a:gd name="T24" fmla="*/ 119 w 236"/>
                <a:gd name="T25" fmla="*/ 175 h 236"/>
                <a:gd name="T26" fmla="*/ 97 w 236"/>
                <a:gd name="T27" fmla="*/ 181 h 236"/>
                <a:gd name="T28" fmla="*/ 76 w 236"/>
                <a:gd name="T29" fmla="*/ 164 h 236"/>
                <a:gd name="T30" fmla="*/ 67 w 236"/>
                <a:gd name="T31" fmla="*/ 96 h 236"/>
                <a:gd name="T32" fmla="*/ 95 w 236"/>
                <a:gd name="T33" fmla="*/ 79 h 236"/>
                <a:gd name="T34" fmla="*/ 118 w 236"/>
                <a:gd name="T35" fmla="*/ 85 h 236"/>
                <a:gd name="T36" fmla="*/ 143 w 236"/>
                <a:gd name="T37" fmla="*/ 79 h 236"/>
                <a:gd name="T38" fmla="*/ 168 w 236"/>
                <a:gd name="T39" fmla="*/ 92 h 236"/>
                <a:gd name="T40" fmla="*/ 154 w 236"/>
                <a:gd name="T41" fmla="*/ 118 h 236"/>
                <a:gd name="T42" fmla="*/ 172 w 236"/>
                <a:gd name="T43" fmla="*/ 145 h 236"/>
                <a:gd name="T44" fmla="*/ 162 w 236"/>
                <a:gd name="T45" fmla="*/ 164 h 23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6" h="236">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24" y="56"/>
                  </a:moveTo>
                  <a:cubicBezTo>
                    <a:pt x="129" y="50"/>
                    <a:pt x="137" y="46"/>
                    <a:pt x="144" y="46"/>
                  </a:cubicBezTo>
                  <a:cubicBezTo>
                    <a:pt x="144" y="54"/>
                    <a:pt x="141" y="62"/>
                    <a:pt x="137" y="67"/>
                  </a:cubicBezTo>
                  <a:cubicBezTo>
                    <a:pt x="132" y="73"/>
                    <a:pt x="124" y="78"/>
                    <a:pt x="117" y="77"/>
                  </a:cubicBezTo>
                  <a:cubicBezTo>
                    <a:pt x="115" y="69"/>
                    <a:pt x="119" y="61"/>
                    <a:pt x="124" y="56"/>
                  </a:cubicBezTo>
                  <a:close/>
                  <a:moveTo>
                    <a:pt x="162" y="164"/>
                  </a:moveTo>
                  <a:cubicBezTo>
                    <a:pt x="157" y="172"/>
                    <a:pt x="151" y="180"/>
                    <a:pt x="142" y="181"/>
                  </a:cubicBezTo>
                  <a:cubicBezTo>
                    <a:pt x="133" y="181"/>
                    <a:pt x="130" y="175"/>
                    <a:pt x="119" y="175"/>
                  </a:cubicBezTo>
                  <a:cubicBezTo>
                    <a:pt x="109" y="175"/>
                    <a:pt x="106" y="180"/>
                    <a:pt x="97" y="181"/>
                  </a:cubicBezTo>
                  <a:cubicBezTo>
                    <a:pt x="88" y="181"/>
                    <a:pt x="82" y="172"/>
                    <a:pt x="76" y="164"/>
                  </a:cubicBezTo>
                  <a:cubicBezTo>
                    <a:pt x="64" y="147"/>
                    <a:pt x="55" y="116"/>
                    <a:pt x="67" y="96"/>
                  </a:cubicBezTo>
                  <a:cubicBezTo>
                    <a:pt x="73" y="85"/>
                    <a:pt x="84" y="79"/>
                    <a:pt x="95" y="79"/>
                  </a:cubicBezTo>
                  <a:cubicBezTo>
                    <a:pt x="104" y="79"/>
                    <a:pt x="112" y="85"/>
                    <a:pt x="118" y="85"/>
                  </a:cubicBezTo>
                  <a:cubicBezTo>
                    <a:pt x="123" y="85"/>
                    <a:pt x="133" y="77"/>
                    <a:pt x="143" y="79"/>
                  </a:cubicBezTo>
                  <a:cubicBezTo>
                    <a:pt x="148" y="79"/>
                    <a:pt x="160" y="80"/>
                    <a:pt x="168" y="92"/>
                  </a:cubicBezTo>
                  <a:cubicBezTo>
                    <a:pt x="167" y="92"/>
                    <a:pt x="153" y="100"/>
                    <a:pt x="154" y="118"/>
                  </a:cubicBezTo>
                  <a:cubicBezTo>
                    <a:pt x="154" y="138"/>
                    <a:pt x="171" y="145"/>
                    <a:pt x="172" y="145"/>
                  </a:cubicBezTo>
                  <a:cubicBezTo>
                    <a:pt x="171" y="145"/>
                    <a:pt x="169" y="155"/>
                    <a:pt x="162" y="164"/>
                  </a:cubicBezTo>
                  <a:close/>
                </a:path>
              </a:pathLst>
            </a:custGeom>
            <a:solidFill>
              <a:schemeClr val="bg1"/>
            </a:solidFill>
            <a:ln>
              <a:noFill/>
            </a:ln>
          </p:spPr>
          <p:txBody>
            <a:bodyPr anchor="ctr"/>
            <a:lstStyle/>
            <a:p>
              <a:pPr algn="ctr"/>
            </a:p>
          </p:txBody>
        </p:sp>
        <p:grpSp>
          <p:nvGrpSpPr>
            <p:cNvPr id="18" name="Group 48"/>
            <p:cNvGrpSpPr/>
            <p:nvPr/>
          </p:nvGrpSpPr>
          <p:grpSpPr>
            <a:xfrm>
              <a:off x="7619590" y="4040008"/>
              <a:ext cx="2948715" cy="773446"/>
              <a:chOff x="1073412" y="1808822"/>
              <a:chExt cx="2948719" cy="773447"/>
            </a:xfrm>
          </p:grpSpPr>
          <p:sp>
            <p:nvSpPr>
              <p:cNvPr id="22" name="TextBox 49"/>
              <p:cNvSpPr txBox="1"/>
              <p:nvPr/>
            </p:nvSpPr>
            <p:spPr bwMode="auto">
              <a:xfrm>
                <a:off x="1110242" y="1808822"/>
                <a:ext cx="2911889" cy="246222"/>
              </a:xfrm>
              <a:prstGeom prst="rect">
                <a:avLst/>
              </a:prstGeom>
            </p:spPr>
            <p:txBody>
              <a:bodyPr wrap="none" lIns="0" tIns="0" rIns="360000" bIns="0" anchor="ctr">
                <a:normAutofit/>
              </a:bodyPr>
              <a:lstStyle/>
              <a:p>
                <a:pPr marL="0" indent="0" algn="r">
                  <a:defRPr/>
                </a:pPr>
                <a:r>
                  <a:rPr lang="zh-CN" altLang="en-US" sz="1600" b="1">
                    <a:solidFill>
                      <a:schemeClr val="bg1"/>
                    </a:solidFill>
                  </a:rPr>
                  <a:t>输入标题文本</a:t>
                </a:r>
                <a:endParaRPr lang="zh-CN" altLang="en-US" sz="1600" b="1">
                  <a:solidFill>
                    <a:schemeClr val="bg1"/>
                  </a:solidFill>
                </a:endParaRPr>
              </a:p>
            </p:txBody>
          </p:sp>
          <p:sp>
            <p:nvSpPr>
              <p:cNvPr id="23" name="TextBox 50"/>
              <p:cNvSpPr txBox="1"/>
              <p:nvPr/>
            </p:nvSpPr>
            <p:spPr bwMode="auto">
              <a:xfrm>
                <a:off x="1073412" y="2065204"/>
                <a:ext cx="2911889" cy="517065"/>
              </a:xfrm>
              <a:prstGeom prst="rect">
                <a:avLst/>
              </a:prstGeom>
            </p:spPr>
            <p:txBody>
              <a:bodyPr wrap="square" lIns="0" tIns="0" rIns="360000" bIns="0" anchor="t" anchorCtr="0">
                <a:normAutofit/>
              </a:bodyPr>
              <a:lstStyle/>
              <a:p>
                <a:pPr marL="0" indent="0" algn="r">
                  <a:lnSpc>
                    <a:spcPct val="120000"/>
                  </a:lnSpc>
                  <a:spcBef>
                    <a:spcPct val="0"/>
                  </a:spcBef>
                  <a:defRPr/>
                </a:pPr>
                <a:r>
                  <a:rPr lang="zh-CN" altLang="en-US" sz="1050">
                    <a:solidFill>
                      <a:schemeClr val="bg1"/>
                    </a:solidFill>
                  </a:rPr>
                  <a:t>请替换文字内容复制你的内容到此 </a:t>
                </a:r>
                <a:br>
                  <a:rPr lang="zh-CN" altLang="en-US" sz="1050">
                    <a:solidFill>
                      <a:schemeClr val="bg1"/>
                    </a:solidFill>
                  </a:rPr>
                </a:br>
                <a:endParaRPr lang="en-US" altLang="zh-CN" sz="1050" smtClean="0">
                  <a:solidFill>
                    <a:schemeClr val="bg1"/>
                  </a:solidFill>
                </a:endParaRPr>
              </a:p>
            </p:txBody>
          </p:sp>
        </p:grpSp>
      </p:grpSp>
      <p:grpSp>
        <p:nvGrpSpPr>
          <p:cNvPr id="37" name="千图PPT彼岸天：ID 8661124库_组合 36"/>
          <p:cNvGrpSpPr/>
          <p:nvPr>
            <p:custDataLst>
              <p:tags r:id="rId7"/>
            </p:custDataLst>
          </p:nvPr>
        </p:nvGrpSpPr>
        <p:grpSpPr>
          <a:xfrm>
            <a:off x="1336308" y="3734456"/>
            <a:ext cx="4628687" cy="1997641"/>
            <a:chOff x="1336308" y="3734456"/>
            <a:chExt cx="4628687" cy="1997641"/>
          </a:xfrm>
        </p:grpSpPr>
        <p:sp>
          <p:nvSpPr>
            <p:cNvPr id="6" name="Isosceles Triangle 4"/>
            <p:cNvSpPr/>
            <p:nvPr/>
          </p:nvSpPr>
          <p:spPr>
            <a:xfrm flipH="1">
              <a:off x="3647733" y="3734456"/>
              <a:ext cx="2317262" cy="1997641"/>
            </a:xfrm>
            <a:prstGeom prst="triangle">
              <a:avLst/>
            </a:prstGeom>
            <a:solidFill>
              <a:srgbClr val="6ADBD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grpSp>
          <p:nvGrpSpPr>
            <p:cNvPr id="11" name="Group 21"/>
            <p:cNvGrpSpPr/>
            <p:nvPr/>
          </p:nvGrpSpPr>
          <p:grpSpPr>
            <a:xfrm flipH="1">
              <a:off x="1514154" y="4296718"/>
              <a:ext cx="2848981" cy="506576"/>
              <a:chOff x="6099349" y="2793443"/>
              <a:chExt cx="2562330" cy="455608"/>
            </a:xfrm>
          </p:grpSpPr>
          <p:cxnSp>
            <p:nvCxnSpPr>
              <p:cNvPr id="28" name="Straight Connector 22"/>
              <p:cNvCxnSpPr/>
              <p:nvPr/>
            </p:nvCxnSpPr>
            <p:spPr>
              <a:xfrm flipV="1">
                <a:off x="6099349" y="2793443"/>
                <a:ext cx="263255" cy="455608"/>
              </a:xfrm>
              <a:prstGeom prst="line">
                <a:avLst/>
              </a:prstGeom>
              <a:ln>
                <a:solidFill>
                  <a:srgbClr val="4A7597"/>
                </a:solidFill>
              </a:ln>
            </p:spPr>
            <p:style>
              <a:lnRef idx="1">
                <a:schemeClr val="accent1"/>
              </a:lnRef>
              <a:fillRef idx="0">
                <a:schemeClr val="accent1"/>
              </a:fillRef>
              <a:effectRef idx="0">
                <a:schemeClr val="accent1"/>
              </a:effectRef>
              <a:fontRef idx="minor">
                <a:schemeClr val="tx1"/>
              </a:fontRef>
            </p:style>
          </p:cxnSp>
          <p:cxnSp>
            <p:nvCxnSpPr>
              <p:cNvPr id="29" name="Straight Connector 23"/>
              <p:cNvCxnSpPr/>
              <p:nvPr/>
            </p:nvCxnSpPr>
            <p:spPr>
              <a:xfrm>
                <a:off x="6362604" y="2793443"/>
                <a:ext cx="2299075" cy="0"/>
              </a:xfrm>
              <a:prstGeom prst="line">
                <a:avLst/>
              </a:prstGeom>
              <a:ln>
                <a:solidFill>
                  <a:srgbClr val="4A7597"/>
                </a:solidFill>
                <a:tailEnd type="oval"/>
              </a:ln>
            </p:spPr>
            <p:style>
              <a:lnRef idx="1">
                <a:schemeClr val="accent1"/>
              </a:lnRef>
              <a:fillRef idx="0">
                <a:schemeClr val="accent1"/>
              </a:fillRef>
              <a:effectRef idx="0">
                <a:schemeClr val="accent1"/>
              </a:effectRef>
              <a:fontRef idx="minor">
                <a:schemeClr val="tx1"/>
              </a:fontRef>
            </p:style>
          </p:cxnSp>
        </p:grpSp>
        <p:sp>
          <p:nvSpPr>
            <p:cNvPr id="15" name="Freeform: Shape 38"/>
            <p:cNvSpPr/>
            <p:nvPr/>
          </p:nvSpPr>
          <p:spPr bwMode="auto">
            <a:xfrm>
              <a:off x="4494052" y="4617068"/>
              <a:ext cx="633203" cy="633203"/>
            </a:xfrm>
            <a:custGeom>
              <a:gdLst>
                <a:gd name="T0" fmla="*/ 130 w 236"/>
                <a:gd name="T1" fmla="*/ 1 h 236"/>
                <a:gd name="T2" fmla="*/ 118 w 236"/>
                <a:gd name="T3" fmla="*/ 0 h 236"/>
                <a:gd name="T4" fmla="*/ 30 w 236"/>
                <a:gd name="T5" fmla="*/ 40 h 236"/>
                <a:gd name="T6" fmla="*/ 68 w 236"/>
                <a:gd name="T7" fmla="*/ 105 h 236"/>
                <a:gd name="T8" fmla="*/ 130 w 236"/>
                <a:gd name="T9" fmla="*/ 1 h 236"/>
                <a:gd name="T10" fmla="*/ 20 w 236"/>
                <a:gd name="T11" fmla="*/ 52 h 236"/>
                <a:gd name="T12" fmla="*/ 0 w 236"/>
                <a:gd name="T13" fmla="*/ 118 h 236"/>
                <a:gd name="T14" fmla="*/ 5 w 236"/>
                <a:gd name="T15" fmla="*/ 153 h 236"/>
                <a:gd name="T16" fmla="*/ 81 w 236"/>
                <a:gd name="T17" fmla="*/ 153 h 236"/>
                <a:gd name="T18" fmla="*/ 20 w 236"/>
                <a:gd name="T19" fmla="*/ 52 h 236"/>
                <a:gd name="T20" fmla="*/ 225 w 236"/>
                <a:gd name="T21" fmla="*/ 68 h 236"/>
                <a:gd name="T22" fmla="*/ 145 w 236"/>
                <a:gd name="T23" fmla="*/ 3 h 236"/>
                <a:gd name="T24" fmla="*/ 106 w 236"/>
                <a:gd name="T25" fmla="*/ 68 h 236"/>
                <a:gd name="T26" fmla="*/ 225 w 236"/>
                <a:gd name="T27" fmla="*/ 68 h 236"/>
                <a:gd name="T28" fmla="*/ 130 w 236"/>
                <a:gd name="T29" fmla="*/ 167 h 236"/>
                <a:gd name="T30" fmla="*/ 11 w 236"/>
                <a:gd name="T31" fmla="*/ 167 h 236"/>
                <a:gd name="T32" fmla="*/ 96 w 236"/>
                <a:gd name="T33" fmla="*/ 234 h 236"/>
                <a:gd name="T34" fmla="*/ 93 w 236"/>
                <a:gd name="T35" fmla="*/ 232 h 236"/>
                <a:gd name="T36" fmla="*/ 130 w 236"/>
                <a:gd name="T37" fmla="*/ 167 h 236"/>
                <a:gd name="T38" fmla="*/ 230 w 236"/>
                <a:gd name="T39" fmla="*/ 82 h 236"/>
                <a:gd name="T40" fmla="*/ 155 w 236"/>
                <a:gd name="T41" fmla="*/ 82 h 236"/>
                <a:gd name="T42" fmla="*/ 215 w 236"/>
                <a:gd name="T43" fmla="*/ 186 h 236"/>
                <a:gd name="T44" fmla="*/ 236 w 236"/>
                <a:gd name="T45" fmla="*/ 118 h 236"/>
                <a:gd name="T46" fmla="*/ 230 w 236"/>
                <a:gd name="T47" fmla="*/ 82 h 236"/>
                <a:gd name="T48" fmla="*/ 108 w 236"/>
                <a:gd name="T49" fmla="*/ 236 h 236"/>
                <a:gd name="T50" fmla="*/ 118 w 236"/>
                <a:gd name="T51" fmla="*/ 236 h 236"/>
                <a:gd name="T52" fmla="*/ 205 w 236"/>
                <a:gd name="T53" fmla="*/ 198 h 236"/>
                <a:gd name="T54" fmla="*/ 167 w 236"/>
                <a:gd name="T55" fmla="*/ 132 h 236"/>
                <a:gd name="T56" fmla="*/ 108 w 236"/>
                <a:gd name="T57" fmla="*/ 236 h 23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6" h="236">
                  <a:moveTo>
                    <a:pt x="130" y="1"/>
                  </a:moveTo>
                  <a:cubicBezTo>
                    <a:pt x="126" y="0"/>
                    <a:pt x="122" y="0"/>
                    <a:pt x="118" y="0"/>
                  </a:cubicBezTo>
                  <a:cubicBezTo>
                    <a:pt x="83" y="0"/>
                    <a:pt x="51" y="16"/>
                    <a:pt x="30" y="40"/>
                  </a:cubicBezTo>
                  <a:cubicBezTo>
                    <a:pt x="68" y="105"/>
                    <a:pt x="68" y="105"/>
                    <a:pt x="68" y="105"/>
                  </a:cubicBezTo>
                  <a:lnTo>
                    <a:pt x="130" y="1"/>
                  </a:lnTo>
                  <a:close/>
                  <a:moveTo>
                    <a:pt x="20" y="52"/>
                  </a:moveTo>
                  <a:cubicBezTo>
                    <a:pt x="7" y="71"/>
                    <a:pt x="0" y="94"/>
                    <a:pt x="0" y="118"/>
                  </a:cubicBezTo>
                  <a:cubicBezTo>
                    <a:pt x="0" y="130"/>
                    <a:pt x="2" y="142"/>
                    <a:pt x="5" y="153"/>
                  </a:cubicBezTo>
                  <a:cubicBezTo>
                    <a:pt x="81" y="153"/>
                    <a:pt x="81" y="153"/>
                    <a:pt x="81" y="153"/>
                  </a:cubicBezTo>
                  <a:lnTo>
                    <a:pt x="20" y="52"/>
                  </a:lnTo>
                  <a:close/>
                  <a:moveTo>
                    <a:pt x="225" y="68"/>
                  </a:moveTo>
                  <a:cubicBezTo>
                    <a:pt x="210" y="36"/>
                    <a:pt x="180" y="11"/>
                    <a:pt x="145" y="3"/>
                  </a:cubicBezTo>
                  <a:cubicBezTo>
                    <a:pt x="106" y="68"/>
                    <a:pt x="106" y="68"/>
                    <a:pt x="106" y="68"/>
                  </a:cubicBezTo>
                  <a:lnTo>
                    <a:pt x="225" y="68"/>
                  </a:lnTo>
                  <a:close/>
                  <a:moveTo>
                    <a:pt x="130" y="167"/>
                  </a:moveTo>
                  <a:cubicBezTo>
                    <a:pt x="11" y="167"/>
                    <a:pt x="11" y="167"/>
                    <a:pt x="11" y="167"/>
                  </a:cubicBezTo>
                  <a:cubicBezTo>
                    <a:pt x="26" y="201"/>
                    <a:pt x="58" y="227"/>
                    <a:pt x="96" y="234"/>
                  </a:cubicBezTo>
                  <a:cubicBezTo>
                    <a:pt x="93" y="232"/>
                    <a:pt x="93" y="232"/>
                    <a:pt x="93" y="232"/>
                  </a:cubicBezTo>
                  <a:lnTo>
                    <a:pt x="130" y="167"/>
                  </a:lnTo>
                  <a:close/>
                  <a:moveTo>
                    <a:pt x="230" y="82"/>
                  </a:moveTo>
                  <a:cubicBezTo>
                    <a:pt x="155" y="82"/>
                    <a:pt x="155" y="82"/>
                    <a:pt x="155" y="82"/>
                  </a:cubicBezTo>
                  <a:cubicBezTo>
                    <a:pt x="215" y="186"/>
                    <a:pt x="215" y="186"/>
                    <a:pt x="215" y="186"/>
                  </a:cubicBezTo>
                  <a:cubicBezTo>
                    <a:pt x="228" y="167"/>
                    <a:pt x="236" y="143"/>
                    <a:pt x="236" y="118"/>
                  </a:cubicBezTo>
                  <a:cubicBezTo>
                    <a:pt x="236" y="106"/>
                    <a:pt x="234" y="94"/>
                    <a:pt x="230" y="82"/>
                  </a:cubicBezTo>
                  <a:close/>
                  <a:moveTo>
                    <a:pt x="108" y="236"/>
                  </a:moveTo>
                  <a:cubicBezTo>
                    <a:pt x="111" y="236"/>
                    <a:pt x="115" y="236"/>
                    <a:pt x="118" y="236"/>
                  </a:cubicBezTo>
                  <a:cubicBezTo>
                    <a:pt x="152" y="236"/>
                    <a:pt x="183" y="221"/>
                    <a:pt x="205" y="198"/>
                  </a:cubicBezTo>
                  <a:cubicBezTo>
                    <a:pt x="167" y="132"/>
                    <a:pt x="167" y="132"/>
                    <a:pt x="167" y="132"/>
                  </a:cubicBezTo>
                  <a:lnTo>
                    <a:pt x="108" y="236"/>
                  </a:lnTo>
                  <a:close/>
                </a:path>
              </a:pathLst>
            </a:custGeom>
            <a:solidFill>
              <a:schemeClr val="bg1"/>
            </a:solidFill>
            <a:ln>
              <a:noFill/>
            </a:ln>
          </p:spPr>
          <p:txBody>
            <a:bodyPr anchor="ctr"/>
            <a:lstStyle/>
            <a:p>
              <a:pPr algn="ctr"/>
            </a:p>
          </p:txBody>
        </p:sp>
        <p:grpSp>
          <p:nvGrpSpPr>
            <p:cNvPr id="19" name="Group 51"/>
            <p:cNvGrpSpPr/>
            <p:nvPr/>
          </p:nvGrpSpPr>
          <p:grpSpPr>
            <a:xfrm>
              <a:off x="1336308" y="4040008"/>
              <a:ext cx="2911885" cy="773447"/>
              <a:chOff x="8189257" y="1808825"/>
              <a:chExt cx="2911889" cy="773448"/>
            </a:xfrm>
          </p:grpSpPr>
          <p:sp>
            <p:nvSpPr>
              <p:cNvPr id="20" name="TextBox 52"/>
              <p:cNvSpPr txBox="1"/>
              <p:nvPr/>
            </p:nvSpPr>
            <p:spPr bwMode="auto">
              <a:xfrm>
                <a:off x="8189257" y="2065208"/>
                <a:ext cx="2911889" cy="517065"/>
              </a:xfrm>
              <a:prstGeom prst="rect">
                <a:avLst/>
              </a:prstGeom>
            </p:spPr>
            <p:txBody>
              <a:bodyPr wrap="square" lIns="360000" tIns="0" rIns="0" bIns="0" anchor="ctr" anchorCtr="0">
                <a:normAutofit/>
              </a:bodyPr>
              <a:lstStyle/>
              <a:p>
                <a:pPr marL="0" indent="0">
                  <a:lnSpc>
                    <a:spcPct val="120000"/>
                  </a:lnSpc>
                  <a:spcBef>
                    <a:spcPct val="0"/>
                  </a:spcBef>
                  <a:defRPr/>
                </a:pPr>
                <a:r>
                  <a:rPr lang="zh-CN" altLang="en-US" sz="1050">
                    <a:solidFill>
                      <a:schemeClr val="bg1"/>
                    </a:solidFill>
                  </a:rPr>
                  <a:t>请替换文字内容复制你的内容到此 </a:t>
                </a:r>
                <a:br>
                  <a:rPr lang="zh-CN" altLang="en-US" sz="1050">
                    <a:solidFill>
                      <a:schemeClr val="bg1"/>
                    </a:solidFill>
                  </a:rPr>
                </a:br>
                <a:endParaRPr lang="en-US" altLang="zh-CN" sz="1050" smtClean="0">
                  <a:solidFill>
                    <a:schemeClr val="bg1"/>
                  </a:solidFill>
                </a:endParaRPr>
              </a:p>
            </p:txBody>
          </p:sp>
          <p:sp>
            <p:nvSpPr>
              <p:cNvPr id="21" name="TextBox 53"/>
              <p:cNvSpPr txBox="1"/>
              <p:nvPr/>
            </p:nvSpPr>
            <p:spPr bwMode="auto">
              <a:xfrm>
                <a:off x="8323877" y="1808825"/>
                <a:ext cx="1594622" cy="246221"/>
              </a:xfrm>
              <a:prstGeom prst="rect">
                <a:avLst/>
              </a:prstGeom>
            </p:spPr>
            <p:txBody>
              <a:bodyPr wrap="none" lIns="360000" tIns="0" rIns="0" bIns="0" anchor="ctr" anchorCtr="0">
                <a:normAutofit/>
              </a:bodyPr>
              <a:lstStyle/>
              <a:p>
                <a:pPr marL="0" indent="0">
                  <a:defRPr/>
                </a:pPr>
                <a:r>
                  <a:rPr lang="zh-CN" altLang="en-US" sz="1600" b="1">
                    <a:solidFill>
                      <a:schemeClr val="bg1"/>
                    </a:solidFill>
                  </a:rPr>
                  <a:t>输入标题文本</a:t>
                </a:r>
                <a:endParaRPr lang="zh-CN" altLang="en-US" sz="1600" b="1">
                  <a:solidFill>
                    <a:schemeClr val="bg1"/>
                  </a:solidFill>
                </a:endParaRPr>
              </a:p>
            </p:txBody>
          </p:sp>
        </p:grpSp>
      </p:grpSp>
      <p:grpSp>
        <p:nvGrpSpPr>
          <p:cNvPr id="3" name="组合 2"/>
          <p:cNvGrpSpPr/>
          <p:nvPr/>
        </p:nvGrpSpPr>
        <p:grpSpPr>
          <a:xfrm>
            <a:off x="4442460" y="231140"/>
            <a:ext cx="3276600" cy="738505"/>
            <a:chOff x="6996" y="364"/>
            <a:chExt cx="5160" cy="1163"/>
          </a:xfrm>
        </p:grpSpPr>
        <p:sp>
          <p:nvSpPr>
            <p:cNvPr id="73" name="TextBox 8"/>
            <p:cNvSpPr txBox="1"/>
            <p:nvPr/>
          </p:nvSpPr>
          <p:spPr>
            <a:xfrm>
              <a:off x="6996" y="364"/>
              <a:ext cx="5161" cy="827"/>
            </a:xfrm>
            <a:prstGeom prst="rect">
              <a:avLst/>
            </a:prstGeom>
            <a:noFill/>
          </p:spPr>
          <p:txBody>
            <a:bodyPr wrap="square" lIns="0" tIns="0" rIns="0" bIns="0" rtlCol="0" anchor="ctr">
              <a:spAutoFit/>
            </a:bodyPr>
            <a:lstStyle/>
            <a:p>
              <a:pPr algn="ctr"/>
              <a:r>
                <a:rPr lang="zh-CN" altLang="en-US" sz="3415">
                  <a:solidFill>
                    <a:schemeClr val="bg1"/>
                  </a:solidFill>
                  <a:latin typeface="Arial" panose="020b0604020202020204" pitchFamily="34" charset="0"/>
                  <a:ea typeface="微软雅黑" panose="020b0503020204020204" charset="-122"/>
                  <a:sym typeface="Arial" panose="020b0604020202020204" pitchFamily="34" charset="0"/>
                </a:rPr>
                <a:t>点击输入标题</a:t>
              </a:r>
              <a:endParaRPr lang="zh-CN" altLang="en-US" sz="3415">
                <a:solidFill>
                  <a:schemeClr val="bg1"/>
                </a:solidFill>
                <a:latin typeface="Arial" panose="020b0604020202020204" pitchFamily="34" charset="0"/>
                <a:ea typeface="微软雅黑" panose="020b0503020204020204" charset="-122"/>
                <a:sym typeface="Arial" panose="020b0604020202020204" pitchFamily="34" charset="0"/>
              </a:endParaRPr>
            </a:p>
          </p:txBody>
        </p:sp>
        <p:sp>
          <p:nvSpPr>
            <p:cNvPr id="74" name="TextBox 8"/>
            <p:cNvSpPr txBox="1"/>
            <p:nvPr/>
          </p:nvSpPr>
          <p:spPr>
            <a:xfrm>
              <a:off x="7875" y="1275"/>
              <a:ext cx="3451" cy="253"/>
            </a:xfrm>
            <a:prstGeom prst="rect">
              <a:avLst/>
            </a:prstGeom>
            <a:noFill/>
          </p:spPr>
          <p:txBody>
            <a:bodyPr wrap="square" lIns="0" tIns="0" rIns="0" bIns="0" rtlCol="0" anchor="ctr">
              <a:spAutoFit/>
            </a:bodyPr>
            <a:lstStyle/>
            <a:p>
              <a:pPr algn="ctr"/>
              <a:r>
                <a:rPr lang="en-US" altLang="zh-CN" sz="1045">
                  <a:solidFill>
                    <a:schemeClr val="bg1"/>
                  </a:solidFill>
                  <a:latin typeface="Arial" panose="020b0604020202020204" pitchFamily="34" charset="0"/>
                  <a:ea typeface="微软雅黑" panose="020b0503020204020204" charset="-122"/>
                  <a:sym typeface="Arial" panose="020b0604020202020204" pitchFamily="34" charset="0"/>
                </a:rPr>
                <a:t>CLICK TO ADD CAPTION TEXT</a:t>
              </a:r>
              <a:endParaRPr lang="en-US" altLang="zh-CN" sz="1045">
                <a:solidFill>
                  <a:schemeClr val="bg1"/>
                </a:solidFill>
                <a:latin typeface="Arial" panose="020b0604020202020204" pitchFamily="34" charset="0"/>
                <a:ea typeface="微软雅黑" panose="020b0503020204020204" charset="-122"/>
                <a:sym typeface="Arial" panose="020b0604020202020204" pitchFamily="34" charset="0"/>
              </a:endParaRPr>
            </a:p>
          </p:txBody>
        </p:sp>
      </p:grpSp>
    </p:spTree>
  </p:cSld>
  <p:clrMapOvr>
    <a:masterClrMapping/>
  </p:clrMapOvr>
  <mc:AlternateContent>
    <mc:Choice xmlns:p14="http://schemas.microsoft.com/office/powerpoint/2010/main" Requires="p14">
      <p:transition spd="slow" advClick="0" advTm="5000" p14:dur="1250"/>
    </mc:Choice>
    <mc:Fallback>
      <p:transition spd="slow" advClick="0" advTm="5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23" presetClass="entr" presetSubtype="16" fill="hold" nodeType="after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p:cTn id="12" dur="500" fill="hold"/>
                                        <p:tgtEl>
                                          <p:spTgt spid="37"/>
                                        </p:tgtEl>
                                        <p:attrNameLst>
                                          <p:attrName>ppt_w</p:attrName>
                                        </p:attrNameLst>
                                      </p:cBhvr>
                                      <p:tavLst>
                                        <p:tav tm="0">
                                          <p:val>
                                            <p:fltVal val="0"/>
                                          </p:val>
                                        </p:tav>
                                        <p:tav tm="100000">
                                          <p:val>
                                            <p:strVal val="#ppt_w"/>
                                          </p:val>
                                        </p:tav>
                                      </p:tavLst>
                                    </p:anim>
                                    <p:anim calcmode="lin" valueType="num">
                                      <p:cBhvr>
                                        <p:cTn id="13" dur="500" fill="hold"/>
                                        <p:tgtEl>
                                          <p:spTgt spid="37"/>
                                        </p:tgtEl>
                                        <p:attrNameLst>
                                          <p:attrName>ppt_h</p:attrName>
                                        </p:attrNameLst>
                                      </p:cBhvr>
                                      <p:tavLst>
                                        <p:tav tm="0">
                                          <p:val>
                                            <p:fltVal val="0"/>
                                          </p:val>
                                        </p:tav>
                                        <p:tav tm="100000">
                                          <p:val>
                                            <p:strVal val="#ppt_h"/>
                                          </p:val>
                                        </p:tav>
                                      </p:tavLst>
                                    </p:anim>
                                  </p:childTnLst>
                                </p:cTn>
                              </p:par>
                            </p:childTnLst>
                          </p:cTn>
                        </p:par>
                        <p:par>
                          <p:cTn id="14" fill="hold" nodeType="afterGroup">
                            <p:stCondLst>
                              <p:cond delay="1000"/>
                            </p:stCondLst>
                            <p:childTnLst>
                              <p:par>
                                <p:cTn id="15" presetID="23" presetClass="entr" presetSubtype="16" fill="hold" nodeType="after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500" fill="hold"/>
                                        <p:tgtEl>
                                          <p:spTgt spid="36"/>
                                        </p:tgtEl>
                                        <p:attrNameLst>
                                          <p:attrName>ppt_w</p:attrName>
                                        </p:attrNameLst>
                                      </p:cBhvr>
                                      <p:tavLst>
                                        <p:tav tm="0">
                                          <p:val>
                                            <p:fltVal val="0"/>
                                          </p:val>
                                        </p:tav>
                                        <p:tav tm="100000">
                                          <p:val>
                                            <p:strVal val="#ppt_w"/>
                                          </p:val>
                                        </p:tav>
                                      </p:tavLst>
                                    </p:anim>
                                    <p:anim calcmode="lin" valueType="num">
                                      <p:cBhvr>
                                        <p:cTn id="18" dur="500" fill="hold"/>
                                        <p:tgtEl>
                                          <p:spTgt spid="36"/>
                                        </p:tgtEl>
                                        <p:attrNameLst>
                                          <p:attrName>ppt_h</p:attrName>
                                        </p:attrNameLst>
                                      </p:cBhvr>
                                      <p:tavLst>
                                        <p:tav tm="0">
                                          <p:val>
                                            <p:fltVal val="0"/>
                                          </p:val>
                                        </p:tav>
                                        <p:tav tm="100000">
                                          <p:val>
                                            <p:strVal val="#ppt_h"/>
                                          </p:val>
                                        </p:tav>
                                      </p:tavLst>
                                    </p:anim>
                                  </p:childTnLst>
                                </p:cTn>
                              </p:par>
                            </p:childTnLst>
                          </p:cTn>
                        </p:par>
                        <p:par>
                          <p:cTn id="19" fill="hold" nodeType="afterGroup">
                            <p:stCondLst>
                              <p:cond delay="1500"/>
                            </p:stCondLst>
                            <p:childTnLst>
                              <p:par>
                                <p:cTn id="20" presetID="23" presetClass="entr" presetSubtype="16"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500" fill="hold"/>
                                        <p:tgtEl>
                                          <p:spTgt spid="39"/>
                                        </p:tgtEl>
                                        <p:attrNameLst>
                                          <p:attrName>ppt_w</p:attrName>
                                        </p:attrNameLst>
                                      </p:cBhvr>
                                      <p:tavLst>
                                        <p:tav tm="0">
                                          <p:val>
                                            <p:fltVal val="0"/>
                                          </p:val>
                                        </p:tav>
                                        <p:tav tm="100000">
                                          <p:val>
                                            <p:strVal val="#ppt_w"/>
                                          </p:val>
                                        </p:tav>
                                      </p:tavLst>
                                    </p:anim>
                                    <p:anim calcmode="lin" valueType="num">
                                      <p:cBhvr>
                                        <p:cTn id="23" dur="500" fill="hold"/>
                                        <p:tgtEl>
                                          <p:spTgt spid="3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rgbClr val="B39C4E"/>
        </a:solidFill>
        <a:effectLst/>
      </p:bgPr>
    </p:bg>
    <p:spTree>
      <p:nvGrpSpPr>
        <p:cNvPr id="1" name=""/>
        <p:cNvGrpSpPr/>
        <p:nvPr/>
      </p:nvGrpSpPr>
      <p:grpSpPr>
        <a:xfrm>
          <a:off x="0" y="0"/>
          <a:ext cx="0" cy="0"/>
        </a:xfrm>
      </p:grpSpPr>
      <p:sp>
        <p:nvSpPr>
          <p:cNvPr id="38" name="任意多边形 10"/>
          <p:cNvSpPr/>
          <p:nvPr/>
        </p:nvSpPr>
        <p:spPr>
          <a:xfrm>
            <a:off x="8359214" y="2600042"/>
            <a:ext cx="2240658" cy="1419155"/>
          </a:xfrm>
          <a:custGeom>
            <a:gdLst>
              <a:gd name="connsiteX0" fmla="*/ 1525272 w 1525272"/>
              <a:gd name="connsiteY0" fmla="*/ 483027 h 966054"/>
              <a:gd name="connsiteX1" fmla="*/ 1258806 w 1525272"/>
              <a:gd name="connsiteY1" fmla="*/ 966054 h 966054"/>
              <a:gd name="connsiteX2" fmla="*/ 0 w 1525272"/>
              <a:gd name="connsiteY2" fmla="*/ 966054 h 966054"/>
              <a:gd name="connsiteX3" fmla="*/ 324547 w 1525272"/>
              <a:gd name="connsiteY3" fmla="*/ 482479 h 966054"/>
              <a:gd name="connsiteX4" fmla="*/ 736 w 1525272"/>
              <a:gd name="connsiteY4" fmla="*/ 0 h 966054"/>
              <a:gd name="connsiteX5" fmla="*/ 1258806 w 1525272"/>
              <a:gd name="connsiteY5" fmla="*/ 0 h 966054"/>
              <a:gd name="connsiteX6" fmla="*/ 1525272 w 1525272"/>
              <a:gd name="connsiteY6" fmla="*/ 483027 h 96605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5272" h="966054">
                <a:moveTo>
                  <a:pt x="1525272" y="483027"/>
                </a:moveTo>
                <a:lnTo>
                  <a:pt x="1258806" y="966054"/>
                </a:lnTo>
                <a:lnTo>
                  <a:pt x="0" y="966054"/>
                </a:lnTo>
                <a:lnTo>
                  <a:pt x="324547" y="482479"/>
                </a:lnTo>
                <a:lnTo>
                  <a:pt x="736" y="0"/>
                </a:lnTo>
                <a:lnTo>
                  <a:pt x="1258806" y="0"/>
                </a:lnTo>
                <a:lnTo>
                  <a:pt x="1525272" y="483027"/>
                </a:lnTo>
                <a:close/>
              </a:path>
            </a:pathLst>
          </a:custGeom>
          <a:solidFill>
            <a:srgbClr val="6ADBD9"/>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705">
              <a:solidFill>
                <a:prstClr val="white"/>
              </a:solidFill>
              <a:latin typeface="Arial"/>
              <a:ea typeface="微软雅黑" panose="020b0503020204020204" charset="-122"/>
              <a:sym typeface="Arial"/>
            </a:endParaRPr>
          </a:p>
        </p:txBody>
      </p:sp>
      <p:sp>
        <p:nvSpPr>
          <p:cNvPr id="39" name="任意多边形 12"/>
          <p:cNvSpPr/>
          <p:nvPr/>
        </p:nvSpPr>
        <p:spPr>
          <a:xfrm rot="2700000">
            <a:off x="8666784" y="2556147"/>
            <a:ext cx="1539925" cy="1540088"/>
          </a:xfrm>
          <a:custGeom>
            <a:gdLst>
              <a:gd name="connsiteX0" fmla="*/ 39400 w 1444932"/>
              <a:gd name="connsiteY0" fmla="*/ 39554 h 1445086"/>
              <a:gd name="connsiteX1" fmla="*/ 134519 w 1444932"/>
              <a:gd name="connsiteY1" fmla="*/ 155 h 1445086"/>
              <a:gd name="connsiteX2" fmla="*/ 894281 w 1444932"/>
              <a:gd name="connsiteY2" fmla="*/ 155 h 1445086"/>
              <a:gd name="connsiteX3" fmla="*/ 905823 w 1444932"/>
              <a:gd name="connsiteY3" fmla="*/ 2485 h 1445086"/>
              <a:gd name="connsiteX4" fmla="*/ 905881 w 1444932"/>
              <a:gd name="connsiteY4" fmla="*/ 154 h 1445086"/>
              <a:gd name="connsiteX5" fmla="*/ 1431928 w 1444932"/>
              <a:gd name="connsiteY5" fmla="*/ 427073 h 1445086"/>
              <a:gd name="connsiteX6" fmla="*/ 1439322 w 1444932"/>
              <a:gd name="connsiteY6" fmla="*/ 523015 h 1445086"/>
              <a:gd name="connsiteX7" fmla="*/ 1444932 w 1444932"/>
              <a:gd name="connsiteY7" fmla="*/ 550805 h 1445086"/>
              <a:gd name="connsiteX8" fmla="*/ 1444932 w 1444932"/>
              <a:gd name="connsiteY8" fmla="*/ 1310567 h 1445086"/>
              <a:gd name="connsiteX9" fmla="*/ 1310414 w 1444932"/>
              <a:gd name="connsiteY9" fmla="*/ 1445086 h 1445086"/>
              <a:gd name="connsiteX10" fmla="*/ 1175895 w 1444932"/>
              <a:gd name="connsiteY10" fmla="*/ 1310567 h 1445086"/>
              <a:gd name="connsiteX11" fmla="*/ 1175894 w 1444932"/>
              <a:gd name="connsiteY11" fmla="*/ 550805 h 1445086"/>
              <a:gd name="connsiteX12" fmla="*/ 1176924 w 1444932"/>
              <a:gd name="connsiteY12" fmla="*/ 545705 h 1445086"/>
              <a:gd name="connsiteX13" fmla="*/ 1175290 w 1444932"/>
              <a:gd name="connsiteY13" fmla="*/ 545705 h 1445086"/>
              <a:gd name="connsiteX14" fmla="*/ 899147 w 1444932"/>
              <a:gd name="connsiteY14" fmla="*/ 269562 h 1445086"/>
              <a:gd name="connsiteX15" fmla="*/ 899181 w 1444932"/>
              <a:gd name="connsiteY15" fmla="*/ 268204 h 1445086"/>
              <a:gd name="connsiteX16" fmla="*/ 894281 w 1444932"/>
              <a:gd name="connsiteY16" fmla="*/ 269193 h 1445086"/>
              <a:gd name="connsiteX17" fmla="*/ 134519 w 1444932"/>
              <a:gd name="connsiteY17" fmla="*/ 269193 h 1445086"/>
              <a:gd name="connsiteX18" fmla="*/ 0 w 1444932"/>
              <a:gd name="connsiteY18" fmla="*/ 134674 h 1445086"/>
              <a:gd name="connsiteX19" fmla="*/ 39400 w 1444932"/>
              <a:gd name="connsiteY19" fmla="*/ 39554 h 144508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44932" h="1445086">
                <a:moveTo>
                  <a:pt x="39400" y="39554"/>
                </a:moveTo>
                <a:cubicBezTo>
                  <a:pt x="63743" y="15211"/>
                  <a:pt x="97373" y="155"/>
                  <a:pt x="134519" y="155"/>
                </a:cubicBezTo>
                <a:lnTo>
                  <a:pt x="894281" y="155"/>
                </a:lnTo>
                <a:lnTo>
                  <a:pt x="905823" y="2485"/>
                </a:lnTo>
                <a:lnTo>
                  <a:pt x="905881" y="154"/>
                </a:lnTo>
                <a:cubicBezTo>
                  <a:pt x="1206440" y="-5740"/>
                  <a:pt x="1389685" y="157248"/>
                  <a:pt x="1431928" y="427073"/>
                </a:cubicBezTo>
                <a:lnTo>
                  <a:pt x="1439322" y="523015"/>
                </a:lnTo>
                <a:lnTo>
                  <a:pt x="1444932" y="550805"/>
                </a:lnTo>
                <a:lnTo>
                  <a:pt x="1444932" y="1310567"/>
                </a:lnTo>
                <a:cubicBezTo>
                  <a:pt x="1444933" y="1384860"/>
                  <a:pt x="1384707" y="1445086"/>
                  <a:pt x="1310414" y="1445086"/>
                </a:cubicBezTo>
                <a:cubicBezTo>
                  <a:pt x="1236120" y="1445086"/>
                  <a:pt x="1175894" y="1384860"/>
                  <a:pt x="1175895" y="1310567"/>
                </a:cubicBezTo>
                <a:lnTo>
                  <a:pt x="1175894" y="550805"/>
                </a:lnTo>
                <a:lnTo>
                  <a:pt x="1176924" y="545705"/>
                </a:lnTo>
                <a:lnTo>
                  <a:pt x="1175290" y="545705"/>
                </a:lnTo>
                <a:cubicBezTo>
                  <a:pt x="1169114" y="387989"/>
                  <a:pt x="1176413" y="263949"/>
                  <a:pt x="899147" y="269562"/>
                </a:cubicBezTo>
                <a:lnTo>
                  <a:pt x="899181" y="268204"/>
                </a:lnTo>
                <a:lnTo>
                  <a:pt x="894281" y="269193"/>
                </a:lnTo>
                <a:lnTo>
                  <a:pt x="134519" y="269193"/>
                </a:lnTo>
                <a:cubicBezTo>
                  <a:pt x="60226" y="269193"/>
                  <a:pt x="0" y="208967"/>
                  <a:pt x="0" y="134674"/>
                </a:cubicBezTo>
                <a:cubicBezTo>
                  <a:pt x="0" y="97527"/>
                  <a:pt x="15057" y="63898"/>
                  <a:pt x="39400" y="39554"/>
                </a:cubicBezTo>
                <a:close/>
              </a:path>
            </a:pathLst>
          </a:custGeom>
          <a:gradFill>
            <a:gsLst>
              <a:gs pos="100000">
                <a:schemeClr val="bg1"/>
              </a:gs>
              <a:gs pos="0">
                <a:schemeClr val="bg1">
                  <a:lumMod val="95000"/>
                </a:schemeClr>
              </a:gs>
            </a:gsLst>
            <a:lin ang="2700000" scaled="1"/>
          </a:gradFill>
          <a:ln w="19050">
            <a:gradFill flip="none" rotWithShape="1">
              <a:gsLst>
                <a:gs pos="0">
                  <a:schemeClr val="bg1"/>
                </a:gs>
                <a:gs pos="100000">
                  <a:schemeClr val="bg1">
                    <a:lumMod val="85000"/>
                  </a:schemeClr>
                </a:gs>
              </a:gsLst>
              <a:lin ang="2700000" scaled="1"/>
            </a:gradFill>
          </a:ln>
          <a:effectLst>
            <a:outerShdw blurRad="254000" dist="101600" dir="2700000" algn="tl" rotWithShape="0">
              <a:prstClr val="black">
                <a:alpha val="30000"/>
              </a:prstClr>
            </a:outerShdw>
            <a:softEdge rad="0"/>
          </a:effectLst>
        </p:spPr>
        <p:txBody>
          <a:bodyPr vert="horz" wrap="square" lIns="86698" tIns="43349" rIns="86698" bIns="43349" numCol="1" anchor="t" anchorCtr="0" compatLnSpc="1">
            <a:noAutofit/>
          </a:bodyPr>
          <a:lstStyle/>
          <a:p>
            <a:endParaRPr lang="zh-CN" altLang="en-US" sz="1705">
              <a:solidFill>
                <a:prstClr val="black"/>
              </a:solidFill>
              <a:latin typeface="Arial"/>
              <a:ea typeface="微软雅黑" panose="020b0503020204020204" charset="-122"/>
              <a:sym typeface="Arial"/>
            </a:endParaRPr>
          </a:p>
        </p:txBody>
      </p:sp>
      <p:sp>
        <p:nvSpPr>
          <p:cNvPr id="40" name="任意多边形 13"/>
          <p:cNvSpPr/>
          <p:nvPr/>
        </p:nvSpPr>
        <p:spPr>
          <a:xfrm>
            <a:off x="6069428" y="2600338"/>
            <a:ext cx="2240658" cy="1419155"/>
          </a:xfrm>
          <a:custGeom>
            <a:gdLst>
              <a:gd name="connsiteX0" fmla="*/ 1525272 w 1525272"/>
              <a:gd name="connsiteY0" fmla="*/ 483027 h 966054"/>
              <a:gd name="connsiteX1" fmla="*/ 1258806 w 1525272"/>
              <a:gd name="connsiteY1" fmla="*/ 966054 h 966054"/>
              <a:gd name="connsiteX2" fmla="*/ 0 w 1525272"/>
              <a:gd name="connsiteY2" fmla="*/ 966054 h 966054"/>
              <a:gd name="connsiteX3" fmla="*/ 324547 w 1525272"/>
              <a:gd name="connsiteY3" fmla="*/ 482479 h 966054"/>
              <a:gd name="connsiteX4" fmla="*/ 736 w 1525272"/>
              <a:gd name="connsiteY4" fmla="*/ 0 h 966054"/>
              <a:gd name="connsiteX5" fmla="*/ 1258806 w 1525272"/>
              <a:gd name="connsiteY5" fmla="*/ 0 h 966054"/>
              <a:gd name="connsiteX6" fmla="*/ 1525272 w 1525272"/>
              <a:gd name="connsiteY6" fmla="*/ 483027 h 96605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5272" h="966054">
                <a:moveTo>
                  <a:pt x="1525272" y="483027"/>
                </a:moveTo>
                <a:lnTo>
                  <a:pt x="1258806" y="966054"/>
                </a:lnTo>
                <a:lnTo>
                  <a:pt x="0" y="966054"/>
                </a:lnTo>
                <a:lnTo>
                  <a:pt x="324547" y="482479"/>
                </a:lnTo>
                <a:lnTo>
                  <a:pt x="736" y="0"/>
                </a:lnTo>
                <a:lnTo>
                  <a:pt x="1258806" y="0"/>
                </a:lnTo>
                <a:lnTo>
                  <a:pt x="1525272" y="483027"/>
                </a:lnTo>
                <a:close/>
              </a:path>
            </a:pathLst>
          </a:custGeom>
          <a:solidFill>
            <a:srgbClr val="FFD277"/>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solidFill>
                <a:prstClr val="white"/>
              </a:solidFill>
              <a:latin typeface="Arial"/>
              <a:ea typeface="微软雅黑" panose="020b0503020204020204" charset="-122"/>
              <a:sym typeface="Arial"/>
            </a:endParaRPr>
          </a:p>
        </p:txBody>
      </p:sp>
      <p:sp>
        <p:nvSpPr>
          <p:cNvPr id="41" name="任意多边形 19"/>
          <p:cNvSpPr/>
          <p:nvPr/>
        </p:nvSpPr>
        <p:spPr>
          <a:xfrm rot="2700000">
            <a:off x="6376998" y="2556444"/>
            <a:ext cx="1539925" cy="1540088"/>
          </a:xfrm>
          <a:custGeom>
            <a:gdLst>
              <a:gd name="connsiteX0" fmla="*/ 39400 w 1444932"/>
              <a:gd name="connsiteY0" fmla="*/ 39554 h 1445086"/>
              <a:gd name="connsiteX1" fmla="*/ 134519 w 1444932"/>
              <a:gd name="connsiteY1" fmla="*/ 155 h 1445086"/>
              <a:gd name="connsiteX2" fmla="*/ 894281 w 1444932"/>
              <a:gd name="connsiteY2" fmla="*/ 155 h 1445086"/>
              <a:gd name="connsiteX3" fmla="*/ 905823 w 1444932"/>
              <a:gd name="connsiteY3" fmla="*/ 2485 h 1445086"/>
              <a:gd name="connsiteX4" fmla="*/ 905881 w 1444932"/>
              <a:gd name="connsiteY4" fmla="*/ 154 h 1445086"/>
              <a:gd name="connsiteX5" fmla="*/ 1431928 w 1444932"/>
              <a:gd name="connsiteY5" fmla="*/ 427073 h 1445086"/>
              <a:gd name="connsiteX6" fmla="*/ 1439322 w 1444932"/>
              <a:gd name="connsiteY6" fmla="*/ 523015 h 1445086"/>
              <a:gd name="connsiteX7" fmla="*/ 1444932 w 1444932"/>
              <a:gd name="connsiteY7" fmla="*/ 550805 h 1445086"/>
              <a:gd name="connsiteX8" fmla="*/ 1444932 w 1444932"/>
              <a:gd name="connsiteY8" fmla="*/ 1310567 h 1445086"/>
              <a:gd name="connsiteX9" fmla="*/ 1310414 w 1444932"/>
              <a:gd name="connsiteY9" fmla="*/ 1445086 h 1445086"/>
              <a:gd name="connsiteX10" fmla="*/ 1175895 w 1444932"/>
              <a:gd name="connsiteY10" fmla="*/ 1310567 h 1445086"/>
              <a:gd name="connsiteX11" fmla="*/ 1175894 w 1444932"/>
              <a:gd name="connsiteY11" fmla="*/ 550805 h 1445086"/>
              <a:gd name="connsiteX12" fmla="*/ 1176924 w 1444932"/>
              <a:gd name="connsiteY12" fmla="*/ 545705 h 1445086"/>
              <a:gd name="connsiteX13" fmla="*/ 1175290 w 1444932"/>
              <a:gd name="connsiteY13" fmla="*/ 545705 h 1445086"/>
              <a:gd name="connsiteX14" fmla="*/ 899147 w 1444932"/>
              <a:gd name="connsiteY14" fmla="*/ 269562 h 1445086"/>
              <a:gd name="connsiteX15" fmla="*/ 899181 w 1444932"/>
              <a:gd name="connsiteY15" fmla="*/ 268204 h 1445086"/>
              <a:gd name="connsiteX16" fmla="*/ 894281 w 1444932"/>
              <a:gd name="connsiteY16" fmla="*/ 269193 h 1445086"/>
              <a:gd name="connsiteX17" fmla="*/ 134519 w 1444932"/>
              <a:gd name="connsiteY17" fmla="*/ 269193 h 1445086"/>
              <a:gd name="connsiteX18" fmla="*/ 0 w 1444932"/>
              <a:gd name="connsiteY18" fmla="*/ 134674 h 1445086"/>
              <a:gd name="connsiteX19" fmla="*/ 39400 w 1444932"/>
              <a:gd name="connsiteY19" fmla="*/ 39554 h 144508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44932" h="1445086">
                <a:moveTo>
                  <a:pt x="39400" y="39554"/>
                </a:moveTo>
                <a:cubicBezTo>
                  <a:pt x="63743" y="15211"/>
                  <a:pt x="97373" y="155"/>
                  <a:pt x="134519" y="155"/>
                </a:cubicBezTo>
                <a:lnTo>
                  <a:pt x="894281" y="155"/>
                </a:lnTo>
                <a:lnTo>
                  <a:pt x="905823" y="2485"/>
                </a:lnTo>
                <a:lnTo>
                  <a:pt x="905881" y="154"/>
                </a:lnTo>
                <a:cubicBezTo>
                  <a:pt x="1206440" y="-5740"/>
                  <a:pt x="1389685" y="157248"/>
                  <a:pt x="1431928" y="427073"/>
                </a:cubicBezTo>
                <a:lnTo>
                  <a:pt x="1439322" y="523015"/>
                </a:lnTo>
                <a:lnTo>
                  <a:pt x="1444932" y="550805"/>
                </a:lnTo>
                <a:lnTo>
                  <a:pt x="1444932" y="1310567"/>
                </a:lnTo>
                <a:cubicBezTo>
                  <a:pt x="1444933" y="1384860"/>
                  <a:pt x="1384707" y="1445086"/>
                  <a:pt x="1310414" y="1445086"/>
                </a:cubicBezTo>
                <a:cubicBezTo>
                  <a:pt x="1236120" y="1445086"/>
                  <a:pt x="1175894" y="1384860"/>
                  <a:pt x="1175895" y="1310567"/>
                </a:cubicBezTo>
                <a:lnTo>
                  <a:pt x="1175894" y="550805"/>
                </a:lnTo>
                <a:lnTo>
                  <a:pt x="1176924" y="545705"/>
                </a:lnTo>
                <a:lnTo>
                  <a:pt x="1175290" y="545705"/>
                </a:lnTo>
                <a:cubicBezTo>
                  <a:pt x="1169114" y="387989"/>
                  <a:pt x="1176413" y="263949"/>
                  <a:pt x="899147" y="269562"/>
                </a:cubicBezTo>
                <a:lnTo>
                  <a:pt x="899181" y="268204"/>
                </a:lnTo>
                <a:lnTo>
                  <a:pt x="894281" y="269193"/>
                </a:lnTo>
                <a:lnTo>
                  <a:pt x="134519" y="269193"/>
                </a:lnTo>
                <a:cubicBezTo>
                  <a:pt x="60226" y="269193"/>
                  <a:pt x="0" y="208967"/>
                  <a:pt x="0" y="134674"/>
                </a:cubicBezTo>
                <a:cubicBezTo>
                  <a:pt x="0" y="97527"/>
                  <a:pt x="15057" y="63898"/>
                  <a:pt x="39400" y="39554"/>
                </a:cubicBezTo>
                <a:close/>
              </a:path>
            </a:pathLst>
          </a:custGeom>
          <a:gradFill>
            <a:gsLst>
              <a:gs pos="100000">
                <a:schemeClr val="bg1"/>
              </a:gs>
              <a:gs pos="0">
                <a:schemeClr val="bg1">
                  <a:lumMod val="95000"/>
                </a:schemeClr>
              </a:gs>
            </a:gsLst>
            <a:lin ang="2700000" scaled="1"/>
          </a:gradFill>
          <a:ln w="19050">
            <a:gradFill flip="none" rotWithShape="1">
              <a:gsLst>
                <a:gs pos="0">
                  <a:schemeClr val="bg1"/>
                </a:gs>
                <a:gs pos="100000">
                  <a:schemeClr val="bg1">
                    <a:lumMod val="85000"/>
                  </a:schemeClr>
                </a:gs>
              </a:gsLst>
              <a:lin ang="2700000" scaled="1"/>
            </a:gradFill>
          </a:ln>
          <a:effectLst>
            <a:outerShdw blurRad="254000" dist="101600" dir="2700000" algn="tl" rotWithShape="0">
              <a:prstClr val="black">
                <a:alpha val="30000"/>
              </a:prstClr>
            </a:outerShdw>
            <a:softEdge rad="0"/>
          </a:effectLst>
        </p:spPr>
        <p:txBody>
          <a:bodyPr vert="horz" wrap="square" lIns="86698" tIns="43349" rIns="86698" bIns="43349" numCol="1" anchor="t" anchorCtr="0" compatLnSpc="1">
            <a:noAutofit/>
          </a:bodyPr>
          <a:lstStyle/>
          <a:p>
            <a:endParaRPr lang="zh-CN" altLang="en-US" sz="1705">
              <a:solidFill>
                <a:prstClr val="black"/>
              </a:solidFill>
              <a:latin typeface="Arial"/>
              <a:ea typeface="微软雅黑" panose="020b0503020204020204" charset="-122"/>
              <a:sym typeface="Arial"/>
            </a:endParaRPr>
          </a:p>
        </p:txBody>
      </p:sp>
      <p:sp>
        <p:nvSpPr>
          <p:cNvPr id="42" name="任意多边形 20"/>
          <p:cNvSpPr/>
          <p:nvPr/>
        </p:nvSpPr>
        <p:spPr>
          <a:xfrm>
            <a:off x="3817126" y="2610047"/>
            <a:ext cx="2240658" cy="1419155"/>
          </a:xfrm>
          <a:custGeom>
            <a:gdLst>
              <a:gd name="connsiteX0" fmla="*/ 1525272 w 1525272"/>
              <a:gd name="connsiteY0" fmla="*/ 483027 h 966054"/>
              <a:gd name="connsiteX1" fmla="*/ 1258806 w 1525272"/>
              <a:gd name="connsiteY1" fmla="*/ 966054 h 966054"/>
              <a:gd name="connsiteX2" fmla="*/ 0 w 1525272"/>
              <a:gd name="connsiteY2" fmla="*/ 966054 h 966054"/>
              <a:gd name="connsiteX3" fmla="*/ 324547 w 1525272"/>
              <a:gd name="connsiteY3" fmla="*/ 482479 h 966054"/>
              <a:gd name="connsiteX4" fmla="*/ 736 w 1525272"/>
              <a:gd name="connsiteY4" fmla="*/ 0 h 966054"/>
              <a:gd name="connsiteX5" fmla="*/ 1258806 w 1525272"/>
              <a:gd name="connsiteY5" fmla="*/ 0 h 966054"/>
              <a:gd name="connsiteX6" fmla="*/ 1525272 w 1525272"/>
              <a:gd name="connsiteY6" fmla="*/ 483027 h 96605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5272" h="966054">
                <a:moveTo>
                  <a:pt x="1525272" y="483027"/>
                </a:moveTo>
                <a:lnTo>
                  <a:pt x="1258806" y="966054"/>
                </a:lnTo>
                <a:lnTo>
                  <a:pt x="0" y="966054"/>
                </a:lnTo>
                <a:lnTo>
                  <a:pt x="324547" y="482479"/>
                </a:lnTo>
                <a:lnTo>
                  <a:pt x="736" y="0"/>
                </a:lnTo>
                <a:lnTo>
                  <a:pt x="1258806" y="0"/>
                </a:lnTo>
                <a:lnTo>
                  <a:pt x="1525272" y="483027"/>
                </a:lnTo>
                <a:close/>
              </a:path>
            </a:pathLst>
          </a:custGeom>
          <a:solidFill>
            <a:srgbClr val="6ADBD9"/>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solidFill>
                <a:prstClr val="white"/>
              </a:solidFill>
              <a:latin typeface="Arial"/>
              <a:ea typeface="微软雅黑" panose="020b0503020204020204" charset="-122"/>
              <a:sym typeface="Arial"/>
            </a:endParaRPr>
          </a:p>
        </p:txBody>
      </p:sp>
      <p:sp>
        <p:nvSpPr>
          <p:cNvPr id="43" name="任意多边形 22"/>
          <p:cNvSpPr/>
          <p:nvPr/>
        </p:nvSpPr>
        <p:spPr>
          <a:xfrm rot="2700000">
            <a:off x="4118981" y="2565519"/>
            <a:ext cx="1539925" cy="1540088"/>
          </a:xfrm>
          <a:custGeom>
            <a:gdLst>
              <a:gd name="connsiteX0" fmla="*/ 39400 w 1444932"/>
              <a:gd name="connsiteY0" fmla="*/ 39554 h 1445086"/>
              <a:gd name="connsiteX1" fmla="*/ 134519 w 1444932"/>
              <a:gd name="connsiteY1" fmla="*/ 155 h 1445086"/>
              <a:gd name="connsiteX2" fmla="*/ 894281 w 1444932"/>
              <a:gd name="connsiteY2" fmla="*/ 155 h 1445086"/>
              <a:gd name="connsiteX3" fmla="*/ 905823 w 1444932"/>
              <a:gd name="connsiteY3" fmla="*/ 2485 h 1445086"/>
              <a:gd name="connsiteX4" fmla="*/ 905881 w 1444932"/>
              <a:gd name="connsiteY4" fmla="*/ 154 h 1445086"/>
              <a:gd name="connsiteX5" fmla="*/ 1431928 w 1444932"/>
              <a:gd name="connsiteY5" fmla="*/ 427073 h 1445086"/>
              <a:gd name="connsiteX6" fmla="*/ 1439322 w 1444932"/>
              <a:gd name="connsiteY6" fmla="*/ 523015 h 1445086"/>
              <a:gd name="connsiteX7" fmla="*/ 1444932 w 1444932"/>
              <a:gd name="connsiteY7" fmla="*/ 550805 h 1445086"/>
              <a:gd name="connsiteX8" fmla="*/ 1444932 w 1444932"/>
              <a:gd name="connsiteY8" fmla="*/ 1310567 h 1445086"/>
              <a:gd name="connsiteX9" fmla="*/ 1310414 w 1444932"/>
              <a:gd name="connsiteY9" fmla="*/ 1445086 h 1445086"/>
              <a:gd name="connsiteX10" fmla="*/ 1175895 w 1444932"/>
              <a:gd name="connsiteY10" fmla="*/ 1310567 h 1445086"/>
              <a:gd name="connsiteX11" fmla="*/ 1175894 w 1444932"/>
              <a:gd name="connsiteY11" fmla="*/ 550805 h 1445086"/>
              <a:gd name="connsiteX12" fmla="*/ 1176924 w 1444932"/>
              <a:gd name="connsiteY12" fmla="*/ 545705 h 1445086"/>
              <a:gd name="connsiteX13" fmla="*/ 1175290 w 1444932"/>
              <a:gd name="connsiteY13" fmla="*/ 545705 h 1445086"/>
              <a:gd name="connsiteX14" fmla="*/ 899147 w 1444932"/>
              <a:gd name="connsiteY14" fmla="*/ 269562 h 1445086"/>
              <a:gd name="connsiteX15" fmla="*/ 899181 w 1444932"/>
              <a:gd name="connsiteY15" fmla="*/ 268204 h 1445086"/>
              <a:gd name="connsiteX16" fmla="*/ 894281 w 1444932"/>
              <a:gd name="connsiteY16" fmla="*/ 269193 h 1445086"/>
              <a:gd name="connsiteX17" fmla="*/ 134519 w 1444932"/>
              <a:gd name="connsiteY17" fmla="*/ 269193 h 1445086"/>
              <a:gd name="connsiteX18" fmla="*/ 0 w 1444932"/>
              <a:gd name="connsiteY18" fmla="*/ 134674 h 1445086"/>
              <a:gd name="connsiteX19" fmla="*/ 39400 w 1444932"/>
              <a:gd name="connsiteY19" fmla="*/ 39554 h 144508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44932" h="1445086">
                <a:moveTo>
                  <a:pt x="39400" y="39554"/>
                </a:moveTo>
                <a:cubicBezTo>
                  <a:pt x="63743" y="15211"/>
                  <a:pt x="97373" y="155"/>
                  <a:pt x="134519" y="155"/>
                </a:cubicBezTo>
                <a:lnTo>
                  <a:pt x="894281" y="155"/>
                </a:lnTo>
                <a:lnTo>
                  <a:pt x="905823" y="2485"/>
                </a:lnTo>
                <a:lnTo>
                  <a:pt x="905881" y="154"/>
                </a:lnTo>
                <a:cubicBezTo>
                  <a:pt x="1206440" y="-5740"/>
                  <a:pt x="1389685" y="157248"/>
                  <a:pt x="1431928" y="427073"/>
                </a:cubicBezTo>
                <a:lnTo>
                  <a:pt x="1439322" y="523015"/>
                </a:lnTo>
                <a:lnTo>
                  <a:pt x="1444932" y="550805"/>
                </a:lnTo>
                <a:lnTo>
                  <a:pt x="1444932" y="1310567"/>
                </a:lnTo>
                <a:cubicBezTo>
                  <a:pt x="1444933" y="1384860"/>
                  <a:pt x="1384707" y="1445086"/>
                  <a:pt x="1310414" y="1445086"/>
                </a:cubicBezTo>
                <a:cubicBezTo>
                  <a:pt x="1236120" y="1445086"/>
                  <a:pt x="1175894" y="1384860"/>
                  <a:pt x="1175895" y="1310567"/>
                </a:cubicBezTo>
                <a:lnTo>
                  <a:pt x="1175894" y="550805"/>
                </a:lnTo>
                <a:lnTo>
                  <a:pt x="1176924" y="545705"/>
                </a:lnTo>
                <a:lnTo>
                  <a:pt x="1175290" y="545705"/>
                </a:lnTo>
                <a:cubicBezTo>
                  <a:pt x="1169114" y="387989"/>
                  <a:pt x="1176413" y="263949"/>
                  <a:pt x="899147" y="269562"/>
                </a:cubicBezTo>
                <a:lnTo>
                  <a:pt x="899181" y="268204"/>
                </a:lnTo>
                <a:lnTo>
                  <a:pt x="894281" y="269193"/>
                </a:lnTo>
                <a:lnTo>
                  <a:pt x="134519" y="269193"/>
                </a:lnTo>
                <a:cubicBezTo>
                  <a:pt x="60226" y="269193"/>
                  <a:pt x="0" y="208967"/>
                  <a:pt x="0" y="134674"/>
                </a:cubicBezTo>
                <a:cubicBezTo>
                  <a:pt x="0" y="97527"/>
                  <a:pt x="15057" y="63898"/>
                  <a:pt x="39400" y="39554"/>
                </a:cubicBezTo>
                <a:close/>
              </a:path>
            </a:pathLst>
          </a:custGeom>
          <a:gradFill>
            <a:gsLst>
              <a:gs pos="100000">
                <a:schemeClr val="bg1"/>
              </a:gs>
              <a:gs pos="0">
                <a:schemeClr val="bg1">
                  <a:lumMod val="95000"/>
                </a:schemeClr>
              </a:gs>
            </a:gsLst>
            <a:lin ang="2700000" scaled="1"/>
          </a:gradFill>
          <a:ln w="19050">
            <a:gradFill flip="none" rotWithShape="1">
              <a:gsLst>
                <a:gs pos="0">
                  <a:schemeClr val="bg1"/>
                </a:gs>
                <a:gs pos="100000">
                  <a:schemeClr val="bg1">
                    <a:lumMod val="85000"/>
                  </a:schemeClr>
                </a:gs>
              </a:gsLst>
              <a:lin ang="2700000" scaled="1"/>
            </a:gradFill>
          </a:ln>
          <a:effectLst>
            <a:outerShdw blurRad="254000" dist="101600" dir="2700000" algn="tl" rotWithShape="0">
              <a:prstClr val="black">
                <a:alpha val="30000"/>
              </a:prstClr>
            </a:outerShdw>
            <a:softEdge rad="0"/>
          </a:effectLst>
        </p:spPr>
        <p:txBody>
          <a:bodyPr vert="horz" wrap="square" lIns="86698" tIns="43349" rIns="86698" bIns="43349" numCol="1" anchor="t" anchorCtr="0" compatLnSpc="1">
            <a:noAutofit/>
          </a:bodyPr>
          <a:lstStyle/>
          <a:p>
            <a:endParaRPr lang="zh-CN" altLang="en-US" sz="1705">
              <a:solidFill>
                <a:prstClr val="black"/>
              </a:solidFill>
              <a:latin typeface="Arial"/>
              <a:ea typeface="微软雅黑" panose="020b0503020204020204" charset="-122"/>
              <a:sym typeface="Arial"/>
            </a:endParaRPr>
          </a:p>
        </p:txBody>
      </p:sp>
      <p:sp>
        <p:nvSpPr>
          <p:cNvPr id="44" name="任意多边形 27"/>
          <p:cNvSpPr/>
          <p:nvPr/>
        </p:nvSpPr>
        <p:spPr>
          <a:xfrm>
            <a:off x="1521625" y="2609709"/>
            <a:ext cx="2240658" cy="1419155"/>
          </a:xfrm>
          <a:custGeom>
            <a:gdLst>
              <a:gd name="connsiteX0" fmla="*/ 1525272 w 1525272"/>
              <a:gd name="connsiteY0" fmla="*/ 483027 h 966054"/>
              <a:gd name="connsiteX1" fmla="*/ 1258806 w 1525272"/>
              <a:gd name="connsiteY1" fmla="*/ 966054 h 966054"/>
              <a:gd name="connsiteX2" fmla="*/ 0 w 1525272"/>
              <a:gd name="connsiteY2" fmla="*/ 966054 h 966054"/>
              <a:gd name="connsiteX3" fmla="*/ 324547 w 1525272"/>
              <a:gd name="connsiteY3" fmla="*/ 482479 h 966054"/>
              <a:gd name="connsiteX4" fmla="*/ 736 w 1525272"/>
              <a:gd name="connsiteY4" fmla="*/ 0 h 966054"/>
              <a:gd name="connsiteX5" fmla="*/ 1258806 w 1525272"/>
              <a:gd name="connsiteY5" fmla="*/ 0 h 966054"/>
              <a:gd name="connsiteX6" fmla="*/ 1525272 w 1525272"/>
              <a:gd name="connsiteY6" fmla="*/ 483027 h 96605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5272" h="966054">
                <a:moveTo>
                  <a:pt x="1525272" y="483027"/>
                </a:moveTo>
                <a:lnTo>
                  <a:pt x="1258806" y="966054"/>
                </a:lnTo>
                <a:lnTo>
                  <a:pt x="0" y="966054"/>
                </a:lnTo>
                <a:lnTo>
                  <a:pt x="324547" y="482479"/>
                </a:lnTo>
                <a:lnTo>
                  <a:pt x="736" y="0"/>
                </a:lnTo>
                <a:lnTo>
                  <a:pt x="1258806" y="0"/>
                </a:lnTo>
                <a:lnTo>
                  <a:pt x="1525272" y="483027"/>
                </a:lnTo>
                <a:close/>
              </a:path>
            </a:pathLst>
          </a:custGeom>
          <a:solidFill>
            <a:srgbClr val="FFD277"/>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solidFill>
                <a:prstClr val="white"/>
              </a:solidFill>
              <a:latin typeface="Arial"/>
              <a:ea typeface="微软雅黑" panose="020b0503020204020204" charset="-122"/>
              <a:sym typeface="Arial"/>
            </a:endParaRPr>
          </a:p>
        </p:txBody>
      </p:sp>
      <p:sp>
        <p:nvSpPr>
          <p:cNvPr id="45" name="任意多边形 29"/>
          <p:cNvSpPr/>
          <p:nvPr/>
        </p:nvSpPr>
        <p:spPr>
          <a:xfrm rot="2700000">
            <a:off x="1829194" y="2565814"/>
            <a:ext cx="1539925" cy="1540088"/>
          </a:xfrm>
          <a:custGeom>
            <a:gdLst>
              <a:gd name="connsiteX0" fmla="*/ 39400 w 1444932"/>
              <a:gd name="connsiteY0" fmla="*/ 39554 h 1445086"/>
              <a:gd name="connsiteX1" fmla="*/ 134519 w 1444932"/>
              <a:gd name="connsiteY1" fmla="*/ 155 h 1445086"/>
              <a:gd name="connsiteX2" fmla="*/ 894281 w 1444932"/>
              <a:gd name="connsiteY2" fmla="*/ 155 h 1445086"/>
              <a:gd name="connsiteX3" fmla="*/ 905823 w 1444932"/>
              <a:gd name="connsiteY3" fmla="*/ 2485 h 1445086"/>
              <a:gd name="connsiteX4" fmla="*/ 905881 w 1444932"/>
              <a:gd name="connsiteY4" fmla="*/ 154 h 1445086"/>
              <a:gd name="connsiteX5" fmla="*/ 1431928 w 1444932"/>
              <a:gd name="connsiteY5" fmla="*/ 427073 h 1445086"/>
              <a:gd name="connsiteX6" fmla="*/ 1439322 w 1444932"/>
              <a:gd name="connsiteY6" fmla="*/ 523015 h 1445086"/>
              <a:gd name="connsiteX7" fmla="*/ 1444932 w 1444932"/>
              <a:gd name="connsiteY7" fmla="*/ 550805 h 1445086"/>
              <a:gd name="connsiteX8" fmla="*/ 1444932 w 1444932"/>
              <a:gd name="connsiteY8" fmla="*/ 1310567 h 1445086"/>
              <a:gd name="connsiteX9" fmla="*/ 1310414 w 1444932"/>
              <a:gd name="connsiteY9" fmla="*/ 1445086 h 1445086"/>
              <a:gd name="connsiteX10" fmla="*/ 1175895 w 1444932"/>
              <a:gd name="connsiteY10" fmla="*/ 1310567 h 1445086"/>
              <a:gd name="connsiteX11" fmla="*/ 1175894 w 1444932"/>
              <a:gd name="connsiteY11" fmla="*/ 550805 h 1445086"/>
              <a:gd name="connsiteX12" fmla="*/ 1176924 w 1444932"/>
              <a:gd name="connsiteY12" fmla="*/ 545705 h 1445086"/>
              <a:gd name="connsiteX13" fmla="*/ 1175290 w 1444932"/>
              <a:gd name="connsiteY13" fmla="*/ 545705 h 1445086"/>
              <a:gd name="connsiteX14" fmla="*/ 899147 w 1444932"/>
              <a:gd name="connsiteY14" fmla="*/ 269562 h 1445086"/>
              <a:gd name="connsiteX15" fmla="*/ 899181 w 1444932"/>
              <a:gd name="connsiteY15" fmla="*/ 268204 h 1445086"/>
              <a:gd name="connsiteX16" fmla="*/ 894281 w 1444932"/>
              <a:gd name="connsiteY16" fmla="*/ 269193 h 1445086"/>
              <a:gd name="connsiteX17" fmla="*/ 134519 w 1444932"/>
              <a:gd name="connsiteY17" fmla="*/ 269193 h 1445086"/>
              <a:gd name="connsiteX18" fmla="*/ 0 w 1444932"/>
              <a:gd name="connsiteY18" fmla="*/ 134674 h 1445086"/>
              <a:gd name="connsiteX19" fmla="*/ 39400 w 1444932"/>
              <a:gd name="connsiteY19" fmla="*/ 39554 h 144508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44932" h="1445086">
                <a:moveTo>
                  <a:pt x="39400" y="39554"/>
                </a:moveTo>
                <a:cubicBezTo>
                  <a:pt x="63743" y="15211"/>
                  <a:pt x="97373" y="155"/>
                  <a:pt x="134519" y="155"/>
                </a:cubicBezTo>
                <a:lnTo>
                  <a:pt x="894281" y="155"/>
                </a:lnTo>
                <a:lnTo>
                  <a:pt x="905823" y="2485"/>
                </a:lnTo>
                <a:lnTo>
                  <a:pt x="905881" y="154"/>
                </a:lnTo>
                <a:cubicBezTo>
                  <a:pt x="1206440" y="-5740"/>
                  <a:pt x="1389685" y="157248"/>
                  <a:pt x="1431928" y="427073"/>
                </a:cubicBezTo>
                <a:lnTo>
                  <a:pt x="1439322" y="523015"/>
                </a:lnTo>
                <a:lnTo>
                  <a:pt x="1444932" y="550805"/>
                </a:lnTo>
                <a:lnTo>
                  <a:pt x="1444932" y="1310567"/>
                </a:lnTo>
                <a:cubicBezTo>
                  <a:pt x="1444933" y="1384860"/>
                  <a:pt x="1384707" y="1445086"/>
                  <a:pt x="1310414" y="1445086"/>
                </a:cubicBezTo>
                <a:cubicBezTo>
                  <a:pt x="1236120" y="1445086"/>
                  <a:pt x="1175894" y="1384860"/>
                  <a:pt x="1175895" y="1310567"/>
                </a:cubicBezTo>
                <a:lnTo>
                  <a:pt x="1175894" y="550805"/>
                </a:lnTo>
                <a:lnTo>
                  <a:pt x="1176924" y="545705"/>
                </a:lnTo>
                <a:lnTo>
                  <a:pt x="1175290" y="545705"/>
                </a:lnTo>
                <a:cubicBezTo>
                  <a:pt x="1169114" y="387989"/>
                  <a:pt x="1176413" y="263949"/>
                  <a:pt x="899147" y="269562"/>
                </a:cubicBezTo>
                <a:lnTo>
                  <a:pt x="899181" y="268204"/>
                </a:lnTo>
                <a:lnTo>
                  <a:pt x="894281" y="269193"/>
                </a:lnTo>
                <a:lnTo>
                  <a:pt x="134519" y="269193"/>
                </a:lnTo>
                <a:cubicBezTo>
                  <a:pt x="60226" y="269193"/>
                  <a:pt x="0" y="208967"/>
                  <a:pt x="0" y="134674"/>
                </a:cubicBezTo>
                <a:cubicBezTo>
                  <a:pt x="0" y="97527"/>
                  <a:pt x="15057" y="63898"/>
                  <a:pt x="39400" y="39554"/>
                </a:cubicBezTo>
                <a:close/>
              </a:path>
            </a:pathLst>
          </a:custGeom>
          <a:gradFill>
            <a:gsLst>
              <a:gs pos="100000">
                <a:schemeClr val="bg1"/>
              </a:gs>
              <a:gs pos="0">
                <a:schemeClr val="bg1">
                  <a:lumMod val="95000"/>
                </a:schemeClr>
              </a:gs>
            </a:gsLst>
            <a:lin ang="2700000" scaled="1"/>
          </a:gradFill>
          <a:ln w="19050">
            <a:gradFill flip="none" rotWithShape="1">
              <a:gsLst>
                <a:gs pos="0">
                  <a:schemeClr val="bg1"/>
                </a:gs>
                <a:gs pos="100000">
                  <a:schemeClr val="bg1">
                    <a:lumMod val="85000"/>
                  </a:schemeClr>
                </a:gs>
              </a:gsLst>
              <a:lin ang="2700000" scaled="1"/>
            </a:gradFill>
          </a:ln>
          <a:effectLst>
            <a:outerShdw blurRad="254000" dist="101600" dir="2700000" algn="tl" rotWithShape="0">
              <a:prstClr val="black">
                <a:alpha val="30000"/>
              </a:prstClr>
            </a:outerShdw>
            <a:softEdge rad="0"/>
          </a:effectLst>
        </p:spPr>
        <p:txBody>
          <a:bodyPr vert="horz" wrap="square" lIns="86698" tIns="43349" rIns="86698" bIns="43349" numCol="1" anchor="t" anchorCtr="0" compatLnSpc="1">
            <a:noAutofit/>
          </a:bodyPr>
          <a:lstStyle/>
          <a:p>
            <a:endParaRPr lang="zh-CN" altLang="en-US" sz="1705">
              <a:solidFill>
                <a:prstClr val="black"/>
              </a:solidFill>
              <a:latin typeface="Arial"/>
              <a:ea typeface="微软雅黑" panose="020b0503020204020204" charset="-122"/>
              <a:sym typeface="Arial"/>
            </a:endParaRPr>
          </a:p>
        </p:txBody>
      </p:sp>
      <p:sp>
        <p:nvSpPr>
          <p:cNvPr id="46" name="Rectangle 89" descr="e7d195523061f1c0205959036996ad55c215b892a7aac5c0B9ADEF7896FB48F2EF97163A2DE1401E1875DEDC438B7864AD24CA23553DBBBD975DAF4CAD4A2592689FFB6CEE59FFA55B2702D0E5EE29CDDE744B5A58D848E290B0F3363EEEFF85AEACDB2C4783B3CFD20D9E72AC2F528B09A88B84C6E73CDEC5D6CB26D43C2398027A14BE9DBFE415"/>
          <p:cNvSpPr/>
          <p:nvPr/>
        </p:nvSpPr>
        <p:spPr>
          <a:xfrm>
            <a:off x="3763148" y="4478890"/>
            <a:ext cx="2523920" cy="1073785"/>
          </a:xfrm>
          <a:prstGeom prst="rect">
            <a:avLst/>
          </a:prstGeom>
        </p:spPr>
        <p:txBody>
          <a:bodyPr wrap="square">
            <a:spAutoFit/>
          </a:bodyPr>
          <a:lstStyle/>
          <a:p>
            <a:pPr algn="l">
              <a:lnSpc>
                <a:spcPct val="120000"/>
              </a:lnSpc>
            </a:pPr>
            <a:r>
              <a:rPr lang="zh-CN" altLang="en-US" sz="1325">
                <a:solidFill>
                  <a:schemeClr val="bg1"/>
                </a:solidFill>
                <a:sym typeface="+mn-ea"/>
              </a:rPr>
              <a:t>用户可以在投影仪或者计算机上进行演示也可以将演示文稿打印出来制作成胶片以便应用到更广泛</a:t>
            </a:r>
            <a:endParaRPr lang="zh-CN" altLang="en-US" sz="1325">
              <a:solidFill>
                <a:schemeClr val="bg1"/>
              </a:solidFill>
              <a:latin typeface="Arial"/>
              <a:ea typeface="微软雅黑" panose="020b0503020204020204" charset="-122"/>
              <a:sym typeface="+mn-ea"/>
            </a:endParaRPr>
          </a:p>
        </p:txBody>
      </p:sp>
      <p:sp>
        <p:nvSpPr>
          <p:cNvPr id="48" name="Rectangle 89" descr="e7d195523061f1c0205959036996ad55c215b892a7aac5c0B9ADEF7896FB48F2EF97163A2DE1401E1875DEDC438B7864AD24CA23553DBBBD975DAF4CAD4A2592689FFB6CEE59FFA55B2702D0E5EE29CDDE744B5A58D848E290B0F3363EEEFF85AEACDB2C4783B3CFD20D9E72AC2F528B09A88B84C6E73CDEC5D6CB26D43C2398027A14BE9DBFE415"/>
          <p:cNvSpPr/>
          <p:nvPr/>
        </p:nvSpPr>
        <p:spPr>
          <a:xfrm>
            <a:off x="950595" y="1320165"/>
            <a:ext cx="2849245" cy="828040"/>
          </a:xfrm>
          <a:prstGeom prst="rect">
            <a:avLst/>
          </a:prstGeom>
        </p:spPr>
        <p:txBody>
          <a:bodyPr wrap="square">
            <a:spAutoFit/>
          </a:bodyPr>
          <a:lstStyle/>
          <a:p>
            <a:pPr algn="ctr">
              <a:lnSpc>
                <a:spcPct val="120000"/>
              </a:lnSpc>
            </a:pPr>
            <a:r>
              <a:rPr lang="zh-CN" altLang="en-US" sz="1325">
                <a:solidFill>
                  <a:schemeClr val="bg1"/>
                </a:solidFill>
                <a:sym typeface="+mn-ea"/>
              </a:rPr>
              <a:t>用户可以在投影仪或者计算机上进行演示也可以将演示文稿打印出来制作成胶片以便应用到更广泛</a:t>
            </a:r>
            <a:endParaRPr lang="zh-CN" altLang="en-US" sz="1325">
              <a:solidFill>
                <a:schemeClr val="bg1"/>
              </a:solidFill>
              <a:latin typeface="Arial"/>
              <a:ea typeface="微软雅黑" panose="020b0503020204020204" charset="-122"/>
              <a:sym typeface="+mn-ea"/>
            </a:endParaRPr>
          </a:p>
        </p:txBody>
      </p:sp>
      <p:sp>
        <p:nvSpPr>
          <p:cNvPr id="50" name="Rectangle 89" descr="e7d195523061f1c0205959036996ad55c215b892a7aac5c0B9ADEF7896FB48F2EF97163A2DE1401E1875DEDC438B7864AD24CA23553DBBBD975DAF4CAD4A2592689FFB6CEE59FFA55B2702D0E5EE29CDDE744B5A58D848E290B0F3363EEEFF85AEACDB2C4783B3CFD20D9E72AC2F528B09A88B84C6E73CDEC5D6CB26D43C2398027A14BE9DBFE415"/>
          <p:cNvSpPr/>
          <p:nvPr/>
        </p:nvSpPr>
        <p:spPr>
          <a:xfrm>
            <a:off x="8310319" y="4478890"/>
            <a:ext cx="2523920" cy="1073785"/>
          </a:xfrm>
          <a:prstGeom prst="rect">
            <a:avLst/>
          </a:prstGeom>
        </p:spPr>
        <p:txBody>
          <a:bodyPr wrap="square">
            <a:spAutoFit/>
          </a:bodyPr>
          <a:lstStyle/>
          <a:p>
            <a:pPr algn="l">
              <a:lnSpc>
                <a:spcPct val="120000"/>
              </a:lnSpc>
            </a:pPr>
            <a:r>
              <a:rPr lang="zh-CN" altLang="en-US" sz="1325">
                <a:solidFill>
                  <a:schemeClr val="bg1"/>
                </a:solidFill>
                <a:sym typeface="+mn-ea"/>
              </a:rPr>
              <a:t>用户可以在投影仪或者计算机上进行演示也可以将演示文稿打印出来制作成胶片以便应用到更广泛</a:t>
            </a:r>
            <a:endParaRPr lang="zh-CN" altLang="en-US" sz="1325">
              <a:solidFill>
                <a:schemeClr val="bg1"/>
              </a:solidFill>
              <a:latin typeface="Arial"/>
              <a:ea typeface="微软雅黑" panose="020b0503020204020204" charset="-122"/>
              <a:sym typeface="+mn-ea"/>
            </a:endParaRPr>
          </a:p>
        </p:txBody>
      </p:sp>
      <p:sp>
        <p:nvSpPr>
          <p:cNvPr id="52" name="Rectangle 89" descr="e7d195523061f1c0205959036996ad55c215b892a7aac5c0B9ADEF7896FB48F2EF97163A2DE1401E1875DEDC438B7864AD24CA23553DBBBD975DAF4CAD4A2592689FFB6CEE59FFA55B2702D0E5EE29CDDE744B5A58D848E290B0F3363EEEFF85AEACDB2C4783B3CFD20D9E72AC2F528B09A88B84C6E73CDEC5D6CB26D43C2398027A14BE9DBFE415"/>
          <p:cNvSpPr/>
          <p:nvPr/>
        </p:nvSpPr>
        <p:spPr>
          <a:xfrm>
            <a:off x="5176520" y="1303655"/>
            <a:ext cx="2729230" cy="828040"/>
          </a:xfrm>
          <a:prstGeom prst="rect">
            <a:avLst/>
          </a:prstGeom>
        </p:spPr>
        <p:txBody>
          <a:bodyPr wrap="square">
            <a:spAutoFit/>
          </a:bodyPr>
          <a:lstStyle/>
          <a:p>
            <a:pPr algn="ctr">
              <a:lnSpc>
                <a:spcPct val="120000"/>
              </a:lnSpc>
            </a:pPr>
            <a:r>
              <a:rPr lang="zh-CN" altLang="en-US" sz="1325">
                <a:solidFill>
                  <a:schemeClr val="bg1"/>
                </a:solidFill>
                <a:sym typeface="+mn-ea"/>
              </a:rPr>
              <a:t>用户可以在投影仪或者计算机上进行演示也可以将演示文稿打印出来制作成胶片以便应用到更广泛</a:t>
            </a:r>
            <a:endParaRPr lang="zh-CN" altLang="en-US" sz="1325">
              <a:solidFill>
                <a:schemeClr val="bg1"/>
              </a:solidFill>
              <a:latin typeface="Arial"/>
              <a:ea typeface="微软雅黑" panose="020b0503020204020204" charset="-122"/>
              <a:sym typeface="+mn-ea"/>
            </a:endParaRPr>
          </a:p>
        </p:txBody>
      </p:sp>
      <p:sp>
        <p:nvSpPr>
          <p:cNvPr id="59" name="矩形 58"/>
          <p:cNvSpPr/>
          <p:nvPr/>
        </p:nvSpPr>
        <p:spPr>
          <a:xfrm>
            <a:off x="2255929" y="3095860"/>
            <a:ext cx="586803" cy="441960"/>
          </a:xfrm>
          <a:prstGeom prst="rect">
            <a:avLst/>
          </a:prstGeom>
        </p:spPr>
        <p:txBody>
          <a:bodyPr wrap="square">
            <a:spAutoFit/>
          </a:bodyPr>
          <a:lstStyle/>
          <a:p>
            <a:pPr algn="ctr"/>
            <a:r>
              <a:rPr lang="en-US" altLang="zh-CN" sz="2275">
                <a:solidFill>
                  <a:schemeClr val="bg1"/>
                </a:solidFill>
                <a:latin typeface="Arial"/>
                <a:ea typeface="微软雅黑" panose="020b0503020204020204" charset="-122"/>
                <a:cs typeface="Open Sans" panose="020b0606030504020204" pitchFamily="34" charset="0"/>
                <a:sym typeface="Arial"/>
              </a:rPr>
              <a:t>01</a:t>
            </a:r>
            <a:endParaRPr lang="zh-CN" altLang="en-US" sz="2275">
              <a:solidFill>
                <a:schemeClr val="bg1"/>
              </a:solidFill>
              <a:latin typeface="Arial"/>
              <a:ea typeface="微软雅黑" panose="020b0503020204020204" charset="-122"/>
              <a:cs typeface="Open Sans" panose="020b0606030504020204" pitchFamily="34" charset="0"/>
              <a:sym typeface="Arial"/>
            </a:endParaRPr>
          </a:p>
        </p:txBody>
      </p:sp>
      <p:sp>
        <p:nvSpPr>
          <p:cNvPr id="61" name="矩形 60"/>
          <p:cNvSpPr/>
          <p:nvPr/>
        </p:nvSpPr>
        <p:spPr>
          <a:xfrm>
            <a:off x="4491392" y="3095860"/>
            <a:ext cx="586803" cy="441960"/>
          </a:xfrm>
          <a:prstGeom prst="rect">
            <a:avLst/>
          </a:prstGeom>
        </p:spPr>
        <p:txBody>
          <a:bodyPr wrap="square">
            <a:spAutoFit/>
          </a:bodyPr>
          <a:lstStyle/>
          <a:p>
            <a:pPr algn="ctr"/>
            <a:r>
              <a:rPr lang="en-US" altLang="zh-CN" sz="2275">
                <a:solidFill>
                  <a:schemeClr val="bg1"/>
                </a:solidFill>
                <a:latin typeface="Arial"/>
                <a:ea typeface="微软雅黑" panose="020b0503020204020204" charset="-122"/>
                <a:cs typeface="Open Sans" panose="020b0606030504020204" pitchFamily="34" charset="0"/>
                <a:sym typeface="Arial"/>
              </a:rPr>
              <a:t>02</a:t>
            </a:r>
            <a:endParaRPr lang="zh-CN" altLang="en-US" sz="2275">
              <a:solidFill>
                <a:schemeClr val="bg1"/>
              </a:solidFill>
              <a:latin typeface="Arial"/>
              <a:ea typeface="微软雅黑" panose="020b0503020204020204" charset="-122"/>
              <a:cs typeface="Open Sans" panose="020b0606030504020204" pitchFamily="34" charset="0"/>
              <a:sym typeface="Arial"/>
            </a:endParaRPr>
          </a:p>
        </p:txBody>
      </p:sp>
      <p:sp>
        <p:nvSpPr>
          <p:cNvPr id="64" name="矩形 63"/>
          <p:cNvSpPr/>
          <p:nvPr/>
        </p:nvSpPr>
        <p:spPr>
          <a:xfrm>
            <a:off x="6762752" y="3107327"/>
            <a:ext cx="586803" cy="441960"/>
          </a:xfrm>
          <a:prstGeom prst="rect">
            <a:avLst/>
          </a:prstGeom>
        </p:spPr>
        <p:txBody>
          <a:bodyPr wrap="square">
            <a:spAutoFit/>
          </a:bodyPr>
          <a:lstStyle/>
          <a:p>
            <a:pPr algn="ctr"/>
            <a:r>
              <a:rPr lang="en-US" altLang="zh-CN" sz="2275">
                <a:solidFill>
                  <a:schemeClr val="bg1"/>
                </a:solidFill>
                <a:latin typeface="Arial"/>
                <a:ea typeface="微软雅黑" panose="020b0503020204020204" charset="-122"/>
                <a:cs typeface="Open Sans" panose="020b0606030504020204" pitchFamily="34" charset="0"/>
                <a:sym typeface="Arial"/>
              </a:rPr>
              <a:t>03</a:t>
            </a:r>
            <a:endParaRPr lang="zh-CN" altLang="en-US" sz="2275">
              <a:solidFill>
                <a:schemeClr val="bg1"/>
              </a:solidFill>
              <a:latin typeface="Arial"/>
              <a:ea typeface="微软雅黑" panose="020b0503020204020204" charset="-122"/>
              <a:cs typeface="Open Sans" panose="020b0606030504020204" pitchFamily="34" charset="0"/>
              <a:sym typeface="Arial"/>
            </a:endParaRPr>
          </a:p>
        </p:txBody>
      </p:sp>
      <p:sp>
        <p:nvSpPr>
          <p:cNvPr id="66" name="矩形 65"/>
          <p:cNvSpPr/>
          <p:nvPr/>
        </p:nvSpPr>
        <p:spPr>
          <a:xfrm>
            <a:off x="9034371" y="3116699"/>
            <a:ext cx="586803" cy="441960"/>
          </a:xfrm>
          <a:prstGeom prst="rect">
            <a:avLst/>
          </a:prstGeom>
        </p:spPr>
        <p:txBody>
          <a:bodyPr wrap="square">
            <a:spAutoFit/>
          </a:bodyPr>
          <a:lstStyle/>
          <a:p>
            <a:pPr algn="ctr"/>
            <a:r>
              <a:rPr lang="en-US" altLang="zh-CN" sz="2275">
                <a:solidFill>
                  <a:schemeClr val="bg1"/>
                </a:solidFill>
                <a:latin typeface="Arial"/>
                <a:ea typeface="微软雅黑" panose="020b0503020204020204" charset="-122"/>
                <a:cs typeface="Open Sans" panose="020b0606030504020204" pitchFamily="34" charset="0"/>
                <a:sym typeface="Arial"/>
              </a:rPr>
              <a:t>04</a:t>
            </a:r>
            <a:endParaRPr lang="zh-CN" altLang="en-US" sz="2275">
              <a:solidFill>
                <a:schemeClr val="bg1"/>
              </a:solidFill>
              <a:latin typeface="Arial"/>
              <a:ea typeface="微软雅黑" panose="020b0503020204020204" charset="-122"/>
              <a:cs typeface="Open Sans" panose="020b0606030504020204" pitchFamily="34" charset="0"/>
              <a:sym typeface="Arial"/>
            </a:endParaRPr>
          </a:p>
        </p:txBody>
      </p:sp>
      <p:grpSp>
        <p:nvGrpSpPr>
          <p:cNvPr id="2" name="组合 1"/>
          <p:cNvGrpSpPr/>
          <p:nvPr/>
        </p:nvGrpSpPr>
        <p:grpSpPr>
          <a:xfrm>
            <a:off x="4442460" y="231140"/>
            <a:ext cx="3276600" cy="738505"/>
            <a:chOff x="6996" y="364"/>
            <a:chExt cx="5160" cy="1163"/>
          </a:xfrm>
        </p:grpSpPr>
        <p:sp>
          <p:nvSpPr>
            <p:cNvPr id="30" name="TextBox 8"/>
            <p:cNvSpPr txBox="1"/>
            <p:nvPr/>
          </p:nvSpPr>
          <p:spPr>
            <a:xfrm>
              <a:off x="6996" y="364"/>
              <a:ext cx="5161" cy="827"/>
            </a:xfrm>
            <a:prstGeom prst="rect">
              <a:avLst/>
            </a:prstGeom>
            <a:noFill/>
          </p:spPr>
          <p:txBody>
            <a:bodyPr wrap="square" lIns="0" tIns="0" rIns="0" bIns="0" rtlCol="0" anchor="ctr">
              <a:spAutoFit/>
            </a:bodyPr>
            <a:lstStyle/>
            <a:p>
              <a:pPr algn="ctr"/>
              <a:r>
                <a:rPr lang="zh-CN" altLang="en-US" sz="3415">
                  <a:solidFill>
                    <a:schemeClr val="bg1"/>
                  </a:solidFill>
                  <a:latin typeface="Arial" panose="020b0604020202020204" pitchFamily="34" charset="0"/>
                  <a:ea typeface="微软雅黑" panose="020b0503020204020204" charset="-122"/>
                  <a:sym typeface="Arial" panose="020b0604020202020204" pitchFamily="34" charset="0"/>
                </a:rPr>
                <a:t>点击输入标题</a:t>
              </a:r>
              <a:endParaRPr lang="zh-CN" altLang="en-US" sz="3415">
                <a:solidFill>
                  <a:schemeClr val="bg1"/>
                </a:solidFill>
                <a:latin typeface="Arial" panose="020b0604020202020204" pitchFamily="34" charset="0"/>
                <a:ea typeface="微软雅黑" panose="020b0503020204020204" charset="-122"/>
                <a:sym typeface="Arial" panose="020b0604020202020204" pitchFamily="34" charset="0"/>
              </a:endParaRPr>
            </a:p>
          </p:txBody>
        </p:sp>
        <p:sp>
          <p:nvSpPr>
            <p:cNvPr id="31" name="TextBox 8"/>
            <p:cNvSpPr txBox="1"/>
            <p:nvPr/>
          </p:nvSpPr>
          <p:spPr>
            <a:xfrm>
              <a:off x="7875" y="1275"/>
              <a:ext cx="3451" cy="253"/>
            </a:xfrm>
            <a:prstGeom prst="rect">
              <a:avLst/>
            </a:prstGeom>
            <a:noFill/>
          </p:spPr>
          <p:txBody>
            <a:bodyPr wrap="square" lIns="0" tIns="0" rIns="0" bIns="0" rtlCol="0" anchor="ctr">
              <a:spAutoFit/>
            </a:bodyPr>
            <a:lstStyle/>
            <a:p>
              <a:pPr algn="ctr"/>
              <a:r>
                <a:rPr lang="en-US" altLang="zh-CN" sz="1045">
                  <a:solidFill>
                    <a:schemeClr val="bg1"/>
                  </a:solidFill>
                  <a:latin typeface="Arial" panose="020b0604020202020204" pitchFamily="34" charset="0"/>
                  <a:ea typeface="微软雅黑" panose="020b0503020204020204" charset="-122"/>
                  <a:sym typeface="Arial" panose="020b0604020202020204" pitchFamily="34" charset="0"/>
                </a:rPr>
                <a:t>CLICK TO ADD CAPTION TEXT</a:t>
              </a:r>
              <a:endParaRPr lang="en-US" altLang="zh-CN" sz="1045">
                <a:solidFill>
                  <a:schemeClr val="bg1"/>
                </a:solidFill>
                <a:latin typeface="Arial" panose="020b0604020202020204" pitchFamily="34" charset="0"/>
                <a:ea typeface="微软雅黑" panose="020b0503020204020204" charset="-122"/>
                <a:sym typeface="Arial" panose="020b0604020202020204" pitchFamily="34" charset="0"/>
              </a:endParaRPr>
            </a:p>
          </p:txBody>
        </p:sp>
      </p:grpSp>
    </p:spTree>
  </p:cSld>
  <p:clrMapOvr>
    <a:masterClrMapping/>
  </p:clrMapOvr>
  <mc:AlternateContent>
    <mc:Choice xmlns:p14="http://schemas.microsoft.com/office/powerpoint/2010/main" Requires="p14">
      <p:transition spd="slow" advClick="0" advTm="0" p14:dur="1250">
        <p14:flip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8" fill="hold" grpId="0" nodeType="withEffect">
                                  <p:stCondLst>
                                    <p:cond delay="200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1000" fill="hold"/>
                                        <p:tgtEl>
                                          <p:spTgt spid="38"/>
                                        </p:tgtEl>
                                        <p:attrNameLst>
                                          <p:attrName>ppt_x</p:attrName>
                                        </p:attrNameLst>
                                      </p:cBhvr>
                                      <p:tavLst>
                                        <p:tav tm="0">
                                          <p:val>
                                            <p:strVal val="0-#ppt_w/2"/>
                                          </p:val>
                                        </p:tav>
                                        <p:tav tm="100000">
                                          <p:val>
                                            <p:strVal val="#ppt_x"/>
                                          </p:val>
                                        </p:tav>
                                      </p:tavLst>
                                    </p:anim>
                                    <p:anim calcmode="lin" valueType="num">
                                      <p:cBhvr additive="base">
                                        <p:cTn id="8" dur="1000" fill="hold"/>
                                        <p:tgtEl>
                                          <p:spTgt spid="3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200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1000" fill="hold"/>
                                        <p:tgtEl>
                                          <p:spTgt spid="40"/>
                                        </p:tgtEl>
                                        <p:attrNameLst>
                                          <p:attrName>ppt_x</p:attrName>
                                        </p:attrNameLst>
                                      </p:cBhvr>
                                      <p:tavLst>
                                        <p:tav tm="0">
                                          <p:val>
                                            <p:strVal val="0-#ppt_w/2"/>
                                          </p:val>
                                        </p:tav>
                                        <p:tav tm="100000">
                                          <p:val>
                                            <p:strVal val="#ppt_x"/>
                                          </p:val>
                                        </p:tav>
                                      </p:tavLst>
                                    </p:anim>
                                    <p:anim calcmode="lin" valueType="num">
                                      <p:cBhvr additive="base">
                                        <p:cTn id="12" dur="1000" fill="hold"/>
                                        <p:tgtEl>
                                          <p:spTgt spid="40"/>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2000"/>
                                  </p:stCondLst>
                                  <p:childTnLst>
                                    <p:set>
                                      <p:cBhvr>
                                        <p:cTn id="14" dur="1" fill="hold">
                                          <p:stCondLst>
                                            <p:cond delay="0"/>
                                          </p:stCondLst>
                                        </p:cTn>
                                        <p:tgtEl>
                                          <p:spTgt spid="42"/>
                                        </p:tgtEl>
                                        <p:attrNameLst>
                                          <p:attrName>style.visibility</p:attrName>
                                        </p:attrNameLst>
                                      </p:cBhvr>
                                      <p:to>
                                        <p:strVal val="visible"/>
                                      </p:to>
                                    </p:set>
                                    <p:anim calcmode="lin" valueType="num">
                                      <p:cBhvr additive="base">
                                        <p:cTn id="15" dur="1000" fill="hold"/>
                                        <p:tgtEl>
                                          <p:spTgt spid="42"/>
                                        </p:tgtEl>
                                        <p:attrNameLst>
                                          <p:attrName>ppt_x</p:attrName>
                                        </p:attrNameLst>
                                      </p:cBhvr>
                                      <p:tavLst>
                                        <p:tav tm="0">
                                          <p:val>
                                            <p:strVal val="0-#ppt_w/2"/>
                                          </p:val>
                                        </p:tav>
                                        <p:tav tm="100000">
                                          <p:val>
                                            <p:strVal val="#ppt_x"/>
                                          </p:val>
                                        </p:tav>
                                      </p:tavLst>
                                    </p:anim>
                                    <p:anim calcmode="lin" valueType="num">
                                      <p:cBhvr additive="base">
                                        <p:cTn id="16" dur="1000" fill="hold"/>
                                        <p:tgtEl>
                                          <p:spTgt spid="4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2000"/>
                                  </p:stCondLst>
                                  <p:childTnLst>
                                    <p:set>
                                      <p:cBhvr>
                                        <p:cTn id="18" dur="1" fill="hold">
                                          <p:stCondLst>
                                            <p:cond delay="0"/>
                                          </p:stCondLst>
                                        </p:cTn>
                                        <p:tgtEl>
                                          <p:spTgt spid="44"/>
                                        </p:tgtEl>
                                        <p:attrNameLst>
                                          <p:attrName>style.visibility</p:attrName>
                                        </p:attrNameLst>
                                      </p:cBhvr>
                                      <p:to>
                                        <p:strVal val="visible"/>
                                      </p:to>
                                    </p:set>
                                    <p:anim calcmode="lin" valueType="num">
                                      <p:cBhvr additive="base">
                                        <p:cTn id="19" dur="1000" fill="hold"/>
                                        <p:tgtEl>
                                          <p:spTgt spid="44"/>
                                        </p:tgtEl>
                                        <p:attrNameLst>
                                          <p:attrName>ppt_x</p:attrName>
                                        </p:attrNameLst>
                                      </p:cBhvr>
                                      <p:tavLst>
                                        <p:tav tm="0">
                                          <p:val>
                                            <p:strVal val="0-#ppt_w/2"/>
                                          </p:val>
                                        </p:tav>
                                        <p:tav tm="100000">
                                          <p:val>
                                            <p:strVal val="#ppt_x"/>
                                          </p:val>
                                        </p:tav>
                                      </p:tavLst>
                                    </p:anim>
                                    <p:anim calcmode="lin" valueType="num">
                                      <p:cBhvr additive="base">
                                        <p:cTn id="20" dur="1000" fill="hold"/>
                                        <p:tgtEl>
                                          <p:spTgt spid="44"/>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2250"/>
                                  </p:stCondLst>
                                  <p:childTnLst>
                                    <p:set>
                                      <p:cBhvr>
                                        <p:cTn id="22" dur="1" fill="hold">
                                          <p:stCondLst>
                                            <p:cond delay="0"/>
                                          </p:stCondLst>
                                        </p:cTn>
                                        <p:tgtEl>
                                          <p:spTgt spid="39"/>
                                        </p:tgtEl>
                                        <p:attrNameLst>
                                          <p:attrName>style.visibility</p:attrName>
                                        </p:attrNameLst>
                                      </p:cBhvr>
                                      <p:to>
                                        <p:strVal val="visible"/>
                                      </p:to>
                                    </p:set>
                                    <p:anim calcmode="lin" valueType="num">
                                      <p:cBhvr additive="base">
                                        <p:cTn id="23" dur="1000" fill="hold"/>
                                        <p:tgtEl>
                                          <p:spTgt spid="39"/>
                                        </p:tgtEl>
                                        <p:attrNameLst>
                                          <p:attrName>ppt_x</p:attrName>
                                        </p:attrNameLst>
                                      </p:cBhvr>
                                      <p:tavLst>
                                        <p:tav tm="0">
                                          <p:val>
                                            <p:strVal val="0-#ppt_w/2"/>
                                          </p:val>
                                        </p:tav>
                                        <p:tav tm="100000">
                                          <p:val>
                                            <p:strVal val="#ppt_x"/>
                                          </p:val>
                                        </p:tav>
                                      </p:tavLst>
                                    </p:anim>
                                    <p:anim calcmode="lin" valueType="num">
                                      <p:cBhvr additive="base">
                                        <p:cTn id="24" dur="1000" fill="hold"/>
                                        <p:tgtEl>
                                          <p:spTgt spid="39"/>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2250"/>
                                  </p:stCondLst>
                                  <p:childTnLst>
                                    <p:set>
                                      <p:cBhvr>
                                        <p:cTn id="26" dur="1" fill="hold">
                                          <p:stCondLst>
                                            <p:cond delay="0"/>
                                          </p:stCondLst>
                                        </p:cTn>
                                        <p:tgtEl>
                                          <p:spTgt spid="41"/>
                                        </p:tgtEl>
                                        <p:attrNameLst>
                                          <p:attrName>style.visibility</p:attrName>
                                        </p:attrNameLst>
                                      </p:cBhvr>
                                      <p:to>
                                        <p:strVal val="visible"/>
                                      </p:to>
                                    </p:set>
                                    <p:anim calcmode="lin" valueType="num">
                                      <p:cBhvr additive="base">
                                        <p:cTn id="27" dur="1000" fill="hold"/>
                                        <p:tgtEl>
                                          <p:spTgt spid="41"/>
                                        </p:tgtEl>
                                        <p:attrNameLst>
                                          <p:attrName>ppt_x</p:attrName>
                                        </p:attrNameLst>
                                      </p:cBhvr>
                                      <p:tavLst>
                                        <p:tav tm="0">
                                          <p:val>
                                            <p:strVal val="0-#ppt_w/2"/>
                                          </p:val>
                                        </p:tav>
                                        <p:tav tm="100000">
                                          <p:val>
                                            <p:strVal val="#ppt_x"/>
                                          </p:val>
                                        </p:tav>
                                      </p:tavLst>
                                    </p:anim>
                                    <p:anim calcmode="lin" valueType="num">
                                      <p:cBhvr additive="base">
                                        <p:cTn id="28" dur="1000" fill="hold"/>
                                        <p:tgtEl>
                                          <p:spTgt spid="41"/>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2250"/>
                                  </p:stCondLst>
                                  <p:childTnLst>
                                    <p:set>
                                      <p:cBhvr>
                                        <p:cTn id="30" dur="1" fill="hold">
                                          <p:stCondLst>
                                            <p:cond delay="0"/>
                                          </p:stCondLst>
                                        </p:cTn>
                                        <p:tgtEl>
                                          <p:spTgt spid="43"/>
                                        </p:tgtEl>
                                        <p:attrNameLst>
                                          <p:attrName>style.visibility</p:attrName>
                                        </p:attrNameLst>
                                      </p:cBhvr>
                                      <p:to>
                                        <p:strVal val="visible"/>
                                      </p:to>
                                    </p:set>
                                    <p:anim calcmode="lin" valueType="num">
                                      <p:cBhvr additive="base">
                                        <p:cTn id="31" dur="1000" fill="hold"/>
                                        <p:tgtEl>
                                          <p:spTgt spid="43"/>
                                        </p:tgtEl>
                                        <p:attrNameLst>
                                          <p:attrName>ppt_x</p:attrName>
                                        </p:attrNameLst>
                                      </p:cBhvr>
                                      <p:tavLst>
                                        <p:tav tm="0">
                                          <p:val>
                                            <p:strVal val="0-#ppt_w/2"/>
                                          </p:val>
                                        </p:tav>
                                        <p:tav tm="100000">
                                          <p:val>
                                            <p:strVal val="#ppt_x"/>
                                          </p:val>
                                        </p:tav>
                                      </p:tavLst>
                                    </p:anim>
                                    <p:anim calcmode="lin" valueType="num">
                                      <p:cBhvr additive="base">
                                        <p:cTn id="32" dur="1000" fill="hold"/>
                                        <p:tgtEl>
                                          <p:spTgt spid="43"/>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2250"/>
                                  </p:stCondLst>
                                  <p:childTnLst>
                                    <p:set>
                                      <p:cBhvr>
                                        <p:cTn id="34" dur="1" fill="hold">
                                          <p:stCondLst>
                                            <p:cond delay="0"/>
                                          </p:stCondLst>
                                        </p:cTn>
                                        <p:tgtEl>
                                          <p:spTgt spid="45"/>
                                        </p:tgtEl>
                                        <p:attrNameLst>
                                          <p:attrName>style.visibility</p:attrName>
                                        </p:attrNameLst>
                                      </p:cBhvr>
                                      <p:to>
                                        <p:strVal val="visible"/>
                                      </p:to>
                                    </p:set>
                                    <p:anim calcmode="lin" valueType="num">
                                      <p:cBhvr additive="base">
                                        <p:cTn id="35" dur="1000" fill="hold"/>
                                        <p:tgtEl>
                                          <p:spTgt spid="45"/>
                                        </p:tgtEl>
                                        <p:attrNameLst>
                                          <p:attrName>ppt_x</p:attrName>
                                        </p:attrNameLst>
                                      </p:cBhvr>
                                      <p:tavLst>
                                        <p:tav tm="0">
                                          <p:val>
                                            <p:strVal val="0-#ppt_w/2"/>
                                          </p:val>
                                        </p:tav>
                                        <p:tav tm="100000">
                                          <p:val>
                                            <p:strVal val="#ppt_x"/>
                                          </p:val>
                                        </p:tav>
                                      </p:tavLst>
                                    </p:anim>
                                    <p:anim calcmode="lin" valueType="num">
                                      <p:cBhvr additive="base">
                                        <p:cTn id="36" dur="1000" fill="hold"/>
                                        <p:tgtEl>
                                          <p:spTgt spid="45"/>
                                        </p:tgtEl>
                                        <p:attrNameLst>
                                          <p:attrName>ppt_y</p:attrName>
                                        </p:attrNameLst>
                                      </p:cBhvr>
                                      <p:tavLst>
                                        <p:tav tm="0">
                                          <p:val>
                                            <p:strVal val="#ppt_y"/>
                                          </p:val>
                                        </p:tav>
                                        <p:tav tm="100000">
                                          <p:val>
                                            <p:strVal val="#ppt_y"/>
                                          </p:val>
                                        </p:tav>
                                      </p:tavLst>
                                    </p:anim>
                                  </p:childTnLst>
                                </p:cTn>
                              </p:par>
                              <p:par>
                                <p:cTn id="37" presetID="53" presetClass="entr" presetSubtype="16" fill="hold" grpId="0" nodeType="withEffect">
                                  <p:stCondLst>
                                    <p:cond delay="2750"/>
                                  </p:stCondLst>
                                  <p:childTnLst>
                                    <p:set>
                                      <p:cBhvr>
                                        <p:cTn id="38" dur="1" fill="hold">
                                          <p:stCondLst>
                                            <p:cond delay="0"/>
                                          </p:stCondLst>
                                        </p:cTn>
                                        <p:tgtEl>
                                          <p:spTgt spid="59"/>
                                        </p:tgtEl>
                                        <p:attrNameLst>
                                          <p:attrName>style.visibility</p:attrName>
                                        </p:attrNameLst>
                                      </p:cBhvr>
                                      <p:to>
                                        <p:strVal val="visible"/>
                                      </p:to>
                                    </p:set>
                                    <p:anim calcmode="lin" valueType="num">
                                      <p:cBhvr>
                                        <p:cTn id="39" dur="500" fill="hold"/>
                                        <p:tgtEl>
                                          <p:spTgt spid="59"/>
                                        </p:tgtEl>
                                        <p:attrNameLst>
                                          <p:attrName>ppt_w</p:attrName>
                                        </p:attrNameLst>
                                      </p:cBhvr>
                                      <p:tavLst>
                                        <p:tav tm="0">
                                          <p:val>
                                            <p:fltVal val="0"/>
                                          </p:val>
                                        </p:tav>
                                        <p:tav tm="100000">
                                          <p:val>
                                            <p:strVal val="#ppt_w"/>
                                          </p:val>
                                        </p:tav>
                                      </p:tavLst>
                                    </p:anim>
                                    <p:anim calcmode="lin" valueType="num">
                                      <p:cBhvr>
                                        <p:cTn id="40" dur="500" fill="hold"/>
                                        <p:tgtEl>
                                          <p:spTgt spid="59"/>
                                        </p:tgtEl>
                                        <p:attrNameLst>
                                          <p:attrName>ppt_h</p:attrName>
                                        </p:attrNameLst>
                                      </p:cBhvr>
                                      <p:tavLst>
                                        <p:tav tm="0">
                                          <p:val>
                                            <p:fltVal val="0"/>
                                          </p:val>
                                        </p:tav>
                                        <p:tav tm="100000">
                                          <p:val>
                                            <p:strVal val="#ppt_h"/>
                                          </p:val>
                                        </p:tav>
                                      </p:tavLst>
                                    </p:anim>
                                    <p:animEffect transition="in" filter="fade">
                                      <p:cBhvr>
                                        <p:cTn id="41" dur="500"/>
                                        <p:tgtEl>
                                          <p:spTgt spid="59"/>
                                        </p:tgtEl>
                                      </p:cBhvr>
                                    </p:animEffect>
                                  </p:childTnLst>
                                </p:cTn>
                              </p:par>
                              <p:par>
                                <p:cTn id="42" presetID="53" presetClass="entr" presetSubtype="16" fill="hold" grpId="0" nodeType="withEffect">
                                  <p:stCondLst>
                                    <p:cond delay="2750"/>
                                  </p:stCondLst>
                                  <p:childTnLst>
                                    <p:set>
                                      <p:cBhvr>
                                        <p:cTn id="43" dur="1" fill="hold">
                                          <p:stCondLst>
                                            <p:cond delay="0"/>
                                          </p:stCondLst>
                                        </p:cTn>
                                        <p:tgtEl>
                                          <p:spTgt spid="61"/>
                                        </p:tgtEl>
                                        <p:attrNameLst>
                                          <p:attrName>style.visibility</p:attrName>
                                        </p:attrNameLst>
                                      </p:cBhvr>
                                      <p:to>
                                        <p:strVal val="visible"/>
                                      </p:to>
                                    </p:set>
                                    <p:anim calcmode="lin" valueType="num">
                                      <p:cBhvr>
                                        <p:cTn id="44" dur="500" fill="hold"/>
                                        <p:tgtEl>
                                          <p:spTgt spid="61"/>
                                        </p:tgtEl>
                                        <p:attrNameLst>
                                          <p:attrName>ppt_w</p:attrName>
                                        </p:attrNameLst>
                                      </p:cBhvr>
                                      <p:tavLst>
                                        <p:tav tm="0">
                                          <p:val>
                                            <p:fltVal val="0"/>
                                          </p:val>
                                        </p:tav>
                                        <p:tav tm="100000">
                                          <p:val>
                                            <p:strVal val="#ppt_w"/>
                                          </p:val>
                                        </p:tav>
                                      </p:tavLst>
                                    </p:anim>
                                    <p:anim calcmode="lin" valueType="num">
                                      <p:cBhvr>
                                        <p:cTn id="45" dur="500" fill="hold"/>
                                        <p:tgtEl>
                                          <p:spTgt spid="61"/>
                                        </p:tgtEl>
                                        <p:attrNameLst>
                                          <p:attrName>ppt_h</p:attrName>
                                        </p:attrNameLst>
                                      </p:cBhvr>
                                      <p:tavLst>
                                        <p:tav tm="0">
                                          <p:val>
                                            <p:fltVal val="0"/>
                                          </p:val>
                                        </p:tav>
                                        <p:tav tm="100000">
                                          <p:val>
                                            <p:strVal val="#ppt_h"/>
                                          </p:val>
                                        </p:tav>
                                      </p:tavLst>
                                    </p:anim>
                                    <p:animEffect transition="in" filter="fade">
                                      <p:cBhvr>
                                        <p:cTn id="46" dur="500"/>
                                        <p:tgtEl>
                                          <p:spTgt spid="61"/>
                                        </p:tgtEl>
                                      </p:cBhvr>
                                    </p:animEffect>
                                  </p:childTnLst>
                                </p:cTn>
                              </p:par>
                              <p:par>
                                <p:cTn id="47" presetID="53" presetClass="entr" presetSubtype="16" fill="hold" grpId="0" nodeType="withEffect">
                                  <p:stCondLst>
                                    <p:cond delay="2750"/>
                                  </p:stCondLst>
                                  <p:childTnLst>
                                    <p:set>
                                      <p:cBhvr>
                                        <p:cTn id="48" dur="1" fill="hold">
                                          <p:stCondLst>
                                            <p:cond delay="0"/>
                                          </p:stCondLst>
                                        </p:cTn>
                                        <p:tgtEl>
                                          <p:spTgt spid="64"/>
                                        </p:tgtEl>
                                        <p:attrNameLst>
                                          <p:attrName>style.visibility</p:attrName>
                                        </p:attrNameLst>
                                      </p:cBhvr>
                                      <p:to>
                                        <p:strVal val="visible"/>
                                      </p:to>
                                    </p:set>
                                    <p:anim calcmode="lin" valueType="num">
                                      <p:cBhvr>
                                        <p:cTn id="49" dur="500" fill="hold"/>
                                        <p:tgtEl>
                                          <p:spTgt spid="64"/>
                                        </p:tgtEl>
                                        <p:attrNameLst>
                                          <p:attrName>ppt_w</p:attrName>
                                        </p:attrNameLst>
                                      </p:cBhvr>
                                      <p:tavLst>
                                        <p:tav tm="0">
                                          <p:val>
                                            <p:fltVal val="0"/>
                                          </p:val>
                                        </p:tav>
                                        <p:tav tm="100000">
                                          <p:val>
                                            <p:strVal val="#ppt_w"/>
                                          </p:val>
                                        </p:tav>
                                      </p:tavLst>
                                    </p:anim>
                                    <p:anim calcmode="lin" valueType="num">
                                      <p:cBhvr>
                                        <p:cTn id="50" dur="500" fill="hold"/>
                                        <p:tgtEl>
                                          <p:spTgt spid="64"/>
                                        </p:tgtEl>
                                        <p:attrNameLst>
                                          <p:attrName>ppt_h</p:attrName>
                                        </p:attrNameLst>
                                      </p:cBhvr>
                                      <p:tavLst>
                                        <p:tav tm="0">
                                          <p:val>
                                            <p:fltVal val="0"/>
                                          </p:val>
                                        </p:tav>
                                        <p:tav tm="100000">
                                          <p:val>
                                            <p:strVal val="#ppt_h"/>
                                          </p:val>
                                        </p:tav>
                                      </p:tavLst>
                                    </p:anim>
                                    <p:animEffect transition="in" filter="fade">
                                      <p:cBhvr>
                                        <p:cTn id="51" dur="500"/>
                                        <p:tgtEl>
                                          <p:spTgt spid="64"/>
                                        </p:tgtEl>
                                      </p:cBhvr>
                                    </p:animEffect>
                                  </p:childTnLst>
                                </p:cTn>
                              </p:par>
                              <p:par>
                                <p:cTn id="52" presetID="53" presetClass="entr" presetSubtype="16" fill="hold" grpId="0" nodeType="withEffect">
                                  <p:stCondLst>
                                    <p:cond delay="2750"/>
                                  </p:stCondLst>
                                  <p:childTnLst>
                                    <p:set>
                                      <p:cBhvr>
                                        <p:cTn id="53" dur="1" fill="hold">
                                          <p:stCondLst>
                                            <p:cond delay="0"/>
                                          </p:stCondLst>
                                        </p:cTn>
                                        <p:tgtEl>
                                          <p:spTgt spid="66"/>
                                        </p:tgtEl>
                                        <p:attrNameLst>
                                          <p:attrName>style.visibility</p:attrName>
                                        </p:attrNameLst>
                                      </p:cBhvr>
                                      <p:to>
                                        <p:strVal val="visible"/>
                                      </p:to>
                                    </p:set>
                                    <p:anim calcmode="lin" valueType="num">
                                      <p:cBhvr>
                                        <p:cTn id="54" dur="500" fill="hold"/>
                                        <p:tgtEl>
                                          <p:spTgt spid="66"/>
                                        </p:tgtEl>
                                        <p:attrNameLst>
                                          <p:attrName>ppt_w</p:attrName>
                                        </p:attrNameLst>
                                      </p:cBhvr>
                                      <p:tavLst>
                                        <p:tav tm="0">
                                          <p:val>
                                            <p:fltVal val="0"/>
                                          </p:val>
                                        </p:tav>
                                        <p:tav tm="100000">
                                          <p:val>
                                            <p:strVal val="#ppt_w"/>
                                          </p:val>
                                        </p:tav>
                                      </p:tavLst>
                                    </p:anim>
                                    <p:anim calcmode="lin" valueType="num">
                                      <p:cBhvr>
                                        <p:cTn id="55" dur="500" fill="hold"/>
                                        <p:tgtEl>
                                          <p:spTgt spid="66"/>
                                        </p:tgtEl>
                                        <p:attrNameLst>
                                          <p:attrName>ppt_h</p:attrName>
                                        </p:attrNameLst>
                                      </p:cBhvr>
                                      <p:tavLst>
                                        <p:tav tm="0">
                                          <p:val>
                                            <p:fltVal val="0"/>
                                          </p:val>
                                        </p:tav>
                                        <p:tav tm="100000">
                                          <p:val>
                                            <p:strVal val="#ppt_h"/>
                                          </p:val>
                                        </p:tav>
                                      </p:tavLst>
                                    </p:anim>
                                    <p:animEffect transition="in" filter="fade">
                                      <p:cBhvr>
                                        <p:cTn id="56" dur="500"/>
                                        <p:tgtEl>
                                          <p:spTgt spid="66"/>
                                        </p:tgtEl>
                                      </p:cBhvr>
                                    </p:animEffect>
                                  </p:childTnLst>
                                </p:cTn>
                              </p:par>
                              <p:par>
                                <p:cTn id="57" presetID="22" presetClass="entr" presetSubtype="8" fill="hold" grpId="0" nodeType="withEffect">
                                  <p:stCondLst>
                                    <p:cond delay="3000"/>
                                  </p:stCondLst>
                                  <p:childTnLst>
                                    <p:set>
                                      <p:cBhvr>
                                        <p:cTn id="58" dur="1" fill="hold">
                                          <p:stCondLst>
                                            <p:cond delay="0"/>
                                          </p:stCondLst>
                                        </p:cTn>
                                        <p:tgtEl>
                                          <p:spTgt spid="46"/>
                                        </p:tgtEl>
                                        <p:attrNameLst>
                                          <p:attrName>style.visibility</p:attrName>
                                        </p:attrNameLst>
                                      </p:cBhvr>
                                      <p:to>
                                        <p:strVal val="visible"/>
                                      </p:to>
                                    </p:set>
                                    <p:animEffect transition="in" filter="wipe(left)">
                                      <p:cBhvr>
                                        <p:cTn id="59" dur="1000"/>
                                        <p:tgtEl>
                                          <p:spTgt spid="46"/>
                                        </p:tgtEl>
                                      </p:cBhvr>
                                    </p:animEffect>
                                  </p:childTnLst>
                                </p:cTn>
                              </p:par>
                              <p:par>
                                <p:cTn id="60" presetID="22" presetClass="entr" presetSubtype="8" fill="hold" grpId="0" nodeType="withEffect">
                                  <p:stCondLst>
                                    <p:cond delay="3000"/>
                                  </p:stCondLst>
                                  <p:childTnLst>
                                    <p:set>
                                      <p:cBhvr>
                                        <p:cTn id="61" dur="1" fill="hold">
                                          <p:stCondLst>
                                            <p:cond delay="0"/>
                                          </p:stCondLst>
                                        </p:cTn>
                                        <p:tgtEl>
                                          <p:spTgt spid="50"/>
                                        </p:tgtEl>
                                        <p:attrNameLst>
                                          <p:attrName>style.visibility</p:attrName>
                                        </p:attrNameLst>
                                      </p:cBhvr>
                                      <p:to>
                                        <p:strVal val="visible"/>
                                      </p:to>
                                    </p:set>
                                    <p:animEffect transition="in" filter="wipe(left)">
                                      <p:cBhvr>
                                        <p:cTn id="62" dur="1000"/>
                                        <p:tgtEl>
                                          <p:spTgt spid="50"/>
                                        </p:tgtEl>
                                      </p:cBhvr>
                                    </p:animEffect>
                                  </p:childTnLst>
                                </p:cTn>
                              </p:par>
                              <p:par>
                                <p:cTn id="63" presetID="22" presetClass="entr" presetSubtype="2" fill="hold" grpId="0" nodeType="withEffect">
                                  <p:stCondLst>
                                    <p:cond delay="3000"/>
                                  </p:stCondLst>
                                  <p:childTnLst>
                                    <p:set>
                                      <p:cBhvr>
                                        <p:cTn id="64" dur="1" fill="hold">
                                          <p:stCondLst>
                                            <p:cond delay="0"/>
                                          </p:stCondLst>
                                        </p:cTn>
                                        <p:tgtEl>
                                          <p:spTgt spid="48"/>
                                        </p:tgtEl>
                                        <p:attrNameLst>
                                          <p:attrName>style.visibility</p:attrName>
                                        </p:attrNameLst>
                                      </p:cBhvr>
                                      <p:to>
                                        <p:strVal val="visible"/>
                                      </p:to>
                                    </p:set>
                                    <p:animEffect transition="in" filter="wipe(right)">
                                      <p:cBhvr>
                                        <p:cTn id="65" dur="1000"/>
                                        <p:tgtEl>
                                          <p:spTgt spid="48"/>
                                        </p:tgtEl>
                                      </p:cBhvr>
                                    </p:animEffect>
                                  </p:childTnLst>
                                </p:cTn>
                              </p:par>
                              <p:par>
                                <p:cTn id="66" presetID="22" presetClass="entr" presetSubtype="2" fill="hold" grpId="0" nodeType="withEffect">
                                  <p:stCondLst>
                                    <p:cond delay="3000"/>
                                  </p:stCondLst>
                                  <p:childTnLst>
                                    <p:set>
                                      <p:cBhvr>
                                        <p:cTn id="67" dur="1" fill="hold">
                                          <p:stCondLst>
                                            <p:cond delay="0"/>
                                          </p:stCondLst>
                                        </p:cTn>
                                        <p:tgtEl>
                                          <p:spTgt spid="52"/>
                                        </p:tgtEl>
                                        <p:attrNameLst>
                                          <p:attrName>style.visibility</p:attrName>
                                        </p:attrNameLst>
                                      </p:cBhvr>
                                      <p:to>
                                        <p:strVal val="visible"/>
                                      </p:to>
                                    </p:set>
                                    <p:animEffect transition="in" filter="wipe(right)">
                                      <p:cBhvr>
                                        <p:cTn id="68" dur="1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1" grpId="0" animBg="1"/>
      <p:bldP spid="42" grpId="0" animBg="1"/>
      <p:bldP spid="43" grpId="0" animBg="1"/>
      <p:bldP spid="44" grpId="0" animBg="1"/>
      <p:bldP spid="45" grpId="0" animBg="1"/>
      <p:bldP spid="46" grpId="0"/>
      <p:bldP spid="48" grpId="0"/>
      <p:bldP spid="50" grpId="0"/>
      <p:bldP spid="52" grpId="0"/>
      <p:bldP spid="59" grpId="0"/>
      <p:bldP spid="61" grpId="0"/>
      <p:bldP spid="64" grpId="0"/>
      <p:bldP spid="66" grpId="0"/>
    </p:bldLst>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rgbClr val="B39C4E"/>
        </a:solidFill>
        <a:effectLst/>
      </p:bgPr>
    </p:bg>
    <p:spTree>
      <p:nvGrpSpPr>
        <p:cNvPr id="1" name=""/>
        <p:cNvGrpSpPr/>
        <p:nvPr/>
      </p:nvGrpSpPr>
      <p:grpSpPr>
        <a:xfrm>
          <a:off x="0" y="0"/>
          <a:ext cx="0" cy="0"/>
        </a:xfrm>
      </p:grpSpPr>
      <p:grpSp>
        <p:nvGrpSpPr>
          <p:cNvPr id="3" name="组合 10"/>
          <p:cNvGrpSpPr/>
          <p:nvPr/>
        </p:nvGrpSpPr>
        <p:grpSpPr>
          <a:xfrm>
            <a:off x="6089440" y="1501987"/>
            <a:ext cx="2734364" cy="2734733"/>
            <a:chOff x="2089906" y="627534"/>
            <a:chExt cx="2522250" cy="2522250"/>
          </a:xfrm>
        </p:grpSpPr>
        <p:sp>
          <p:nvSpPr>
            <p:cNvPr id="12" name="弦形 11"/>
            <p:cNvSpPr/>
            <p:nvPr/>
          </p:nvSpPr>
          <p:spPr>
            <a:xfrm>
              <a:off x="2089906" y="627534"/>
              <a:ext cx="2522250" cy="2522250"/>
            </a:xfrm>
            <a:prstGeom prst="chord">
              <a:avLst>
                <a:gd name="adj1" fmla="val 10807732"/>
                <a:gd name="adj2" fmla="val 21589343"/>
              </a:avLst>
            </a:prstGeom>
            <a:solidFill>
              <a:srgbClr val="6ADBD9"/>
            </a:solidFill>
            <a:ln w="25400" cap="flat" cmpd="sng" algn="ctr">
              <a:noFill/>
              <a:prstDash val="solid"/>
            </a:ln>
            <a:effectLst/>
          </p:spPr>
          <p:txBody>
            <a:bodyPr anchor="ctr"/>
            <a:lstStyle/>
            <a:p>
              <a:pPr algn="ctr">
                <a:defRPr/>
              </a:pPr>
              <a:endParaRPr lang="zh-CN" altLang="en-US" sz="2400" kern="0">
                <a:solidFill>
                  <a:sysClr val="window" lastClr="FFFFFF"/>
                </a:solidFill>
                <a:latin typeface="Calibri"/>
                <a:ea typeface="宋体" panose="02010600030101010101" pitchFamily="2" charset="-122"/>
              </a:endParaRPr>
            </a:p>
          </p:txBody>
        </p:sp>
        <p:sp>
          <p:nvSpPr>
            <p:cNvPr id="13" name="弦形 12"/>
            <p:cNvSpPr/>
            <p:nvPr/>
          </p:nvSpPr>
          <p:spPr>
            <a:xfrm>
              <a:off x="2097715" y="933055"/>
              <a:ext cx="1911210" cy="1911209"/>
            </a:xfrm>
            <a:prstGeom prst="chord">
              <a:avLst>
                <a:gd name="adj1" fmla="val 10807732"/>
                <a:gd name="adj2" fmla="val 21589343"/>
              </a:avLst>
            </a:prstGeom>
            <a:solidFill>
              <a:sysClr val="window" lastClr="FFFFFF">
                <a:lumMod val="95000"/>
              </a:sysClr>
            </a:solidFill>
            <a:ln w="25400" cap="flat" cmpd="sng" algn="ctr">
              <a:noFill/>
              <a:prstDash val="solid"/>
            </a:ln>
            <a:effectLst/>
          </p:spPr>
          <p:txBody>
            <a:bodyPr anchor="ctr"/>
            <a:lstStyle/>
            <a:p>
              <a:pPr algn="ctr">
                <a:defRPr/>
              </a:pPr>
              <a:endParaRPr lang="zh-CN" altLang="en-US" sz="2400" kern="0">
                <a:solidFill>
                  <a:sysClr val="window" lastClr="FFFFFF"/>
                </a:solidFill>
                <a:latin typeface="Calibri"/>
                <a:ea typeface="宋体" panose="02010600030101010101" pitchFamily="2" charset="-122"/>
              </a:endParaRPr>
            </a:p>
          </p:txBody>
        </p:sp>
      </p:grpSp>
      <p:cxnSp>
        <p:nvCxnSpPr>
          <p:cNvPr id="14" name="直接连接符 13"/>
          <p:cNvCxnSpPr>
            <a:cxnSpLocks noChangeShapeType="1"/>
          </p:cNvCxnSpPr>
          <p:nvPr/>
        </p:nvCxnSpPr>
        <p:spPr bwMode="auto">
          <a:xfrm>
            <a:off x="6083303" y="2976033"/>
            <a:ext cx="4524822" cy="0"/>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15" name="直接连接符 14"/>
          <p:cNvCxnSpPr>
            <a:cxnSpLocks noChangeShapeType="1"/>
          </p:cNvCxnSpPr>
          <p:nvPr/>
        </p:nvCxnSpPr>
        <p:spPr bwMode="auto">
          <a:xfrm flipH="1">
            <a:off x="6098117" y="3041652"/>
            <a:ext cx="0" cy="156633"/>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16" name="直接连接符 15"/>
          <p:cNvCxnSpPr>
            <a:cxnSpLocks noChangeShapeType="1"/>
          </p:cNvCxnSpPr>
          <p:nvPr/>
        </p:nvCxnSpPr>
        <p:spPr bwMode="auto">
          <a:xfrm flipH="1">
            <a:off x="6398643" y="3041652"/>
            <a:ext cx="0" cy="156633"/>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17" name="直接连接符 16"/>
          <p:cNvCxnSpPr>
            <a:cxnSpLocks noChangeShapeType="1"/>
          </p:cNvCxnSpPr>
          <p:nvPr/>
        </p:nvCxnSpPr>
        <p:spPr bwMode="auto">
          <a:xfrm flipH="1">
            <a:off x="6699170" y="3041652"/>
            <a:ext cx="0" cy="156633"/>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18" name="直接连接符 17"/>
          <p:cNvCxnSpPr>
            <a:cxnSpLocks noChangeShapeType="1"/>
          </p:cNvCxnSpPr>
          <p:nvPr/>
        </p:nvCxnSpPr>
        <p:spPr bwMode="auto">
          <a:xfrm flipH="1">
            <a:off x="6997578" y="3041652"/>
            <a:ext cx="0" cy="156633"/>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19" name="直接连接符 18"/>
          <p:cNvCxnSpPr>
            <a:cxnSpLocks noChangeShapeType="1"/>
          </p:cNvCxnSpPr>
          <p:nvPr/>
        </p:nvCxnSpPr>
        <p:spPr bwMode="auto">
          <a:xfrm flipH="1">
            <a:off x="7298105" y="3041652"/>
            <a:ext cx="0" cy="156633"/>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20" name="直接连接符 19"/>
          <p:cNvCxnSpPr>
            <a:cxnSpLocks noChangeShapeType="1"/>
          </p:cNvCxnSpPr>
          <p:nvPr/>
        </p:nvCxnSpPr>
        <p:spPr bwMode="auto">
          <a:xfrm flipH="1">
            <a:off x="7598631" y="3041652"/>
            <a:ext cx="0" cy="156633"/>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21" name="直接连接符 20"/>
          <p:cNvCxnSpPr>
            <a:cxnSpLocks noChangeShapeType="1"/>
          </p:cNvCxnSpPr>
          <p:nvPr/>
        </p:nvCxnSpPr>
        <p:spPr bwMode="auto">
          <a:xfrm flipH="1">
            <a:off x="7897041" y="3041652"/>
            <a:ext cx="0" cy="156633"/>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22" name="直接连接符 21"/>
          <p:cNvCxnSpPr>
            <a:cxnSpLocks noChangeShapeType="1"/>
          </p:cNvCxnSpPr>
          <p:nvPr/>
        </p:nvCxnSpPr>
        <p:spPr bwMode="auto">
          <a:xfrm flipH="1">
            <a:off x="8197567" y="3041652"/>
            <a:ext cx="0" cy="156633"/>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23" name="直接连接符 22"/>
          <p:cNvCxnSpPr>
            <a:cxnSpLocks noChangeShapeType="1"/>
          </p:cNvCxnSpPr>
          <p:nvPr/>
        </p:nvCxnSpPr>
        <p:spPr bwMode="auto">
          <a:xfrm flipH="1">
            <a:off x="8498093" y="3041652"/>
            <a:ext cx="0" cy="156633"/>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24" name="直接连接符 23"/>
          <p:cNvCxnSpPr>
            <a:cxnSpLocks noChangeShapeType="1"/>
          </p:cNvCxnSpPr>
          <p:nvPr/>
        </p:nvCxnSpPr>
        <p:spPr bwMode="auto">
          <a:xfrm flipH="1">
            <a:off x="8798619" y="3041652"/>
            <a:ext cx="0" cy="156633"/>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25" name="直接连接符 24"/>
          <p:cNvCxnSpPr>
            <a:cxnSpLocks noChangeShapeType="1"/>
          </p:cNvCxnSpPr>
          <p:nvPr/>
        </p:nvCxnSpPr>
        <p:spPr bwMode="auto">
          <a:xfrm flipH="1">
            <a:off x="9097028" y="3041652"/>
            <a:ext cx="0" cy="156633"/>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26" name="直接连接符 25"/>
          <p:cNvCxnSpPr>
            <a:cxnSpLocks noChangeShapeType="1"/>
          </p:cNvCxnSpPr>
          <p:nvPr/>
        </p:nvCxnSpPr>
        <p:spPr bwMode="auto">
          <a:xfrm flipH="1">
            <a:off x="9397554" y="3041652"/>
            <a:ext cx="0" cy="156633"/>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27" name="直接连接符 26"/>
          <p:cNvCxnSpPr>
            <a:cxnSpLocks noChangeShapeType="1"/>
          </p:cNvCxnSpPr>
          <p:nvPr/>
        </p:nvCxnSpPr>
        <p:spPr bwMode="auto">
          <a:xfrm flipH="1">
            <a:off x="9698080" y="3041652"/>
            <a:ext cx="0" cy="156633"/>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28" name="直接连接符 27"/>
          <p:cNvCxnSpPr>
            <a:cxnSpLocks noChangeShapeType="1"/>
          </p:cNvCxnSpPr>
          <p:nvPr/>
        </p:nvCxnSpPr>
        <p:spPr bwMode="auto">
          <a:xfrm flipH="1">
            <a:off x="9996491" y="3041652"/>
            <a:ext cx="0" cy="156633"/>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29" name="直接连接符 28"/>
          <p:cNvCxnSpPr>
            <a:cxnSpLocks noChangeShapeType="1"/>
          </p:cNvCxnSpPr>
          <p:nvPr/>
        </p:nvCxnSpPr>
        <p:spPr bwMode="auto">
          <a:xfrm flipH="1">
            <a:off x="10297017" y="3041652"/>
            <a:ext cx="0" cy="156633"/>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30" name="直接连接符 29"/>
          <p:cNvCxnSpPr>
            <a:cxnSpLocks noChangeShapeType="1"/>
          </p:cNvCxnSpPr>
          <p:nvPr/>
        </p:nvCxnSpPr>
        <p:spPr bwMode="auto">
          <a:xfrm flipH="1">
            <a:off x="10597543" y="3041652"/>
            <a:ext cx="0" cy="156633"/>
          </a:xfrm>
          <a:prstGeom prst="line">
            <a:avLst/>
          </a:prstGeom>
          <a:noFill/>
          <a:ln w="25400">
            <a:solidFill>
              <a:srgbClr val="A6A6A6"/>
            </a:solidFill>
            <a:round/>
          </a:ln>
          <a:extLst>
            <a:ext uri="{909E8E84-426E-40DD-AFC4-6F175D3DCCD1}">
              <a14:hiddenFill xmlns:a14="http://schemas.microsoft.com/office/drawing/2010/main">
                <a:noFill/>
              </a14:hiddenFill>
            </a:ext>
          </a:extLst>
        </p:spPr>
      </p:cxnSp>
      <p:grpSp>
        <p:nvGrpSpPr>
          <p:cNvPr id="10" name="组合 52"/>
          <p:cNvGrpSpPr/>
          <p:nvPr/>
        </p:nvGrpSpPr>
        <p:grpSpPr>
          <a:xfrm>
            <a:off x="6108699" y="3881967"/>
            <a:ext cx="2696269" cy="2715684"/>
            <a:chOff x="2103459" y="644423"/>
            <a:chExt cx="2488171" cy="2505361"/>
          </a:xfrm>
        </p:grpSpPr>
        <p:sp>
          <p:nvSpPr>
            <p:cNvPr id="54" name="弦形 53"/>
            <p:cNvSpPr/>
            <p:nvPr/>
          </p:nvSpPr>
          <p:spPr>
            <a:xfrm>
              <a:off x="2103459" y="644423"/>
              <a:ext cx="2488171" cy="2505361"/>
            </a:xfrm>
            <a:prstGeom prst="chord">
              <a:avLst>
                <a:gd name="adj1" fmla="val 10807732"/>
                <a:gd name="adj2" fmla="val 21589343"/>
              </a:avLst>
            </a:prstGeom>
            <a:solidFill>
              <a:srgbClr val="FFD277"/>
            </a:solidFill>
            <a:ln w="25400" cap="flat" cmpd="sng" algn="ctr">
              <a:noFill/>
              <a:prstDash val="solid"/>
            </a:ln>
            <a:effectLst/>
          </p:spPr>
          <p:txBody>
            <a:bodyPr anchor="ctr"/>
            <a:lstStyle/>
            <a:p>
              <a:pPr algn="ctr">
                <a:defRPr/>
              </a:pPr>
              <a:endParaRPr lang="zh-CN" altLang="en-US" sz="2400" kern="0">
                <a:solidFill>
                  <a:sysClr val="windowText" lastClr="000000"/>
                </a:solidFill>
                <a:latin typeface="Calibri"/>
                <a:ea typeface="宋体" panose="02010600030101010101" pitchFamily="2" charset="-122"/>
              </a:endParaRPr>
            </a:p>
          </p:txBody>
        </p:sp>
        <p:sp>
          <p:nvSpPr>
            <p:cNvPr id="55" name="弦形 54"/>
            <p:cNvSpPr/>
            <p:nvPr/>
          </p:nvSpPr>
          <p:spPr>
            <a:xfrm>
              <a:off x="2113225" y="1378652"/>
              <a:ext cx="1093702" cy="1058383"/>
            </a:xfrm>
            <a:prstGeom prst="chord">
              <a:avLst>
                <a:gd name="adj1" fmla="val 10807732"/>
                <a:gd name="adj2" fmla="val 21589343"/>
              </a:avLst>
            </a:prstGeom>
            <a:solidFill>
              <a:sysClr val="window" lastClr="FFFFFF">
                <a:lumMod val="95000"/>
              </a:sysClr>
            </a:solidFill>
            <a:ln w="25400" cap="flat" cmpd="sng" algn="ctr">
              <a:noFill/>
              <a:prstDash val="solid"/>
            </a:ln>
            <a:effectLst/>
          </p:spPr>
          <p:txBody>
            <a:bodyPr anchor="ctr"/>
            <a:lstStyle/>
            <a:p>
              <a:pPr algn="ctr">
                <a:defRPr/>
              </a:pPr>
              <a:endParaRPr lang="zh-CN" altLang="en-US" sz="2400" kern="0">
                <a:solidFill>
                  <a:sysClr val="window" lastClr="FFFFFF"/>
                </a:solidFill>
                <a:latin typeface="Calibri"/>
                <a:ea typeface="宋体" panose="02010600030101010101" pitchFamily="2" charset="-122"/>
              </a:endParaRPr>
            </a:p>
          </p:txBody>
        </p:sp>
      </p:grpSp>
      <p:cxnSp>
        <p:nvCxnSpPr>
          <p:cNvPr id="56" name="直接连接符 55"/>
          <p:cNvCxnSpPr>
            <a:cxnSpLocks noChangeShapeType="1"/>
          </p:cNvCxnSpPr>
          <p:nvPr/>
        </p:nvCxnSpPr>
        <p:spPr bwMode="auto">
          <a:xfrm>
            <a:off x="6083303" y="5353051"/>
            <a:ext cx="4524822" cy="0"/>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57" name="直接连接符 56"/>
          <p:cNvCxnSpPr>
            <a:cxnSpLocks noChangeShapeType="1"/>
          </p:cNvCxnSpPr>
          <p:nvPr/>
        </p:nvCxnSpPr>
        <p:spPr bwMode="auto">
          <a:xfrm flipH="1">
            <a:off x="6098117" y="5418668"/>
            <a:ext cx="0" cy="156633"/>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58" name="直接连接符 57"/>
          <p:cNvCxnSpPr>
            <a:cxnSpLocks noChangeShapeType="1"/>
          </p:cNvCxnSpPr>
          <p:nvPr/>
        </p:nvCxnSpPr>
        <p:spPr bwMode="auto">
          <a:xfrm flipH="1">
            <a:off x="6398643" y="5418668"/>
            <a:ext cx="0" cy="156633"/>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59" name="直接连接符 58"/>
          <p:cNvCxnSpPr>
            <a:cxnSpLocks noChangeShapeType="1"/>
          </p:cNvCxnSpPr>
          <p:nvPr/>
        </p:nvCxnSpPr>
        <p:spPr bwMode="auto">
          <a:xfrm flipH="1">
            <a:off x="6699170" y="5418668"/>
            <a:ext cx="0" cy="156633"/>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60" name="直接连接符 59"/>
          <p:cNvCxnSpPr>
            <a:cxnSpLocks noChangeShapeType="1"/>
          </p:cNvCxnSpPr>
          <p:nvPr/>
        </p:nvCxnSpPr>
        <p:spPr bwMode="auto">
          <a:xfrm flipH="1">
            <a:off x="6997578" y="5418668"/>
            <a:ext cx="0" cy="156633"/>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61" name="直接连接符 60"/>
          <p:cNvCxnSpPr>
            <a:cxnSpLocks noChangeShapeType="1"/>
          </p:cNvCxnSpPr>
          <p:nvPr/>
        </p:nvCxnSpPr>
        <p:spPr bwMode="auto">
          <a:xfrm flipH="1">
            <a:off x="7298105" y="5418668"/>
            <a:ext cx="0" cy="156633"/>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62" name="直接连接符 61"/>
          <p:cNvCxnSpPr>
            <a:cxnSpLocks noChangeShapeType="1"/>
          </p:cNvCxnSpPr>
          <p:nvPr/>
        </p:nvCxnSpPr>
        <p:spPr bwMode="auto">
          <a:xfrm flipH="1">
            <a:off x="7598631" y="5418668"/>
            <a:ext cx="0" cy="156633"/>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63" name="直接连接符 62"/>
          <p:cNvCxnSpPr>
            <a:cxnSpLocks noChangeShapeType="1"/>
          </p:cNvCxnSpPr>
          <p:nvPr/>
        </p:nvCxnSpPr>
        <p:spPr bwMode="auto">
          <a:xfrm flipH="1">
            <a:off x="7897041" y="5418668"/>
            <a:ext cx="0" cy="156633"/>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64" name="直接连接符 63"/>
          <p:cNvCxnSpPr>
            <a:cxnSpLocks noChangeShapeType="1"/>
          </p:cNvCxnSpPr>
          <p:nvPr/>
        </p:nvCxnSpPr>
        <p:spPr bwMode="auto">
          <a:xfrm flipH="1">
            <a:off x="8197567" y="5418668"/>
            <a:ext cx="0" cy="156633"/>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65" name="直接连接符 64"/>
          <p:cNvCxnSpPr>
            <a:cxnSpLocks noChangeShapeType="1"/>
          </p:cNvCxnSpPr>
          <p:nvPr/>
        </p:nvCxnSpPr>
        <p:spPr bwMode="auto">
          <a:xfrm flipH="1">
            <a:off x="8498093" y="5418668"/>
            <a:ext cx="0" cy="156633"/>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66" name="直接连接符 65"/>
          <p:cNvCxnSpPr>
            <a:cxnSpLocks noChangeShapeType="1"/>
          </p:cNvCxnSpPr>
          <p:nvPr/>
        </p:nvCxnSpPr>
        <p:spPr bwMode="auto">
          <a:xfrm flipH="1">
            <a:off x="8798619" y="5418668"/>
            <a:ext cx="0" cy="156633"/>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67" name="直接连接符 66"/>
          <p:cNvCxnSpPr>
            <a:cxnSpLocks noChangeShapeType="1"/>
          </p:cNvCxnSpPr>
          <p:nvPr/>
        </p:nvCxnSpPr>
        <p:spPr bwMode="auto">
          <a:xfrm flipH="1">
            <a:off x="9097028" y="5418668"/>
            <a:ext cx="0" cy="156633"/>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68" name="直接连接符 67"/>
          <p:cNvCxnSpPr>
            <a:cxnSpLocks noChangeShapeType="1"/>
          </p:cNvCxnSpPr>
          <p:nvPr/>
        </p:nvCxnSpPr>
        <p:spPr bwMode="auto">
          <a:xfrm flipH="1">
            <a:off x="9397554" y="5418668"/>
            <a:ext cx="0" cy="156633"/>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69" name="直接连接符 68"/>
          <p:cNvCxnSpPr>
            <a:cxnSpLocks noChangeShapeType="1"/>
          </p:cNvCxnSpPr>
          <p:nvPr/>
        </p:nvCxnSpPr>
        <p:spPr bwMode="auto">
          <a:xfrm flipH="1">
            <a:off x="9698080" y="5418668"/>
            <a:ext cx="0" cy="156633"/>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70" name="直接连接符 69"/>
          <p:cNvCxnSpPr>
            <a:cxnSpLocks noChangeShapeType="1"/>
          </p:cNvCxnSpPr>
          <p:nvPr/>
        </p:nvCxnSpPr>
        <p:spPr bwMode="auto">
          <a:xfrm flipH="1">
            <a:off x="9996491" y="5418668"/>
            <a:ext cx="0" cy="156633"/>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71" name="直接连接符 70"/>
          <p:cNvCxnSpPr>
            <a:cxnSpLocks noChangeShapeType="1"/>
          </p:cNvCxnSpPr>
          <p:nvPr/>
        </p:nvCxnSpPr>
        <p:spPr bwMode="auto">
          <a:xfrm flipH="1">
            <a:off x="10297017" y="5418668"/>
            <a:ext cx="0" cy="156633"/>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72" name="直接连接符 71"/>
          <p:cNvCxnSpPr>
            <a:cxnSpLocks noChangeShapeType="1"/>
          </p:cNvCxnSpPr>
          <p:nvPr/>
        </p:nvCxnSpPr>
        <p:spPr bwMode="auto">
          <a:xfrm flipH="1">
            <a:off x="10597543" y="5418668"/>
            <a:ext cx="0" cy="156633"/>
          </a:xfrm>
          <a:prstGeom prst="line">
            <a:avLst/>
          </a:prstGeom>
          <a:noFill/>
          <a:ln w="25400">
            <a:solidFill>
              <a:srgbClr val="A6A6A6"/>
            </a:solidFill>
            <a:round/>
          </a:ln>
          <a:extLst>
            <a:ext uri="{909E8E84-426E-40DD-AFC4-6F175D3DCCD1}">
              <a14:hiddenFill xmlns:a14="http://schemas.microsoft.com/office/drawing/2010/main">
                <a:noFill/>
              </a14:hiddenFill>
            </a:ext>
          </a:extLst>
        </p:spPr>
      </p:cxnSp>
      <p:sp>
        <p:nvSpPr>
          <p:cNvPr id="88" name="Text Box 11"/>
          <p:cNvSpPr txBox="1">
            <a:spLocks noChangeArrowheads="1"/>
          </p:cNvSpPr>
          <p:nvPr/>
        </p:nvSpPr>
        <p:spPr bwMode="auto">
          <a:xfrm>
            <a:off x="1200812" y="2556243"/>
            <a:ext cx="3832765" cy="211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6" tIns="60953" rIns="121906" bIns="60953">
            <a:spAutoFit/>
          </a:bodyPr>
          <a:lstStyle/>
          <a:p>
            <a:pPr algn="ctr">
              <a:lnSpc>
                <a:spcPct val="120000"/>
              </a:lnSpc>
            </a:pPr>
            <a:r>
              <a:rPr lang="zh-CN" altLang="en-US" sz="1200">
                <a:solidFill>
                  <a:schemeClr val="bg1"/>
                </a:solidFill>
                <a:sym typeface="+mn-ea"/>
              </a:rPr>
              <a:t>用户可以在投影仪或者计算机上进行演示也可以将演示文稿打印出来制作成胶片以便应用到更广泛用户可以在投影仪或者计算机上进行演示也可以将演示文稿打印出来制作成胶片以便应用到更广泛</a:t>
            </a:r>
            <a:endParaRPr lang="zh-CN" altLang="en-US" sz="1200">
              <a:solidFill>
                <a:schemeClr val="bg1"/>
              </a:solidFill>
            </a:endParaRPr>
          </a:p>
          <a:p>
            <a:pPr algn="ctr">
              <a:lnSpc>
                <a:spcPct val="120000"/>
              </a:lnSpc>
            </a:pPr>
            <a:r>
              <a:rPr lang="zh-CN" altLang="en-US" sz="1200">
                <a:solidFill>
                  <a:schemeClr val="bg1"/>
                </a:solidFill>
                <a:sym typeface="+mn-ea"/>
              </a:rPr>
              <a:t>用户可以在投影仪或者计算机上进行演示也可以将演示文稿打印出来制作成胶片以便应用到更广泛</a:t>
            </a:r>
            <a:endParaRPr lang="zh-CN" altLang="en-US" sz="1200">
              <a:solidFill>
                <a:schemeClr val="bg1"/>
              </a:solidFill>
            </a:endParaRPr>
          </a:p>
          <a:p>
            <a:pPr algn="ctr">
              <a:lnSpc>
                <a:spcPct val="120000"/>
              </a:lnSpc>
            </a:pPr>
            <a:r>
              <a:rPr lang="zh-CN" altLang="en-US" sz="1200">
                <a:solidFill>
                  <a:schemeClr val="bg1"/>
                </a:solidFill>
                <a:sym typeface="+mn-ea"/>
              </a:rPr>
              <a:t>用户可以在投影仪或者计算机上进行演示也可以将演示文稿打印出来制作成胶片以便应用到更广泛</a:t>
            </a:r>
            <a:endParaRPr lang="zh-CN" altLang="en-US" sz="1200">
              <a:solidFill>
                <a:schemeClr val="tx1">
                  <a:lumMod val="50000"/>
                  <a:lumOff val="50000"/>
                </a:schemeClr>
              </a:solidFill>
            </a:endParaRPr>
          </a:p>
          <a:p>
            <a:pPr algn="ctr">
              <a:lnSpc>
                <a:spcPct val="120000"/>
              </a:lnSpc>
            </a:pPr>
            <a:endParaRPr lang="en-US" altLang="zh-CN" sz="1200">
              <a:solidFill>
                <a:schemeClr val="tx1">
                  <a:lumMod val="50000"/>
                  <a:lumOff val="50000"/>
                </a:schemeClr>
              </a:solidFill>
              <a:latin typeface="Arial" panose="020b0604020202020204" pitchFamily="34" charset="0"/>
            </a:endParaRPr>
          </a:p>
        </p:txBody>
      </p:sp>
      <p:sp>
        <p:nvSpPr>
          <p:cNvPr id="73" name="TextBox 8"/>
          <p:cNvSpPr txBox="1"/>
          <p:nvPr/>
        </p:nvSpPr>
        <p:spPr>
          <a:xfrm>
            <a:off x="4442510" y="230969"/>
            <a:ext cx="3277238" cy="525208"/>
          </a:xfrm>
          <a:prstGeom prst="rect">
            <a:avLst/>
          </a:prstGeom>
          <a:noFill/>
        </p:spPr>
        <p:txBody>
          <a:bodyPr wrap="square" lIns="0" tIns="0" rIns="0" bIns="0" rtlCol="0" anchor="ctr">
            <a:spAutoFit/>
          </a:bodyPr>
          <a:lstStyle/>
          <a:p>
            <a:pPr algn="ctr"/>
            <a:r>
              <a:rPr lang="zh-CN" altLang="en-US" sz="3415">
                <a:solidFill>
                  <a:schemeClr val="bg1"/>
                </a:solidFill>
                <a:latin typeface="Arial" panose="020b0604020202020204" pitchFamily="34" charset="0"/>
                <a:ea typeface="微软雅黑" panose="020b0503020204020204" charset="-122"/>
                <a:sym typeface="Arial" panose="020b0604020202020204" pitchFamily="34" charset="0"/>
              </a:rPr>
              <a:t>点击输入标题</a:t>
            </a:r>
            <a:endParaRPr lang="zh-CN" altLang="en-US" sz="3415">
              <a:solidFill>
                <a:schemeClr val="bg1"/>
              </a:solidFill>
              <a:latin typeface="Arial" panose="020b0604020202020204" pitchFamily="34" charset="0"/>
              <a:ea typeface="微软雅黑" panose="020b0503020204020204" charset="-122"/>
              <a:sym typeface="Arial" panose="020b0604020202020204" pitchFamily="34" charset="0"/>
            </a:endParaRPr>
          </a:p>
        </p:txBody>
      </p:sp>
      <p:sp>
        <p:nvSpPr>
          <p:cNvPr id="74" name="TextBox 8"/>
          <p:cNvSpPr txBox="1"/>
          <p:nvPr/>
        </p:nvSpPr>
        <p:spPr>
          <a:xfrm>
            <a:off x="5000333" y="756282"/>
            <a:ext cx="2191337" cy="160493"/>
          </a:xfrm>
          <a:prstGeom prst="rect">
            <a:avLst/>
          </a:prstGeom>
          <a:noFill/>
        </p:spPr>
        <p:txBody>
          <a:bodyPr wrap="square" lIns="0" tIns="0" rIns="0" bIns="0" rtlCol="0" anchor="ctr">
            <a:spAutoFit/>
          </a:bodyPr>
          <a:lstStyle/>
          <a:p>
            <a:pPr algn="ctr"/>
            <a:r>
              <a:rPr lang="en-US" altLang="zh-CN" sz="1045">
                <a:solidFill>
                  <a:schemeClr val="bg1"/>
                </a:solidFill>
                <a:latin typeface="Arial" panose="020b0604020202020204" pitchFamily="34" charset="0"/>
                <a:ea typeface="微软雅黑" panose="020b0503020204020204" charset="-122"/>
                <a:sym typeface="Arial" panose="020b0604020202020204" pitchFamily="34" charset="0"/>
              </a:rPr>
              <a:t>CLICK TO ADD CAPTION TEXT</a:t>
            </a:r>
            <a:endParaRPr lang="en-US" altLang="zh-CN" sz="1045">
              <a:solidFill>
                <a:schemeClr val="bg1"/>
              </a:solidFill>
              <a:latin typeface="Arial" panose="020b0604020202020204" pitchFamily="34" charset="0"/>
              <a:ea typeface="微软雅黑" panose="020b0503020204020204" charset="-122"/>
              <a:sym typeface="Arial" panose="020b0604020202020204" pitchFamily="34" charset="0"/>
            </a:endParaRPr>
          </a:p>
        </p:txBody>
      </p:sp>
    </p:spTree>
  </p:cSld>
  <p:clrMapOvr>
    <a:masterClrMapping/>
  </p:clrMapOvr>
  <mc:AlternateContent>
    <mc:Choice xmlns:p15="http://schemas.microsoft.com/office/powerpoint/2012/main" Requires="p15">
      <p:transition spd="slow" advTm="0" p14:dur="1250">
        <p15:prstTrans prst="fallOve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nodeType="afterGroup">
                            <p:stCondLst>
                              <p:cond delay="500"/>
                            </p:stCondLst>
                            <p:childTnLst>
                              <p:par>
                                <p:cTn id="9" presetID="2" presetClass="entr" presetSubtype="8"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100" fill="hold"/>
                                        <p:tgtEl>
                                          <p:spTgt spid="30"/>
                                        </p:tgtEl>
                                        <p:attrNameLst>
                                          <p:attrName>ppt_x</p:attrName>
                                        </p:attrNameLst>
                                      </p:cBhvr>
                                      <p:tavLst>
                                        <p:tav tm="0">
                                          <p:val>
                                            <p:strVal val="0-#ppt_w/2"/>
                                          </p:val>
                                        </p:tav>
                                        <p:tav tm="100000">
                                          <p:val>
                                            <p:strVal val="#ppt_x"/>
                                          </p:val>
                                        </p:tav>
                                      </p:tavLst>
                                    </p:anim>
                                    <p:anim calcmode="lin" valueType="num">
                                      <p:cBhvr additive="base">
                                        <p:cTn id="12" dur="100" fill="hold"/>
                                        <p:tgtEl>
                                          <p:spTgt spid="30"/>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600"/>
                            </p:stCondLst>
                            <p:childTnLst>
                              <p:par>
                                <p:cTn id="14" presetID="2" presetClass="entr" presetSubtype="8"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additive="base">
                                        <p:cTn id="16" dur="100" fill="hold"/>
                                        <p:tgtEl>
                                          <p:spTgt spid="29"/>
                                        </p:tgtEl>
                                        <p:attrNameLst>
                                          <p:attrName>ppt_x</p:attrName>
                                        </p:attrNameLst>
                                      </p:cBhvr>
                                      <p:tavLst>
                                        <p:tav tm="0">
                                          <p:val>
                                            <p:strVal val="0-#ppt_w/2"/>
                                          </p:val>
                                        </p:tav>
                                        <p:tav tm="100000">
                                          <p:val>
                                            <p:strVal val="#ppt_x"/>
                                          </p:val>
                                        </p:tav>
                                      </p:tavLst>
                                    </p:anim>
                                    <p:anim calcmode="lin" valueType="num">
                                      <p:cBhvr additive="base">
                                        <p:cTn id="17" dur="100" fill="hold"/>
                                        <p:tgtEl>
                                          <p:spTgt spid="29"/>
                                        </p:tgtEl>
                                        <p:attrNameLst>
                                          <p:attrName>ppt_y</p:attrName>
                                        </p:attrNameLst>
                                      </p:cBhvr>
                                      <p:tavLst>
                                        <p:tav tm="0">
                                          <p:val>
                                            <p:strVal val="#ppt_y"/>
                                          </p:val>
                                        </p:tav>
                                        <p:tav tm="100000">
                                          <p:val>
                                            <p:strVal val="#ppt_y"/>
                                          </p:val>
                                        </p:tav>
                                      </p:tavLst>
                                    </p:anim>
                                  </p:childTnLst>
                                </p:cTn>
                              </p:par>
                            </p:childTnLst>
                          </p:cTn>
                        </p:par>
                        <p:par>
                          <p:cTn id="18" fill="hold" nodeType="afterGroup">
                            <p:stCondLst>
                              <p:cond delay="700"/>
                            </p:stCondLst>
                            <p:childTnLst>
                              <p:par>
                                <p:cTn id="19" presetID="2" presetClass="entr" presetSubtype="8"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100" fill="hold"/>
                                        <p:tgtEl>
                                          <p:spTgt spid="28"/>
                                        </p:tgtEl>
                                        <p:attrNameLst>
                                          <p:attrName>ppt_x</p:attrName>
                                        </p:attrNameLst>
                                      </p:cBhvr>
                                      <p:tavLst>
                                        <p:tav tm="0">
                                          <p:val>
                                            <p:strVal val="0-#ppt_w/2"/>
                                          </p:val>
                                        </p:tav>
                                        <p:tav tm="100000">
                                          <p:val>
                                            <p:strVal val="#ppt_x"/>
                                          </p:val>
                                        </p:tav>
                                      </p:tavLst>
                                    </p:anim>
                                    <p:anim calcmode="lin" valueType="num">
                                      <p:cBhvr additive="base">
                                        <p:cTn id="22" dur="100" fill="hold"/>
                                        <p:tgtEl>
                                          <p:spTgt spid="28"/>
                                        </p:tgtEl>
                                        <p:attrNameLst>
                                          <p:attrName>ppt_y</p:attrName>
                                        </p:attrNameLst>
                                      </p:cBhvr>
                                      <p:tavLst>
                                        <p:tav tm="0">
                                          <p:val>
                                            <p:strVal val="#ppt_y"/>
                                          </p:val>
                                        </p:tav>
                                        <p:tav tm="100000">
                                          <p:val>
                                            <p:strVal val="#ppt_y"/>
                                          </p:val>
                                        </p:tav>
                                      </p:tavLst>
                                    </p:anim>
                                  </p:childTnLst>
                                </p:cTn>
                              </p:par>
                            </p:childTnLst>
                          </p:cTn>
                        </p:par>
                        <p:par>
                          <p:cTn id="23" fill="hold" nodeType="afterGroup">
                            <p:stCondLst>
                              <p:cond delay="800"/>
                            </p:stCondLst>
                            <p:childTnLst>
                              <p:par>
                                <p:cTn id="24" presetID="2" presetClass="entr" presetSubtype="8" fill="hold" nodeType="afterEffect">
                                  <p:stCondLst>
                                    <p:cond delay="0"/>
                                  </p:stCondLst>
                                  <p:childTnLst>
                                    <p:set>
                                      <p:cBhvr>
                                        <p:cTn id="25" dur="1" fill="hold">
                                          <p:stCondLst>
                                            <p:cond delay="0"/>
                                          </p:stCondLst>
                                        </p:cTn>
                                        <p:tgtEl>
                                          <p:spTgt spid="27"/>
                                        </p:tgtEl>
                                        <p:attrNameLst>
                                          <p:attrName>style.visibility</p:attrName>
                                        </p:attrNameLst>
                                      </p:cBhvr>
                                      <p:to>
                                        <p:strVal val="visible"/>
                                      </p:to>
                                    </p:set>
                                    <p:anim calcmode="lin" valueType="num">
                                      <p:cBhvr additive="base">
                                        <p:cTn id="26" dur="100" fill="hold"/>
                                        <p:tgtEl>
                                          <p:spTgt spid="27"/>
                                        </p:tgtEl>
                                        <p:attrNameLst>
                                          <p:attrName>ppt_x</p:attrName>
                                        </p:attrNameLst>
                                      </p:cBhvr>
                                      <p:tavLst>
                                        <p:tav tm="0">
                                          <p:val>
                                            <p:strVal val="0-#ppt_w/2"/>
                                          </p:val>
                                        </p:tav>
                                        <p:tav tm="100000">
                                          <p:val>
                                            <p:strVal val="#ppt_x"/>
                                          </p:val>
                                        </p:tav>
                                      </p:tavLst>
                                    </p:anim>
                                    <p:anim calcmode="lin" valueType="num">
                                      <p:cBhvr additive="base">
                                        <p:cTn id="27" dur="100" fill="hold"/>
                                        <p:tgtEl>
                                          <p:spTgt spid="27"/>
                                        </p:tgtEl>
                                        <p:attrNameLst>
                                          <p:attrName>ppt_y</p:attrName>
                                        </p:attrNameLst>
                                      </p:cBhvr>
                                      <p:tavLst>
                                        <p:tav tm="0">
                                          <p:val>
                                            <p:strVal val="#ppt_y"/>
                                          </p:val>
                                        </p:tav>
                                        <p:tav tm="100000">
                                          <p:val>
                                            <p:strVal val="#ppt_y"/>
                                          </p:val>
                                        </p:tav>
                                      </p:tavLst>
                                    </p:anim>
                                  </p:childTnLst>
                                </p:cTn>
                              </p:par>
                            </p:childTnLst>
                          </p:cTn>
                        </p:par>
                        <p:par>
                          <p:cTn id="28" fill="hold" nodeType="afterGroup">
                            <p:stCondLst>
                              <p:cond delay="900"/>
                            </p:stCondLst>
                            <p:childTnLst>
                              <p:par>
                                <p:cTn id="29" presetID="2" presetClass="entr" presetSubtype="8" fill="hold" nodeType="after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additive="base">
                                        <p:cTn id="31" dur="100" fill="hold"/>
                                        <p:tgtEl>
                                          <p:spTgt spid="26"/>
                                        </p:tgtEl>
                                        <p:attrNameLst>
                                          <p:attrName>ppt_x</p:attrName>
                                        </p:attrNameLst>
                                      </p:cBhvr>
                                      <p:tavLst>
                                        <p:tav tm="0">
                                          <p:val>
                                            <p:strVal val="0-#ppt_w/2"/>
                                          </p:val>
                                        </p:tav>
                                        <p:tav tm="100000">
                                          <p:val>
                                            <p:strVal val="#ppt_x"/>
                                          </p:val>
                                        </p:tav>
                                      </p:tavLst>
                                    </p:anim>
                                    <p:anim calcmode="lin" valueType="num">
                                      <p:cBhvr additive="base">
                                        <p:cTn id="32" dur="100" fill="hold"/>
                                        <p:tgtEl>
                                          <p:spTgt spid="26"/>
                                        </p:tgtEl>
                                        <p:attrNameLst>
                                          <p:attrName>ppt_y</p:attrName>
                                        </p:attrNameLst>
                                      </p:cBhvr>
                                      <p:tavLst>
                                        <p:tav tm="0">
                                          <p:val>
                                            <p:strVal val="#ppt_y"/>
                                          </p:val>
                                        </p:tav>
                                        <p:tav tm="100000">
                                          <p:val>
                                            <p:strVal val="#ppt_y"/>
                                          </p:val>
                                        </p:tav>
                                      </p:tavLst>
                                    </p:anim>
                                  </p:childTnLst>
                                </p:cTn>
                              </p:par>
                            </p:childTnLst>
                          </p:cTn>
                        </p:par>
                        <p:par>
                          <p:cTn id="33" fill="hold" nodeType="afterGroup">
                            <p:stCondLst>
                              <p:cond delay="1000"/>
                            </p:stCondLst>
                            <p:childTnLst>
                              <p:par>
                                <p:cTn id="34" presetID="2" presetClass="entr" presetSubtype="8" fill="hold"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100" fill="hold"/>
                                        <p:tgtEl>
                                          <p:spTgt spid="25"/>
                                        </p:tgtEl>
                                        <p:attrNameLst>
                                          <p:attrName>ppt_x</p:attrName>
                                        </p:attrNameLst>
                                      </p:cBhvr>
                                      <p:tavLst>
                                        <p:tav tm="0">
                                          <p:val>
                                            <p:strVal val="0-#ppt_w/2"/>
                                          </p:val>
                                        </p:tav>
                                        <p:tav tm="100000">
                                          <p:val>
                                            <p:strVal val="#ppt_x"/>
                                          </p:val>
                                        </p:tav>
                                      </p:tavLst>
                                    </p:anim>
                                    <p:anim calcmode="lin" valueType="num">
                                      <p:cBhvr additive="base">
                                        <p:cTn id="37" dur="100" fill="hold"/>
                                        <p:tgtEl>
                                          <p:spTgt spid="25"/>
                                        </p:tgtEl>
                                        <p:attrNameLst>
                                          <p:attrName>ppt_y</p:attrName>
                                        </p:attrNameLst>
                                      </p:cBhvr>
                                      <p:tavLst>
                                        <p:tav tm="0">
                                          <p:val>
                                            <p:strVal val="#ppt_y"/>
                                          </p:val>
                                        </p:tav>
                                        <p:tav tm="100000">
                                          <p:val>
                                            <p:strVal val="#ppt_y"/>
                                          </p:val>
                                        </p:tav>
                                      </p:tavLst>
                                    </p:anim>
                                  </p:childTnLst>
                                </p:cTn>
                              </p:par>
                            </p:childTnLst>
                          </p:cTn>
                        </p:par>
                        <p:par>
                          <p:cTn id="38" fill="hold" nodeType="afterGroup">
                            <p:stCondLst>
                              <p:cond delay="1100"/>
                            </p:stCondLst>
                            <p:childTnLst>
                              <p:par>
                                <p:cTn id="39" presetID="2" presetClass="entr" presetSubtype="8" fill="hold"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additive="base">
                                        <p:cTn id="41" dur="100" fill="hold"/>
                                        <p:tgtEl>
                                          <p:spTgt spid="24"/>
                                        </p:tgtEl>
                                        <p:attrNameLst>
                                          <p:attrName>ppt_x</p:attrName>
                                        </p:attrNameLst>
                                      </p:cBhvr>
                                      <p:tavLst>
                                        <p:tav tm="0">
                                          <p:val>
                                            <p:strVal val="0-#ppt_w/2"/>
                                          </p:val>
                                        </p:tav>
                                        <p:tav tm="100000">
                                          <p:val>
                                            <p:strVal val="#ppt_x"/>
                                          </p:val>
                                        </p:tav>
                                      </p:tavLst>
                                    </p:anim>
                                    <p:anim calcmode="lin" valueType="num">
                                      <p:cBhvr additive="base">
                                        <p:cTn id="42" dur="100" fill="hold"/>
                                        <p:tgtEl>
                                          <p:spTgt spid="24"/>
                                        </p:tgtEl>
                                        <p:attrNameLst>
                                          <p:attrName>ppt_y</p:attrName>
                                        </p:attrNameLst>
                                      </p:cBhvr>
                                      <p:tavLst>
                                        <p:tav tm="0">
                                          <p:val>
                                            <p:strVal val="#ppt_y"/>
                                          </p:val>
                                        </p:tav>
                                        <p:tav tm="100000">
                                          <p:val>
                                            <p:strVal val="#ppt_y"/>
                                          </p:val>
                                        </p:tav>
                                      </p:tavLst>
                                    </p:anim>
                                  </p:childTnLst>
                                </p:cTn>
                              </p:par>
                            </p:childTnLst>
                          </p:cTn>
                        </p:par>
                        <p:par>
                          <p:cTn id="43" fill="hold" nodeType="afterGroup">
                            <p:stCondLst>
                              <p:cond delay="1200"/>
                            </p:stCondLst>
                            <p:childTnLst>
                              <p:par>
                                <p:cTn id="44" presetID="2" presetClass="entr" presetSubtype="8" fill="hold" nodeType="afterEffect">
                                  <p:stCondLst>
                                    <p:cond delay="0"/>
                                  </p:stCondLst>
                                  <p:childTnLst>
                                    <p:set>
                                      <p:cBhvr>
                                        <p:cTn id="45" dur="1" fill="hold">
                                          <p:stCondLst>
                                            <p:cond delay="0"/>
                                          </p:stCondLst>
                                        </p:cTn>
                                        <p:tgtEl>
                                          <p:spTgt spid="23"/>
                                        </p:tgtEl>
                                        <p:attrNameLst>
                                          <p:attrName>style.visibility</p:attrName>
                                        </p:attrNameLst>
                                      </p:cBhvr>
                                      <p:to>
                                        <p:strVal val="visible"/>
                                      </p:to>
                                    </p:set>
                                    <p:anim calcmode="lin" valueType="num">
                                      <p:cBhvr additive="base">
                                        <p:cTn id="46" dur="100" fill="hold"/>
                                        <p:tgtEl>
                                          <p:spTgt spid="23"/>
                                        </p:tgtEl>
                                        <p:attrNameLst>
                                          <p:attrName>ppt_x</p:attrName>
                                        </p:attrNameLst>
                                      </p:cBhvr>
                                      <p:tavLst>
                                        <p:tav tm="0">
                                          <p:val>
                                            <p:strVal val="0-#ppt_w/2"/>
                                          </p:val>
                                        </p:tav>
                                        <p:tav tm="100000">
                                          <p:val>
                                            <p:strVal val="#ppt_x"/>
                                          </p:val>
                                        </p:tav>
                                      </p:tavLst>
                                    </p:anim>
                                    <p:anim calcmode="lin" valueType="num">
                                      <p:cBhvr additive="base">
                                        <p:cTn id="47" dur="100" fill="hold"/>
                                        <p:tgtEl>
                                          <p:spTgt spid="23"/>
                                        </p:tgtEl>
                                        <p:attrNameLst>
                                          <p:attrName>ppt_y</p:attrName>
                                        </p:attrNameLst>
                                      </p:cBhvr>
                                      <p:tavLst>
                                        <p:tav tm="0">
                                          <p:val>
                                            <p:strVal val="#ppt_y"/>
                                          </p:val>
                                        </p:tav>
                                        <p:tav tm="100000">
                                          <p:val>
                                            <p:strVal val="#ppt_y"/>
                                          </p:val>
                                        </p:tav>
                                      </p:tavLst>
                                    </p:anim>
                                  </p:childTnLst>
                                </p:cTn>
                              </p:par>
                            </p:childTnLst>
                          </p:cTn>
                        </p:par>
                        <p:par>
                          <p:cTn id="48" fill="hold" nodeType="afterGroup">
                            <p:stCondLst>
                              <p:cond delay="1300"/>
                            </p:stCondLst>
                            <p:childTnLst>
                              <p:par>
                                <p:cTn id="49" presetID="2" presetClass="entr" presetSubtype="8"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 fill="hold"/>
                                        <p:tgtEl>
                                          <p:spTgt spid="22"/>
                                        </p:tgtEl>
                                        <p:attrNameLst>
                                          <p:attrName>ppt_x</p:attrName>
                                        </p:attrNameLst>
                                      </p:cBhvr>
                                      <p:tavLst>
                                        <p:tav tm="0">
                                          <p:val>
                                            <p:strVal val="0-#ppt_w/2"/>
                                          </p:val>
                                        </p:tav>
                                        <p:tav tm="100000">
                                          <p:val>
                                            <p:strVal val="#ppt_x"/>
                                          </p:val>
                                        </p:tav>
                                      </p:tavLst>
                                    </p:anim>
                                    <p:anim calcmode="lin" valueType="num">
                                      <p:cBhvr additive="base">
                                        <p:cTn id="52" dur="100" fill="hold"/>
                                        <p:tgtEl>
                                          <p:spTgt spid="22"/>
                                        </p:tgtEl>
                                        <p:attrNameLst>
                                          <p:attrName>ppt_y</p:attrName>
                                        </p:attrNameLst>
                                      </p:cBhvr>
                                      <p:tavLst>
                                        <p:tav tm="0">
                                          <p:val>
                                            <p:strVal val="#ppt_y"/>
                                          </p:val>
                                        </p:tav>
                                        <p:tav tm="100000">
                                          <p:val>
                                            <p:strVal val="#ppt_y"/>
                                          </p:val>
                                        </p:tav>
                                      </p:tavLst>
                                    </p:anim>
                                  </p:childTnLst>
                                </p:cTn>
                              </p:par>
                            </p:childTnLst>
                          </p:cTn>
                        </p:par>
                        <p:par>
                          <p:cTn id="53" fill="hold" nodeType="afterGroup">
                            <p:stCondLst>
                              <p:cond delay="1400"/>
                            </p:stCondLst>
                            <p:childTnLst>
                              <p:par>
                                <p:cTn id="54" presetID="2" presetClass="entr" presetSubtype="8"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100" fill="hold"/>
                                        <p:tgtEl>
                                          <p:spTgt spid="21"/>
                                        </p:tgtEl>
                                        <p:attrNameLst>
                                          <p:attrName>ppt_x</p:attrName>
                                        </p:attrNameLst>
                                      </p:cBhvr>
                                      <p:tavLst>
                                        <p:tav tm="0">
                                          <p:val>
                                            <p:strVal val="0-#ppt_w/2"/>
                                          </p:val>
                                        </p:tav>
                                        <p:tav tm="100000">
                                          <p:val>
                                            <p:strVal val="#ppt_x"/>
                                          </p:val>
                                        </p:tav>
                                      </p:tavLst>
                                    </p:anim>
                                    <p:anim calcmode="lin" valueType="num">
                                      <p:cBhvr additive="base">
                                        <p:cTn id="57" dur="100" fill="hold"/>
                                        <p:tgtEl>
                                          <p:spTgt spid="21"/>
                                        </p:tgtEl>
                                        <p:attrNameLst>
                                          <p:attrName>ppt_y</p:attrName>
                                        </p:attrNameLst>
                                      </p:cBhvr>
                                      <p:tavLst>
                                        <p:tav tm="0">
                                          <p:val>
                                            <p:strVal val="#ppt_y"/>
                                          </p:val>
                                        </p:tav>
                                        <p:tav tm="100000">
                                          <p:val>
                                            <p:strVal val="#ppt_y"/>
                                          </p:val>
                                        </p:tav>
                                      </p:tavLst>
                                    </p:anim>
                                  </p:childTnLst>
                                </p:cTn>
                              </p:par>
                            </p:childTnLst>
                          </p:cTn>
                        </p:par>
                        <p:par>
                          <p:cTn id="58" fill="hold" nodeType="afterGroup">
                            <p:stCondLst>
                              <p:cond delay="1500"/>
                            </p:stCondLst>
                            <p:childTnLst>
                              <p:par>
                                <p:cTn id="59" presetID="2" presetClass="entr" presetSubtype="8" fill="hold" nodeType="afterEffect">
                                  <p:stCondLst>
                                    <p:cond delay="0"/>
                                  </p:stCondLst>
                                  <p:childTnLst>
                                    <p:set>
                                      <p:cBhvr>
                                        <p:cTn id="60" dur="1" fill="hold">
                                          <p:stCondLst>
                                            <p:cond delay="0"/>
                                          </p:stCondLst>
                                        </p:cTn>
                                        <p:tgtEl>
                                          <p:spTgt spid="20"/>
                                        </p:tgtEl>
                                        <p:attrNameLst>
                                          <p:attrName>style.visibility</p:attrName>
                                        </p:attrNameLst>
                                      </p:cBhvr>
                                      <p:to>
                                        <p:strVal val="visible"/>
                                      </p:to>
                                    </p:set>
                                    <p:anim calcmode="lin" valueType="num">
                                      <p:cBhvr additive="base">
                                        <p:cTn id="61" dur="100" fill="hold"/>
                                        <p:tgtEl>
                                          <p:spTgt spid="20"/>
                                        </p:tgtEl>
                                        <p:attrNameLst>
                                          <p:attrName>ppt_x</p:attrName>
                                        </p:attrNameLst>
                                      </p:cBhvr>
                                      <p:tavLst>
                                        <p:tav tm="0">
                                          <p:val>
                                            <p:strVal val="0-#ppt_w/2"/>
                                          </p:val>
                                        </p:tav>
                                        <p:tav tm="100000">
                                          <p:val>
                                            <p:strVal val="#ppt_x"/>
                                          </p:val>
                                        </p:tav>
                                      </p:tavLst>
                                    </p:anim>
                                    <p:anim calcmode="lin" valueType="num">
                                      <p:cBhvr additive="base">
                                        <p:cTn id="62" dur="100" fill="hold"/>
                                        <p:tgtEl>
                                          <p:spTgt spid="20"/>
                                        </p:tgtEl>
                                        <p:attrNameLst>
                                          <p:attrName>ppt_y</p:attrName>
                                        </p:attrNameLst>
                                      </p:cBhvr>
                                      <p:tavLst>
                                        <p:tav tm="0">
                                          <p:val>
                                            <p:strVal val="#ppt_y"/>
                                          </p:val>
                                        </p:tav>
                                        <p:tav tm="100000">
                                          <p:val>
                                            <p:strVal val="#ppt_y"/>
                                          </p:val>
                                        </p:tav>
                                      </p:tavLst>
                                    </p:anim>
                                  </p:childTnLst>
                                </p:cTn>
                              </p:par>
                            </p:childTnLst>
                          </p:cTn>
                        </p:par>
                        <p:par>
                          <p:cTn id="63" fill="hold" nodeType="afterGroup">
                            <p:stCondLst>
                              <p:cond delay="1600"/>
                            </p:stCondLst>
                            <p:childTnLst>
                              <p:par>
                                <p:cTn id="64" presetID="2" presetClass="entr" presetSubtype="8" fill="hold"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additive="base">
                                        <p:cTn id="66" dur="100" fill="hold"/>
                                        <p:tgtEl>
                                          <p:spTgt spid="19"/>
                                        </p:tgtEl>
                                        <p:attrNameLst>
                                          <p:attrName>ppt_x</p:attrName>
                                        </p:attrNameLst>
                                      </p:cBhvr>
                                      <p:tavLst>
                                        <p:tav tm="0">
                                          <p:val>
                                            <p:strVal val="0-#ppt_w/2"/>
                                          </p:val>
                                        </p:tav>
                                        <p:tav tm="100000">
                                          <p:val>
                                            <p:strVal val="#ppt_x"/>
                                          </p:val>
                                        </p:tav>
                                      </p:tavLst>
                                    </p:anim>
                                    <p:anim calcmode="lin" valueType="num">
                                      <p:cBhvr additive="base">
                                        <p:cTn id="67" dur="100" fill="hold"/>
                                        <p:tgtEl>
                                          <p:spTgt spid="19"/>
                                        </p:tgtEl>
                                        <p:attrNameLst>
                                          <p:attrName>ppt_y</p:attrName>
                                        </p:attrNameLst>
                                      </p:cBhvr>
                                      <p:tavLst>
                                        <p:tav tm="0">
                                          <p:val>
                                            <p:strVal val="#ppt_y"/>
                                          </p:val>
                                        </p:tav>
                                        <p:tav tm="100000">
                                          <p:val>
                                            <p:strVal val="#ppt_y"/>
                                          </p:val>
                                        </p:tav>
                                      </p:tavLst>
                                    </p:anim>
                                  </p:childTnLst>
                                </p:cTn>
                              </p:par>
                            </p:childTnLst>
                          </p:cTn>
                        </p:par>
                        <p:par>
                          <p:cTn id="68" fill="hold" nodeType="afterGroup">
                            <p:stCondLst>
                              <p:cond delay="1700"/>
                            </p:stCondLst>
                            <p:childTnLst>
                              <p:par>
                                <p:cTn id="69" presetID="2" presetClass="entr" presetSubtype="8" fill="hold" nodeType="afterEffect">
                                  <p:stCondLst>
                                    <p:cond delay="0"/>
                                  </p:stCondLst>
                                  <p:childTnLst>
                                    <p:set>
                                      <p:cBhvr>
                                        <p:cTn id="70" dur="1" fill="hold">
                                          <p:stCondLst>
                                            <p:cond delay="0"/>
                                          </p:stCondLst>
                                        </p:cTn>
                                        <p:tgtEl>
                                          <p:spTgt spid="18"/>
                                        </p:tgtEl>
                                        <p:attrNameLst>
                                          <p:attrName>style.visibility</p:attrName>
                                        </p:attrNameLst>
                                      </p:cBhvr>
                                      <p:to>
                                        <p:strVal val="visible"/>
                                      </p:to>
                                    </p:set>
                                    <p:anim calcmode="lin" valueType="num">
                                      <p:cBhvr additive="base">
                                        <p:cTn id="71" dur="100" fill="hold"/>
                                        <p:tgtEl>
                                          <p:spTgt spid="18"/>
                                        </p:tgtEl>
                                        <p:attrNameLst>
                                          <p:attrName>ppt_x</p:attrName>
                                        </p:attrNameLst>
                                      </p:cBhvr>
                                      <p:tavLst>
                                        <p:tav tm="0">
                                          <p:val>
                                            <p:strVal val="0-#ppt_w/2"/>
                                          </p:val>
                                        </p:tav>
                                        <p:tav tm="100000">
                                          <p:val>
                                            <p:strVal val="#ppt_x"/>
                                          </p:val>
                                        </p:tav>
                                      </p:tavLst>
                                    </p:anim>
                                    <p:anim calcmode="lin" valueType="num">
                                      <p:cBhvr additive="base">
                                        <p:cTn id="72" dur="100" fill="hold"/>
                                        <p:tgtEl>
                                          <p:spTgt spid="18"/>
                                        </p:tgtEl>
                                        <p:attrNameLst>
                                          <p:attrName>ppt_y</p:attrName>
                                        </p:attrNameLst>
                                      </p:cBhvr>
                                      <p:tavLst>
                                        <p:tav tm="0">
                                          <p:val>
                                            <p:strVal val="#ppt_y"/>
                                          </p:val>
                                        </p:tav>
                                        <p:tav tm="100000">
                                          <p:val>
                                            <p:strVal val="#ppt_y"/>
                                          </p:val>
                                        </p:tav>
                                      </p:tavLst>
                                    </p:anim>
                                  </p:childTnLst>
                                </p:cTn>
                              </p:par>
                            </p:childTnLst>
                          </p:cTn>
                        </p:par>
                        <p:par>
                          <p:cTn id="73" fill="hold" nodeType="afterGroup">
                            <p:stCondLst>
                              <p:cond delay="1800"/>
                            </p:stCondLst>
                            <p:childTnLst>
                              <p:par>
                                <p:cTn id="74" presetID="2" presetClass="entr" presetSubtype="8" fill="hold" nodeType="afterEffect">
                                  <p:stCondLst>
                                    <p:cond delay="0"/>
                                  </p:stCondLst>
                                  <p:childTnLst>
                                    <p:set>
                                      <p:cBhvr>
                                        <p:cTn id="75" dur="1" fill="hold">
                                          <p:stCondLst>
                                            <p:cond delay="0"/>
                                          </p:stCondLst>
                                        </p:cTn>
                                        <p:tgtEl>
                                          <p:spTgt spid="17"/>
                                        </p:tgtEl>
                                        <p:attrNameLst>
                                          <p:attrName>style.visibility</p:attrName>
                                        </p:attrNameLst>
                                      </p:cBhvr>
                                      <p:to>
                                        <p:strVal val="visible"/>
                                      </p:to>
                                    </p:set>
                                    <p:anim calcmode="lin" valueType="num">
                                      <p:cBhvr additive="base">
                                        <p:cTn id="76" dur="100" fill="hold"/>
                                        <p:tgtEl>
                                          <p:spTgt spid="17"/>
                                        </p:tgtEl>
                                        <p:attrNameLst>
                                          <p:attrName>ppt_x</p:attrName>
                                        </p:attrNameLst>
                                      </p:cBhvr>
                                      <p:tavLst>
                                        <p:tav tm="0">
                                          <p:val>
                                            <p:strVal val="0-#ppt_w/2"/>
                                          </p:val>
                                        </p:tav>
                                        <p:tav tm="100000">
                                          <p:val>
                                            <p:strVal val="#ppt_x"/>
                                          </p:val>
                                        </p:tav>
                                      </p:tavLst>
                                    </p:anim>
                                    <p:anim calcmode="lin" valueType="num">
                                      <p:cBhvr additive="base">
                                        <p:cTn id="77" dur="100" fill="hold"/>
                                        <p:tgtEl>
                                          <p:spTgt spid="17"/>
                                        </p:tgtEl>
                                        <p:attrNameLst>
                                          <p:attrName>ppt_y</p:attrName>
                                        </p:attrNameLst>
                                      </p:cBhvr>
                                      <p:tavLst>
                                        <p:tav tm="0">
                                          <p:val>
                                            <p:strVal val="#ppt_y"/>
                                          </p:val>
                                        </p:tav>
                                        <p:tav tm="100000">
                                          <p:val>
                                            <p:strVal val="#ppt_y"/>
                                          </p:val>
                                        </p:tav>
                                      </p:tavLst>
                                    </p:anim>
                                  </p:childTnLst>
                                </p:cTn>
                              </p:par>
                            </p:childTnLst>
                          </p:cTn>
                        </p:par>
                        <p:par>
                          <p:cTn id="78" fill="hold" nodeType="afterGroup">
                            <p:stCondLst>
                              <p:cond delay="1900"/>
                            </p:stCondLst>
                            <p:childTnLst>
                              <p:par>
                                <p:cTn id="79" presetID="2" presetClass="entr" presetSubtype="8" fill="hold" nodeType="after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additive="base">
                                        <p:cTn id="81" dur="100" fill="hold"/>
                                        <p:tgtEl>
                                          <p:spTgt spid="16"/>
                                        </p:tgtEl>
                                        <p:attrNameLst>
                                          <p:attrName>ppt_x</p:attrName>
                                        </p:attrNameLst>
                                      </p:cBhvr>
                                      <p:tavLst>
                                        <p:tav tm="0">
                                          <p:val>
                                            <p:strVal val="0-#ppt_w/2"/>
                                          </p:val>
                                        </p:tav>
                                        <p:tav tm="100000">
                                          <p:val>
                                            <p:strVal val="#ppt_x"/>
                                          </p:val>
                                        </p:tav>
                                      </p:tavLst>
                                    </p:anim>
                                    <p:anim calcmode="lin" valueType="num">
                                      <p:cBhvr additive="base">
                                        <p:cTn id="82" dur="100" fill="hold"/>
                                        <p:tgtEl>
                                          <p:spTgt spid="16"/>
                                        </p:tgtEl>
                                        <p:attrNameLst>
                                          <p:attrName>ppt_y</p:attrName>
                                        </p:attrNameLst>
                                      </p:cBhvr>
                                      <p:tavLst>
                                        <p:tav tm="0">
                                          <p:val>
                                            <p:strVal val="#ppt_y"/>
                                          </p:val>
                                        </p:tav>
                                        <p:tav tm="100000">
                                          <p:val>
                                            <p:strVal val="#ppt_y"/>
                                          </p:val>
                                        </p:tav>
                                      </p:tavLst>
                                    </p:anim>
                                  </p:childTnLst>
                                </p:cTn>
                              </p:par>
                            </p:childTnLst>
                          </p:cTn>
                        </p:par>
                        <p:par>
                          <p:cTn id="83" fill="hold" nodeType="afterGroup">
                            <p:stCondLst>
                              <p:cond delay="2000"/>
                            </p:stCondLst>
                            <p:childTnLst>
                              <p:par>
                                <p:cTn id="84" presetID="2" presetClass="entr" presetSubtype="8" fill="hold"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additive="base">
                                        <p:cTn id="86" dur="100" fill="hold"/>
                                        <p:tgtEl>
                                          <p:spTgt spid="15"/>
                                        </p:tgtEl>
                                        <p:attrNameLst>
                                          <p:attrName>ppt_x</p:attrName>
                                        </p:attrNameLst>
                                      </p:cBhvr>
                                      <p:tavLst>
                                        <p:tav tm="0">
                                          <p:val>
                                            <p:strVal val="0-#ppt_w/2"/>
                                          </p:val>
                                        </p:tav>
                                        <p:tav tm="100000">
                                          <p:val>
                                            <p:strVal val="#ppt_x"/>
                                          </p:val>
                                        </p:tav>
                                      </p:tavLst>
                                    </p:anim>
                                    <p:anim calcmode="lin" valueType="num">
                                      <p:cBhvr additive="base">
                                        <p:cTn id="87" dur="100" fill="hold"/>
                                        <p:tgtEl>
                                          <p:spTgt spid="15"/>
                                        </p:tgtEl>
                                        <p:attrNameLst>
                                          <p:attrName>ppt_y</p:attrName>
                                        </p:attrNameLst>
                                      </p:cBhvr>
                                      <p:tavLst>
                                        <p:tav tm="0">
                                          <p:val>
                                            <p:strVal val="#ppt_y"/>
                                          </p:val>
                                        </p:tav>
                                        <p:tav tm="100000">
                                          <p:val>
                                            <p:strVal val="#ppt_y"/>
                                          </p:val>
                                        </p:tav>
                                      </p:tavLst>
                                    </p:anim>
                                  </p:childTnLst>
                                </p:cTn>
                              </p:par>
                            </p:childTnLst>
                          </p:cTn>
                        </p:par>
                        <p:par>
                          <p:cTn id="88" fill="hold" nodeType="afterGroup">
                            <p:stCondLst>
                              <p:cond delay="2100"/>
                            </p:stCondLst>
                            <p:childTnLst>
                              <p:par>
                                <p:cTn id="89" presetID="22" presetClass="entr" presetSubtype="8" fill="hold" nodeType="afterEffect">
                                  <p:stCondLst>
                                    <p:cond delay="0"/>
                                  </p:stCondLst>
                                  <p:childTnLst>
                                    <p:set>
                                      <p:cBhvr>
                                        <p:cTn id="90" dur="1" fill="hold">
                                          <p:stCondLst>
                                            <p:cond delay="0"/>
                                          </p:stCondLst>
                                        </p:cTn>
                                        <p:tgtEl>
                                          <p:spTgt spid="3"/>
                                        </p:tgtEl>
                                        <p:attrNameLst>
                                          <p:attrName>style.visibility</p:attrName>
                                        </p:attrNameLst>
                                      </p:cBhvr>
                                      <p:to>
                                        <p:strVal val="visible"/>
                                      </p:to>
                                    </p:set>
                                    <p:animEffect transition="in" filter="wipe(left)">
                                      <p:cBhvr>
                                        <p:cTn id="91" dur="500"/>
                                        <p:tgtEl>
                                          <p:spTgt spid="3"/>
                                        </p:tgtEl>
                                      </p:cBhvr>
                                    </p:animEffect>
                                  </p:childTnLst>
                                </p:cTn>
                              </p:par>
                              <p:par>
                                <p:cTn id="92" presetID="22" presetClass="entr" presetSubtype="8" fill="hold"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wipe(left)">
                                      <p:cBhvr>
                                        <p:cTn id="94" dur="500"/>
                                        <p:tgtEl>
                                          <p:spTgt spid="56"/>
                                        </p:tgtEl>
                                      </p:cBhvr>
                                    </p:animEffect>
                                  </p:childTnLst>
                                </p:cTn>
                              </p:par>
                            </p:childTnLst>
                          </p:cTn>
                        </p:par>
                        <p:par>
                          <p:cTn id="95" fill="hold" nodeType="afterGroup">
                            <p:stCondLst>
                              <p:cond delay="2600"/>
                            </p:stCondLst>
                            <p:childTnLst>
                              <p:par>
                                <p:cTn id="96" presetID="2" presetClass="entr" presetSubtype="8" fill="hold" nodeType="afterEffect">
                                  <p:stCondLst>
                                    <p:cond delay="0"/>
                                  </p:stCondLst>
                                  <p:childTnLst>
                                    <p:set>
                                      <p:cBhvr>
                                        <p:cTn id="97" dur="1" fill="hold">
                                          <p:stCondLst>
                                            <p:cond delay="0"/>
                                          </p:stCondLst>
                                        </p:cTn>
                                        <p:tgtEl>
                                          <p:spTgt spid="57"/>
                                        </p:tgtEl>
                                        <p:attrNameLst>
                                          <p:attrName>style.visibility</p:attrName>
                                        </p:attrNameLst>
                                      </p:cBhvr>
                                      <p:to>
                                        <p:strVal val="visible"/>
                                      </p:to>
                                    </p:set>
                                    <p:anim calcmode="lin" valueType="num">
                                      <p:cBhvr additive="base">
                                        <p:cTn id="98" dur="100" fill="hold"/>
                                        <p:tgtEl>
                                          <p:spTgt spid="57"/>
                                        </p:tgtEl>
                                        <p:attrNameLst>
                                          <p:attrName>ppt_x</p:attrName>
                                        </p:attrNameLst>
                                      </p:cBhvr>
                                      <p:tavLst>
                                        <p:tav tm="0">
                                          <p:val>
                                            <p:strVal val="0-#ppt_w/2"/>
                                          </p:val>
                                        </p:tav>
                                        <p:tav tm="100000">
                                          <p:val>
                                            <p:strVal val="#ppt_x"/>
                                          </p:val>
                                        </p:tav>
                                      </p:tavLst>
                                    </p:anim>
                                    <p:anim calcmode="lin" valueType="num">
                                      <p:cBhvr additive="base">
                                        <p:cTn id="99" dur="100" fill="hold"/>
                                        <p:tgtEl>
                                          <p:spTgt spid="57"/>
                                        </p:tgtEl>
                                        <p:attrNameLst>
                                          <p:attrName>ppt_y</p:attrName>
                                        </p:attrNameLst>
                                      </p:cBhvr>
                                      <p:tavLst>
                                        <p:tav tm="0">
                                          <p:val>
                                            <p:strVal val="#ppt_y"/>
                                          </p:val>
                                        </p:tav>
                                        <p:tav tm="100000">
                                          <p:val>
                                            <p:strVal val="#ppt_y"/>
                                          </p:val>
                                        </p:tav>
                                      </p:tavLst>
                                    </p:anim>
                                  </p:childTnLst>
                                </p:cTn>
                              </p:par>
                            </p:childTnLst>
                          </p:cTn>
                        </p:par>
                        <p:par>
                          <p:cTn id="100" fill="hold" nodeType="afterGroup">
                            <p:stCondLst>
                              <p:cond delay="2700"/>
                            </p:stCondLst>
                            <p:childTnLst>
                              <p:par>
                                <p:cTn id="101" presetID="2" presetClass="entr" presetSubtype="8"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additive="base">
                                        <p:cTn id="103" dur="100" fill="hold"/>
                                        <p:tgtEl>
                                          <p:spTgt spid="58"/>
                                        </p:tgtEl>
                                        <p:attrNameLst>
                                          <p:attrName>ppt_x</p:attrName>
                                        </p:attrNameLst>
                                      </p:cBhvr>
                                      <p:tavLst>
                                        <p:tav tm="0">
                                          <p:val>
                                            <p:strVal val="0-#ppt_w/2"/>
                                          </p:val>
                                        </p:tav>
                                        <p:tav tm="100000">
                                          <p:val>
                                            <p:strVal val="#ppt_x"/>
                                          </p:val>
                                        </p:tav>
                                      </p:tavLst>
                                    </p:anim>
                                    <p:anim calcmode="lin" valueType="num">
                                      <p:cBhvr additive="base">
                                        <p:cTn id="104" dur="100" fill="hold"/>
                                        <p:tgtEl>
                                          <p:spTgt spid="58"/>
                                        </p:tgtEl>
                                        <p:attrNameLst>
                                          <p:attrName>ppt_y</p:attrName>
                                        </p:attrNameLst>
                                      </p:cBhvr>
                                      <p:tavLst>
                                        <p:tav tm="0">
                                          <p:val>
                                            <p:strVal val="#ppt_y"/>
                                          </p:val>
                                        </p:tav>
                                        <p:tav tm="100000">
                                          <p:val>
                                            <p:strVal val="#ppt_y"/>
                                          </p:val>
                                        </p:tav>
                                      </p:tavLst>
                                    </p:anim>
                                  </p:childTnLst>
                                </p:cTn>
                              </p:par>
                            </p:childTnLst>
                          </p:cTn>
                        </p:par>
                        <p:par>
                          <p:cTn id="105" fill="hold" nodeType="afterGroup">
                            <p:stCondLst>
                              <p:cond delay="2800"/>
                            </p:stCondLst>
                            <p:childTnLst>
                              <p:par>
                                <p:cTn id="106" presetID="2" presetClass="entr" presetSubtype="8" fill="hold" nodeType="afterEffect">
                                  <p:stCondLst>
                                    <p:cond delay="0"/>
                                  </p:stCondLst>
                                  <p:childTnLst>
                                    <p:set>
                                      <p:cBhvr>
                                        <p:cTn id="107" dur="1" fill="hold">
                                          <p:stCondLst>
                                            <p:cond delay="0"/>
                                          </p:stCondLst>
                                        </p:cTn>
                                        <p:tgtEl>
                                          <p:spTgt spid="59"/>
                                        </p:tgtEl>
                                        <p:attrNameLst>
                                          <p:attrName>style.visibility</p:attrName>
                                        </p:attrNameLst>
                                      </p:cBhvr>
                                      <p:to>
                                        <p:strVal val="visible"/>
                                      </p:to>
                                    </p:set>
                                    <p:anim calcmode="lin" valueType="num">
                                      <p:cBhvr additive="base">
                                        <p:cTn id="108" dur="100" fill="hold"/>
                                        <p:tgtEl>
                                          <p:spTgt spid="59"/>
                                        </p:tgtEl>
                                        <p:attrNameLst>
                                          <p:attrName>ppt_x</p:attrName>
                                        </p:attrNameLst>
                                      </p:cBhvr>
                                      <p:tavLst>
                                        <p:tav tm="0">
                                          <p:val>
                                            <p:strVal val="0-#ppt_w/2"/>
                                          </p:val>
                                        </p:tav>
                                        <p:tav tm="100000">
                                          <p:val>
                                            <p:strVal val="#ppt_x"/>
                                          </p:val>
                                        </p:tav>
                                      </p:tavLst>
                                    </p:anim>
                                    <p:anim calcmode="lin" valueType="num">
                                      <p:cBhvr additive="base">
                                        <p:cTn id="109" dur="100" fill="hold"/>
                                        <p:tgtEl>
                                          <p:spTgt spid="59"/>
                                        </p:tgtEl>
                                        <p:attrNameLst>
                                          <p:attrName>ppt_y</p:attrName>
                                        </p:attrNameLst>
                                      </p:cBhvr>
                                      <p:tavLst>
                                        <p:tav tm="0">
                                          <p:val>
                                            <p:strVal val="#ppt_y"/>
                                          </p:val>
                                        </p:tav>
                                        <p:tav tm="100000">
                                          <p:val>
                                            <p:strVal val="#ppt_y"/>
                                          </p:val>
                                        </p:tav>
                                      </p:tavLst>
                                    </p:anim>
                                  </p:childTnLst>
                                </p:cTn>
                              </p:par>
                            </p:childTnLst>
                          </p:cTn>
                        </p:par>
                        <p:par>
                          <p:cTn id="110" fill="hold" nodeType="afterGroup">
                            <p:stCondLst>
                              <p:cond delay="2900"/>
                            </p:stCondLst>
                            <p:childTnLst>
                              <p:par>
                                <p:cTn id="111" presetID="2" presetClass="entr" presetSubtype="8" fill="hold" nodeType="afterEffect">
                                  <p:stCondLst>
                                    <p:cond delay="0"/>
                                  </p:stCondLst>
                                  <p:childTnLst>
                                    <p:set>
                                      <p:cBhvr>
                                        <p:cTn id="112" dur="1" fill="hold">
                                          <p:stCondLst>
                                            <p:cond delay="0"/>
                                          </p:stCondLst>
                                        </p:cTn>
                                        <p:tgtEl>
                                          <p:spTgt spid="60"/>
                                        </p:tgtEl>
                                        <p:attrNameLst>
                                          <p:attrName>style.visibility</p:attrName>
                                        </p:attrNameLst>
                                      </p:cBhvr>
                                      <p:to>
                                        <p:strVal val="visible"/>
                                      </p:to>
                                    </p:set>
                                    <p:anim calcmode="lin" valueType="num">
                                      <p:cBhvr additive="base">
                                        <p:cTn id="113" dur="100" fill="hold"/>
                                        <p:tgtEl>
                                          <p:spTgt spid="60"/>
                                        </p:tgtEl>
                                        <p:attrNameLst>
                                          <p:attrName>ppt_x</p:attrName>
                                        </p:attrNameLst>
                                      </p:cBhvr>
                                      <p:tavLst>
                                        <p:tav tm="0">
                                          <p:val>
                                            <p:strVal val="0-#ppt_w/2"/>
                                          </p:val>
                                        </p:tav>
                                        <p:tav tm="100000">
                                          <p:val>
                                            <p:strVal val="#ppt_x"/>
                                          </p:val>
                                        </p:tav>
                                      </p:tavLst>
                                    </p:anim>
                                    <p:anim calcmode="lin" valueType="num">
                                      <p:cBhvr additive="base">
                                        <p:cTn id="114" dur="100" fill="hold"/>
                                        <p:tgtEl>
                                          <p:spTgt spid="60"/>
                                        </p:tgtEl>
                                        <p:attrNameLst>
                                          <p:attrName>ppt_y</p:attrName>
                                        </p:attrNameLst>
                                      </p:cBhvr>
                                      <p:tavLst>
                                        <p:tav tm="0">
                                          <p:val>
                                            <p:strVal val="#ppt_y"/>
                                          </p:val>
                                        </p:tav>
                                        <p:tav tm="100000">
                                          <p:val>
                                            <p:strVal val="#ppt_y"/>
                                          </p:val>
                                        </p:tav>
                                      </p:tavLst>
                                    </p:anim>
                                  </p:childTnLst>
                                </p:cTn>
                              </p:par>
                            </p:childTnLst>
                          </p:cTn>
                        </p:par>
                        <p:par>
                          <p:cTn id="115" fill="hold" nodeType="afterGroup">
                            <p:stCondLst>
                              <p:cond delay="3000"/>
                            </p:stCondLst>
                            <p:childTnLst>
                              <p:par>
                                <p:cTn id="116" presetID="2" presetClass="entr" presetSubtype="8" fill="hold" nodeType="afterEffect">
                                  <p:stCondLst>
                                    <p:cond delay="0"/>
                                  </p:stCondLst>
                                  <p:childTnLst>
                                    <p:set>
                                      <p:cBhvr>
                                        <p:cTn id="117" dur="1" fill="hold">
                                          <p:stCondLst>
                                            <p:cond delay="0"/>
                                          </p:stCondLst>
                                        </p:cTn>
                                        <p:tgtEl>
                                          <p:spTgt spid="61"/>
                                        </p:tgtEl>
                                        <p:attrNameLst>
                                          <p:attrName>style.visibility</p:attrName>
                                        </p:attrNameLst>
                                      </p:cBhvr>
                                      <p:to>
                                        <p:strVal val="visible"/>
                                      </p:to>
                                    </p:set>
                                    <p:anim calcmode="lin" valueType="num">
                                      <p:cBhvr additive="base">
                                        <p:cTn id="118" dur="100" fill="hold"/>
                                        <p:tgtEl>
                                          <p:spTgt spid="61"/>
                                        </p:tgtEl>
                                        <p:attrNameLst>
                                          <p:attrName>ppt_x</p:attrName>
                                        </p:attrNameLst>
                                      </p:cBhvr>
                                      <p:tavLst>
                                        <p:tav tm="0">
                                          <p:val>
                                            <p:strVal val="0-#ppt_w/2"/>
                                          </p:val>
                                        </p:tav>
                                        <p:tav tm="100000">
                                          <p:val>
                                            <p:strVal val="#ppt_x"/>
                                          </p:val>
                                        </p:tav>
                                      </p:tavLst>
                                    </p:anim>
                                    <p:anim calcmode="lin" valueType="num">
                                      <p:cBhvr additive="base">
                                        <p:cTn id="119" dur="100" fill="hold"/>
                                        <p:tgtEl>
                                          <p:spTgt spid="61"/>
                                        </p:tgtEl>
                                        <p:attrNameLst>
                                          <p:attrName>ppt_y</p:attrName>
                                        </p:attrNameLst>
                                      </p:cBhvr>
                                      <p:tavLst>
                                        <p:tav tm="0">
                                          <p:val>
                                            <p:strVal val="#ppt_y"/>
                                          </p:val>
                                        </p:tav>
                                        <p:tav tm="100000">
                                          <p:val>
                                            <p:strVal val="#ppt_y"/>
                                          </p:val>
                                        </p:tav>
                                      </p:tavLst>
                                    </p:anim>
                                  </p:childTnLst>
                                </p:cTn>
                              </p:par>
                            </p:childTnLst>
                          </p:cTn>
                        </p:par>
                        <p:par>
                          <p:cTn id="120" fill="hold" nodeType="afterGroup">
                            <p:stCondLst>
                              <p:cond delay="3100"/>
                            </p:stCondLst>
                            <p:childTnLst>
                              <p:par>
                                <p:cTn id="121" presetID="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 calcmode="lin" valueType="num">
                                      <p:cBhvr additive="base">
                                        <p:cTn id="123" dur="100" fill="hold"/>
                                        <p:tgtEl>
                                          <p:spTgt spid="62"/>
                                        </p:tgtEl>
                                        <p:attrNameLst>
                                          <p:attrName>ppt_x</p:attrName>
                                        </p:attrNameLst>
                                      </p:cBhvr>
                                      <p:tavLst>
                                        <p:tav tm="0">
                                          <p:val>
                                            <p:strVal val="0-#ppt_w/2"/>
                                          </p:val>
                                        </p:tav>
                                        <p:tav tm="100000">
                                          <p:val>
                                            <p:strVal val="#ppt_x"/>
                                          </p:val>
                                        </p:tav>
                                      </p:tavLst>
                                    </p:anim>
                                    <p:anim calcmode="lin" valueType="num">
                                      <p:cBhvr additive="base">
                                        <p:cTn id="124" dur="100" fill="hold"/>
                                        <p:tgtEl>
                                          <p:spTgt spid="62"/>
                                        </p:tgtEl>
                                        <p:attrNameLst>
                                          <p:attrName>ppt_y</p:attrName>
                                        </p:attrNameLst>
                                      </p:cBhvr>
                                      <p:tavLst>
                                        <p:tav tm="0">
                                          <p:val>
                                            <p:strVal val="#ppt_y"/>
                                          </p:val>
                                        </p:tav>
                                        <p:tav tm="100000">
                                          <p:val>
                                            <p:strVal val="#ppt_y"/>
                                          </p:val>
                                        </p:tav>
                                      </p:tavLst>
                                    </p:anim>
                                  </p:childTnLst>
                                </p:cTn>
                              </p:par>
                            </p:childTnLst>
                          </p:cTn>
                        </p:par>
                        <p:par>
                          <p:cTn id="125" fill="hold" nodeType="afterGroup">
                            <p:stCondLst>
                              <p:cond delay="3200"/>
                            </p:stCondLst>
                            <p:childTnLst>
                              <p:par>
                                <p:cTn id="126" presetID="2" presetClass="entr" presetSubtype="8" fill="hold" nodeType="afterEffect">
                                  <p:stCondLst>
                                    <p:cond delay="0"/>
                                  </p:stCondLst>
                                  <p:childTnLst>
                                    <p:set>
                                      <p:cBhvr>
                                        <p:cTn id="127" dur="1" fill="hold">
                                          <p:stCondLst>
                                            <p:cond delay="0"/>
                                          </p:stCondLst>
                                        </p:cTn>
                                        <p:tgtEl>
                                          <p:spTgt spid="63"/>
                                        </p:tgtEl>
                                        <p:attrNameLst>
                                          <p:attrName>style.visibility</p:attrName>
                                        </p:attrNameLst>
                                      </p:cBhvr>
                                      <p:to>
                                        <p:strVal val="visible"/>
                                      </p:to>
                                    </p:set>
                                    <p:anim calcmode="lin" valueType="num">
                                      <p:cBhvr additive="base">
                                        <p:cTn id="128" dur="100" fill="hold"/>
                                        <p:tgtEl>
                                          <p:spTgt spid="63"/>
                                        </p:tgtEl>
                                        <p:attrNameLst>
                                          <p:attrName>ppt_x</p:attrName>
                                        </p:attrNameLst>
                                      </p:cBhvr>
                                      <p:tavLst>
                                        <p:tav tm="0">
                                          <p:val>
                                            <p:strVal val="0-#ppt_w/2"/>
                                          </p:val>
                                        </p:tav>
                                        <p:tav tm="100000">
                                          <p:val>
                                            <p:strVal val="#ppt_x"/>
                                          </p:val>
                                        </p:tav>
                                      </p:tavLst>
                                    </p:anim>
                                    <p:anim calcmode="lin" valueType="num">
                                      <p:cBhvr additive="base">
                                        <p:cTn id="129" dur="100" fill="hold"/>
                                        <p:tgtEl>
                                          <p:spTgt spid="63"/>
                                        </p:tgtEl>
                                        <p:attrNameLst>
                                          <p:attrName>ppt_y</p:attrName>
                                        </p:attrNameLst>
                                      </p:cBhvr>
                                      <p:tavLst>
                                        <p:tav tm="0">
                                          <p:val>
                                            <p:strVal val="#ppt_y"/>
                                          </p:val>
                                        </p:tav>
                                        <p:tav tm="100000">
                                          <p:val>
                                            <p:strVal val="#ppt_y"/>
                                          </p:val>
                                        </p:tav>
                                      </p:tavLst>
                                    </p:anim>
                                  </p:childTnLst>
                                </p:cTn>
                              </p:par>
                            </p:childTnLst>
                          </p:cTn>
                        </p:par>
                        <p:par>
                          <p:cTn id="130" fill="hold" nodeType="afterGroup">
                            <p:stCondLst>
                              <p:cond delay="3300"/>
                            </p:stCondLst>
                            <p:childTnLst>
                              <p:par>
                                <p:cTn id="131" presetID="2" presetClass="entr" presetSubtype="8" fill="hold" nodeType="afterEffect">
                                  <p:stCondLst>
                                    <p:cond delay="0"/>
                                  </p:stCondLst>
                                  <p:childTnLst>
                                    <p:set>
                                      <p:cBhvr>
                                        <p:cTn id="132" dur="1" fill="hold">
                                          <p:stCondLst>
                                            <p:cond delay="0"/>
                                          </p:stCondLst>
                                        </p:cTn>
                                        <p:tgtEl>
                                          <p:spTgt spid="64"/>
                                        </p:tgtEl>
                                        <p:attrNameLst>
                                          <p:attrName>style.visibility</p:attrName>
                                        </p:attrNameLst>
                                      </p:cBhvr>
                                      <p:to>
                                        <p:strVal val="visible"/>
                                      </p:to>
                                    </p:set>
                                    <p:anim calcmode="lin" valueType="num">
                                      <p:cBhvr additive="base">
                                        <p:cTn id="133" dur="100" fill="hold"/>
                                        <p:tgtEl>
                                          <p:spTgt spid="64"/>
                                        </p:tgtEl>
                                        <p:attrNameLst>
                                          <p:attrName>ppt_x</p:attrName>
                                        </p:attrNameLst>
                                      </p:cBhvr>
                                      <p:tavLst>
                                        <p:tav tm="0">
                                          <p:val>
                                            <p:strVal val="0-#ppt_w/2"/>
                                          </p:val>
                                        </p:tav>
                                        <p:tav tm="100000">
                                          <p:val>
                                            <p:strVal val="#ppt_x"/>
                                          </p:val>
                                        </p:tav>
                                      </p:tavLst>
                                    </p:anim>
                                    <p:anim calcmode="lin" valueType="num">
                                      <p:cBhvr additive="base">
                                        <p:cTn id="134" dur="100" fill="hold"/>
                                        <p:tgtEl>
                                          <p:spTgt spid="64"/>
                                        </p:tgtEl>
                                        <p:attrNameLst>
                                          <p:attrName>ppt_y</p:attrName>
                                        </p:attrNameLst>
                                      </p:cBhvr>
                                      <p:tavLst>
                                        <p:tav tm="0">
                                          <p:val>
                                            <p:strVal val="#ppt_y"/>
                                          </p:val>
                                        </p:tav>
                                        <p:tav tm="100000">
                                          <p:val>
                                            <p:strVal val="#ppt_y"/>
                                          </p:val>
                                        </p:tav>
                                      </p:tavLst>
                                    </p:anim>
                                  </p:childTnLst>
                                </p:cTn>
                              </p:par>
                            </p:childTnLst>
                          </p:cTn>
                        </p:par>
                        <p:par>
                          <p:cTn id="135" fill="hold" nodeType="afterGroup">
                            <p:stCondLst>
                              <p:cond delay="3400"/>
                            </p:stCondLst>
                            <p:childTnLst>
                              <p:par>
                                <p:cTn id="136" presetID="2" presetClass="entr" presetSubtype="8" fill="hold" nodeType="afterEffect">
                                  <p:stCondLst>
                                    <p:cond delay="0"/>
                                  </p:stCondLst>
                                  <p:childTnLst>
                                    <p:set>
                                      <p:cBhvr>
                                        <p:cTn id="137" dur="1" fill="hold">
                                          <p:stCondLst>
                                            <p:cond delay="0"/>
                                          </p:stCondLst>
                                        </p:cTn>
                                        <p:tgtEl>
                                          <p:spTgt spid="65"/>
                                        </p:tgtEl>
                                        <p:attrNameLst>
                                          <p:attrName>style.visibility</p:attrName>
                                        </p:attrNameLst>
                                      </p:cBhvr>
                                      <p:to>
                                        <p:strVal val="visible"/>
                                      </p:to>
                                    </p:set>
                                    <p:anim calcmode="lin" valueType="num">
                                      <p:cBhvr additive="base">
                                        <p:cTn id="138" dur="100" fill="hold"/>
                                        <p:tgtEl>
                                          <p:spTgt spid="65"/>
                                        </p:tgtEl>
                                        <p:attrNameLst>
                                          <p:attrName>ppt_x</p:attrName>
                                        </p:attrNameLst>
                                      </p:cBhvr>
                                      <p:tavLst>
                                        <p:tav tm="0">
                                          <p:val>
                                            <p:strVal val="0-#ppt_w/2"/>
                                          </p:val>
                                        </p:tav>
                                        <p:tav tm="100000">
                                          <p:val>
                                            <p:strVal val="#ppt_x"/>
                                          </p:val>
                                        </p:tav>
                                      </p:tavLst>
                                    </p:anim>
                                    <p:anim calcmode="lin" valueType="num">
                                      <p:cBhvr additive="base">
                                        <p:cTn id="139" dur="100" fill="hold"/>
                                        <p:tgtEl>
                                          <p:spTgt spid="65"/>
                                        </p:tgtEl>
                                        <p:attrNameLst>
                                          <p:attrName>ppt_y</p:attrName>
                                        </p:attrNameLst>
                                      </p:cBhvr>
                                      <p:tavLst>
                                        <p:tav tm="0">
                                          <p:val>
                                            <p:strVal val="#ppt_y"/>
                                          </p:val>
                                        </p:tav>
                                        <p:tav tm="100000">
                                          <p:val>
                                            <p:strVal val="#ppt_y"/>
                                          </p:val>
                                        </p:tav>
                                      </p:tavLst>
                                    </p:anim>
                                  </p:childTnLst>
                                </p:cTn>
                              </p:par>
                            </p:childTnLst>
                          </p:cTn>
                        </p:par>
                        <p:par>
                          <p:cTn id="140" fill="hold" nodeType="afterGroup">
                            <p:stCondLst>
                              <p:cond delay="3500"/>
                            </p:stCondLst>
                            <p:childTnLst>
                              <p:par>
                                <p:cTn id="141" presetID="2" presetClass="entr" presetSubtype="8" fill="hold" nodeType="afterEffect">
                                  <p:stCondLst>
                                    <p:cond delay="0"/>
                                  </p:stCondLst>
                                  <p:childTnLst>
                                    <p:set>
                                      <p:cBhvr>
                                        <p:cTn id="142" dur="1" fill="hold">
                                          <p:stCondLst>
                                            <p:cond delay="0"/>
                                          </p:stCondLst>
                                        </p:cTn>
                                        <p:tgtEl>
                                          <p:spTgt spid="66"/>
                                        </p:tgtEl>
                                        <p:attrNameLst>
                                          <p:attrName>style.visibility</p:attrName>
                                        </p:attrNameLst>
                                      </p:cBhvr>
                                      <p:to>
                                        <p:strVal val="visible"/>
                                      </p:to>
                                    </p:set>
                                    <p:anim calcmode="lin" valueType="num">
                                      <p:cBhvr additive="base">
                                        <p:cTn id="143" dur="100" fill="hold"/>
                                        <p:tgtEl>
                                          <p:spTgt spid="66"/>
                                        </p:tgtEl>
                                        <p:attrNameLst>
                                          <p:attrName>ppt_x</p:attrName>
                                        </p:attrNameLst>
                                      </p:cBhvr>
                                      <p:tavLst>
                                        <p:tav tm="0">
                                          <p:val>
                                            <p:strVal val="0-#ppt_w/2"/>
                                          </p:val>
                                        </p:tav>
                                        <p:tav tm="100000">
                                          <p:val>
                                            <p:strVal val="#ppt_x"/>
                                          </p:val>
                                        </p:tav>
                                      </p:tavLst>
                                    </p:anim>
                                    <p:anim calcmode="lin" valueType="num">
                                      <p:cBhvr additive="base">
                                        <p:cTn id="144" dur="100" fill="hold"/>
                                        <p:tgtEl>
                                          <p:spTgt spid="66"/>
                                        </p:tgtEl>
                                        <p:attrNameLst>
                                          <p:attrName>ppt_y</p:attrName>
                                        </p:attrNameLst>
                                      </p:cBhvr>
                                      <p:tavLst>
                                        <p:tav tm="0">
                                          <p:val>
                                            <p:strVal val="#ppt_y"/>
                                          </p:val>
                                        </p:tav>
                                        <p:tav tm="100000">
                                          <p:val>
                                            <p:strVal val="#ppt_y"/>
                                          </p:val>
                                        </p:tav>
                                      </p:tavLst>
                                    </p:anim>
                                  </p:childTnLst>
                                </p:cTn>
                              </p:par>
                            </p:childTnLst>
                          </p:cTn>
                        </p:par>
                        <p:par>
                          <p:cTn id="145" fill="hold" nodeType="afterGroup">
                            <p:stCondLst>
                              <p:cond delay="3600"/>
                            </p:stCondLst>
                            <p:childTnLst>
                              <p:par>
                                <p:cTn id="146" presetID="2" presetClass="entr" presetSubtype="8" fill="hold" nodeType="afterEffect">
                                  <p:stCondLst>
                                    <p:cond delay="0"/>
                                  </p:stCondLst>
                                  <p:childTnLst>
                                    <p:set>
                                      <p:cBhvr>
                                        <p:cTn id="147" dur="1" fill="hold">
                                          <p:stCondLst>
                                            <p:cond delay="0"/>
                                          </p:stCondLst>
                                        </p:cTn>
                                        <p:tgtEl>
                                          <p:spTgt spid="67"/>
                                        </p:tgtEl>
                                        <p:attrNameLst>
                                          <p:attrName>style.visibility</p:attrName>
                                        </p:attrNameLst>
                                      </p:cBhvr>
                                      <p:to>
                                        <p:strVal val="visible"/>
                                      </p:to>
                                    </p:set>
                                    <p:anim calcmode="lin" valueType="num">
                                      <p:cBhvr additive="base">
                                        <p:cTn id="148" dur="100" fill="hold"/>
                                        <p:tgtEl>
                                          <p:spTgt spid="67"/>
                                        </p:tgtEl>
                                        <p:attrNameLst>
                                          <p:attrName>ppt_x</p:attrName>
                                        </p:attrNameLst>
                                      </p:cBhvr>
                                      <p:tavLst>
                                        <p:tav tm="0">
                                          <p:val>
                                            <p:strVal val="0-#ppt_w/2"/>
                                          </p:val>
                                        </p:tav>
                                        <p:tav tm="100000">
                                          <p:val>
                                            <p:strVal val="#ppt_x"/>
                                          </p:val>
                                        </p:tav>
                                      </p:tavLst>
                                    </p:anim>
                                    <p:anim calcmode="lin" valueType="num">
                                      <p:cBhvr additive="base">
                                        <p:cTn id="149" dur="100" fill="hold"/>
                                        <p:tgtEl>
                                          <p:spTgt spid="67"/>
                                        </p:tgtEl>
                                        <p:attrNameLst>
                                          <p:attrName>ppt_y</p:attrName>
                                        </p:attrNameLst>
                                      </p:cBhvr>
                                      <p:tavLst>
                                        <p:tav tm="0">
                                          <p:val>
                                            <p:strVal val="#ppt_y"/>
                                          </p:val>
                                        </p:tav>
                                        <p:tav tm="100000">
                                          <p:val>
                                            <p:strVal val="#ppt_y"/>
                                          </p:val>
                                        </p:tav>
                                      </p:tavLst>
                                    </p:anim>
                                  </p:childTnLst>
                                </p:cTn>
                              </p:par>
                            </p:childTnLst>
                          </p:cTn>
                        </p:par>
                        <p:par>
                          <p:cTn id="150" fill="hold" nodeType="afterGroup">
                            <p:stCondLst>
                              <p:cond delay="3700"/>
                            </p:stCondLst>
                            <p:childTnLst>
                              <p:par>
                                <p:cTn id="151" presetID="2" presetClass="entr" presetSubtype="8" fill="hold" nodeType="afterEffect">
                                  <p:stCondLst>
                                    <p:cond delay="0"/>
                                  </p:stCondLst>
                                  <p:childTnLst>
                                    <p:set>
                                      <p:cBhvr>
                                        <p:cTn id="152" dur="1" fill="hold">
                                          <p:stCondLst>
                                            <p:cond delay="0"/>
                                          </p:stCondLst>
                                        </p:cTn>
                                        <p:tgtEl>
                                          <p:spTgt spid="68"/>
                                        </p:tgtEl>
                                        <p:attrNameLst>
                                          <p:attrName>style.visibility</p:attrName>
                                        </p:attrNameLst>
                                      </p:cBhvr>
                                      <p:to>
                                        <p:strVal val="visible"/>
                                      </p:to>
                                    </p:set>
                                    <p:anim calcmode="lin" valueType="num">
                                      <p:cBhvr additive="base">
                                        <p:cTn id="153" dur="100" fill="hold"/>
                                        <p:tgtEl>
                                          <p:spTgt spid="68"/>
                                        </p:tgtEl>
                                        <p:attrNameLst>
                                          <p:attrName>ppt_x</p:attrName>
                                        </p:attrNameLst>
                                      </p:cBhvr>
                                      <p:tavLst>
                                        <p:tav tm="0">
                                          <p:val>
                                            <p:strVal val="0-#ppt_w/2"/>
                                          </p:val>
                                        </p:tav>
                                        <p:tav tm="100000">
                                          <p:val>
                                            <p:strVal val="#ppt_x"/>
                                          </p:val>
                                        </p:tav>
                                      </p:tavLst>
                                    </p:anim>
                                    <p:anim calcmode="lin" valueType="num">
                                      <p:cBhvr additive="base">
                                        <p:cTn id="154" dur="100" fill="hold"/>
                                        <p:tgtEl>
                                          <p:spTgt spid="68"/>
                                        </p:tgtEl>
                                        <p:attrNameLst>
                                          <p:attrName>ppt_y</p:attrName>
                                        </p:attrNameLst>
                                      </p:cBhvr>
                                      <p:tavLst>
                                        <p:tav tm="0">
                                          <p:val>
                                            <p:strVal val="#ppt_y"/>
                                          </p:val>
                                        </p:tav>
                                        <p:tav tm="100000">
                                          <p:val>
                                            <p:strVal val="#ppt_y"/>
                                          </p:val>
                                        </p:tav>
                                      </p:tavLst>
                                    </p:anim>
                                  </p:childTnLst>
                                </p:cTn>
                              </p:par>
                            </p:childTnLst>
                          </p:cTn>
                        </p:par>
                        <p:par>
                          <p:cTn id="155" fill="hold" nodeType="afterGroup">
                            <p:stCondLst>
                              <p:cond delay="3800"/>
                            </p:stCondLst>
                            <p:childTnLst>
                              <p:par>
                                <p:cTn id="156" presetID="2" presetClass="entr" presetSubtype="8" fill="hold" nodeType="afterEffect">
                                  <p:stCondLst>
                                    <p:cond delay="0"/>
                                  </p:stCondLst>
                                  <p:childTnLst>
                                    <p:set>
                                      <p:cBhvr>
                                        <p:cTn id="157" dur="1" fill="hold">
                                          <p:stCondLst>
                                            <p:cond delay="0"/>
                                          </p:stCondLst>
                                        </p:cTn>
                                        <p:tgtEl>
                                          <p:spTgt spid="69"/>
                                        </p:tgtEl>
                                        <p:attrNameLst>
                                          <p:attrName>style.visibility</p:attrName>
                                        </p:attrNameLst>
                                      </p:cBhvr>
                                      <p:to>
                                        <p:strVal val="visible"/>
                                      </p:to>
                                    </p:set>
                                    <p:anim calcmode="lin" valueType="num">
                                      <p:cBhvr additive="base">
                                        <p:cTn id="158" dur="100" fill="hold"/>
                                        <p:tgtEl>
                                          <p:spTgt spid="69"/>
                                        </p:tgtEl>
                                        <p:attrNameLst>
                                          <p:attrName>ppt_x</p:attrName>
                                        </p:attrNameLst>
                                      </p:cBhvr>
                                      <p:tavLst>
                                        <p:tav tm="0">
                                          <p:val>
                                            <p:strVal val="0-#ppt_w/2"/>
                                          </p:val>
                                        </p:tav>
                                        <p:tav tm="100000">
                                          <p:val>
                                            <p:strVal val="#ppt_x"/>
                                          </p:val>
                                        </p:tav>
                                      </p:tavLst>
                                    </p:anim>
                                    <p:anim calcmode="lin" valueType="num">
                                      <p:cBhvr additive="base">
                                        <p:cTn id="159" dur="100" fill="hold"/>
                                        <p:tgtEl>
                                          <p:spTgt spid="69"/>
                                        </p:tgtEl>
                                        <p:attrNameLst>
                                          <p:attrName>ppt_y</p:attrName>
                                        </p:attrNameLst>
                                      </p:cBhvr>
                                      <p:tavLst>
                                        <p:tav tm="0">
                                          <p:val>
                                            <p:strVal val="#ppt_y"/>
                                          </p:val>
                                        </p:tav>
                                        <p:tav tm="100000">
                                          <p:val>
                                            <p:strVal val="#ppt_y"/>
                                          </p:val>
                                        </p:tav>
                                      </p:tavLst>
                                    </p:anim>
                                  </p:childTnLst>
                                </p:cTn>
                              </p:par>
                            </p:childTnLst>
                          </p:cTn>
                        </p:par>
                        <p:par>
                          <p:cTn id="160" fill="hold" nodeType="afterGroup">
                            <p:stCondLst>
                              <p:cond delay="3900"/>
                            </p:stCondLst>
                            <p:childTnLst>
                              <p:par>
                                <p:cTn id="161" presetID="2" presetClass="entr" presetSubtype="8" fill="hold" nodeType="afterEffect">
                                  <p:stCondLst>
                                    <p:cond delay="0"/>
                                  </p:stCondLst>
                                  <p:childTnLst>
                                    <p:set>
                                      <p:cBhvr>
                                        <p:cTn id="162" dur="1" fill="hold">
                                          <p:stCondLst>
                                            <p:cond delay="0"/>
                                          </p:stCondLst>
                                        </p:cTn>
                                        <p:tgtEl>
                                          <p:spTgt spid="70"/>
                                        </p:tgtEl>
                                        <p:attrNameLst>
                                          <p:attrName>style.visibility</p:attrName>
                                        </p:attrNameLst>
                                      </p:cBhvr>
                                      <p:to>
                                        <p:strVal val="visible"/>
                                      </p:to>
                                    </p:set>
                                    <p:anim calcmode="lin" valueType="num">
                                      <p:cBhvr additive="base">
                                        <p:cTn id="163" dur="100" fill="hold"/>
                                        <p:tgtEl>
                                          <p:spTgt spid="70"/>
                                        </p:tgtEl>
                                        <p:attrNameLst>
                                          <p:attrName>ppt_x</p:attrName>
                                        </p:attrNameLst>
                                      </p:cBhvr>
                                      <p:tavLst>
                                        <p:tav tm="0">
                                          <p:val>
                                            <p:strVal val="0-#ppt_w/2"/>
                                          </p:val>
                                        </p:tav>
                                        <p:tav tm="100000">
                                          <p:val>
                                            <p:strVal val="#ppt_x"/>
                                          </p:val>
                                        </p:tav>
                                      </p:tavLst>
                                    </p:anim>
                                    <p:anim calcmode="lin" valueType="num">
                                      <p:cBhvr additive="base">
                                        <p:cTn id="164" dur="100" fill="hold"/>
                                        <p:tgtEl>
                                          <p:spTgt spid="70"/>
                                        </p:tgtEl>
                                        <p:attrNameLst>
                                          <p:attrName>ppt_y</p:attrName>
                                        </p:attrNameLst>
                                      </p:cBhvr>
                                      <p:tavLst>
                                        <p:tav tm="0">
                                          <p:val>
                                            <p:strVal val="#ppt_y"/>
                                          </p:val>
                                        </p:tav>
                                        <p:tav tm="100000">
                                          <p:val>
                                            <p:strVal val="#ppt_y"/>
                                          </p:val>
                                        </p:tav>
                                      </p:tavLst>
                                    </p:anim>
                                  </p:childTnLst>
                                </p:cTn>
                              </p:par>
                            </p:childTnLst>
                          </p:cTn>
                        </p:par>
                        <p:par>
                          <p:cTn id="165" fill="hold" nodeType="afterGroup">
                            <p:stCondLst>
                              <p:cond delay="4000"/>
                            </p:stCondLst>
                            <p:childTnLst>
                              <p:par>
                                <p:cTn id="166" presetID="2" presetClass="entr" presetSubtype="8" fill="hold" nodeType="afterEffect">
                                  <p:stCondLst>
                                    <p:cond delay="0"/>
                                  </p:stCondLst>
                                  <p:childTnLst>
                                    <p:set>
                                      <p:cBhvr>
                                        <p:cTn id="167" dur="1" fill="hold">
                                          <p:stCondLst>
                                            <p:cond delay="0"/>
                                          </p:stCondLst>
                                        </p:cTn>
                                        <p:tgtEl>
                                          <p:spTgt spid="71"/>
                                        </p:tgtEl>
                                        <p:attrNameLst>
                                          <p:attrName>style.visibility</p:attrName>
                                        </p:attrNameLst>
                                      </p:cBhvr>
                                      <p:to>
                                        <p:strVal val="visible"/>
                                      </p:to>
                                    </p:set>
                                    <p:anim calcmode="lin" valueType="num">
                                      <p:cBhvr additive="base">
                                        <p:cTn id="168" dur="100" fill="hold"/>
                                        <p:tgtEl>
                                          <p:spTgt spid="71"/>
                                        </p:tgtEl>
                                        <p:attrNameLst>
                                          <p:attrName>ppt_x</p:attrName>
                                        </p:attrNameLst>
                                      </p:cBhvr>
                                      <p:tavLst>
                                        <p:tav tm="0">
                                          <p:val>
                                            <p:strVal val="0-#ppt_w/2"/>
                                          </p:val>
                                        </p:tav>
                                        <p:tav tm="100000">
                                          <p:val>
                                            <p:strVal val="#ppt_x"/>
                                          </p:val>
                                        </p:tav>
                                      </p:tavLst>
                                    </p:anim>
                                    <p:anim calcmode="lin" valueType="num">
                                      <p:cBhvr additive="base">
                                        <p:cTn id="169" dur="100" fill="hold"/>
                                        <p:tgtEl>
                                          <p:spTgt spid="71"/>
                                        </p:tgtEl>
                                        <p:attrNameLst>
                                          <p:attrName>ppt_y</p:attrName>
                                        </p:attrNameLst>
                                      </p:cBhvr>
                                      <p:tavLst>
                                        <p:tav tm="0">
                                          <p:val>
                                            <p:strVal val="#ppt_y"/>
                                          </p:val>
                                        </p:tav>
                                        <p:tav tm="100000">
                                          <p:val>
                                            <p:strVal val="#ppt_y"/>
                                          </p:val>
                                        </p:tav>
                                      </p:tavLst>
                                    </p:anim>
                                  </p:childTnLst>
                                </p:cTn>
                              </p:par>
                            </p:childTnLst>
                          </p:cTn>
                        </p:par>
                        <p:par>
                          <p:cTn id="170" fill="hold" nodeType="afterGroup">
                            <p:stCondLst>
                              <p:cond delay="4100"/>
                            </p:stCondLst>
                            <p:childTnLst>
                              <p:par>
                                <p:cTn id="171" presetID="2" presetClass="entr" presetSubtype="8" fill="hold" nodeType="afterEffect">
                                  <p:stCondLst>
                                    <p:cond delay="0"/>
                                  </p:stCondLst>
                                  <p:childTnLst>
                                    <p:set>
                                      <p:cBhvr>
                                        <p:cTn id="172" dur="1" fill="hold">
                                          <p:stCondLst>
                                            <p:cond delay="0"/>
                                          </p:stCondLst>
                                        </p:cTn>
                                        <p:tgtEl>
                                          <p:spTgt spid="72"/>
                                        </p:tgtEl>
                                        <p:attrNameLst>
                                          <p:attrName>style.visibility</p:attrName>
                                        </p:attrNameLst>
                                      </p:cBhvr>
                                      <p:to>
                                        <p:strVal val="visible"/>
                                      </p:to>
                                    </p:set>
                                    <p:anim calcmode="lin" valueType="num">
                                      <p:cBhvr additive="base">
                                        <p:cTn id="173" dur="100" fill="hold"/>
                                        <p:tgtEl>
                                          <p:spTgt spid="72"/>
                                        </p:tgtEl>
                                        <p:attrNameLst>
                                          <p:attrName>ppt_x</p:attrName>
                                        </p:attrNameLst>
                                      </p:cBhvr>
                                      <p:tavLst>
                                        <p:tav tm="0">
                                          <p:val>
                                            <p:strVal val="0-#ppt_w/2"/>
                                          </p:val>
                                        </p:tav>
                                        <p:tav tm="100000">
                                          <p:val>
                                            <p:strVal val="#ppt_x"/>
                                          </p:val>
                                        </p:tav>
                                      </p:tavLst>
                                    </p:anim>
                                    <p:anim calcmode="lin" valueType="num">
                                      <p:cBhvr additive="base">
                                        <p:cTn id="174" dur="100" fill="hold"/>
                                        <p:tgtEl>
                                          <p:spTgt spid="72"/>
                                        </p:tgtEl>
                                        <p:attrNameLst>
                                          <p:attrName>ppt_y</p:attrName>
                                        </p:attrNameLst>
                                      </p:cBhvr>
                                      <p:tavLst>
                                        <p:tav tm="0">
                                          <p:val>
                                            <p:strVal val="#ppt_y"/>
                                          </p:val>
                                        </p:tav>
                                        <p:tav tm="100000">
                                          <p:val>
                                            <p:strVal val="#ppt_y"/>
                                          </p:val>
                                        </p:tav>
                                      </p:tavLst>
                                    </p:anim>
                                  </p:childTnLst>
                                </p:cTn>
                              </p:par>
                            </p:childTnLst>
                          </p:cTn>
                        </p:par>
                        <p:par>
                          <p:cTn id="175" fill="hold" nodeType="afterGroup">
                            <p:stCondLst>
                              <p:cond delay="4200"/>
                            </p:stCondLst>
                            <p:childTnLst>
                              <p:par>
                                <p:cTn id="176" presetID="22" presetClass="entr" presetSubtype="8" fill="hold" nodeType="afterEffect">
                                  <p:stCondLst>
                                    <p:cond delay="0"/>
                                  </p:stCondLst>
                                  <p:childTnLst>
                                    <p:set>
                                      <p:cBhvr>
                                        <p:cTn id="177" dur="1" fill="hold">
                                          <p:stCondLst>
                                            <p:cond delay="0"/>
                                          </p:stCondLst>
                                        </p:cTn>
                                        <p:tgtEl>
                                          <p:spTgt spid="10"/>
                                        </p:tgtEl>
                                        <p:attrNameLst>
                                          <p:attrName>style.visibility</p:attrName>
                                        </p:attrNameLst>
                                      </p:cBhvr>
                                      <p:to>
                                        <p:strVal val="visible"/>
                                      </p:to>
                                    </p:set>
                                    <p:animEffect transition="in" filter="wipe(left)">
                                      <p:cBhvr>
                                        <p:cTn id="178" dur="500"/>
                                        <p:tgtEl>
                                          <p:spTgt spid="10"/>
                                        </p:tgtEl>
                                      </p:cBhvr>
                                    </p:animEffect>
                                  </p:childTnLst>
                                </p:cTn>
                              </p:par>
                              <p:par>
                                <p:cTn id="179" presetID="47" presetClass="entr" presetSubtype="0" fill="hold" grpId="0" nodeType="withEffect">
                                  <p:stCondLst>
                                    <p:cond delay="0"/>
                                  </p:stCondLst>
                                  <p:childTnLst>
                                    <p:set>
                                      <p:cBhvr>
                                        <p:cTn id="180" dur="1" fill="hold">
                                          <p:stCondLst>
                                            <p:cond delay="0"/>
                                          </p:stCondLst>
                                        </p:cTn>
                                        <p:tgtEl>
                                          <p:spTgt spid="88"/>
                                        </p:tgtEl>
                                        <p:attrNameLst>
                                          <p:attrName>style.visibility</p:attrName>
                                        </p:attrNameLst>
                                      </p:cBhvr>
                                      <p:to>
                                        <p:strVal val="visible"/>
                                      </p:to>
                                    </p:set>
                                    <p:animEffect transition="in" filter="fade">
                                      <p:cBhvr>
                                        <p:cTn id="181" dur="300"/>
                                        <p:tgtEl>
                                          <p:spTgt spid="88"/>
                                        </p:tgtEl>
                                      </p:cBhvr>
                                    </p:animEffect>
                                    <p:anim calcmode="lin" valueType="num">
                                      <p:cBhvr>
                                        <p:cTn id="182" dur="300" fill="hold"/>
                                        <p:tgtEl>
                                          <p:spTgt spid="88"/>
                                        </p:tgtEl>
                                        <p:attrNameLst>
                                          <p:attrName>ppt_x</p:attrName>
                                        </p:attrNameLst>
                                      </p:cBhvr>
                                      <p:tavLst>
                                        <p:tav tm="0">
                                          <p:val>
                                            <p:strVal val="#ppt_x"/>
                                          </p:val>
                                        </p:tav>
                                        <p:tav tm="100000">
                                          <p:val>
                                            <p:strVal val="#ppt_x"/>
                                          </p:val>
                                        </p:tav>
                                      </p:tavLst>
                                    </p:anim>
                                    <p:anim calcmode="lin" valueType="num">
                                      <p:cBhvr>
                                        <p:cTn id="183" dur="3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Lst>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rgbClr val="B39C4E"/>
        </a:solidFill>
        <a:effectLst/>
      </p:bgPr>
    </p:bg>
    <p:spTree>
      <p:nvGrpSpPr>
        <p:cNvPr id="1" name=""/>
        <p:cNvGrpSpPr/>
        <p:nvPr/>
      </p:nvGrpSpPr>
      <p:grpSpPr>
        <a:xfrm>
          <a:off x="0" y="0"/>
          <a:ext cx="0" cy="0"/>
        </a:xfrm>
      </p:grpSpPr>
      <p:sp>
        <p:nvSpPr>
          <p:cNvPr id="4" name="文本框 3"/>
          <p:cNvSpPr txBox="1"/>
          <p:nvPr/>
        </p:nvSpPr>
        <p:spPr>
          <a:xfrm>
            <a:off x="1797050" y="2192020"/>
            <a:ext cx="9220200" cy="1568450"/>
          </a:xfrm>
          <a:prstGeom prst="rect">
            <a:avLst/>
          </a:prstGeom>
          <a:noFill/>
        </p:spPr>
        <p:txBody>
          <a:bodyPr wrap="square" rtlCol="0">
            <a:spAutoFit/>
          </a:bodyPr>
          <a:lstStyle/>
          <a:p>
            <a:pPr lvl="2"/>
            <a:r>
              <a:rPr lang="en-US" altLang="zh-CN" sz="9600">
                <a:solidFill>
                  <a:schemeClr val="bg1"/>
                </a:solidFill>
              </a:rPr>
              <a:t>THANK YOU!</a:t>
            </a:r>
            <a:endParaRPr lang="en-US" altLang="zh-CN" sz="9600">
              <a:solidFill>
                <a:schemeClr val="bg1"/>
              </a:solidFill>
            </a:endParaRPr>
          </a:p>
        </p:txBody>
      </p:sp>
    </p:spTree>
  </p:cSld>
  <p:clrMapOvr>
    <a:masterClrMapping/>
  </p:clrMapOvr>
  <mc:AlternateContent>
    <mc:Choice xmlns:p14="http://schemas.microsoft.com/office/powerpoint/2010/main" Requires="p14">
      <p:transition spd="slow" advClick="0" advTm="0" p14:dur="900">
        <p14:warp/>
      </p:transition>
    </mc:Choice>
    <mc:Fallback>
      <p:transition spd="slow" advClick="0" advTm="0">
        <p:fade/>
      </p:transition>
    </mc:Fallback>
  </mc:AlternateContent>
  <p:timing/>
</p:sld>
</file>

<file path=ppt/slides/slide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任意多边形 2"/>
          <p:cNvSpPr/>
          <p:nvPr/>
        </p:nvSpPr>
        <p:spPr>
          <a:xfrm>
            <a:off x="2243554" y="2946452"/>
            <a:ext cx="596835" cy="657154"/>
          </a:xfrm>
          <a:custGeom>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3" tIns="60950" rIns="121903" bIns="60950" anchor="ctr"/>
          <a:lstStyle/>
          <a:p>
            <a:pPr algn="ctr" fontAlgn="base">
              <a:defRPr/>
            </a:pPr>
            <a:endParaRPr lang="zh-CN" altLang="en-US" sz="135" strike="noStrike" noProof="1">
              <a:solidFill>
                <a:prstClr val="white"/>
              </a:solidFill>
            </a:endParaRPr>
          </a:p>
        </p:txBody>
      </p:sp>
      <p:sp>
        <p:nvSpPr>
          <p:cNvPr id="4" name="矩形 3"/>
          <p:cNvSpPr/>
          <p:nvPr/>
        </p:nvSpPr>
        <p:spPr>
          <a:xfrm>
            <a:off x="2832452" y="2949626"/>
            <a:ext cx="9358889" cy="65715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79975" tIns="0" rIns="179975"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370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eiryo" panose="020b0604030504040204" pitchFamily="34" charset="-128"/>
              </a:rPr>
              <a:t>PPT</a:t>
            </a:r>
            <a:r>
              <a:rPr kumimoji="0" lang="zh-CN" altLang="en-US" sz="370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eiryo" panose="020b0604030504040204" pitchFamily="34" charset="-128"/>
              </a:rPr>
              <a:t>汇    </a:t>
            </a:r>
            <a:r>
              <a:rPr kumimoji="0" lang="en-US" altLang="zh-CN" sz="370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eiryo" panose="020b0604030504040204" pitchFamily="34" charset="-128"/>
              </a:rPr>
              <a:t>www.ppthui.com</a:t>
            </a:r>
            <a:endParaRPr kumimoji="0" lang="zh-CN" altLang="en-US" sz="370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eiryo" panose="020b0604030504040204" pitchFamily="34" charset="-128"/>
            </a:endParaRPr>
          </a:p>
        </p:txBody>
      </p:sp>
      <p:sp>
        <p:nvSpPr>
          <p:cNvPr id="7" name="矩形 6"/>
          <p:cNvSpPr/>
          <p:nvPr/>
        </p:nvSpPr>
        <p:spPr>
          <a:xfrm>
            <a:off x="658" y="2182948"/>
            <a:ext cx="9311269" cy="77461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370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上万精品</a:t>
            </a:r>
            <a:r>
              <a:rPr kumimoji="0" lang="en-US" altLang="zh-CN" sz="370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PPT</a:t>
            </a:r>
            <a:r>
              <a:rPr kumimoji="0" lang="zh-CN" altLang="en-US" sz="370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模板</a:t>
            </a:r>
            <a:r>
              <a:rPr kumimoji="0" lang="zh-CN" altLang="en-US" sz="4300"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全部免费</a:t>
            </a:r>
            <a:r>
              <a:rPr kumimoji="0" lang="zh-CN" altLang="en-US" sz="370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下载</a:t>
            </a:r>
            <a:endParaRPr kumimoji="0" lang="zh-CN" altLang="en-US" sz="370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endParaRPr>
          </a:p>
        </p:txBody>
      </p:sp>
      <p:sp>
        <p:nvSpPr>
          <p:cNvPr id="6" name="直角三角形 5"/>
          <p:cNvSpPr/>
          <p:nvPr/>
        </p:nvSpPr>
        <p:spPr>
          <a:xfrm>
            <a:off x="9311927" y="2178185"/>
            <a:ext cx="853982" cy="779378"/>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3" tIns="60950" rIns="121903" bIns="60950" anchor="ctr"/>
          <a:lstStyle/>
          <a:p>
            <a:pPr algn="ctr" fontAlgn="base">
              <a:defRPr/>
            </a:pPr>
            <a:endParaRPr lang="zh-CN" altLang="en-US" sz="135" strike="noStrike" noProof="1">
              <a:solidFill>
                <a:prstClr val="white"/>
              </a:solidFill>
            </a:endParaRPr>
          </a:p>
        </p:txBody>
      </p:sp>
      <p:sp>
        <p:nvSpPr>
          <p:cNvPr id="38917" name="矩形 11"/>
          <p:cNvSpPr/>
          <p:nvPr/>
        </p:nvSpPr>
        <p:spPr>
          <a:xfrm>
            <a:off x="1854658" y="3921072"/>
            <a:ext cx="8360460" cy="1692093"/>
          </a:xfrm>
          <a:prstGeom prst="rect">
            <a:avLst/>
          </a:prstGeom>
          <a:noFill/>
          <a:ln w="25400">
            <a:noFill/>
          </a:ln>
        </p:spPr>
        <p:txBody>
          <a:bodyPr lIns="121903" tIns="60950" rIns="121903" bIns="60950" anchor="ctr"/>
          <a:lstStyle/>
          <a:p>
            <a:pPr eaLnBrk="0" hangingPunct="0">
              <a:lnSpc>
                <a:spcPts val="2400"/>
              </a:lnSpc>
            </a:pPr>
            <a:r>
              <a:rPr lang="en-US" altLang="zh-CN" sz="1400" b="1">
                <a:solidFill>
                  <a:srgbClr val="4A452A"/>
                </a:solidFill>
                <a:latin typeface="微软雅黑" panose="020b0503020204020204" charset="-122"/>
                <a:ea typeface="微软雅黑" panose="020b0503020204020204" charset="-122"/>
              </a:rPr>
              <a:t>PPT</a:t>
            </a:r>
            <a:r>
              <a:rPr lang="zh-CN" altLang="en-US" sz="1400" b="1">
                <a:solidFill>
                  <a:srgbClr val="4A452A"/>
                </a:solidFill>
                <a:latin typeface="微软雅黑" panose="020b0503020204020204" charset="-122"/>
                <a:ea typeface="微软雅黑" panose="020b0503020204020204" charset="-122"/>
              </a:rPr>
              <a:t>模板下载：</a:t>
            </a:r>
            <a:r>
              <a:rPr lang="en-US" altLang="zh-CN" sz="1400" b="1">
                <a:solidFill>
                  <a:srgbClr val="FFC000"/>
                </a:solidFill>
                <a:latin typeface="微软雅黑" panose="020b0503020204020204" charset="-122"/>
                <a:ea typeface="微软雅黑" panose="020b0503020204020204" charset="-122"/>
                <a:hlinkClick r:id="rId3"/>
              </a:rPr>
              <a:t>www.ppthui.com/muban/</a:t>
            </a:r>
            <a:r>
              <a:rPr lang="en-US" altLang="zh-CN" sz="1400" b="1">
                <a:solidFill>
                  <a:srgbClr val="FFC000"/>
                </a:solidFill>
                <a:latin typeface="微软雅黑" panose="020b0503020204020204" charset="-122"/>
                <a:ea typeface="微软雅黑" panose="020b0503020204020204" charset="-122"/>
              </a:rPr>
              <a:t>            </a:t>
            </a:r>
            <a:r>
              <a:rPr lang="zh-CN" altLang="en-US" sz="1400" b="1">
                <a:solidFill>
                  <a:srgbClr val="4A452A"/>
                </a:solidFill>
                <a:latin typeface="微软雅黑" panose="020b0503020204020204" charset="-122"/>
                <a:ea typeface="微软雅黑" panose="020b0503020204020204" charset="-122"/>
              </a:rPr>
              <a:t>行业</a:t>
            </a:r>
            <a:r>
              <a:rPr lang="en-US" altLang="zh-CN" sz="1400" b="1">
                <a:solidFill>
                  <a:srgbClr val="4A452A"/>
                </a:solidFill>
                <a:latin typeface="微软雅黑" panose="020b0503020204020204" charset="-122"/>
                <a:ea typeface="微软雅黑" panose="020b0503020204020204" charset="-122"/>
              </a:rPr>
              <a:t>PPT</a:t>
            </a:r>
            <a:r>
              <a:rPr lang="zh-CN" altLang="en-US" sz="1400" b="1">
                <a:solidFill>
                  <a:srgbClr val="4A452A"/>
                </a:solidFill>
                <a:latin typeface="微软雅黑" panose="020b0503020204020204" charset="-122"/>
                <a:ea typeface="微软雅黑" panose="020b0503020204020204" charset="-122"/>
              </a:rPr>
              <a:t>模板：</a:t>
            </a:r>
            <a:r>
              <a:rPr lang="en-US" altLang="zh-CN" sz="1400" b="1">
                <a:solidFill>
                  <a:srgbClr val="4A452A"/>
                </a:solidFill>
                <a:latin typeface="微软雅黑" panose="020b0503020204020204" charset="-122"/>
                <a:ea typeface="微软雅黑" panose="020b0503020204020204" charset="-122"/>
                <a:hlinkClick r:id="rId4"/>
              </a:rPr>
              <a:t>www.ppthui.com/hangye/</a:t>
            </a:r>
            <a:endParaRPr lang="en-US" altLang="zh-CN" sz="1400" b="1">
              <a:solidFill>
                <a:srgbClr val="4A452A"/>
              </a:solidFill>
              <a:latin typeface="微软雅黑" panose="020b0503020204020204" charset="-122"/>
              <a:ea typeface="微软雅黑" panose="020b0503020204020204" charset="-122"/>
            </a:endParaRPr>
          </a:p>
          <a:p>
            <a:pPr eaLnBrk="0" hangingPunct="0">
              <a:lnSpc>
                <a:spcPts val="2400"/>
              </a:lnSpc>
            </a:pPr>
            <a:r>
              <a:rPr lang="zh-CN" altLang="en-US" sz="1400" b="1">
                <a:solidFill>
                  <a:srgbClr val="4A452A"/>
                </a:solidFill>
                <a:latin typeface="微软雅黑" panose="020b0503020204020204" charset="-122"/>
                <a:ea typeface="微软雅黑" panose="020b0503020204020204" charset="-122"/>
              </a:rPr>
              <a:t>工作</a:t>
            </a:r>
            <a:r>
              <a:rPr lang="en-US" altLang="zh-CN" sz="1400" b="1">
                <a:solidFill>
                  <a:srgbClr val="4A452A"/>
                </a:solidFill>
                <a:latin typeface="微软雅黑" panose="020b0503020204020204" charset="-122"/>
                <a:ea typeface="微软雅黑" panose="020b0503020204020204" charset="-122"/>
              </a:rPr>
              <a:t>PPT</a:t>
            </a:r>
            <a:r>
              <a:rPr lang="zh-CN" altLang="en-US" sz="1400" b="1">
                <a:solidFill>
                  <a:srgbClr val="4A452A"/>
                </a:solidFill>
                <a:latin typeface="微软雅黑" panose="020b0503020204020204" charset="-122"/>
                <a:ea typeface="微软雅黑" panose="020b0503020204020204" charset="-122"/>
              </a:rPr>
              <a:t>模板：</a:t>
            </a:r>
            <a:r>
              <a:rPr lang="en-US" altLang="zh-CN" sz="1400" b="1">
                <a:solidFill>
                  <a:srgbClr val="4A452A"/>
                </a:solidFill>
                <a:latin typeface="微软雅黑" panose="020b0503020204020204" charset="-122"/>
                <a:ea typeface="微软雅黑" panose="020b0503020204020204" charset="-122"/>
                <a:hlinkClick r:id="rId5"/>
              </a:rPr>
              <a:t>www.ppthui.com/gongzuo/</a:t>
            </a:r>
            <a:r>
              <a:rPr lang="en-US" altLang="zh-CN" sz="1400" b="1">
                <a:solidFill>
                  <a:srgbClr val="4A452A"/>
                </a:solidFill>
                <a:latin typeface="微软雅黑" panose="020b0503020204020204" charset="-122"/>
                <a:ea typeface="微软雅黑" panose="020b0503020204020204" charset="-122"/>
              </a:rPr>
              <a:t>         </a:t>
            </a:r>
            <a:r>
              <a:rPr lang="zh-CN" altLang="en-US" sz="1400" b="1">
                <a:solidFill>
                  <a:srgbClr val="4A452A"/>
                </a:solidFill>
                <a:latin typeface="微软雅黑" panose="020b0503020204020204" charset="-122"/>
                <a:ea typeface="微软雅黑" panose="020b0503020204020204" charset="-122"/>
              </a:rPr>
              <a:t>节日</a:t>
            </a:r>
            <a:r>
              <a:rPr lang="en-US" altLang="zh-CN" sz="1400" b="1">
                <a:solidFill>
                  <a:srgbClr val="4A452A"/>
                </a:solidFill>
                <a:latin typeface="微软雅黑" panose="020b0503020204020204" charset="-122"/>
                <a:ea typeface="微软雅黑" panose="020b0503020204020204" charset="-122"/>
              </a:rPr>
              <a:t>PPT</a:t>
            </a:r>
            <a:r>
              <a:rPr lang="zh-CN" altLang="en-US" sz="1400" b="1">
                <a:solidFill>
                  <a:srgbClr val="4A452A"/>
                </a:solidFill>
                <a:latin typeface="微软雅黑" panose="020b0503020204020204" charset="-122"/>
                <a:ea typeface="微软雅黑" panose="020b0503020204020204" charset="-122"/>
              </a:rPr>
              <a:t>模板：</a:t>
            </a:r>
            <a:r>
              <a:rPr lang="en-US" altLang="zh-CN" sz="1400" b="1">
                <a:solidFill>
                  <a:srgbClr val="4A452A"/>
                </a:solidFill>
                <a:latin typeface="微软雅黑" panose="020b0503020204020204" charset="-122"/>
                <a:ea typeface="微软雅黑" panose="020b0503020204020204" charset="-122"/>
                <a:hlinkClick r:id="rId6"/>
              </a:rPr>
              <a:t>www.ppthui.com/jieri/</a:t>
            </a:r>
            <a:endParaRPr lang="en-US" altLang="zh-CN" sz="1400" b="1">
              <a:solidFill>
                <a:srgbClr val="4A452A"/>
              </a:solidFill>
              <a:latin typeface="微软雅黑" panose="020b0503020204020204" charset="-122"/>
              <a:ea typeface="微软雅黑" panose="020b0503020204020204" charset="-122"/>
            </a:endParaRPr>
          </a:p>
          <a:p>
            <a:pPr eaLnBrk="0" hangingPunct="0">
              <a:lnSpc>
                <a:spcPts val="2400"/>
              </a:lnSpc>
            </a:pPr>
            <a:r>
              <a:rPr lang="en-US" altLang="zh-CN" sz="1400" b="1">
                <a:solidFill>
                  <a:srgbClr val="4A452A"/>
                </a:solidFill>
                <a:latin typeface="微软雅黑" panose="020b0503020204020204" charset="-122"/>
                <a:ea typeface="微软雅黑" panose="020b0503020204020204" charset="-122"/>
              </a:rPr>
              <a:t>PPT</a:t>
            </a:r>
            <a:r>
              <a:rPr lang="zh-CN" altLang="en-US" sz="1400" b="1">
                <a:solidFill>
                  <a:srgbClr val="4A452A"/>
                </a:solidFill>
                <a:latin typeface="微软雅黑" panose="020b0503020204020204" charset="-122"/>
                <a:ea typeface="微软雅黑" panose="020b0503020204020204" charset="-122"/>
              </a:rPr>
              <a:t>背景图片：</a:t>
            </a:r>
            <a:r>
              <a:rPr lang="en-US" altLang="zh-CN" sz="1400" b="1">
                <a:solidFill>
                  <a:srgbClr val="4A452A"/>
                </a:solidFill>
                <a:latin typeface="微软雅黑" panose="020b0503020204020204" charset="-122"/>
                <a:ea typeface="微软雅黑" panose="020b0503020204020204" charset="-122"/>
              </a:rPr>
              <a:t> </a:t>
            </a:r>
            <a:r>
              <a:rPr lang="en-US" altLang="zh-CN" sz="1400" b="1">
                <a:solidFill>
                  <a:srgbClr val="4A452A"/>
                </a:solidFill>
                <a:latin typeface="微软雅黑" panose="020b0503020204020204" charset="-122"/>
                <a:ea typeface="微软雅黑" panose="020b0503020204020204" charset="-122"/>
                <a:hlinkClick r:id="rId7"/>
              </a:rPr>
              <a:t>www.ppthui.com/beijing/</a:t>
            </a:r>
            <a:r>
              <a:rPr lang="en-US" altLang="zh-CN" sz="1400" b="1">
                <a:solidFill>
                  <a:srgbClr val="4A452A"/>
                </a:solidFill>
                <a:latin typeface="微软雅黑" panose="020b0503020204020204" charset="-122"/>
                <a:ea typeface="微软雅黑" panose="020b0503020204020204" charset="-122"/>
              </a:rPr>
              <a:t>            PPT</a:t>
            </a:r>
            <a:r>
              <a:rPr lang="zh-CN" altLang="en-US" sz="1400" b="1">
                <a:solidFill>
                  <a:srgbClr val="4A452A"/>
                </a:solidFill>
                <a:latin typeface="微软雅黑" panose="020b0503020204020204" charset="-122"/>
                <a:ea typeface="微软雅黑" panose="020b0503020204020204" charset="-122"/>
              </a:rPr>
              <a:t>课件模板：</a:t>
            </a:r>
            <a:r>
              <a:rPr lang="en-US" altLang="zh-CN" sz="1400" b="1">
                <a:solidFill>
                  <a:srgbClr val="4A452A"/>
                </a:solidFill>
                <a:latin typeface="微软雅黑" panose="020b0503020204020204" charset="-122"/>
                <a:ea typeface="微软雅黑" panose="020b0503020204020204" charset="-122"/>
                <a:hlinkClick r:id="rId8"/>
              </a:rPr>
              <a:t>www.ppthui.com/kejian/</a:t>
            </a:r>
            <a:endParaRPr lang="en-US" altLang="zh-CN" sz="1400" b="1">
              <a:solidFill>
                <a:srgbClr val="4A452A"/>
              </a:solidFill>
              <a:latin typeface="微软雅黑" panose="020b0503020204020204" charset="-122"/>
              <a:ea typeface="微软雅黑" panose="020b0503020204020204" charset="-122"/>
            </a:endParaRPr>
          </a:p>
        </p:txBody>
      </p:sp>
      <p:pic>
        <p:nvPicPr>
          <p:cNvPr id="38918" name="Picture 2" descr="C:\Users\20999\Desktop\PPT宣传页背景.png"/>
          <p:cNvPicPr>
            <a:picLocks noChangeAspect="1"/>
          </p:cNvPicPr>
          <p:nvPr/>
        </p:nvPicPr>
        <p:blipFill>
          <a:blip r:embed="rId9"/>
          <a:stretch>
            <a:fillRect/>
          </a:stretch>
        </p:blipFill>
        <p:spPr>
          <a:xfrm>
            <a:off x="4130888" y="155928"/>
            <a:ext cx="3809589" cy="1904794"/>
          </a:xfrm>
          <a:prstGeom prst="rect">
            <a:avLst/>
          </a:prstGeom>
          <a:noFill/>
          <a:ln w="9525">
            <a:noFill/>
          </a:ln>
        </p:spPr>
      </p:pic>
    </p:spTree>
  </p:cSld>
  <p:clrMapOvr>
    <a:masterClrMapping/>
  </p:clrMapOvr>
  <p:transition spd="med" advClick="0" advTm="0">
    <p:push dir="r"/>
  </p:transition>
  <p:timing/>
</p:sld>
</file>

<file path=ppt/slides/slide2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矩形 2"/>
          <p:cNvSpPr/>
          <p:nvPr/>
        </p:nvSpPr>
        <p:spPr>
          <a:xfrm>
            <a:off x="8890" y="-13970"/>
            <a:ext cx="12182475" cy="6894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zh-CN" altLang="en-US"/>
          </a:p>
        </p:txBody>
      </p:sp>
      <p:sp>
        <p:nvSpPr>
          <p:cNvPr id="7" name="矩形 6"/>
          <p:cNvSpPr/>
          <p:nvPr/>
        </p:nvSpPr>
        <p:spPr>
          <a:xfrm>
            <a:off x="635" y="1615440"/>
            <a:ext cx="12191365" cy="123761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zh-CN"/>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10000+套</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精品</a:t>
            </a: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PPT</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模板</a:t>
            </a:r>
            <a:r>
              <a:rPr kumimoji="0" lang="zh-CN" altLang="en-US" sz="2780"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全部免费</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下载</a:t>
            </a:r>
            <a:endPar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endParaRPr>
          </a:p>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www.ppthui.com</a:t>
            </a:r>
            <a:endPar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endParaRPr>
          </a:p>
        </p:txBody>
      </p:sp>
      <p:sp>
        <p:nvSpPr>
          <p:cNvPr id="38917" name="矩形 11"/>
          <p:cNvSpPr/>
          <p:nvPr/>
        </p:nvSpPr>
        <p:spPr>
          <a:xfrm>
            <a:off x="2794000" y="3114675"/>
            <a:ext cx="6600825" cy="1964690"/>
          </a:xfrm>
          <a:prstGeom prst="rect">
            <a:avLst/>
          </a:prstGeom>
          <a:noFill/>
          <a:ln w="25400">
            <a:noFill/>
          </a:ln>
        </p:spPr>
        <p:txBody>
          <a:bodyPr wrap="none" lIns="91386" tIns="45691" rIns="91386" bIns="4569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lnSpc>
                <a:spcPts val="2400"/>
              </a:lnSpc>
            </a:pPr>
            <a:r>
              <a:rPr lang="en-US" altLang="zh-CN" sz="2800" b="1">
                <a:solidFill>
                  <a:schemeClr val="accent4">
                    <a:lumMod val="75000"/>
                  </a:schemeClr>
                </a:solidFill>
                <a:latin typeface="微软雅黑" panose="020b0503020204020204" charset="-122"/>
                <a:ea typeface="微软雅黑" panose="020b0503020204020204" charset="-122"/>
                <a:cs typeface="微软雅黑" panose="020b0503020204020204" charset="-122"/>
                <a:sym typeface="+mn-ea"/>
                <a:hlinkClick r:id="rId3" action="ppaction://hlinkfile"/>
              </a:rPr>
              <a:t>PPT汇</a:t>
            </a:r>
            <a:endParaRPr lang="zh-CN" altLang="en-US" sz="2400" b="1" spc="200">
              <a:solidFill>
                <a:schemeClr val="tx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endParaRPr>
          </a:p>
          <a:p>
            <a:pPr algn="ctr" eaLnBrk="0" hangingPunct="0">
              <a:lnSpc>
                <a:spcPts val="2400"/>
              </a:lnSpc>
            </a:pPr>
            <a:endParaRPr lang="en-US" altLang="zh-CN" sz="2400" b="1">
              <a:solidFill>
                <a:schemeClr val="tx1"/>
              </a:solidFill>
              <a:latin typeface="+mn-ea"/>
              <a:cs typeface="+mn-ea"/>
            </a:endParaRPr>
          </a:p>
          <a:p>
            <a:pPr algn="l" eaLnBrk="0" hangingPunct="0">
              <a:lnSpc>
                <a:spcPts val="2400"/>
              </a:lnSpc>
            </a:pPr>
            <a:r>
              <a:rPr lang="en-US" altLang="zh-CN" sz="1200" b="1">
                <a:latin typeface="微软雅黑" panose="020b0503020204020204" charset="-122"/>
                <a:ea typeface="微软雅黑" panose="020b0503020204020204" charset="-122"/>
                <a:cs typeface="微软雅黑" panose="020b0503020204020204" charset="-122"/>
              </a:rPr>
              <a:t>PPT模板下载：</a:t>
            </a:r>
            <a:r>
              <a:rPr lang="en-US" altLang="zh-CN" sz="1200">
                <a:latin typeface="微软雅黑" panose="020b0503020204020204" charset="-122"/>
                <a:ea typeface="微软雅黑" panose="020b0503020204020204" charset="-122"/>
                <a:cs typeface="微软雅黑" panose="020b0503020204020204" charset="-122"/>
                <a:hlinkClick r:id="rId4"/>
              </a:rPr>
              <a:t>www.ppthui.com/muban/</a:t>
            </a:r>
            <a:r>
              <a:rPr lang="en-US" altLang="zh-CN" sz="1200" b="1">
                <a:solidFill>
                  <a:srgbClr val="FFC000"/>
                </a:solidFill>
                <a:latin typeface="微软雅黑" panose="020b0503020204020204" charset="-122"/>
                <a:ea typeface="微软雅黑" panose="020b0503020204020204" charset="-122"/>
                <a:cs typeface="微软雅黑" panose="020b0503020204020204" charset="-122"/>
              </a:rPr>
              <a:t>            </a:t>
            </a:r>
            <a:r>
              <a:rPr lang="en-US" altLang="zh-CN" sz="1200" b="1">
                <a:latin typeface="微软雅黑" panose="020b0503020204020204" charset="-122"/>
                <a:ea typeface="微软雅黑" panose="020b0503020204020204" charset="-122"/>
                <a:cs typeface="微软雅黑" panose="020b0503020204020204" charset="-122"/>
              </a:rPr>
              <a:t>行业PPT模板：</a:t>
            </a:r>
            <a:r>
              <a:rPr lang="en-US" altLang="zh-CN" sz="1200">
                <a:latin typeface="微软雅黑" panose="020b0503020204020204" charset="-122"/>
                <a:ea typeface="微软雅黑" panose="020b0503020204020204" charset="-122"/>
                <a:cs typeface="微软雅黑" panose="020b0503020204020204" charset="-122"/>
                <a:hlinkClick r:id="rId5"/>
              </a:rPr>
              <a:t>www.ppthui.com/hangye/</a:t>
            </a:r>
            <a:endParaRPr lang="en-US" altLang="zh-CN" sz="1200" b="1">
              <a:solidFill>
                <a:srgbClr val="4A452A"/>
              </a:solidFill>
              <a:latin typeface="微软雅黑" panose="020b0503020204020204" charset="-122"/>
              <a:ea typeface="微软雅黑" panose="020b0503020204020204" charset="-122"/>
              <a:cs typeface="微软雅黑" panose="020b0503020204020204" charset="-122"/>
            </a:endParaRPr>
          </a:p>
          <a:p>
            <a:pPr algn="l" eaLnBrk="0" hangingPunct="0">
              <a:lnSpc>
                <a:spcPts val="2400"/>
              </a:lnSpc>
            </a:pPr>
            <a:r>
              <a:rPr lang="en-US" altLang="zh-CN" sz="1200" b="1">
                <a:latin typeface="微软雅黑" panose="020b0503020204020204" charset="-122"/>
                <a:ea typeface="微软雅黑" panose="020b0503020204020204" charset="-122"/>
                <a:cs typeface="微软雅黑" panose="020b0503020204020204" charset="-122"/>
              </a:rPr>
              <a:t>工作PPT模板：</a:t>
            </a:r>
            <a:r>
              <a:rPr lang="en-US" altLang="zh-CN" sz="1200">
                <a:latin typeface="微软雅黑" panose="020b0503020204020204" charset="-122"/>
                <a:ea typeface="微软雅黑" panose="020b0503020204020204" charset="-122"/>
                <a:cs typeface="微软雅黑" panose="020b0503020204020204" charset="-122"/>
                <a:hlinkClick r:id="rId6"/>
              </a:rPr>
              <a:t>www.ppthui.com/gongzuo/</a:t>
            </a:r>
            <a:r>
              <a:rPr lang="en-US" altLang="zh-CN" sz="1200" b="1">
                <a:solidFill>
                  <a:srgbClr val="4A452A"/>
                </a:solidFill>
                <a:latin typeface="微软雅黑" panose="020b0503020204020204" charset="-122"/>
                <a:ea typeface="微软雅黑" panose="020b0503020204020204" charset="-122"/>
                <a:cs typeface="微软雅黑" panose="020b0503020204020204" charset="-122"/>
              </a:rPr>
              <a:t>         </a:t>
            </a:r>
            <a:r>
              <a:rPr lang="en-US" altLang="zh-CN" sz="1200" b="1">
                <a:latin typeface="微软雅黑" panose="020b0503020204020204" charset="-122"/>
                <a:ea typeface="微软雅黑" panose="020b0503020204020204" charset="-122"/>
                <a:cs typeface="微软雅黑" panose="020b0503020204020204" charset="-122"/>
              </a:rPr>
              <a:t>节日PPT模板：</a:t>
            </a:r>
            <a:r>
              <a:rPr lang="en-US" altLang="zh-CN" sz="1200">
                <a:latin typeface="微软雅黑" panose="020b0503020204020204" charset="-122"/>
                <a:ea typeface="微软雅黑" panose="020b0503020204020204" charset="-122"/>
                <a:cs typeface="微软雅黑" panose="020b0503020204020204" charset="-122"/>
                <a:hlinkClick r:id="rId7"/>
              </a:rPr>
              <a:t>www.ppthui.com/jieri/</a:t>
            </a:r>
            <a:endParaRPr lang="en-US" altLang="zh-CN" sz="1200" b="1">
              <a:solidFill>
                <a:srgbClr val="4A452A"/>
              </a:solidFill>
              <a:latin typeface="微软雅黑" panose="020b0503020204020204" charset="-122"/>
              <a:ea typeface="微软雅黑" panose="020b0503020204020204" charset="-122"/>
              <a:cs typeface="微软雅黑" panose="020b0503020204020204" charset="-122"/>
              <a:hlinkClick r:id="rId7"/>
            </a:endParaRPr>
          </a:p>
          <a:p>
            <a:pPr algn="l" eaLnBrk="0" hangingPunct="0">
              <a:lnSpc>
                <a:spcPts val="2400"/>
              </a:lnSpc>
            </a:pPr>
            <a:r>
              <a:rPr lang="en-US" altLang="zh-CN" sz="1200" b="1">
                <a:latin typeface="微软雅黑" panose="020b0503020204020204" charset="-122"/>
                <a:ea typeface="微软雅黑" panose="020b0503020204020204" charset="-122"/>
                <a:cs typeface="微软雅黑" panose="020b0503020204020204" charset="-122"/>
              </a:rPr>
              <a:t>党政军事PPT：</a:t>
            </a:r>
            <a:r>
              <a:rPr lang="en-US" altLang="zh-CN" sz="1200">
                <a:latin typeface="微软雅黑" panose="020b0503020204020204" charset="-122"/>
                <a:ea typeface="微软雅黑" panose="020b0503020204020204" charset="-122"/>
                <a:cs typeface="微软雅黑" panose="020b0503020204020204" charset="-122"/>
                <a:hlinkClick r:id="rId8"/>
              </a:rPr>
              <a:t>www.ppthui.com/dangzheng/</a:t>
            </a:r>
            <a:r>
              <a:rPr lang="en-US" altLang="zh-CN" sz="1200">
                <a:solidFill>
                  <a:srgbClr val="4A452A"/>
                </a:solidFill>
                <a:latin typeface="微软雅黑" panose="020b0503020204020204" charset="-122"/>
                <a:ea typeface="微软雅黑" panose="020b0503020204020204" charset="-122"/>
                <a:cs typeface="微软雅黑" panose="020b0503020204020204" charset="-122"/>
              </a:rPr>
              <a:t> </a:t>
            </a:r>
            <a:r>
              <a:rPr lang="en-US" altLang="zh-CN" sz="1200" b="1">
                <a:solidFill>
                  <a:srgbClr val="4A452A"/>
                </a:solidFill>
                <a:latin typeface="微软雅黑" panose="020b0503020204020204" charset="-122"/>
                <a:ea typeface="微软雅黑" panose="020b0503020204020204" charset="-122"/>
                <a:cs typeface="微软雅黑" panose="020b0503020204020204" charset="-122"/>
              </a:rPr>
              <a:t>    </a:t>
            </a:r>
            <a:r>
              <a:rPr lang="en-US" altLang="zh-CN" sz="1200" b="1">
                <a:latin typeface="微软雅黑" panose="020b0503020204020204" charset="-122"/>
                <a:ea typeface="微软雅黑" panose="020b0503020204020204" charset="-122"/>
                <a:cs typeface="微软雅黑" panose="020b0503020204020204" charset="-122"/>
              </a:rPr>
              <a:t>教育说课课件：</a:t>
            </a:r>
            <a:r>
              <a:rPr lang="en-US" altLang="zh-CN" sz="1200">
                <a:latin typeface="微软雅黑" panose="020b0503020204020204" charset="-122"/>
                <a:ea typeface="微软雅黑" panose="020b0503020204020204" charset="-122"/>
                <a:cs typeface="微软雅黑" panose="020b0503020204020204" charset="-122"/>
                <a:hlinkClick r:id="rId9"/>
              </a:rPr>
              <a:t>www.ppthui.com/jiaoyu/</a:t>
            </a:r>
            <a:endParaRPr lang="en-US" altLang="zh-CN" sz="1200">
              <a:latin typeface="微软雅黑" panose="020b0503020204020204" charset="-122"/>
              <a:ea typeface="微软雅黑" panose="020b0503020204020204" charset="-122"/>
              <a:cs typeface="微软雅黑" panose="020b0503020204020204" charset="-122"/>
              <a:hlinkClick r:id="rId9"/>
            </a:endParaRPr>
          </a:p>
        </p:txBody>
      </p:sp>
      <p:pic>
        <p:nvPicPr>
          <p:cNvPr id="38918" name="Picture 2" descr="C:\Users\20999\Desktop\PPT宣传页背景.png"/>
          <p:cNvPicPr>
            <a:picLocks noChangeAspect="1"/>
          </p:cNvPicPr>
          <p:nvPr/>
        </p:nvPicPr>
        <p:blipFill>
          <a:blip r:embed="rId10"/>
          <a:stretch>
            <a:fillRect/>
          </a:stretch>
        </p:blipFill>
        <p:spPr>
          <a:xfrm>
            <a:off x="4666566" y="96964"/>
            <a:ext cx="2856060" cy="1428031"/>
          </a:xfrm>
          <a:prstGeom prst="rect">
            <a:avLst/>
          </a:prstGeom>
          <a:noFill/>
          <a:ln w="9525">
            <a:noFill/>
          </a:ln>
        </p:spPr>
      </p:pic>
      <p:sp>
        <p:nvSpPr>
          <p:cNvPr id="2" name="文本框 1"/>
          <p:cNvSpPr txBox="1"/>
          <p:nvPr/>
        </p:nvSpPr>
        <p:spPr>
          <a:xfrm>
            <a:off x="1886585" y="5079365"/>
            <a:ext cx="8420735" cy="136842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200" b="1">
                <a:latin typeface="微软雅黑" panose="020b0503020204020204" charset="-122"/>
                <a:ea typeface="微软雅黑" panose="020b0503020204020204" charset="-122"/>
                <a:cs typeface="微软雅黑" panose="020b0503020204020204" charset="-122"/>
              </a:rPr>
              <a:t>PPT</a:t>
            </a:r>
            <a:r>
              <a:rPr lang="zh-CN" altLang="en-US" sz="1200" b="1">
                <a:latin typeface="微软雅黑" panose="020b0503020204020204" charset="-122"/>
                <a:ea typeface="微软雅黑" panose="020b0503020204020204" charset="-122"/>
                <a:cs typeface="微软雅黑" panose="020b0503020204020204" charset="-122"/>
              </a:rPr>
              <a:t>模板：</a:t>
            </a:r>
            <a:r>
              <a:rPr lang="zh-CN" altLang="en-US" sz="1200">
                <a:latin typeface="微软雅黑" panose="020b0503020204020204" charset="-122"/>
                <a:ea typeface="微软雅黑" panose="020b0503020204020204" charset="-122"/>
                <a:cs typeface="微软雅黑" panose="020b0503020204020204" charset="-122"/>
                <a:hlinkClick r:id="rId11" action="ppaction://hlinkfile"/>
              </a:rPr>
              <a:t>简洁模板</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12" action="ppaction://hlinkfile"/>
              </a:rPr>
              <a:t>商务模板</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13" action="ppaction://hlinkfile"/>
              </a:rPr>
              <a:t>自然风景</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14" action="ppaction://hlinkfile"/>
              </a:rPr>
              <a:t>时尚模板</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15" action="ppaction://hlinkfile"/>
              </a:rPr>
              <a:t>古典模板</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16" action="ppaction://hlinkfile"/>
              </a:rPr>
              <a:t>浪漫爱情</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17" action="ppaction://hlinkfile"/>
              </a:rPr>
              <a:t>卡通动漫</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18" action="ppaction://hlinkfile"/>
              </a:rPr>
              <a:t>艺术设计</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19" action="ppaction://hlinkfile"/>
              </a:rPr>
              <a:t>主题班会</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0" action="ppaction://hlinkfile"/>
              </a:rPr>
              <a:t>背景图片</a:t>
            </a:r>
            <a:endParaRPr lang="zh-CN" altLang="en-US" sz="1200">
              <a:latin typeface="微软雅黑" panose="020b0503020204020204" charset="-122"/>
              <a:ea typeface="微软雅黑" panose="020b0503020204020204" charset="-122"/>
              <a:cs typeface="微软雅黑" panose="020b0503020204020204" charset="-122"/>
            </a:endParaRPr>
          </a:p>
          <a:p>
            <a:endParaRPr lang="zh-CN" altLang="en-US" sz="1200">
              <a:latin typeface="微软雅黑" panose="020b0503020204020204" charset="-122"/>
              <a:ea typeface="微软雅黑" panose="020b0503020204020204" charset="-122"/>
              <a:cs typeface="微软雅黑" panose="020b0503020204020204" charset="-122"/>
            </a:endParaRPr>
          </a:p>
          <a:p>
            <a:r>
              <a:rPr lang="zh-CN" altLang="en-US" sz="1200" b="1">
                <a:latin typeface="微软雅黑" panose="020b0503020204020204" charset="-122"/>
                <a:ea typeface="微软雅黑" panose="020b0503020204020204" charset="-122"/>
                <a:cs typeface="微软雅黑" panose="020b0503020204020204" charset="-122"/>
              </a:rPr>
              <a:t>行业</a:t>
            </a:r>
            <a:r>
              <a:rPr lang="en-US" altLang="zh-CN" sz="1200" b="1">
                <a:latin typeface="微软雅黑" panose="020b0503020204020204" charset="-122"/>
                <a:ea typeface="微软雅黑" panose="020b0503020204020204" charset="-122"/>
                <a:cs typeface="微软雅黑" panose="020b0503020204020204" charset="-122"/>
              </a:rPr>
              <a:t>PPT</a:t>
            </a:r>
            <a:r>
              <a:rPr lang="zh-CN" altLang="en-US" sz="1200" b="1">
                <a:latin typeface="微软雅黑" panose="020b0503020204020204" charset="-122"/>
                <a:ea typeface="微软雅黑" panose="020b0503020204020204" charset="-122"/>
                <a:cs typeface="微软雅黑" panose="020b0503020204020204" charset="-122"/>
              </a:rPr>
              <a:t>：</a:t>
            </a:r>
            <a:r>
              <a:rPr lang="zh-CN" altLang="en-US" sz="1200">
                <a:latin typeface="微软雅黑" panose="020b0503020204020204" charset="-122"/>
                <a:ea typeface="微软雅黑" panose="020b0503020204020204" charset="-122"/>
                <a:cs typeface="微软雅黑" panose="020b0503020204020204" charset="-122"/>
                <a:hlinkClick r:id="rId21" action="ppaction://hlinkfile"/>
              </a:rPr>
              <a:t>党政军事</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2" action="ppaction://hlinkfile"/>
              </a:rPr>
              <a:t>科技模板</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3" action="ppaction://hlinkfile"/>
              </a:rPr>
              <a:t>工业机械</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4" action="ppaction://hlinkfile"/>
              </a:rPr>
              <a:t>医学医疗</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5" action="ppaction://hlinkfile"/>
              </a:rPr>
              <a:t>旅游旅行</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6" action="ppaction://hlinkfile"/>
              </a:rPr>
              <a:t>金融理财</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7" action="ppaction://hlinkfile"/>
              </a:rPr>
              <a:t>餐饮美食</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8" action="ppaction://hlinkfile"/>
              </a:rPr>
              <a:t>教育培训</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9" action="ppaction://hlinkfile"/>
              </a:rPr>
              <a:t>教学说课</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30" action="ppaction://hlinkfile"/>
              </a:rPr>
              <a:t>营销销售</a:t>
            </a:r>
            <a:endParaRPr lang="zh-CN" altLang="en-US" sz="1200">
              <a:latin typeface="微软雅黑" panose="020b0503020204020204" charset="-122"/>
              <a:ea typeface="微软雅黑" panose="020b0503020204020204" charset="-122"/>
              <a:cs typeface="微软雅黑" panose="020b0503020204020204" charset="-122"/>
            </a:endParaRPr>
          </a:p>
          <a:p>
            <a:endParaRPr lang="zh-CN" altLang="en-US" sz="1200">
              <a:latin typeface="微软雅黑" panose="020b0503020204020204" charset="-122"/>
              <a:ea typeface="微软雅黑" panose="020b0503020204020204" charset="-122"/>
              <a:cs typeface="微软雅黑" panose="020b0503020204020204" charset="-122"/>
            </a:endParaRPr>
          </a:p>
          <a:p>
            <a:r>
              <a:rPr lang="zh-CN" altLang="en-US" sz="1200" b="1">
                <a:latin typeface="微软雅黑" panose="020b0503020204020204" charset="-122"/>
                <a:ea typeface="微软雅黑" panose="020b0503020204020204" charset="-122"/>
                <a:cs typeface="微软雅黑" panose="020b0503020204020204" charset="-122"/>
              </a:rPr>
              <a:t>工作</a:t>
            </a:r>
            <a:r>
              <a:rPr lang="en-US" altLang="zh-CN" sz="1200" b="1">
                <a:latin typeface="微软雅黑" panose="020b0503020204020204" charset="-122"/>
                <a:ea typeface="微软雅黑" panose="020b0503020204020204" charset="-122"/>
                <a:cs typeface="微软雅黑" panose="020b0503020204020204" charset="-122"/>
              </a:rPr>
              <a:t>PPT</a:t>
            </a:r>
            <a:r>
              <a:rPr lang="zh-CN" altLang="en-US" sz="1200" b="1">
                <a:latin typeface="微软雅黑" panose="020b0503020204020204" charset="-122"/>
                <a:ea typeface="微软雅黑" panose="020b0503020204020204" charset="-122"/>
                <a:cs typeface="微软雅黑" panose="020b0503020204020204" charset="-122"/>
              </a:rPr>
              <a:t>：</a:t>
            </a:r>
            <a:r>
              <a:rPr lang="zh-CN" altLang="en-US" sz="1200">
                <a:latin typeface="微软雅黑" panose="020b0503020204020204" charset="-122"/>
                <a:ea typeface="微软雅黑" panose="020b0503020204020204" charset="-122"/>
                <a:cs typeface="微软雅黑" panose="020b0503020204020204" charset="-122"/>
                <a:hlinkClick r:id="rId31" action="ppaction://hlinkfile"/>
              </a:rPr>
              <a:t>工作汇报</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32" action="ppaction://hlinkfile"/>
              </a:rPr>
              <a:t>毕业答辩</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33" action="ppaction://hlinkfile"/>
              </a:rPr>
              <a:t>工作培训</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34" action="ppaction://hlinkfile"/>
              </a:rPr>
              <a:t>述职报告</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35" action="ppaction://hlinkfile"/>
              </a:rPr>
              <a:t>分析报告</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36" action="ppaction://hlinkfile"/>
              </a:rPr>
              <a:t>个人简历</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37" action="ppaction://hlinkfile"/>
              </a:rPr>
              <a:t>公司简介</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6" action="ppaction://hlinkfile"/>
              </a:rPr>
              <a:t>商业金融</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38" action="ppaction://hlinkfile"/>
              </a:rPr>
              <a:t>工作总结</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39" action="ppaction://hlinkfile"/>
              </a:rPr>
              <a:t>团队管理</a:t>
            </a:r>
            <a:endParaRPr lang="zh-CN" altLang="en-US" sz="1000">
              <a:latin typeface="微软雅黑" panose="020b0503020204020204" charset="-122"/>
              <a:ea typeface="微软雅黑" panose="020b0503020204020204" charset="-122"/>
              <a:cs typeface="微软雅黑" panose="020b0503020204020204" charset="-122"/>
            </a:endParaRPr>
          </a:p>
          <a:p>
            <a:endParaRPr lang="zh-CN" altLang="en-US" sz="900">
              <a:latin typeface="微软雅黑" panose="020b0503020204020204" charset="-122"/>
              <a:ea typeface="微软雅黑" panose="020b0503020204020204" charset="-122"/>
              <a:cs typeface="微软雅黑" panose="020b0503020204020204" charset="-122"/>
            </a:endParaRPr>
          </a:p>
          <a:p>
            <a:pPr algn="ctr"/>
            <a:r>
              <a:rPr lang="en-US" altLang="zh-CN" sz="14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hlinkClick r:id="rId3" action="ppaction://hlinkfile"/>
              </a:rPr>
              <a:t>More+</a:t>
            </a:r>
            <a:endParaRPr lang="en-US" altLang="zh-CN" sz="14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hlinkClick r:id="rId3" action="ppaction://hlinkfile"/>
            </a:endParaRPr>
          </a:p>
        </p:txBody>
      </p:sp>
    </p:spTree>
  </p:cSld>
  <p:clrMapOvr>
    <a:masterClrMapping/>
  </p:clrMapOvr>
  <p:transition spd="med" advClick="0" advTm="0">
    <p:push dir="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rgbClr val="B39C4E"/>
        </a:solidFill>
        <a:effectLst/>
      </p:bgPr>
    </p:bg>
    <p:spTree>
      <p:nvGrpSpPr>
        <p:cNvPr id="1" name=""/>
        <p:cNvGrpSpPr/>
        <p:nvPr/>
      </p:nvGrpSpPr>
      <p:grpSpPr>
        <a:xfrm>
          <a:off x="0" y="0"/>
          <a:ext cx="0" cy="0"/>
        </a:xfrm>
      </p:grpSpPr>
      <p:pic>
        <p:nvPicPr>
          <p:cNvPr id="205" name="Picture 2" descr="E:\0000000我图PPT\05.19\手绘黑板\图片1.jp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35" y="-1270"/>
            <a:ext cx="12190095" cy="686054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48"/>
          <p:cNvSpPr txBox="1"/>
          <p:nvPr/>
        </p:nvSpPr>
        <p:spPr>
          <a:xfrm>
            <a:off x="5539134" y="2526189"/>
            <a:ext cx="5568619" cy="902335"/>
          </a:xfrm>
          <a:prstGeom prst="rect">
            <a:avLst/>
          </a:prstGeom>
          <a:noFill/>
        </p:spPr>
        <p:txBody>
          <a:bodyPr wrap="square" lIns="0" tIns="0" rIns="0" bIns="0" rtlCol="0">
            <a:spAutoFit/>
          </a:bodyPr>
          <a:lstStyle/>
          <a:p>
            <a:r>
              <a:rPr lang="zh-CN" altLang="en-US" sz="5865" b="1">
                <a:solidFill>
                  <a:schemeClr val="bg1"/>
                </a:solidFill>
                <a:latin typeface="微软雅黑" panose="020b0503020204020204" charset="-122"/>
                <a:ea typeface="微软雅黑" panose="020b0503020204020204" charset="-122"/>
                <a:cs typeface="+mn-ea"/>
                <a:sym typeface="微软雅黑" panose="020b0503020204020204" charset="-122"/>
              </a:rPr>
              <a:t>输入题目</a:t>
            </a:r>
            <a:endParaRPr lang="zh-CN" altLang="en-US" sz="5865" b="1">
              <a:solidFill>
                <a:schemeClr val="bg1"/>
              </a:solidFill>
              <a:latin typeface="微软雅黑" panose="020b0503020204020204" charset="-122"/>
              <a:ea typeface="微软雅黑" panose="020b0503020204020204" charset="-122"/>
              <a:cs typeface="+mn-ea"/>
              <a:sym typeface="微软雅黑" panose="020b0503020204020204" charset="-122"/>
            </a:endParaRPr>
          </a:p>
        </p:txBody>
      </p:sp>
      <p:sp>
        <p:nvSpPr>
          <p:cNvPr id="17" name="TextBox 49"/>
          <p:cNvSpPr txBox="1"/>
          <p:nvPr/>
        </p:nvSpPr>
        <p:spPr>
          <a:xfrm>
            <a:off x="5539134" y="3428049"/>
            <a:ext cx="5198347" cy="861695"/>
          </a:xfrm>
          <a:prstGeom prst="rect">
            <a:avLst/>
          </a:prstGeom>
          <a:noFill/>
        </p:spPr>
        <p:txBody>
          <a:bodyPr wrap="square" lIns="0" tIns="0" rIns="0" bIns="0" rtlCol="0">
            <a:spAutoFit/>
          </a:bodyPr>
          <a:lstStyle/>
          <a:p>
            <a:pPr eaLnBrk="0" hangingPunct="0"/>
            <a:r>
              <a:rPr lang="zh-CN" altLang="en-US" sz="1865" smtClean="0">
                <a:solidFill>
                  <a:schemeClr val="bg1"/>
                </a:solidFill>
                <a:latin typeface="微软雅黑" panose="020b0503020204020204" charset="-122"/>
                <a:ea typeface="微软雅黑" panose="020b0503020204020204" charset="-122"/>
                <a:cs typeface="+mn-ea"/>
                <a:sym typeface="微软雅黑" panose="020b0503020204020204" charset="-122"/>
              </a:rPr>
              <a:t>请替换文字内容，点击添加相关标题文字，请替换文字内容，点击添加相关标题文字</a:t>
            </a:r>
            <a:endParaRPr lang="zh-CN" altLang="en-US" sz="1865" smtClean="0">
              <a:solidFill>
                <a:schemeClr val="bg1"/>
              </a:solidFill>
              <a:latin typeface="微软雅黑" panose="020b0503020204020204" charset="-122"/>
              <a:ea typeface="微软雅黑" panose="020b0503020204020204" charset="-122"/>
              <a:cs typeface="+mn-ea"/>
              <a:sym typeface="微软雅黑" panose="020b0503020204020204" charset="-122"/>
            </a:endParaRPr>
          </a:p>
          <a:p>
            <a:pPr eaLnBrk="0" hangingPunct="0"/>
            <a:endParaRPr lang="zh-CN" altLang="en-US" sz="1865" b="1" smtClean="0">
              <a:solidFill>
                <a:srgbClr val="FF9D8B"/>
              </a:solidFill>
              <a:latin typeface="微软雅黑" panose="020b0503020204020204" charset="-122"/>
              <a:ea typeface="微软雅黑" panose="020b0503020204020204" charset="-122"/>
              <a:cs typeface="+mn-ea"/>
              <a:sym typeface="微软雅黑" panose="020b0503020204020204" charset="-122"/>
            </a:endParaRPr>
          </a:p>
        </p:txBody>
      </p:sp>
      <p:grpSp>
        <p:nvGrpSpPr>
          <p:cNvPr id="25" name="组合 24"/>
          <p:cNvGrpSpPr/>
          <p:nvPr/>
        </p:nvGrpSpPr>
        <p:grpSpPr>
          <a:xfrm>
            <a:off x="1746198" y="1716277"/>
            <a:ext cx="3317936" cy="3319987"/>
            <a:chOff x="265239" y="1114832"/>
            <a:chExt cx="2796817" cy="2798546"/>
          </a:xfrm>
          <a:effectLst>
            <a:outerShdw blurRad="381000" dist="101600" dir="2700000" algn="ctr" rotWithShape="0">
              <a:srgbClr val="000000">
                <a:alpha val="30000"/>
              </a:srgbClr>
            </a:outerShdw>
          </a:effectLst>
        </p:grpSpPr>
        <p:sp>
          <p:nvSpPr>
            <p:cNvPr id="26" name="Freeform 3297"/>
            <p:cNvSpPr/>
            <p:nvPr/>
          </p:nvSpPr>
          <p:spPr bwMode="auto">
            <a:xfrm>
              <a:off x="265239" y="1114832"/>
              <a:ext cx="2796817" cy="2798546"/>
            </a:xfrm>
            <a:custGeom>
              <a:gdLst>
                <a:gd name="T0" fmla="*/ 1619 w 3239"/>
                <a:gd name="T1" fmla="*/ 3241 h 3241"/>
                <a:gd name="T2" fmla="*/ 0 w 3239"/>
                <a:gd name="T3" fmla="*/ 1620 h 3241"/>
                <a:gd name="T4" fmla="*/ 1619 w 3239"/>
                <a:gd name="T5" fmla="*/ 0 h 3241"/>
                <a:gd name="T6" fmla="*/ 3239 w 3239"/>
                <a:gd name="T7" fmla="*/ 1620 h 3241"/>
                <a:gd name="T8" fmla="*/ 1619 w 3239"/>
                <a:gd name="T9" fmla="*/ 3241 h 3241"/>
              </a:gdLst>
              <a:cxnLst>
                <a:cxn ang="0">
                  <a:pos x="T0" y="T1"/>
                </a:cxn>
                <a:cxn ang="0">
                  <a:pos x="T2" y="T3"/>
                </a:cxn>
                <a:cxn ang="0">
                  <a:pos x="T4" y="T5"/>
                </a:cxn>
                <a:cxn ang="0">
                  <a:pos x="T6" y="T7"/>
                </a:cxn>
                <a:cxn ang="0">
                  <a:pos x="T8" y="T9"/>
                </a:cxn>
              </a:cxnLst>
              <a:rect l="0" t="0" r="r" b="b"/>
              <a:pathLst>
                <a:path w="3239" h="3240">
                  <a:moveTo>
                    <a:pt x="1619" y="3241"/>
                  </a:moveTo>
                  <a:lnTo>
                    <a:pt x="0" y="1620"/>
                  </a:lnTo>
                  <a:lnTo>
                    <a:pt x="1619" y="0"/>
                  </a:lnTo>
                  <a:lnTo>
                    <a:pt x="3239" y="1620"/>
                  </a:lnTo>
                  <a:lnTo>
                    <a:pt x="1619" y="3241"/>
                  </a:lnTo>
                  <a:close/>
                </a:path>
              </a:pathLst>
            </a:custGeom>
            <a:solidFill>
              <a:srgbClr val="B39C4E"/>
            </a:solidFill>
            <a:ln>
              <a:noFill/>
            </a:ln>
            <a:effectLst>
              <a:outerShdw blurRad="444500" dist="63500" dir="2700000" algn="l" rotWithShape="0">
                <a:prstClr val="black">
                  <a:alpha val="30000"/>
                </a:prstClr>
              </a:outerShdw>
            </a:effectLst>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27" name="Freeform 3297"/>
            <p:cNvSpPr/>
            <p:nvPr/>
          </p:nvSpPr>
          <p:spPr bwMode="auto">
            <a:xfrm>
              <a:off x="381083" y="1211088"/>
              <a:ext cx="2580144" cy="2581737"/>
            </a:xfrm>
            <a:custGeom>
              <a:gdLst>
                <a:gd name="T0" fmla="*/ 1619 w 3239"/>
                <a:gd name="T1" fmla="*/ 3241 h 3241"/>
                <a:gd name="T2" fmla="*/ 0 w 3239"/>
                <a:gd name="T3" fmla="*/ 1620 h 3241"/>
                <a:gd name="T4" fmla="*/ 1619 w 3239"/>
                <a:gd name="T5" fmla="*/ 0 h 3241"/>
                <a:gd name="T6" fmla="*/ 3239 w 3239"/>
                <a:gd name="T7" fmla="*/ 1620 h 3241"/>
                <a:gd name="T8" fmla="*/ 1619 w 3239"/>
                <a:gd name="T9" fmla="*/ 3241 h 3241"/>
              </a:gdLst>
              <a:cxnLst>
                <a:cxn ang="0">
                  <a:pos x="T0" y="T1"/>
                </a:cxn>
                <a:cxn ang="0">
                  <a:pos x="T2" y="T3"/>
                </a:cxn>
                <a:cxn ang="0">
                  <a:pos x="T4" y="T5"/>
                </a:cxn>
                <a:cxn ang="0">
                  <a:pos x="T6" y="T7"/>
                </a:cxn>
                <a:cxn ang="0">
                  <a:pos x="T8" y="T9"/>
                </a:cxn>
              </a:cxnLst>
              <a:rect l="0" t="0" r="r" b="b"/>
              <a:pathLst>
                <a:path w="3239" h="3240">
                  <a:moveTo>
                    <a:pt x="1619" y="3241"/>
                  </a:moveTo>
                  <a:lnTo>
                    <a:pt x="0" y="1620"/>
                  </a:lnTo>
                  <a:lnTo>
                    <a:pt x="1619" y="0"/>
                  </a:lnTo>
                  <a:lnTo>
                    <a:pt x="3239" y="1620"/>
                  </a:lnTo>
                  <a:lnTo>
                    <a:pt x="1619" y="3241"/>
                  </a:lnTo>
                  <a:close/>
                </a:path>
              </a:pathLst>
            </a:custGeom>
            <a:solidFill>
              <a:srgbClr val="F8F8F8"/>
            </a:solidFill>
            <a:ln>
              <a:noFill/>
            </a:ln>
          </p:spPr>
          <p:txBody>
            <a:bodyPr vert="horz" wrap="square" lIns="121920" tIns="60960" rIns="121920" bIns="60960" numCol="1" anchor="t" anchorCtr="0" compatLnSpc="1"/>
            <a:lstStyle/>
            <a:p>
              <a:endParaRPr lang="zh-CN" altLang="en-US" sz="2400"/>
            </a:p>
          </p:txBody>
        </p:sp>
      </p:grpSp>
      <p:sp>
        <p:nvSpPr>
          <p:cNvPr id="18" name="TextBox 48"/>
          <p:cNvSpPr txBox="1"/>
          <p:nvPr/>
        </p:nvSpPr>
        <p:spPr>
          <a:xfrm>
            <a:off x="2423987" y="2541006"/>
            <a:ext cx="1979448" cy="1641475"/>
          </a:xfrm>
          <a:prstGeom prst="rect">
            <a:avLst/>
          </a:prstGeom>
          <a:noFill/>
        </p:spPr>
        <p:txBody>
          <a:bodyPr wrap="square" lIns="0" tIns="0" rIns="0" bIns="0" rtlCol="0">
            <a:spAutoFit/>
          </a:bodyPr>
          <a:lstStyle/>
          <a:p>
            <a:pPr algn="ctr"/>
            <a:r>
              <a:rPr lang="en-US" altLang="zh-CN" sz="10665" b="1">
                <a:solidFill>
                  <a:srgbClr val="B39C4E"/>
                </a:solidFill>
                <a:latin typeface="微软雅黑" panose="020b0503020204020204" charset="-122"/>
                <a:ea typeface="微软雅黑" panose="020b0503020204020204" charset="-122"/>
                <a:cs typeface="+mn-ea"/>
                <a:sym typeface="微软雅黑" panose="020b0503020204020204" charset="-122"/>
              </a:rPr>
              <a:t>01</a:t>
            </a:r>
            <a:endParaRPr lang="en-US" altLang="zh-CN" sz="10665" b="1">
              <a:solidFill>
                <a:srgbClr val="B39C4E"/>
              </a:solidFill>
              <a:latin typeface="微软雅黑" panose="020b0503020204020204" charset="-122"/>
              <a:ea typeface="微软雅黑" panose="020b0503020204020204" charset="-122"/>
              <a:cs typeface="+mn-ea"/>
              <a:sym typeface="微软雅黑" panose="020b0503020204020204" charset="-122"/>
            </a:endParaRPr>
          </a:p>
        </p:txBody>
      </p:sp>
    </p:spTree>
  </p:cSld>
  <p:clrMapOvr>
    <a:masterClrMapping/>
  </p:clrMapOvr>
  <mc:AlternateContent>
    <mc:Choice xmlns:p14="http://schemas.microsoft.com/office/powerpoint/2010/main" Requires="p14">
      <p:transition spd="slow" advClick="0" advTm="0" p14:dur="900">
        <p14:warp/>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1000" fill="hold"/>
                                        <p:tgtEl>
                                          <p:spTgt spid="25"/>
                                        </p:tgtEl>
                                        <p:attrNameLst>
                                          <p:attrName>ppt_x</p:attrName>
                                        </p:attrNameLst>
                                      </p:cBhvr>
                                      <p:tavLst>
                                        <p:tav tm="0">
                                          <p:val>
                                            <p:strVal val="0-#ppt_w/2"/>
                                          </p:val>
                                        </p:tav>
                                        <p:tav tm="100000">
                                          <p:val>
                                            <p:strVal val="#ppt_x"/>
                                          </p:val>
                                        </p:tav>
                                      </p:tavLst>
                                    </p:anim>
                                    <p:anim calcmode="lin" valueType="num">
                                      <p:cBhvr additive="base">
                                        <p:cTn id="8" dur="1000" fill="hold"/>
                                        <p:tgtEl>
                                          <p:spTgt spid="25"/>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fltVal val="0"/>
                                          </p:val>
                                        </p:tav>
                                        <p:tav tm="100000">
                                          <p:val>
                                            <p:strVal val="#ppt_h"/>
                                          </p:val>
                                        </p:tav>
                                      </p:tavLst>
                                    </p:anim>
                                    <p:animEffect transition="in" filter="fade">
                                      <p:cBhvr>
                                        <p:cTn id="14" dur="500"/>
                                        <p:tgtEl>
                                          <p:spTgt spid="18"/>
                                        </p:tgtEl>
                                      </p:cBhvr>
                                    </p:animEffect>
                                  </p:childTnLst>
                                </p:cTn>
                              </p:par>
                            </p:childTnLst>
                          </p:cTn>
                        </p:par>
                        <p:par>
                          <p:cTn id="15" fill="hold" nodeType="afterGroup">
                            <p:stCondLst>
                              <p:cond delay="1500"/>
                            </p:stCondLst>
                            <p:childTnLst>
                              <p:par>
                                <p:cTn id="16" presetID="22" presetClass="entr" presetSubtype="8" fill="hold" grpId="0" nodeType="afterEffect">
                                  <p:stCondLst>
                                    <p:cond delay="0"/>
                                  </p:stCondLst>
                                  <p:iterate type="lt">
                                    <p:tmPct val="30000"/>
                                  </p:iterate>
                                  <p:childTnLst>
                                    <p:set>
                                      <p:cBhvr>
                                        <p:cTn id="17" dur="1" fill="hold">
                                          <p:stCondLst>
                                            <p:cond delay="0"/>
                                          </p:stCondLst>
                                        </p:cTn>
                                        <p:tgtEl>
                                          <p:spTgt spid="16"/>
                                        </p:tgtEl>
                                        <p:attrNameLst>
                                          <p:attrName>style.visibility</p:attrName>
                                        </p:attrNameLst>
                                      </p:cBhvr>
                                      <p:to>
                                        <p:strVal val="visible"/>
                                      </p:to>
                                    </p:set>
                                    <p:animEffect transition="in" filter="wipe(left)">
                                      <p:cBhvr>
                                        <p:cTn id="18" dur="200"/>
                                        <p:tgtEl>
                                          <p:spTgt spid="16"/>
                                        </p:tgtEl>
                                      </p:cBhvr>
                                    </p:animEffect>
                                  </p:childTnLst>
                                </p:cTn>
                              </p:par>
                            </p:childTnLst>
                          </p:cTn>
                        </p:par>
                        <p:par>
                          <p:cTn id="19" fill="hold" nodeType="afterGroup">
                            <p:stCondLst>
                              <p:cond delay="1700"/>
                            </p:stCondLst>
                            <p:childTnLst>
                              <p:par>
                                <p:cTn id="20" presetID="22" presetClass="entr" presetSubtype="8" fill="hold" grpId="0" nodeType="afterEffect">
                                  <p:stCondLst>
                                    <p:cond delay="0"/>
                                  </p:stCondLst>
                                  <p:iterate type="lt">
                                    <p:tmPct val="30000"/>
                                  </p:iterate>
                                  <p:childTnLst>
                                    <p:set>
                                      <p:cBhvr>
                                        <p:cTn id="21" dur="1" fill="hold">
                                          <p:stCondLst>
                                            <p:cond delay="0"/>
                                          </p:stCondLst>
                                        </p:cTn>
                                        <p:tgtEl>
                                          <p:spTgt spid="17"/>
                                        </p:tgtEl>
                                        <p:attrNameLst>
                                          <p:attrName>style.visibility</p:attrName>
                                        </p:attrNameLst>
                                      </p:cBhvr>
                                      <p:to>
                                        <p:strVal val="visible"/>
                                      </p:to>
                                    </p:set>
                                    <p:animEffect transition="in" filter="wipe(left)">
                                      <p:cBhvr>
                                        <p:cTn id="22" dur="2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Lst>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rgbClr val="B39C4E"/>
        </a:solidFill>
        <a:effectLst/>
      </p:bgPr>
    </p:bg>
    <p:spTree>
      <p:nvGrpSpPr>
        <p:cNvPr id="1" name=""/>
        <p:cNvGrpSpPr/>
        <p:nvPr/>
      </p:nvGrpSpPr>
      <p:grpSpPr>
        <a:xfrm>
          <a:off x="0" y="0"/>
          <a:ext cx="0" cy="0"/>
        </a:xfrm>
      </p:grpSpPr>
      <p:sp>
        <p:nvSpPr>
          <p:cNvPr id="5" name="Text Box 7"/>
          <p:cNvSpPr txBox="1">
            <a:spLocks noChangeArrowheads="1"/>
          </p:cNvSpPr>
          <p:nvPr/>
        </p:nvSpPr>
        <p:spPr bwMode="auto">
          <a:xfrm>
            <a:off x="813514" y="2523016"/>
            <a:ext cx="3746522" cy="518160"/>
          </a:xfrm>
          <a:prstGeom prst="rect">
            <a:avLst/>
          </a:prstGeom>
          <a:noFill/>
          <a:ln w="9525">
            <a:noFill/>
            <a:miter lim="800000"/>
          </a:ln>
        </p:spPr>
        <p:txBody>
          <a:bodyPr wrap="square" lIns="60941" tIns="30471" rIns="60941" bIns="30471" anchor="ctr">
            <a:spAutoFit/>
          </a:bodyPr>
          <a:lstStyle/>
          <a:p>
            <a:pPr defTabSz="1450340">
              <a:lnSpc>
                <a:spcPct val="90000"/>
              </a:lnSpc>
              <a:defRPr/>
            </a:pPr>
            <a:r>
              <a:rPr lang="zh-CN" altLang="en-US" sz="1060">
                <a:solidFill>
                  <a:schemeClr val="bg1"/>
                </a:solidFill>
                <a:sym typeface="+mn-ea"/>
              </a:rPr>
              <a:t>用户可以在投影仪或者计算机上进行演示也可以将演示文稿打印出来制作成胶片以便应用到更广泛</a:t>
            </a:r>
            <a:r>
              <a:rPr lang="zh-CN" altLang="en-US" sz="1065">
                <a:solidFill>
                  <a:schemeClr val="bg1"/>
                </a:solidFill>
                <a:latin typeface="微软雅黑" panose="020b0503020204020204" charset="-122"/>
                <a:ea typeface="微软雅黑" panose="020b0503020204020204" charset="-122"/>
                <a:cs typeface="Open Sans" panose="020b0606030504020204" pitchFamily="34" charset="0"/>
              </a:rPr>
              <a:t>片</a:t>
            </a:r>
            <a:endParaRPr lang="en-US" altLang="zh-CN" sz="1065">
              <a:solidFill>
                <a:schemeClr val="bg1">
                  <a:lumMod val="50000"/>
                </a:schemeClr>
              </a:solidFill>
              <a:latin typeface="微软雅黑" panose="020b0503020204020204" charset="-122"/>
              <a:ea typeface="微软雅黑" panose="020b0503020204020204" charset="-122"/>
              <a:cs typeface="Open Sans" panose="020b0606030504020204" pitchFamily="34" charset="0"/>
            </a:endParaRPr>
          </a:p>
          <a:p>
            <a:pPr defTabSz="1450340">
              <a:defRPr/>
            </a:pPr>
            <a:endParaRPr lang="en-US" altLang="zh-CN" sz="1065">
              <a:solidFill>
                <a:schemeClr val="bg1">
                  <a:lumMod val="50000"/>
                </a:schemeClr>
              </a:solidFill>
              <a:latin typeface="微软雅黑" panose="020b0503020204020204" charset="-122"/>
              <a:ea typeface="微软雅黑" panose="020b0503020204020204" charset="-122"/>
              <a:cs typeface="Open Sans" panose="020b0606030504020204" pitchFamily="34" charset="0"/>
            </a:endParaRPr>
          </a:p>
        </p:txBody>
      </p:sp>
      <p:sp>
        <p:nvSpPr>
          <p:cNvPr id="28" name="TextBox 27"/>
          <p:cNvSpPr txBox="1"/>
          <p:nvPr/>
        </p:nvSpPr>
        <p:spPr>
          <a:xfrm>
            <a:off x="800816" y="1963741"/>
            <a:ext cx="2707910" cy="461508"/>
          </a:xfrm>
          <a:prstGeom prst="rect">
            <a:avLst/>
          </a:prstGeom>
          <a:noFill/>
        </p:spPr>
        <p:txBody>
          <a:bodyPr lIns="91412" tIns="45706" rIns="91412" bIns="45706">
            <a:spAutoFit/>
          </a:bodyPr>
          <a:lstStyle/>
          <a:p>
            <a:pPr defTabSz="913765">
              <a:defRPr/>
            </a:pPr>
            <a:r>
              <a:rPr lang="zh-CN" altLang="en-US" sz="2400">
                <a:solidFill>
                  <a:schemeClr val="bg1"/>
                </a:solidFill>
                <a:latin typeface="微软雅黑" panose="020b0503020204020204" charset="-122"/>
                <a:ea typeface="微软雅黑" panose="020b0503020204020204" charset="-122"/>
              </a:rPr>
              <a:t>这里输入标题</a:t>
            </a:r>
            <a:endParaRPr lang="zh-CN" altLang="en-US" sz="2400">
              <a:solidFill>
                <a:schemeClr val="bg1"/>
              </a:solidFill>
              <a:latin typeface="微软雅黑" panose="020b0503020204020204" charset="-122"/>
              <a:ea typeface="微软雅黑" panose="020b0503020204020204" charset="-122"/>
            </a:endParaRPr>
          </a:p>
        </p:txBody>
      </p:sp>
      <p:grpSp>
        <p:nvGrpSpPr>
          <p:cNvPr id="2" name="Group 42"/>
          <p:cNvGrpSpPr/>
          <p:nvPr/>
        </p:nvGrpSpPr>
        <p:grpSpPr>
          <a:xfrm>
            <a:off x="1664299" y="4451355"/>
            <a:ext cx="3272983" cy="731205"/>
            <a:chOff x="8689521" y="2412324"/>
            <a:chExt cx="3274212" cy="731760"/>
          </a:xfrm>
        </p:grpSpPr>
        <p:sp>
          <p:nvSpPr>
            <p:cNvPr id="44" name="TextBox 43"/>
            <p:cNvSpPr txBox="1"/>
            <p:nvPr/>
          </p:nvSpPr>
          <p:spPr>
            <a:xfrm>
              <a:off x="8689521" y="2412324"/>
              <a:ext cx="1214250" cy="297680"/>
            </a:xfrm>
            <a:prstGeom prst="rect">
              <a:avLst/>
            </a:prstGeom>
            <a:noFill/>
          </p:spPr>
          <p:txBody>
            <a:bodyPr wrap="none">
              <a:spAutoFit/>
            </a:bodyPr>
            <a:lstStyle/>
            <a:p>
              <a:pPr defTabSz="913765">
                <a:defRPr/>
              </a:pPr>
              <a:r>
                <a:rPr lang="zh-CN" altLang="en-US" sz="1335">
                  <a:solidFill>
                    <a:schemeClr val="bg1"/>
                  </a:solidFill>
                  <a:latin typeface="微软雅黑" panose="020b0503020204020204" charset="-122"/>
                  <a:ea typeface="微软雅黑" panose="020b0503020204020204" charset="-122"/>
                </a:rPr>
                <a:t>这里输入标题</a:t>
              </a:r>
              <a:endParaRPr lang="zh-CN" altLang="en-US" sz="1335">
                <a:solidFill>
                  <a:schemeClr val="bg1"/>
                </a:solidFill>
                <a:latin typeface="微软雅黑" panose="020b0503020204020204" charset="-122"/>
                <a:ea typeface="微软雅黑" panose="020b0503020204020204" charset="-122"/>
              </a:endParaRPr>
            </a:p>
          </p:txBody>
        </p:sp>
        <p:sp>
          <p:nvSpPr>
            <p:cNvPr id="45" name="Rectangle 44"/>
            <p:cNvSpPr/>
            <p:nvPr/>
          </p:nvSpPr>
          <p:spPr>
            <a:xfrm>
              <a:off x="8689521" y="2661753"/>
              <a:ext cx="3274212" cy="482331"/>
            </a:xfrm>
            <a:prstGeom prst="rect">
              <a:avLst/>
            </a:prstGeom>
          </p:spPr>
          <p:txBody>
            <a:bodyPr>
              <a:spAutoFit/>
            </a:bodyPr>
            <a:lstStyle/>
            <a:p>
              <a:pPr algn="ctr">
                <a:lnSpc>
                  <a:spcPct val="120000"/>
                </a:lnSpc>
              </a:pPr>
              <a:r>
                <a:rPr lang="zh-CN" altLang="en-US" sz="1060">
                  <a:solidFill>
                    <a:schemeClr val="bg1"/>
                  </a:solidFill>
                  <a:sym typeface="+mn-ea"/>
                </a:rPr>
                <a:t>用户可以在投影仪或者计算机上进行演示也可以将演示文稿打印出来制作成胶片以便应用到更广泛</a:t>
              </a:r>
              <a:endParaRPr lang="zh-CN" altLang="en-US" sz="1060">
                <a:solidFill>
                  <a:schemeClr val="bg1"/>
                </a:solidFill>
                <a:latin typeface="微软雅黑" panose="020b0503020204020204" charset="-122"/>
                <a:ea typeface="微软雅黑" panose="020b0503020204020204" charset="-122"/>
                <a:cs typeface="Open Sans" panose="020b0606030504020204" pitchFamily="34" charset="0"/>
                <a:sym typeface="+mn-ea"/>
              </a:endParaRPr>
            </a:p>
          </p:txBody>
        </p:sp>
      </p:grpSp>
      <p:grpSp>
        <p:nvGrpSpPr>
          <p:cNvPr id="3" name="Group 45"/>
          <p:cNvGrpSpPr/>
          <p:nvPr/>
        </p:nvGrpSpPr>
        <p:grpSpPr>
          <a:xfrm>
            <a:off x="1664299" y="5508630"/>
            <a:ext cx="3272983" cy="994095"/>
            <a:chOff x="8689521" y="2412324"/>
            <a:chExt cx="3274212" cy="994850"/>
          </a:xfrm>
        </p:grpSpPr>
        <p:sp>
          <p:nvSpPr>
            <p:cNvPr id="47" name="TextBox 46"/>
            <p:cNvSpPr txBox="1"/>
            <p:nvPr/>
          </p:nvSpPr>
          <p:spPr>
            <a:xfrm>
              <a:off x="8689521" y="2412324"/>
              <a:ext cx="1214250" cy="297680"/>
            </a:xfrm>
            <a:prstGeom prst="rect">
              <a:avLst/>
            </a:prstGeom>
            <a:noFill/>
          </p:spPr>
          <p:txBody>
            <a:bodyPr wrap="none">
              <a:spAutoFit/>
            </a:bodyPr>
            <a:lstStyle/>
            <a:p>
              <a:pPr defTabSz="913765">
                <a:defRPr/>
              </a:pPr>
              <a:r>
                <a:rPr lang="zh-CN" altLang="en-US" sz="1335">
                  <a:solidFill>
                    <a:schemeClr val="bg1"/>
                  </a:solidFill>
                  <a:latin typeface="微软雅黑" panose="020b0503020204020204" charset="-122"/>
                  <a:ea typeface="微软雅黑" panose="020b0503020204020204" charset="-122"/>
                </a:rPr>
                <a:t>这里输入标题</a:t>
              </a:r>
              <a:endParaRPr lang="zh-CN" altLang="en-US" sz="1335">
                <a:solidFill>
                  <a:schemeClr val="bg1"/>
                </a:solidFill>
                <a:latin typeface="微软雅黑" panose="020b0503020204020204" charset="-122"/>
                <a:ea typeface="微软雅黑" panose="020b0503020204020204" charset="-122"/>
              </a:endParaRPr>
            </a:p>
          </p:txBody>
        </p:sp>
        <p:sp>
          <p:nvSpPr>
            <p:cNvPr id="48" name="Rectangle 47"/>
            <p:cNvSpPr/>
            <p:nvPr/>
          </p:nvSpPr>
          <p:spPr>
            <a:xfrm>
              <a:off x="8689521" y="2661753"/>
              <a:ext cx="3274212" cy="745421"/>
            </a:xfrm>
            <a:prstGeom prst="rect">
              <a:avLst/>
            </a:prstGeom>
          </p:spPr>
          <p:txBody>
            <a:bodyPr>
              <a:spAutoFit/>
            </a:bodyPr>
            <a:lstStyle/>
            <a:p>
              <a:pPr defTabSz="1450340">
                <a:defRPr/>
              </a:pPr>
              <a:r>
                <a:rPr lang="zh-CN" altLang="en-US" sz="1060">
                  <a:solidFill>
                    <a:schemeClr val="bg1"/>
                  </a:solidFill>
                  <a:sym typeface="+mn-ea"/>
                </a:rPr>
                <a:t>用户可以在投影仪或者计算机上进行演示也可以将演示文稿打印出来制作成胶片以便应用到更广泛</a:t>
              </a:r>
              <a:endParaRPr lang="zh-CN" altLang="en-US" sz="1060">
                <a:solidFill>
                  <a:schemeClr val="bg1"/>
                </a:solidFill>
              </a:endParaRPr>
            </a:p>
            <a:p>
              <a:pPr defTabSz="1450340">
                <a:defRPr/>
              </a:pPr>
              <a:endParaRPr lang="en-US" altLang="zh-CN" sz="1065">
                <a:solidFill>
                  <a:schemeClr val="bg1">
                    <a:lumMod val="50000"/>
                  </a:schemeClr>
                </a:solidFill>
                <a:latin typeface="微软雅黑" panose="020b0503020204020204" charset="-122"/>
                <a:ea typeface="微软雅黑" panose="020b0503020204020204" charset="-122"/>
                <a:cs typeface="Open Sans" panose="020b0606030504020204" pitchFamily="34" charset="0"/>
              </a:endParaRPr>
            </a:p>
            <a:p>
              <a:pPr defTabSz="1450340">
                <a:defRPr/>
              </a:pPr>
              <a:endParaRPr lang="en-US" altLang="zh-CN" sz="1065">
                <a:solidFill>
                  <a:schemeClr val="bg1">
                    <a:lumMod val="50000"/>
                  </a:schemeClr>
                </a:solidFill>
                <a:latin typeface="微软雅黑" panose="020b0503020204020204" charset="-122"/>
                <a:ea typeface="微软雅黑" panose="020b0503020204020204" charset="-122"/>
                <a:cs typeface="Open Sans" panose="020b0606030504020204" pitchFamily="34" charset="0"/>
              </a:endParaRPr>
            </a:p>
          </p:txBody>
        </p:sp>
      </p:grpSp>
      <p:grpSp>
        <p:nvGrpSpPr>
          <p:cNvPr id="4" name="Group 48"/>
          <p:cNvGrpSpPr/>
          <p:nvPr/>
        </p:nvGrpSpPr>
        <p:grpSpPr>
          <a:xfrm>
            <a:off x="1664299" y="3379794"/>
            <a:ext cx="3272983" cy="731203"/>
            <a:chOff x="8689521" y="2412324"/>
            <a:chExt cx="3274212" cy="731758"/>
          </a:xfrm>
        </p:grpSpPr>
        <p:sp>
          <p:nvSpPr>
            <p:cNvPr id="50" name="TextBox 49"/>
            <p:cNvSpPr txBox="1"/>
            <p:nvPr/>
          </p:nvSpPr>
          <p:spPr>
            <a:xfrm>
              <a:off x="8689521" y="2412324"/>
              <a:ext cx="1214250" cy="297680"/>
            </a:xfrm>
            <a:prstGeom prst="rect">
              <a:avLst/>
            </a:prstGeom>
            <a:noFill/>
          </p:spPr>
          <p:txBody>
            <a:bodyPr wrap="none">
              <a:spAutoFit/>
            </a:bodyPr>
            <a:lstStyle/>
            <a:p>
              <a:pPr defTabSz="913765">
                <a:defRPr/>
              </a:pPr>
              <a:r>
                <a:rPr lang="zh-CN" altLang="en-US" sz="1335">
                  <a:solidFill>
                    <a:schemeClr val="bg1"/>
                  </a:solidFill>
                  <a:latin typeface="微软雅黑" panose="020b0503020204020204" charset="-122"/>
                  <a:ea typeface="微软雅黑" panose="020b0503020204020204" charset="-122"/>
                </a:rPr>
                <a:t>这里输入标题</a:t>
              </a:r>
              <a:endParaRPr lang="zh-CN" altLang="en-US" sz="1335">
                <a:solidFill>
                  <a:schemeClr val="bg1"/>
                </a:solidFill>
                <a:latin typeface="微软雅黑" panose="020b0503020204020204" charset="-122"/>
                <a:ea typeface="微软雅黑" panose="020b0503020204020204" charset="-122"/>
              </a:endParaRPr>
            </a:p>
          </p:txBody>
        </p:sp>
        <p:sp>
          <p:nvSpPr>
            <p:cNvPr id="51" name="Rectangle 50"/>
            <p:cNvSpPr/>
            <p:nvPr/>
          </p:nvSpPr>
          <p:spPr>
            <a:xfrm>
              <a:off x="8689521" y="2661751"/>
              <a:ext cx="3274212" cy="482331"/>
            </a:xfrm>
            <a:prstGeom prst="rect">
              <a:avLst/>
            </a:prstGeom>
          </p:spPr>
          <p:txBody>
            <a:bodyPr>
              <a:spAutoFit/>
            </a:bodyPr>
            <a:lstStyle/>
            <a:p>
              <a:pPr algn="ctr">
                <a:lnSpc>
                  <a:spcPct val="120000"/>
                </a:lnSpc>
              </a:pPr>
              <a:r>
                <a:rPr lang="zh-CN" altLang="en-US" sz="1060">
                  <a:solidFill>
                    <a:schemeClr val="bg1"/>
                  </a:solidFill>
                  <a:sym typeface="+mn-ea"/>
                </a:rPr>
                <a:t>用户可以在投影仪或者计算机上进行演示也可以将演示文稿打印出来制作成胶片以便应用到更广泛</a:t>
              </a:r>
              <a:endParaRPr lang="zh-CN" altLang="en-US" sz="1060">
                <a:solidFill>
                  <a:schemeClr val="bg1"/>
                </a:solidFill>
                <a:latin typeface="微软雅黑" panose="020b0503020204020204" charset="-122"/>
                <a:ea typeface="微软雅黑" panose="020b0503020204020204" charset="-122"/>
                <a:cs typeface="Open Sans" panose="020b0606030504020204" pitchFamily="34" charset="0"/>
                <a:sym typeface="+mn-ea"/>
              </a:endParaRPr>
            </a:p>
          </p:txBody>
        </p:sp>
      </p:grpSp>
      <p:grpSp>
        <p:nvGrpSpPr>
          <p:cNvPr id="6" name="Group 1"/>
          <p:cNvGrpSpPr/>
          <p:nvPr/>
        </p:nvGrpSpPr>
        <p:grpSpPr>
          <a:xfrm>
            <a:off x="865895" y="5484815"/>
            <a:ext cx="711105" cy="715962"/>
            <a:chOff x="865882" y="5484912"/>
            <a:chExt cx="711213" cy="715677"/>
          </a:xfrm>
        </p:grpSpPr>
        <p:sp>
          <p:nvSpPr>
            <p:cNvPr id="20" name="Oval 19"/>
            <p:cNvSpPr/>
            <p:nvPr/>
          </p:nvSpPr>
          <p:spPr>
            <a:xfrm>
              <a:off x="865882" y="5484912"/>
              <a:ext cx="711213" cy="715677"/>
            </a:xfrm>
            <a:prstGeom prst="ellipse">
              <a:avLst/>
            </a:prstGeom>
            <a:solidFill>
              <a:srgbClr val="FFD27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lvl1pPr>
                <a:defRPr>
                  <a:solidFill>
                    <a:schemeClr val="tx1"/>
                  </a:solidFill>
                  <a:latin typeface="Calibri"/>
                </a:defRPr>
              </a:lvl1pPr>
              <a:lvl2pPr marL="742950" indent="-285750">
                <a:defRPr>
                  <a:solidFill>
                    <a:schemeClr val="tx1"/>
                  </a:solidFill>
                  <a:latin typeface="Calibri"/>
                </a:defRPr>
              </a:lvl2pPr>
              <a:lvl3pPr marL="1143000" indent="-228600">
                <a:defRPr>
                  <a:solidFill>
                    <a:schemeClr val="tx1"/>
                  </a:solidFill>
                  <a:latin typeface="Calibri"/>
                </a:defRPr>
              </a:lvl3pPr>
              <a:lvl4pPr marL="1600200" indent="-228600">
                <a:defRPr>
                  <a:solidFill>
                    <a:schemeClr val="tx1"/>
                  </a:solidFill>
                  <a:latin typeface="Calibri"/>
                </a:defRPr>
              </a:lvl4pPr>
              <a:lvl5pPr marL="2057400" indent="-228600">
                <a:defRPr>
                  <a:solidFill>
                    <a:schemeClr val="tx1"/>
                  </a:solidFill>
                  <a:latin typeface="Calibri"/>
                </a:defRPr>
              </a:lvl5pPr>
              <a:lvl6pPr marL="2514600" indent="-228600" defTabSz="912495" fontAlgn="base">
                <a:spcBef>
                  <a:spcPct val="0"/>
                </a:spcBef>
                <a:spcAft>
                  <a:spcPct val="0"/>
                </a:spcAft>
                <a:defRPr>
                  <a:solidFill>
                    <a:schemeClr val="tx1"/>
                  </a:solidFill>
                  <a:latin typeface="Calibri"/>
                </a:defRPr>
              </a:lvl6pPr>
              <a:lvl7pPr marL="2971800" indent="-228600" defTabSz="912495" fontAlgn="base">
                <a:spcBef>
                  <a:spcPct val="0"/>
                </a:spcBef>
                <a:spcAft>
                  <a:spcPct val="0"/>
                </a:spcAft>
                <a:defRPr>
                  <a:solidFill>
                    <a:schemeClr val="tx1"/>
                  </a:solidFill>
                  <a:latin typeface="Calibri"/>
                </a:defRPr>
              </a:lvl7pPr>
              <a:lvl8pPr marL="3429000" indent="-228600" defTabSz="912495" fontAlgn="base">
                <a:spcBef>
                  <a:spcPct val="0"/>
                </a:spcBef>
                <a:spcAft>
                  <a:spcPct val="0"/>
                </a:spcAft>
                <a:defRPr>
                  <a:solidFill>
                    <a:schemeClr val="tx1"/>
                  </a:solidFill>
                  <a:latin typeface="Calibri"/>
                </a:defRPr>
              </a:lvl8pPr>
              <a:lvl9pPr marL="3886200" indent="-228600" defTabSz="912495" fontAlgn="base">
                <a:spcBef>
                  <a:spcPct val="0"/>
                </a:spcBef>
                <a:spcAft>
                  <a:spcPct val="0"/>
                </a:spcAft>
                <a:defRPr>
                  <a:solidFill>
                    <a:schemeClr val="tx1"/>
                  </a:solidFill>
                  <a:latin typeface="Calibri"/>
                </a:defRPr>
              </a:lvl9pPr>
            </a:lstStyle>
            <a:p>
              <a:pPr algn="ctr" eaLnBrk="1" hangingPunct="1"/>
              <a:endParaRPr lang="zh-CN" altLang="zh-CN" sz="11730">
                <a:solidFill>
                  <a:schemeClr val="bg1"/>
                </a:solidFill>
              </a:endParaRPr>
            </a:p>
          </p:txBody>
        </p:sp>
        <p:grpSp>
          <p:nvGrpSpPr>
            <p:cNvPr id="7" name="Group 23"/>
            <p:cNvGrpSpPr/>
            <p:nvPr/>
          </p:nvGrpSpPr>
          <p:grpSpPr>
            <a:xfrm>
              <a:off x="1049262" y="5673031"/>
              <a:ext cx="397627" cy="339438"/>
              <a:chOff x="3440113" y="1050925"/>
              <a:chExt cx="390525" cy="333376"/>
            </a:xfrm>
            <a:solidFill>
              <a:schemeClr val="bg1"/>
            </a:solidFill>
          </p:grpSpPr>
          <p:sp>
            <p:nvSpPr>
              <p:cNvPr id="25" name="Freeform 8"/>
              <p:cNvSpPr/>
              <p:nvPr/>
            </p:nvSpPr>
            <p:spPr bwMode="auto">
              <a:xfrm>
                <a:off x="3563938" y="1244600"/>
                <a:ext cx="69850" cy="71438"/>
              </a:xfrm>
              <a:custGeom>
                <a:gdLst>
                  <a:gd name="T0" fmla="*/ 44 w 44"/>
                  <a:gd name="T1" fmla="*/ 25 h 45"/>
                  <a:gd name="T2" fmla="*/ 19 w 44"/>
                  <a:gd name="T3" fmla="*/ 0 h 45"/>
                  <a:gd name="T4" fmla="*/ 19 w 44"/>
                  <a:gd name="T5" fmla="*/ 0 h 45"/>
                  <a:gd name="T6" fmla="*/ 0 w 44"/>
                  <a:gd name="T7" fmla="*/ 45 h 45"/>
                  <a:gd name="T8" fmla="*/ 44 w 44"/>
                  <a:gd name="T9" fmla="*/ 25 h 45"/>
                </a:gdLst>
                <a:cxnLst>
                  <a:cxn ang="0">
                    <a:pos x="T0" y="T1"/>
                  </a:cxn>
                  <a:cxn ang="0">
                    <a:pos x="T2" y="T3"/>
                  </a:cxn>
                  <a:cxn ang="0">
                    <a:pos x="T4" y="T5"/>
                  </a:cxn>
                  <a:cxn ang="0">
                    <a:pos x="T6" y="T7"/>
                  </a:cxn>
                  <a:cxn ang="0">
                    <a:pos x="T8" y="T9"/>
                  </a:cxn>
                </a:cxnLst>
                <a:rect l="0" t="0" r="r" b="b"/>
                <a:pathLst>
                  <a:path w="44" h="45">
                    <a:moveTo>
                      <a:pt x="44" y="25"/>
                    </a:moveTo>
                    <a:lnTo>
                      <a:pt x="19" y="0"/>
                    </a:lnTo>
                    <a:lnTo>
                      <a:pt x="19" y="0"/>
                    </a:lnTo>
                    <a:lnTo>
                      <a:pt x="0" y="45"/>
                    </a:lnTo>
                    <a:lnTo>
                      <a:pt x="44" y="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62510" tIns="81255" rIns="162510" bIns="81255"/>
              <a:lstStyle/>
              <a:p>
                <a:pPr defTabSz="913765">
                  <a:defRPr/>
                </a:pPr>
                <a:endParaRPr lang="en-US" sz="2400"/>
              </a:p>
            </p:txBody>
          </p:sp>
          <p:sp>
            <p:nvSpPr>
              <p:cNvPr id="30" name="Rectangle 9"/>
              <p:cNvSpPr>
                <a:spLocks noChangeArrowheads="1"/>
              </p:cNvSpPr>
              <p:nvPr/>
            </p:nvSpPr>
            <p:spPr bwMode="auto">
              <a:xfrm>
                <a:off x="3633788" y="1284288"/>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62510" tIns="81255" rIns="162510" bIns="81255"/>
              <a:lstStyle/>
              <a:p>
                <a:pPr defTabSz="913765">
                  <a:defRPr/>
                </a:pPr>
                <a:endParaRPr lang="en-US" sz="2400"/>
              </a:p>
            </p:txBody>
          </p:sp>
          <p:sp>
            <p:nvSpPr>
              <p:cNvPr id="31" name="Freeform 10"/>
              <p:cNvSpPr/>
              <p:nvPr/>
            </p:nvSpPr>
            <p:spPr bwMode="auto">
              <a:xfrm>
                <a:off x="3605213" y="1074738"/>
                <a:ext cx="176213" cy="176213"/>
              </a:xfrm>
              <a:custGeom>
                <a:gdLst>
                  <a:gd name="T0" fmla="*/ 101 w 111"/>
                  <a:gd name="T1" fmla="*/ 0 h 111"/>
                  <a:gd name="T2" fmla="*/ 0 w 111"/>
                  <a:gd name="T3" fmla="*/ 101 h 111"/>
                  <a:gd name="T4" fmla="*/ 10 w 111"/>
                  <a:gd name="T5" fmla="*/ 111 h 111"/>
                  <a:gd name="T6" fmla="*/ 111 w 111"/>
                  <a:gd name="T7" fmla="*/ 10 h 111"/>
                  <a:gd name="T8" fmla="*/ 101 w 111"/>
                  <a:gd name="T9" fmla="*/ 0 h 111"/>
                </a:gdLst>
                <a:cxnLst>
                  <a:cxn ang="0">
                    <a:pos x="T0" y="T1"/>
                  </a:cxn>
                  <a:cxn ang="0">
                    <a:pos x="T2" y="T3"/>
                  </a:cxn>
                  <a:cxn ang="0">
                    <a:pos x="T4" y="T5"/>
                  </a:cxn>
                  <a:cxn ang="0">
                    <a:pos x="T6" y="T7"/>
                  </a:cxn>
                  <a:cxn ang="0">
                    <a:pos x="T8" y="T9"/>
                  </a:cxn>
                </a:cxnLst>
                <a:rect l="0" t="0" r="r" b="b"/>
                <a:pathLst>
                  <a:path w="110" h="110">
                    <a:moveTo>
                      <a:pt x="101" y="0"/>
                    </a:moveTo>
                    <a:lnTo>
                      <a:pt x="0" y="101"/>
                    </a:lnTo>
                    <a:lnTo>
                      <a:pt x="10" y="111"/>
                    </a:lnTo>
                    <a:lnTo>
                      <a:pt x="111" y="10"/>
                    </a:lnTo>
                    <a:lnTo>
                      <a:pt x="10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62510" tIns="81255" rIns="162510" bIns="81255"/>
              <a:lstStyle/>
              <a:p>
                <a:pPr defTabSz="913765">
                  <a:defRPr/>
                </a:pPr>
                <a:endParaRPr lang="en-US" sz="2400"/>
              </a:p>
            </p:txBody>
          </p:sp>
          <p:sp>
            <p:nvSpPr>
              <p:cNvPr id="32" name="Freeform 11"/>
              <p:cNvSpPr/>
              <p:nvPr/>
            </p:nvSpPr>
            <p:spPr bwMode="auto">
              <a:xfrm>
                <a:off x="3629025" y="1098550"/>
                <a:ext cx="177800" cy="177800"/>
              </a:xfrm>
              <a:custGeom>
                <a:gdLst>
                  <a:gd name="T0" fmla="*/ 0 w 112"/>
                  <a:gd name="T1" fmla="*/ 102 h 112"/>
                  <a:gd name="T2" fmla="*/ 10 w 112"/>
                  <a:gd name="T3" fmla="*/ 112 h 112"/>
                  <a:gd name="T4" fmla="*/ 112 w 112"/>
                  <a:gd name="T5" fmla="*/ 12 h 112"/>
                  <a:gd name="T6" fmla="*/ 102 w 112"/>
                  <a:gd name="T7" fmla="*/ 0 h 112"/>
                  <a:gd name="T8" fmla="*/ 0 w 112"/>
                  <a:gd name="T9" fmla="*/ 102 h 112"/>
                </a:gdLst>
                <a:cxnLst>
                  <a:cxn ang="0">
                    <a:pos x="T0" y="T1"/>
                  </a:cxn>
                  <a:cxn ang="0">
                    <a:pos x="T2" y="T3"/>
                  </a:cxn>
                  <a:cxn ang="0">
                    <a:pos x="T4" y="T5"/>
                  </a:cxn>
                  <a:cxn ang="0">
                    <a:pos x="T6" y="T7"/>
                  </a:cxn>
                  <a:cxn ang="0">
                    <a:pos x="T8" y="T9"/>
                  </a:cxn>
                </a:cxnLst>
                <a:rect l="0" t="0" r="r" b="b"/>
                <a:pathLst>
                  <a:path w="112" h="112">
                    <a:moveTo>
                      <a:pt x="0" y="102"/>
                    </a:moveTo>
                    <a:lnTo>
                      <a:pt x="10" y="112"/>
                    </a:lnTo>
                    <a:lnTo>
                      <a:pt x="112" y="12"/>
                    </a:lnTo>
                    <a:lnTo>
                      <a:pt x="102" y="0"/>
                    </a:lnTo>
                    <a:lnTo>
                      <a:pt x="0" y="10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62510" tIns="81255" rIns="162510" bIns="81255"/>
              <a:lstStyle/>
              <a:p>
                <a:pPr defTabSz="913765">
                  <a:defRPr/>
                </a:pPr>
                <a:endParaRPr lang="en-US" sz="2400"/>
              </a:p>
            </p:txBody>
          </p:sp>
          <p:sp>
            <p:nvSpPr>
              <p:cNvPr id="33" name="Freeform 12"/>
              <p:cNvSpPr/>
              <p:nvPr/>
            </p:nvSpPr>
            <p:spPr bwMode="auto">
              <a:xfrm>
                <a:off x="3775075" y="1050925"/>
                <a:ext cx="55563" cy="52388"/>
              </a:xfrm>
              <a:custGeom>
                <a:gdLst>
                  <a:gd name="T0" fmla="*/ 14 w 21"/>
                  <a:gd name="T1" fmla="*/ 6 h 20"/>
                  <a:gd name="T2" fmla="*/ 0 w 21"/>
                  <a:gd name="T3" fmla="*/ 6 h 20"/>
                  <a:gd name="T4" fmla="*/ 15 w 21"/>
                  <a:gd name="T5" fmla="*/ 20 h 20"/>
                  <a:gd name="T6" fmla="*/ 14 w 21"/>
                  <a:gd name="T7" fmla="*/ 6 h 20"/>
                </a:gd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62510" tIns="81255" rIns="162510" bIns="81255"/>
              <a:lstStyle/>
              <a:p>
                <a:pPr defTabSz="913765">
                  <a:defRPr/>
                </a:pPr>
                <a:endParaRPr lang="en-US" sz="2400"/>
              </a:p>
            </p:txBody>
          </p:sp>
          <p:sp>
            <p:nvSpPr>
              <p:cNvPr id="34" name="Freeform 13"/>
              <p:cNvSpPr/>
              <p:nvPr/>
            </p:nvSpPr>
            <p:spPr bwMode="auto">
              <a:xfrm>
                <a:off x="3440113" y="1058863"/>
                <a:ext cx="327025" cy="325438"/>
              </a:xfrm>
              <a:custGeom>
                <a:gdLst>
                  <a:gd name="T0" fmla="*/ 182 w 206"/>
                  <a:gd name="T1" fmla="*/ 180 h 205"/>
                  <a:gd name="T2" fmla="*/ 25 w 206"/>
                  <a:gd name="T3" fmla="*/ 180 h 205"/>
                  <a:gd name="T4" fmla="*/ 25 w 206"/>
                  <a:gd name="T5" fmla="*/ 25 h 205"/>
                  <a:gd name="T6" fmla="*/ 172 w 206"/>
                  <a:gd name="T7" fmla="*/ 25 h 205"/>
                  <a:gd name="T8" fmla="*/ 198 w 206"/>
                  <a:gd name="T9" fmla="*/ 0 h 205"/>
                  <a:gd name="T10" fmla="*/ 0 w 206"/>
                  <a:gd name="T11" fmla="*/ 0 h 205"/>
                  <a:gd name="T12" fmla="*/ 0 w 206"/>
                  <a:gd name="T13" fmla="*/ 205 h 205"/>
                  <a:gd name="T14" fmla="*/ 206 w 206"/>
                  <a:gd name="T15" fmla="*/ 205 h 205"/>
                  <a:gd name="T16" fmla="*/ 206 w 206"/>
                  <a:gd name="T17" fmla="*/ 76 h 205"/>
                  <a:gd name="T18" fmla="*/ 182 w 206"/>
                  <a:gd name="T19" fmla="*/ 101 h 205"/>
                  <a:gd name="T20" fmla="*/ 182 w 206"/>
                  <a:gd name="T21" fmla="*/ 180 h 2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 h="205">
                    <a:moveTo>
                      <a:pt x="182" y="180"/>
                    </a:moveTo>
                    <a:lnTo>
                      <a:pt x="25" y="180"/>
                    </a:lnTo>
                    <a:lnTo>
                      <a:pt x="25" y="25"/>
                    </a:lnTo>
                    <a:lnTo>
                      <a:pt x="172" y="25"/>
                    </a:lnTo>
                    <a:lnTo>
                      <a:pt x="198" y="0"/>
                    </a:lnTo>
                    <a:lnTo>
                      <a:pt x="0" y="0"/>
                    </a:lnTo>
                    <a:lnTo>
                      <a:pt x="0" y="205"/>
                    </a:lnTo>
                    <a:lnTo>
                      <a:pt x="206" y="205"/>
                    </a:lnTo>
                    <a:lnTo>
                      <a:pt x="206" y="76"/>
                    </a:lnTo>
                    <a:lnTo>
                      <a:pt x="182" y="101"/>
                    </a:lnTo>
                    <a:lnTo>
                      <a:pt x="182" y="1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62510" tIns="81255" rIns="162510" bIns="81255"/>
              <a:lstStyle/>
              <a:p>
                <a:pPr defTabSz="913765">
                  <a:defRPr/>
                </a:pPr>
                <a:endParaRPr lang="en-US" sz="2400"/>
              </a:p>
            </p:txBody>
          </p:sp>
        </p:grpSp>
      </p:grpSp>
      <p:grpSp>
        <p:nvGrpSpPr>
          <p:cNvPr id="8" name="Group 3"/>
          <p:cNvGrpSpPr/>
          <p:nvPr/>
        </p:nvGrpSpPr>
        <p:grpSpPr>
          <a:xfrm>
            <a:off x="865895" y="4451035"/>
            <a:ext cx="711105" cy="715962"/>
            <a:chOff x="865882" y="4427420"/>
            <a:chExt cx="711213" cy="715677"/>
          </a:xfrm>
        </p:grpSpPr>
        <p:sp>
          <p:nvSpPr>
            <p:cNvPr id="17" name="Oval 16"/>
            <p:cNvSpPr/>
            <p:nvPr/>
          </p:nvSpPr>
          <p:spPr>
            <a:xfrm>
              <a:off x="865882" y="4427420"/>
              <a:ext cx="711213" cy="715677"/>
            </a:xfrm>
            <a:prstGeom prst="ellipse">
              <a:avLst/>
            </a:prstGeom>
            <a:solidFill>
              <a:srgbClr val="6ADBD9"/>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lvl1pPr>
                <a:defRPr>
                  <a:solidFill>
                    <a:schemeClr val="tx1"/>
                  </a:solidFill>
                  <a:latin typeface="Calibri"/>
                </a:defRPr>
              </a:lvl1pPr>
              <a:lvl2pPr marL="742950" indent="-285750">
                <a:defRPr>
                  <a:solidFill>
                    <a:schemeClr val="tx1"/>
                  </a:solidFill>
                  <a:latin typeface="Calibri"/>
                </a:defRPr>
              </a:lvl2pPr>
              <a:lvl3pPr marL="1143000" indent="-228600">
                <a:defRPr>
                  <a:solidFill>
                    <a:schemeClr val="tx1"/>
                  </a:solidFill>
                  <a:latin typeface="Calibri"/>
                </a:defRPr>
              </a:lvl3pPr>
              <a:lvl4pPr marL="1600200" indent="-228600">
                <a:defRPr>
                  <a:solidFill>
                    <a:schemeClr val="tx1"/>
                  </a:solidFill>
                  <a:latin typeface="Calibri"/>
                </a:defRPr>
              </a:lvl4pPr>
              <a:lvl5pPr marL="2057400" indent="-228600">
                <a:defRPr>
                  <a:solidFill>
                    <a:schemeClr val="tx1"/>
                  </a:solidFill>
                  <a:latin typeface="Calibri"/>
                </a:defRPr>
              </a:lvl5pPr>
              <a:lvl6pPr marL="2514600" indent="-228600" defTabSz="912495" fontAlgn="base">
                <a:spcBef>
                  <a:spcPct val="0"/>
                </a:spcBef>
                <a:spcAft>
                  <a:spcPct val="0"/>
                </a:spcAft>
                <a:defRPr>
                  <a:solidFill>
                    <a:schemeClr val="tx1"/>
                  </a:solidFill>
                  <a:latin typeface="Calibri"/>
                </a:defRPr>
              </a:lvl6pPr>
              <a:lvl7pPr marL="2971800" indent="-228600" defTabSz="912495" fontAlgn="base">
                <a:spcBef>
                  <a:spcPct val="0"/>
                </a:spcBef>
                <a:spcAft>
                  <a:spcPct val="0"/>
                </a:spcAft>
                <a:defRPr>
                  <a:solidFill>
                    <a:schemeClr val="tx1"/>
                  </a:solidFill>
                  <a:latin typeface="Calibri"/>
                </a:defRPr>
              </a:lvl7pPr>
              <a:lvl8pPr marL="3429000" indent="-228600" defTabSz="912495" fontAlgn="base">
                <a:spcBef>
                  <a:spcPct val="0"/>
                </a:spcBef>
                <a:spcAft>
                  <a:spcPct val="0"/>
                </a:spcAft>
                <a:defRPr>
                  <a:solidFill>
                    <a:schemeClr val="tx1"/>
                  </a:solidFill>
                  <a:latin typeface="Calibri"/>
                </a:defRPr>
              </a:lvl8pPr>
              <a:lvl9pPr marL="3886200" indent="-228600" defTabSz="912495" fontAlgn="base">
                <a:spcBef>
                  <a:spcPct val="0"/>
                </a:spcBef>
                <a:spcAft>
                  <a:spcPct val="0"/>
                </a:spcAft>
                <a:defRPr>
                  <a:solidFill>
                    <a:schemeClr val="tx1"/>
                  </a:solidFill>
                  <a:latin typeface="Calibri"/>
                </a:defRPr>
              </a:lvl9pPr>
            </a:lstStyle>
            <a:p>
              <a:pPr algn="ctr" eaLnBrk="1" hangingPunct="1"/>
              <a:endParaRPr lang="zh-CN" altLang="zh-CN" sz="11730">
                <a:solidFill>
                  <a:schemeClr val="bg1"/>
                </a:solidFill>
              </a:endParaRPr>
            </a:p>
          </p:txBody>
        </p:sp>
        <p:grpSp>
          <p:nvGrpSpPr>
            <p:cNvPr id="9" name="Group 34"/>
            <p:cNvGrpSpPr/>
            <p:nvPr/>
          </p:nvGrpSpPr>
          <p:grpSpPr>
            <a:xfrm>
              <a:off x="1042347" y="4589330"/>
              <a:ext cx="369512" cy="371872"/>
              <a:chOff x="3886200" y="3605213"/>
              <a:chExt cx="1243013" cy="1250950"/>
            </a:xfrm>
            <a:solidFill>
              <a:schemeClr val="bg1"/>
            </a:solidFill>
          </p:grpSpPr>
          <p:sp>
            <p:nvSpPr>
              <p:cNvPr id="36" name="Freeform 38"/>
              <p:cNvSpPr/>
              <p:nvPr/>
            </p:nvSpPr>
            <p:spPr bwMode="auto">
              <a:xfrm>
                <a:off x="4732338" y="3605213"/>
                <a:ext cx="174625" cy="263525"/>
              </a:xfrm>
              <a:custGeom>
                <a:gdLst>
                  <a:gd name="T0" fmla="*/ 23 w 46"/>
                  <a:gd name="T1" fmla="*/ 70 h 70"/>
                  <a:gd name="T2" fmla="*/ 46 w 46"/>
                  <a:gd name="T3" fmla="*/ 47 h 70"/>
                  <a:gd name="T4" fmla="*/ 46 w 46"/>
                  <a:gd name="T5" fmla="*/ 23 h 70"/>
                  <a:gd name="T6" fmla="*/ 23 w 46"/>
                  <a:gd name="T7" fmla="*/ 0 h 70"/>
                  <a:gd name="T8" fmla="*/ 0 w 46"/>
                  <a:gd name="T9" fmla="*/ 23 h 70"/>
                  <a:gd name="T10" fmla="*/ 0 w 46"/>
                  <a:gd name="T11" fmla="*/ 47 h 70"/>
                  <a:gd name="T12" fmla="*/ 23 w 46"/>
                  <a:gd name="T13" fmla="*/ 70 h 70"/>
                </a:gdLst>
                <a:cxnLst>
                  <a:cxn ang="0">
                    <a:pos x="T0" y="T1"/>
                  </a:cxn>
                  <a:cxn ang="0">
                    <a:pos x="T2" y="T3"/>
                  </a:cxn>
                  <a:cxn ang="0">
                    <a:pos x="T4" y="T5"/>
                  </a:cxn>
                  <a:cxn ang="0">
                    <a:pos x="T6" y="T7"/>
                  </a:cxn>
                  <a:cxn ang="0">
                    <a:pos x="T8" y="T9"/>
                  </a:cxn>
                  <a:cxn ang="0">
                    <a:pos x="T10" y="T11"/>
                  </a:cxn>
                  <a:cxn ang="0">
                    <a:pos x="T12" y="T13"/>
                  </a:cxn>
                </a:cxnLst>
                <a:rect l="0" t="0" r="r" b="b"/>
                <a:pathLst>
                  <a:path w="46" h="70">
                    <a:moveTo>
                      <a:pt x="23" y="70"/>
                    </a:moveTo>
                    <a:cubicBezTo>
                      <a:pt x="35" y="70"/>
                      <a:pt x="46" y="60"/>
                      <a:pt x="46" y="47"/>
                    </a:cubicBezTo>
                    <a:cubicBezTo>
                      <a:pt x="46" y="23"/>
                      <a:pt x="46" y="23"/>
                      <a:pt x="46" y="23"/>
                    </a:cubicBezTo>
                    <a:cubicBezTo>
                      <a:pt x="46" y="10"/>
                      <a:pt x="35" y="0"/>
                      <a:pt x="23" y="0"/>
                    </a:cubicBezTo>
                    <a:cubicBezTo>
                      <a:pt x="10" y="0"/>
                      <a:pt x="0" y="10"/>
                      <a:pt x="0" y="23"/>
                    </a:cubicBezTo>
                    <a:cubicBezTo>
                      <a:pt x="0" y="47"/>
                      <a:pt x="0" y="47"/>
                      <a:pt x="0" y="47"/>
                    </a:cubicBezTo>
                    <a:cubicBezTo>
                      <a:pt x="0" y="60"/>
                      <a:pt x="10" y="70"/>
                      <a:pt x="23" y="7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62510" tIns="81255" rIns="162510" bIns="81255"/>
              <a:lstStyle/>
              <a:p>
                <a:pPr defTabSz="913765">
                  <a:defRPr/>
                </a:pPr>
                <a:endParaRPr lang="en-US" sz="2400"/>
              </a:p>
            </p:txBody>
          </p:sp>
          <p:sp>
            <p:nvSpPr>
              <p:cNvPr id="37" name="Freeform 39"/>
              <p:cNvSpPr>
                <a:spLocks noEditPoints="1"/>
              </p:cNvSpPr>
              <p:nvPr/>
            </p:nvSpPr>
            <p:spPr bwMode="auto">
              <a:xfrm>
                <a:off x="3886200" y="3751263"/>
                <a:ext cx="1243013" cy="1104900"/>
              </a:xfrm>
              <a:custGeom>
                <a:gdLst>
                  <a:gd name="T0" fmla="*/ 329 w 329"/>
                  <a:gd name="T1" fmla="*/ 1 h 294"/>
                  <a:gd name="T2" fmla="*/ 282 w 329"/>
                  <a:gd name="T3" fmla="*/ 1 h 294"/>
                  <a:gd name="T4" fmla="*/ 282 w 329"/>
                  <a:gd name="T5" fmla="*/ 13 h 294"/>
                  <a:gd name="T6" fmla="*/ 247 w 329"/>
                  <a:gd name="T7" fmla="*/ 48 h 294"/>
                  <a:gd name="T8" fmla="*/ 212 w 329"/>
                  <a:gd name="T9" fmla="*/ 13 h 294"/>
                  <a:gd name="T10" fmla="*/ 212 w 329"/>
                  <a:gd name="T11" fmla="*/ 1 h 294"/>
                  <a:gd name="T12" fmla="*/ 118 w 329"/>
                  <a:gd name="T13" fmla="*/ 1 h 294"/>
                  <a:gd name="T14" fmla="*/ 118 w 329"/>
                  <a:gd name="T15" fmla="*/ 13 h 294"/>
                  <a:gd name="T16" fmla="*/ 83 w 329"/>
                  <a:gd name="T17" fmla="*/ 48 h 294"/>
                  <a:gd name="T18" fmla="*/ 47 w 329"/>
                  <a:gd name="T19" fmla="*/ 13 h 294"/>
                  <a:gd name="T20" fmla="*/ 47 w 329"/>
                  <a:gd name="T21" fmla="*/ 1 h 294"/>
                  <a:gd name="T22" fmla="*/ 0 w 329"/>
                  <a:gd name="T23" fmla="*/ 0 h 294"/>
                  <a:gd name="T24" fmla="*/ 0 w 329"/>
                  <a:gd name="T25" fmla="*/ 294 h 294"/>
                  <a:gd name="T26" fmla="*/ 24 w 329"/>
                  <a:gd name="T27" fmla="*/ 294 h 294"/>
                  <a:gd name="T28" fmla="*/ 306 w 329"/>
                  <a:gd name="T29" fmla="*/ 294 h 294"/>
                  <a:gd name="T30" fmla="*/ 329 w 329"/>
                  <a:gd name="T31" fmla="*/ 294 h 294"/>
                  <a:gd name="T32" fmla="*/ 329 w 329"/>
                  <a:gd name="T33" fmla="*/ 1 h 294"/>
                  <a:gd name="T34" fmla="*/ 306 w 329"/>
                  <a:gd name="T35" fmla="*/ 271 h 294"/>
                  <a:gd name="T36" fmla="*/ 24 w 329"/>
                  <a:gd name="T37" fmla="*/ 271 h 294"/>
                  <a:gd name="T38" fmla="*/ 24 w 329"/>
                  <a:gd name="T39" fmla="*/ 83 h 294"/>
                  <a:gd name="T40" fmla="*/ 306 w 329"/>
                  <a:gd name="T41" fmla="*/ 83 h 294"/>
                  <a:gd name="T42" fmla="*/ 306 w 329"/>
                  <a:gd name="T43" fmla="*/ 271 h 29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9" h="294">
                    <a:moveTo>
                      <a:pt x="329" y="1"/>
                    </a:moveTo>
                    <a:cubicBezTo>
                      <a:pt x="282" y="1"/>
                      <a:pt x="282" y="1"/>
                      <a:pt x="282" y="1"/>
                    </a:cubicBezTo>
                    <a:cubicBezTo>
                      <a:pt x="282" y="13"/>
                      <a:pt x="282" y="13"/>
                      <a:pt x="282" y="13"/>
                    </a:cubicBezTo>
                    <a:cubicBezTo>
                      <a:pt x="282" y="32"/>
                      <a:pt x="266" y="48"/>
                      <a:pt x="247" y="48"/>
                    </a:cubicBezTo>
                    <a:cubicBezTo>
                      <a:pt x="228" y="48"/>
                      <a:pt x="212" y="32"/>
                      <a:pt x="212" y="13"/>
                    </a:cubicBezTo>
                    <a:cubicBezTo>
                      <a:pt x="212" y="1"/>
                      <a:pt x="212" y="1"/>
                      <a:pt x="212" y="1"/>
                    </a:cubicBezTo>
                    <a:cubicBezTo>
                      <a:pt x="118" y="1"/>
                      <a:pt x="118" y="1"/>
                      <a:pt x="118" y="1"/>
                    </a:cubicBezTo>
                    <a:cubicBezTo>
                      <a:pt x="118" y="13"/>
                      <a:pt x="118" y="13"/>
                      <a:pt x="118" y="13"/>
                    </a:cubicBezTo>
                    <a:cubicBezTo>
                      <a:pt x="118" y="32"/>
                      <a:pt x="102" y="48"/>
                      <a:pt x="83" y="48"/>
                    </a:cubicBezTo>
                    <a:cubicBezTo>
                      <a:pt x="63" y="48"/>
                      <a:pt x="47" y="32"/>
                      <a:pt x="47" y="13"/>
                    </a:cubicBezTo>
                    <a:cubicBezTo>
                      <a:pt x="47" y="1"/>
                      <a:pt x="47" y="1"/>
                      <a:pt x="47" y="1"/>
                    </a:cubicBezTo>
                    <a:cubicBezTo>
                      <a:pt x="0" y="0"/>
                      <a:pt x="0" y="0"/>
                      <a:pt x="0" y="0"/>
                    </a:cubicBezTo>
                    <a:cubicBezTo>
                      <a:pt x="0" y="294"/>
                      <a:pt x="0" y="294"/>
                      <a:pt x="0" y="294"/>
                    </a:cubicBezTo>
                    <a:cubicBezTo>
                      <a:pt x="24" y="294"/>
                      <a:pt x="24" y="294"/>
                      <a:pt x="24" y="294"/>
                    </a:cubicBezTo>
                    <a:cubicBezTo>
                      <a:pt x="306" y="294"/>
                      <a:pt x="306" y="294"/>
                      <a:pt x="306" y="294"/>
                    </a:cubicBezTo>
                    <a:cubicBezTo>
                      <a:pt x="329" y="294"/>
                      <a:pt x="329" y="294"/>
                      <a:pt x="329" y="294"/>
                    </a:cubicBezTo>
                    <a:lnTo>
                      <a:pt x="329" y="1"/>
                    </a:lnTo>
                    <a:close/>
                    <a:moveTo>
                      <a:pt x="306" y="271"/>
                    </a:moveTo>
                    <a:cubicBezTo>
                      <a:pt x="24" y="271"/>
                      <a:pt x="24" y="271"/>
                      <a:pt x="24" y="271"/>
                    </a:cubicBezTo>
                    <a:cubicBezTo>
                      <a:pt x="24" y="83"/>
                      <a:pt x="24" y="83"/>
                      <a:pt x="24" y="83"/>
                    </a:cubicBezTo>
                    <a:cubicBezTo>
                      <a:pt x="306" y="83"/>
                      <a:pt x="306" y="83"/>
                      <a:pt x="306" y="83"/>
                    </a:cubicBezTo>
                    <a:lnTo>
                      <a:pt x="306" y="27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62510" tIns="81255" rIns="162510" bIns="81255"/>
              <a:lstStyle/>
              <a:p>
                <a:pPr defTabSz="913765">
                  <a:defRPr/>
                </a:pPr>
                <a:endParaRPr lang="en-US" sz="2400"/>
              </a:p>
            </p:txBody>
          </p:sp>
          <p:sp>
            <p:nvSpPr>
              <p:cNvPr id="38" name="Freeform 40"/>
              <p:cNvSpPr/>
              <p:nvPr/>
            </p:nvSpPr>
            <p:spPr bwMode="auto">
              <a:xfrm>
                <a:off x="4108450" y="3605213"/>
                <a:ext cx="174625" cy="263525"/>
              </a:xfrm>
              <a:custGeom>
                <a:gdLst>
                  <a:gd name="T0" fmla="*/ 23 w 46"/>
                  <a:gd name="T1" fmla="*/ 70 h 70"/>
                  <a:gd name="T2" fmla="*/ 46 w 46"/>
                  <a:gd name="T3" fmla="*/ 47 h 70"/>
                  <a:gd name="T4" fmla="*/ 46 w 46"/>
                  <a:gd name="T5" fmla="*/ 23 h 70"/>
                  <a:gd name="T6" fmla="*/ 23 w 46"/>
                  <a:gd name="T7" fmla="*/ 0 h 70"/>
                  <a:gd name="T8" fmla="*/ 0 w 46"/>
                  <a:gd name="T9" fmla="*/ 23 h 70"/>
                  <a:gd name="T10" fmla="*/ 0 w 46"/>
                  <a:gd name="T11" fmla="*/ 47 h 70"/>
                  <a:gd name="T12" fmla="*/ 23 w 46"/>
                  <a:gd name="T13" fmla="*/ 70 h 70"/>
                </a:gdLst>
                <a:cxnLst>
                  <a:cxn ang="0">
                    <a:pos x="T0" y="T1"/>
                  </a:cxn>
                  <a:cxn ang="0">
                    <a:pos x="T2" y="T3"/>
                  </a:cxn>
                  <a:cxn ang="0">
                    <a:pos x="T4" y="T5"/>
                  </a:cxn>
                  <a:cxn ang="0">
                    <a:pos x="T6" y="T7"/>
                  </a:cxn>
                  <a:cxn ang="0">
                    <a:pos x="T8" y="T9"/>
                  </a:cxn>
                  <a:cxn ang="0">
                    <a:pos x="T10" y="T11"/>
                  </a:cxn>
                  <a:cxn ang="0">
                    <a:pos x="T12" y="T13"/>
                  </a:cxn>
                </a:cxnLst>
                <a:rect l="0" t="0" r="r" b="b"/>
                <a:pathLst>
                  <a:path w="46" h="70">
                    <a:moveTo>
                      <a:pt x="23" y="70"/>
                    </a:moveTo>
                    <a:cubicBezTo>
                      <a:pt x="36" y="70"/>
                      <a:pt x="46" y="60"/>
                      <a:pt x="46" y="47"/>
                    </a:cubicBezTo>
                    <a:cubicBezTo>
                      <a:pt x="46" y="23"/>
                      <a:pt x="46" y="23"/>
                      <a:pt x="46" y="23"/>
                    </a:cubicBezTo>
                    <a:cubicBezTo>
                      <a:pt x="46" y="10"/>
                      <a:pt x="36" y="0"/>
                      <a:pt x="23" y="0"/>
                    </a:cubicBezTo>
                    <a:cubicBezTo>
                      <a:pt x="10" y="0"/>
                      <a:pt x="0" y="10"/>
                      <a:pt x="0" y="23"/>
                    </a:cubicBezTo>
                    <a:cubicBezTo>
                      <a:pt x="0" y="47"/>
                      <a:pt x="0" y="47"/>
                      <a:pt x="0" y="47"/>
                    </a:cubicBezTo>
                    <a:cubicBezTo>
                      <a:pt x="0" y="60"/>
                      <a:pt x="10" y="70"/>
                      <a:pt x="23" y="7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62510" tIns="81255" rIns="162510" bIns="81255"/>
              <a:lstStyle/>
              <a:p>
                <a:pPr defTabSz="913765">
                  <a:defRPr/>
                </a:pPr>
                <a:endParaRPr lang="en-US" sz="2400"/>
              </a:p>
            </p:txBody>
          </p:sp>
          <p:sp>
            <p:nvSpPr>
              <p:cNvPr id="39" name="Rectangle 41"/>
              <p:cNvSpPr>
                <a:spLocks noChangeArrowheads="1"/>
              </p:cNvSpPr>
              <p:nvPr/>
            </p:nvSpPr>
            <p:spPr bwMode="auto">
              <a:xfrm>
                <a:off x="4332288" y="4157663"/>
                <a:ext cx="139700" cy="1238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62510" tIns="81255" rIns="162510" bIns="81255"/>
              <a:lstStyle/>
              <a:p>
                <a:pPr defTabSz="913765">
                  <a:defRPr/>
                </a:pPr>
                <a:endParaRPr lang="en-US" sz="2400"/>
              </a:p>
            </p:txBody>
          </p:sp>
          <p:sp>
            <p:nvSpPr>
              <p:cNvPr id="40" name="Rectangle 42"/>
              <p:cNvSpPr>
                <a:spLocks noChangeArrowheads="1"/>
              </p:cNvSpPr>
              <p:nvPr/>
            </p:nvSpPr>
            <p:spPr bwMode="auto">
              <a:xfrm>
                <a:off x="4559300" y="4157663"/>
                <a:ext cx="139700" cy="1238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62510" tIns="81255" rIns="162510" bIns="81255"/>
              <a:lstStyle/>
              <a:p>
                <a:pPr defTabSz="913765">
                  <a:defRPr/>
                </a:pPr>
                <a:endParaRPr lang="en-US" sz="2400"/>
              </a:p>
            </p:txBody>
          </p:sp>
          <p:sp>
            <p:nvSpPr>
              <p:cNvPr id="41" name="Rectangle 43"/>
              <p:cNvSpPr>
                <a:spLocks noChangeArrowheads="1"/>
              </p:cNvSpPr>
              <p:nvPr/>
            </p:nvSpPr>
            <p:spPr bwMode="auto">
              <a:xfrm>
                <a:off x="4767263" y="4157663"/>
                <a:ext cx="139700" cy="1238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62510" tIns="81255" rIns="162510" bIns="81255"/>
              <a:lstStyle/>
              <a:p>
                <a:pPr defTabSz="913765">
                  <a:defRPr/>
                </a:pPr>
                <a:endParaRPr lang="en-US" sz="2400"/>
              </a:p>
            </p:txBody>
          </p:sp>
          <p:sp>
            <p:nvSpPr>
              <p:cNvPr id="42" name="Rectangle 44"/>
              <p:cNvSpPr>
                <a:spLocks noChangeArrowheads="1"/>
              </p:cNvSpPr>
              <p:nvPr/>
            </p:nvSpPr>
            <p:spPr bwMode="auto">
              <a:xfrm>
                <a:off x="4332288" y="4364038"/>
                <a:ext cx="139700" cy="1206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62510" tIns="81255" rIns="162510" bIns="81255"/>
              <a:lstStyle/>
              <a:p>
                <a:pPr defTabSz="913765">
                  <a:defRPr/>
                </a:pPr>
                <a:endParaRPr lang="en-US" sz="2400"/>
              </a:p>
            </p:txBody>
          </p:sp>
          <p:sp>
            <p:nvSpPr>
              <p:cNvPr id="52" name="Rectangle 45"/>
              <p:cNvSpPr>
                <a:spLocks noChangeArrowheads="1"/>
              </p:cNvSpPr>
              <p:nvPr/>
            </p:nvSpPr>
            <p:spPr bwMode="auto">
              <a:xfrm>
                <a:off x="4559300" y="4364038"/>
                <a:ext cx="139700" cy="1206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62510" tIns="81255" rIns="162510" bIns="81255"/>
              <a:lstStyle/>
              <a:p>
                <a:pPr defTabSz="913765">
                  <a:defRPr/>
                </a:pPr>
                <a:endParaRPr lang="en-US" sz="2400"/>
              </a:p>
            </p:txBody>
          </p:sp>
          <p:sp>
            <p:nvSpPr>
              <p:cNvPr id="53" name="Rectangle 46"/>
              <p:cNvSpPr>
                <a:spLocks noChangeArrowheads="1"/>
              </p:cNvSpPr>
              <p:nvPr/>
            </p:nvSpPr>
            <p:spPr bwMode="auto">
              <a:xfrm>
                <a:off x="4767263" y="4364038"/>
                <a:ext cx="139700" cy="1206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62510" tIns="81255" rIns="162510" bIns="81255"/>
              <a:lstStyle/>
              <a:p>
                <a:pPr defTabSz="913765">
                  <a:defRPr/>
                </a:pPr>
                <a:endParaRPr lang="en-US" sz="2400"/>
              </a:p>
            </p:txBody>
          </p:sp>
          <p:sp>
            <p:nvSpPr>
              <p:cNvPr id="54" name="Rectangle 47"/>
              <p:cNvSpPr>
                <a:spLocks noChangeArrowheads="1"/>
              </p:cNvSpPr>
              <p:nvPr/>
            </p:nvSpPr>
            <p:spPr bwMode="auto">
              <a:xfrm>
                <a:off x="4332288" y="4570413"/>
                <a:ext cx="139700" cy="1254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62510" tIns="81255" rIns="162510" bIns="81255"/>
              <a:lstStyle/>
              <a:p>
                <a:pPr defTabSz="913765">
                  <a:defRPr/>
                </a:pPr>
                <a:endParaRPr lang="en-US" sz="2400"/>
              </a:p>
            </p:txBody>
          </p:sp>
          <p:sp>
            <p:nvSpPr>
              <p:cNvPr id="55" name="Rectangle 48"/>
              <p:cNvSpPr>
                <a:spLocks noChangeArrowheads="1"/>
              </p:cNvSpPr>
              <p:nvPr/>
            </p:nvSpPr>
            <p:spPr bwMode="auto">
              <a:xfrm>
                <a:off x="4108450" y="4364038"/>
                <a:ext cx="141288" cy="1206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62510" tIns="81255" rIns="162510" bIns="81255"/>
              <a:lstStyle/>
              <a:p>
                <a:pPr defTabSz="913765">
                  <a:defRPr/>
                </a:pPr>
                <a:endParaRPr lang="en-US" sz="2400"/>
              </a:p>
            </p:txBody>
          </p:sp>
          <p:sp>
            <p:nvSpPr>
              <p:cNvPr id="56" name="Rectangle 49"/>
              <p:cNvSpPr>
                <a:spLocks noChangeArrowheads="1"/>
              </p:cNvSpPr>
              <p:nvPr/>
            </p:nvSpPr>
            <p:spPr bwMode="auto">
              <a:xfrm>
                <a:off x="4108450" y="4570413"/>
                <a:ext cx="141288" cy="1254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62510" tIns="81255" rIns="162510" bIns="81255"/>
              <a:lstStyle/>
              <a:p>
                <a:pPr defTabSz="913765">
                  <a:defRPr/>
                </a:pPr>
                <a:endParaRPr lang="en-US" sz="2400"/>
              </a:p>
            </p:txBody>
          </p:sp>
          <p:sp>
            <p:nvSpPr>
              <p:cNvPr id="57" name="Rectangle 50"/>
              <p:cNvSpPr>
                <a:spLocks noChangeArrowheads="1"/>
              </p:cNvSpPr>
              <p:nvPr/>
            </p:nvSpPr>
            <p:spPr bwMode="auto">
              <a:xfrm>
                <a:off x="4559300" y="4570413"/>
                <a:ext cx="139700" cy="1254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62510" tIns="81255" rIns="162510" bIns="81255"/>
              <a:lstStyle/>
              <a:p>
                <a:pPr defTabSz="913765">
                  <a:defRPr/>
                </a:pPr>
                <a:endParaRPr lang="en-US" sz="2400"/>
              </a:p>
            </p:txBody>
          </p:sp>
          <p:sp>
            <p:nvSpPr>
              <p:cNvPr id="58" name="Rectangle 51"/>
              <p:cNvSpPr>
                <a:spLocks noChangeArrowheads="1"/>
              </p:cNvSpPr>
              <p:nvPr/>
            </p:nvSpPr>
            <p:spPr bwMode="auto">
              <a:xfrm>
                <a:off x="4767263" y="4570413"/>
                <a:ext cx="139700" cy="1254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62510" tIns="81255" rIns="162510" bIns="81255"/>
              <a:lstStyle/>
              <a:p>
                <a:pPr defTabSz="913765">
                  <a:defRPr/>
                </a:pPr>
                <a:endParaRPr lang="en-US" sz="2400"/>
              </a:p>
            </p:txBody>
          </p:sp>
        </p:grpSp>
      </p:grpSp>
      <p:grpSp>
        <p:nvGrpSpPr>
          <p:cNvPr id="10" name="Group 6"/>
          <p:cNvGrpSpPr/>
          <p:nvPr/>
        </p:nvGrpSpPr>
        <p:grpSpPr>
          <a:xfrm>
            <a:off x="865895" y="3370265"/>
            <a:ext cx="711105" cy="715962"/>
            <a:chOff x="865882" y="3369928"/>
            <a:chExt cx="711213" cy="715677"/>
          </a:xfrm>
        </p:grpSpPr>
        <p:sp>
          <p:nvSpPr>
            <p:cNvPr id="11" name="Oval 10"/>
            <p:cNvSpPr/>
            <p:nvPr/>
          </p:nvSpPr>
          <p:spPr>
            <a:xfrm>
              <a:off x="865882" y="3369928"/>
              <a:ext cx="711213" cy="715677"/>
            </a:xfrm>
            <a:prstGeom prst="ellipse">
              <a:avLst/>
            </a:prstGeom>
            <a:solidFill>
              <a:srgbClr val="FFD27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lvl1pPr>
                <a:defRPr>
                  <a:solidFill>
                    <a:schemeClr val="tx1"/>
                  </a:solidFill>
                  <a:latin typeface="Calibri"/>
                </a:defRPr>
              </a:lvl1pPr>
              <a:lvl2pPr marL="742950" indent="-285750">
                <a:defRPr>
                  <a:solidFill>
                    <a:schemeClr val="tx1"/>
                  </a:solidFill>
                  <a:latin typeface="Calibri"/>
                </a:defRPr>
              </a:lvl2pPr>
              <a:lvl3pPr marL="1143000" indent="-228600">
                <a:defRPr>
                  <a:solidFill>
                    <a:schemeClr val="tx1"/>
                  </a:solidFill>
                  <a:latin typeface="Calibri"/>
                </a:defRPr>
              </a:lvl3pPr>
              <a:lvl4pPr marL="1600200" indent="-228600">
                <a:defRPr>
                  <a:solidFill>
                    <a:schemeClr val="tx1"/>
                  </a:solidFill>
                  <a:latin typeface="Calibri"/>
                </a:defRPr>
              </a:lvl4pPr>
              <a:lvl5pPr marL="2057400" indent="-228600">
                <a:defRPr>
                  <a:solidFill>
                    <a:schemeClr val="tx1"/>
                  </a:solidFill>
                  <a:latin typeface="Calibri"/>
                </a:defRPr>
              </a:lvl5pPr>
              <a:lvl6pPr marL="2514600" indent="-228600" defTabSz="912495" fontAlgn="base">
                <a:spcBef>
                  <a:spcPct val="0"/>
                </a:spcBef>
                <a:spcAft>
                  <a:spcPct val="0"/>
                </a:spcAft>
                <a:defRPr>
                  <a:solidFill>
                    <a:schemeClr val="tx1"/>
                  </a:solidFill>
                  <a:latin typeface="Calibri"/>
                </a:defRPr>
              </a:lvl6pPr>
              <a:lvl7pPr marL="2971800" indent="-228600" defTabSz="912495" fontAlgn="base">
                <a:spcBef>
                  <a:spcPct val="0"/>
                </a:spcBef>
                <a:spcAft>
                  <a:spcPct val="0"/>
                </a:spcAft>
                <a:defRPr>
                  <a:solidFill>
                    <a:schemeClr val="tx1"/>
                  </a:solidFill>
                  <a:latin typeface="Calibri"/>
                </a:defRPr>
              </a:lvl7pPr>
              <a:lvl8pPr marL="3429000" indent="-228600" defTabSz="912495" fontAlgn="base">
                <a:spcBef>
                  <a:spcPct val="0"/>
                </a:spcBef>
                <a:spcAft>
                  <a:spcPct val="0"/>
                </a:spcAft>
                <a:defRPr>
                  <a:solidFill>
                    <a:schemeClr val="tx1"/>
                  </a:solidFill>
                  <a:latin typeface="Calibri"/>
                </a:defRPr>
              </a:lvl8pPr>
              <a:lvl9pPr marL="3886200" indent="-228600" defTabSz="912495" fontAlgn="base">
                <a:spcBef>
                  <a:spcPct val="0"/>
                </a:spcBef>
                <a:spcAft>
                  <a:spcPct val="0"/>
                </a:spcAft>
                <a:defRPr>
                  <a:solidFill>
                    <a:schemeClr val="tx1"/>
                  </a:solidFill>
                  <a:latin typeface="Calibri"/>
                </a:defRPr>
              </a:lvl9pPr>
            </a:lstStyle>
            <a:p>
              <a:pPr algn="ctr" eaLnBrk="1" hangingPunct="1"/>
              <a:endParaRPr lang="zh-CN" altLang="zh-CN" sz="11730">
                <a:solidFill>
                  <a:schemeClr val="bg1"/>
                </a:solidFill>
              </a:endParaRPr>
            </a:p>
          </p:txBody>
        </p:sp>
        <p:grpSp>
          <p:nvGrpSpPr>
            <p:cNvPr id="12" name="Group 82"/>
            <p:cNvGrpSpPr/>
            <p:nvPr/>
          </p:nvGrpSpPr>
          <p:grpSpPr>
            <a:xfrm>
              <a:off x="1060072" y="3534491"/>
              <a:ext cx="366179" cy="377109"/>
              <a:chOff x="3681413" y="3632200"/>
              <a:chExt cx="638175" cy="657225"/>
            </a:xfrm>
            <a:solidFill>
              <a:schemeClr val="bg1"/>
            </a:solidFill>
          </p:grpSpPr>
          <p:sp>
            <p:nvSpPr>
              <p:cNvPr id="64" name="Freeform 14"/>
              <p:cNvSpPr>
                <a:spLocks noEditPoints="1"/>
              </p:cNvSpPr>
              <p:nvPr/>
            </p:nvSpPr>
            <p:spPr bwMode="auto">
              <a:xfrm>
                <a:off x="3976688" y="3681413"/>
                <a:ext cx="342900" cy="533400"/>
              </a:xfrm>
              <a:custGeom>
                <a:cxnLst>
                  <a:cxn ang="0">
                    <a:pos x="135" y="53"/>
                  </a:cxn>
                  <a:cxn ang="0">
                    <a:pos x="134" y="52"/>
                  </a:cxn>
                  <a:cxn ang="0">
                    <a:pos x="121" y="47"/>
                  </a:cxn>
                  <a:cxn ang="0">
                    <a:pos x="112" y="56"/>
                  </a:cxn>
                  <a:cxn ang="0">
                    <a:pos x="103" y="46"/>
                  </a:cxn>
                  <a:cxn ang="0">
                    <a:pos x="103" y="46"/>
                  </a:cxn>
                  <a:cxn ang="0">
                    <a:pos x="91" y="52"/>
                  </a:cxn>
                  <a:cxn ang="0">
                    <a:pos x="88" y="53"/>
                  </a:cxn>
                  <a:cxn ang="0">
                    <a:pos x="71" y="55"/>
                  </a:cxn>
                  <a:cxn ang="0">
                    <a:pos x="29" y="9"/>
                  </a:cxn>
                  <a:cxn ang="0">
                    <a:pos x="22" y="2"/>
                  </a:cxn>
                  <a:cxn ang="0">
                    <a:pos x="18" y="1"/>
                  </a:cxn>
                  <a:cxn ang="0">
                    <a:pos x="10" y="2"/>
                  </a:cxn>
                  <a:cxn ang="0">
                    <a:pos x="3" y="21"/>
                  </a:cxn>
                  <a:cxn ang="0">
                    <a:pos x="12" y="36"/>
                  </a:cxn>
                  <a:cxn ang="0">
                    <a:pos x="16" y="41"/>
                  </a:cxn>
                  <a:cxn ang="0">
                    <a:pos x="63" y="82"/>
                  </a:cxn>
                  <a:cxn ang="0">
                    <a:pos x="75" y="84"/>
                  </a:cxn>
                  <a:cxn ang="0">
                    <a:pos x="75" y="158"/>
                  </a:cxn>
                  <a:cxn ang="0">
                    <a:pos x="77" y="168"/>
                  </a:cxn>
                  <a:cxn ang="0">
                    <a:pos x="77" y="170"/>
                  </a:cxn>
                  <a:cxn ang="0">
                    <a:pos x="77" y="305"/>
                  </a:cxn>
                  <a:cxn ang="0">
                    <a:pos x="93" y="321"/>
                  </a:cxn>
                  <a:cxn ang="0">
                    <a:pos x="110" y="305"/>
                  </a:cxn>
                  <a:cxn ang="0">
                    <a:pos x="110" y="190"/>
                  </a:cxn>
                  <a:cxn ang="0">
                    <a:pos x="112" y="190"/>
                  </a:cxn>
                  <a:cxn ang="0">
                    <a:pos x="112" y="190"/>
                  </a:cxn>
                  <a:cxn ang="0">
                    <a:pos x="112" y="305"/>
                  </a:cxn>
                  <a:cxn ang="0">
                    <a:pos x="129" y="321"/>
                  </a:cxn>
                  <a:cxn ang="0">
                    <a:pos x="129" y="321"/>
                  </a:cxn>
                  <a:cxn ang="0">
                    <a:pos x="146" y="305"/>
                  </a:cxn>
                  <a:cxn ang="0">
                    <a:pos x="146" y="173"/>
                  </a:cxn>
                  <a:cxn ang="0">
                    <a:pos x="149" y="175"/>
                  </a:cxn>
                  <a:cxn ang="0">
                    <a:pos x="155" y="177"/>
                  </a:cxn>
                  <a:cxn ang="0">
                    <a:pos x="168" y="170"/>
                  </a:cxn>
                  <a:cxn ang="0">
                    <a:pos x="135" y="53"/>
                  </a:cxn>
                  <a:cxn ang="0">
                    <a:pos x="112" y="127"/>
                  </a:cxn>
                  <a:cxn ang="0">
                    <a:pos x="112" y="127"/>
                  </a:cxn>
                  <a:cxn ang="0">
                    <a:pos x="103" y="115"/>
                  </a:cxn>
                  <a:cxn ang="0">
                    <a:pos x="112" y="57"/>
                  </a:cxn>
                  <a:cxn ang="0">
                    <a:pos x="112" y="57"/>
                  </a:cxn>
                  <a:cxn ang="0">
                    <a:pos x="121" y="115"/>
                  </a:cxn>
                  <a:cxn ang="0">
                    <a:pos x="112" y="127"/>
                  </a:cxn>
                  <a:cxn ang="0">
                    <a:pos x="149" y="143"/>
                  </a:cxn>
                  <a:cxn ang="0">
                    <a:pos x="149" y="103"/>
                  </a:cxn>
                  <a:cxn ang="0">
                    <a:pos x="149" y="143"/>
                  </a:cxn>
                  <a:cxn ang="0">
                    <a:pos x="149" y="143"/>
                  </a:cxn>
                  <a:cxn ang="0">
                    <a:pos x="149" y="143"/>
                  </a:cxn>
                </a:cxnLst>
                <a:rect l="0" t="0" r="r" b="b"/>
                <a:pathLst>
                  <a:path w="206" h="321">
                    <a:moveTo>
                      <a:pt x="135" y="53"/>
                    </a:moveTo>
                    <a:cubicBezTo>
                      <a:pt x="135" y="53"/>
                      <a:pt x="134" y="52"/>
                      <a:pt x="134" y="52"/>
                    </a:cubicBezTo>
                    <a:cubicBezTo>
                      <a:pt x="130" y="50"/>
                      <a:pt x="126" y="48"/>
                      <a:pt x="121" y="47"/>
                    </a:cubicBezTo>
                    <a:cubicBezTo>
                      <a:pt x="112" y="56"/>
                      <a:pt x="112" y="56"/>
                      <a:pt x="112" y="56"/>
                    </a:cubicBezTo>
                    <a:cubicBezTo>
                      <a:pt x="103" y="46"/>
                      <a:pt x="103" y="46"/>
                      <a:pt x="103" y="46"/>
                    </a:cubicBezTo>
                    <a:cubicBezTo>
                      <a:pt x="103" y="46"/>
                      <a:pt x="103" y="46"/>
                      <a:pt x="103" y="46"/>
                    </a:cubicBezTo>
                    <a:cubicBezTo>
                      <a:pt x="99" y="48"/>
                      <a:pt x="95" y="49"/>
                      <a:pt x="91" y="52"/>
                    </a:cubicBezTo>
                    <a:cubicBezTo>
                      <a:pt x="90" y="52"/>
                      <a:pt x="89" y="52"/>
                      <a:pt x="88" y="53"/>
                    </a:cubicBezTo>
                    <a:cubicBezTo>
                      <a:pt x="82" y="56"/>
                      <a:pt x="77" y="57"/>
                      <a:pt x="71" y="55"/>
                    </a:cubicBezTo>
                    <a:cubicBezTo>
                      <a:pt x="52" y="49"/>
                      <a:pt x="34" y="19"/>
                      <a:pt x="29" y="9"/>
                    </a:cubicBezTo>
                    <a:cubicBezTo>
                      <a:pt x="27" y="6"/>
                      <a:pt x="25" y="4"/>
                      <a:pt x="22" y="2"/>
                    </a:cubicBezTo>
                    <a:cubicBezTo>
                      <a:pt x="18" y="1"/>
                      <a:pt x="18" y="1"/>
                      <a:pt x="18" y="1"/>
                    </a:cubicBezTo>
                    <a:cubicBezTo>
                      <a:pt x="16" y="0"/>
                      <a:pt x="13" y="1"/>
                      <a:pt x="10" y="2"/>
                    </a:cubicBezTo>
                    <a:cubicBezTo>
                      <a:pt x="3" y="5"/>
                      <a:pt x="0" y="14"/>
                      <a:pt x="3" y="21"/>
                    </a:cubicBezTo>
                    <a:cubicBezTo>
                      <a:pt x="4" y="23"/>
                      <a:pt x="7" y="29"/>
                      <a:pt x="12" y="36"/>
                    </a:cubicBezTo>
                    <a:cubicBezTo>
                      <a:pt x="16" y="41"/>
                      <a:pt x="16" y="41"/>
                      <a:pt x="16" y="41"/>
                    </a:cubicBezTo>
                    <a:cubicBezTo>
                      <a:pt x="26" y="56"/>
                      <a:pt x="42" y="75"/>
                      <a:pt x="63" y="82"/>
                    </a:cubicBezTo>
                    <a:cubicBezTo>
                      <a:pt x="67" y="83"/>
                      <a:pt x="71" y="84"/>
                      <a:pt x="75" y="84"/>
                    </a:cubicBezTo>
                    <a:cubicBezTo>
                      <a:pt x="75" y="158"/>
                      <a:pt x="75" y="158"/>
                      <a:pt x="75" y="158"/>
                    </a:cubicBezTo>
                    <a:cubicBezTo>
                      <a:pt x="75" y="162"/>
                      <a:pt x="76" y="165"/>
                      <a:pt x="77" y="168"/>
                    </a:cubicBezTo>
                    <a:cubicBezTo>
                      <a:pt x="77" y="169"/>
                      <a:pt x="77" y="170"/>
                      <a:pt x="77" y="170"/>
                    </a:cubicBezTo>
                    <a:cubicBezTo>
                      <a:pt x="77" y="305"/>
                      <a:pt x="77" y="305"/>
                      <a:pt x="77" y="305"/>
                    </a:cubicBezTo>
                    <a:cubicBezTo>
                      <a:pt x="77" y="314"/>
                      <a:pt x="84" y="321"/>
                      <a:pt x="93" y="321"/>
                    </a:cubicBezTo>
                    <a:cubicBezTo>
                      <a:pt x="103" y="321"/>
                      <a:pt x="110" y="314"/>
                      <a:pt x="110" y="305"/>
                    </a:cubicBezTo>
                    <a:cubicBezTo>
                      <a:pt x="110" y="190"/>
                      <a:pt x="110" y="190"/>
                      <a:pt x="110" y="190"/>
                    </a:cubicBezTo>
                    <a:cubicBezTo>
                      <a:pt x="111" y="190"/>
                      <a:pt x="111" y="190"/>
                      <a:pt x="112" y="190"/>
                    </a:cubicBezTo>
                    <a:cubicBezTo>
                      <a:pt x="112" y="190"/>
                      <a:pt x="112" y="190"/>
                      <a:pt x="112" y="190"/>
                    </a:cubicBezTo>
                    <a:cubicBezTo>
                      <a:pt x="112" y="305"/>
                      <a:pt x="112" y="305"/>
                      <a:pt x="112" y="305"/>
                    </a:cubicBezTo>
                    <a:cubicBezTo>
                      <a:pt x="112" y="314"/>
                      <a:pt x="120" y="321"/>
                      <a:pt x="129" y="321"/>
                    </a:cubicBezTo>
                    <a:cubicBezTo>
                      <a:pt x="129" y="321"/>
                      <a:pt x="129" y="321"/>
                      <a:pt x="129" y="321"/>
                    </a:cubicBezTo>
                    <a:cubicBezTo>
                      <a:pt x="138" y="321"/>
                      <a:pt x="146" y="314"/>
                      <a:pt x="146" y="305"/>
                    </a:cubicBezTo>
                    <a:cubicBezTo>
                      <a:pt x="146" y="173"/>
                      <a:pt x="146" y="173"/>
                      <a:pt x="146" y="173"/>
                    </a:cubicBezTo>
                    <a:cubicBezTo>
                      <a:pt x="146" y="174"/>
                      <a:pt x="147" y="175"/>
                      <a:pt x="149" y="175"/>
                    </a:cubicBezTo>
                    <a:cubicBezTo>
                      <a:pt x="151" y="176"/>
                      <a:pt x="153" y="177"/>
                      <a:pt x="155" y="177"/>
                    </a:cubicBezTo>
                    <a:cubicBezTo>
                      <a:pt x="160" y="177"/>
                      <a:pt x="165" y="174"/>
                      <a:pt x="168" y="170"/>
                    </a:cubicBezTo>
                    <a:cubicBezTo>
                      <a:pt x="207" y="97"/>
                      <a:pt x="153" y="64"/>
                      <a:pt x="135" y="53"/>
                    </a:cubicBezTo>
                    <a:close/>
                    <a:moveTo>
                      <a:pt x="112" y="127"/>
                    </a:moveTo>
                    <a:cubicBezTo>
                      <a:pt x="112" y="127"/>
                      <a:pt x="112" y="127"/>
                      <a:pt x="112" y="127"/>
                    </a:cubicBezTo>
                    <a:cubicBezTo>
                      <a:pt x="103" y="115"/>
                      <a:pt x="103" y="115"/>
                      <a:pt x="103" y="115"/>
                    </a:cubicBezTo>
                    <a:cubicBezTo>
                      <a:pt x="112" y="57"/>
                      <a:pt x="112" y="57"/>
                      <a:pt x="112" y="57"/>
                    </a:cubicBezTo>
                    <a:cubicBezTo>
                      <a:pt x="112" y="57"/>
                      <a:pt x="112" y="57"/>
                      <a:pt x="112" y="57"/>
                    </a:cubicBezTo>
                    <a:cubicBezTo>
                      <a:pt x="121" y="115"/>
                      <a:pt x="121" y="115"/>
                      <a:pt x="121" y="115"/>
                    </a:cubicBezTo>
                    <a:lnTo>
                      <a:pt x="112" y="127"/>
                    </a:lnTo>
                    <a:close/>
                    <a:moveTo>
                      <a:pt x="149" y="143"/>
                    </a:moveTo>
                    <a:cubicBezTo>
                      <a:pt x="149" y="103"/>
                      <a:pt x="149" y="103"/>
                      <a:pt x="149" y="103"/>
                    </a:cubicBezTo>
                    <a:cubicBezTo>
                      <a:pt x="154" y="113"/>
                      <a:pt x="156" y="126"/>
                      <a:pt x="149" y="143"/>
                    </a:cubicBezTo>
                    <a:close/>
                    <a:moveTo>
                      <a:pt x="149" y="143"/>
                    </a:moveTo>
                    <a:cubicBezTo>
                      <a:pt x="149" y="143"/>
                      <a:pt x="149" y="143"/>
                      <a:pt x="149" y="143"/>
                    </a:cubicBezTo>
                  </a:path>
                </a:pathLst>
              </a:custGeom>
              <a:grpFill/>
              <a:ln w="9525">
                <a:noFill/>
                <a:round/>
              </a:ln>
            </p:spPr>
            <p:txBody>
              <a:bodyPr/>
              <a:lstStyle/>
              <a:p>
                <a:pPr defTabSz="913765">
                  <a:defRPr/>
                </a:pPr>
                <a:endParaRPr lang="en-US" sz="2400"/>
              </a:p>
            </p:txBody>
          </p:sp>
          <p:sp>
            <p:nvSpPr>
              <p:cNvPr id="65" name="Freeform 15"/>
              <p:cNvSpPr>
                <a:spLocks noEditPoints="1"/>
              </p:cNvSpPr>
              <p:nvPr/>
            </p:nvSpPr>
            <p:spPr bwMode="auto">
              <a:xfrm>
                <a:off x="4102100" y="3633788"/>
                <a:ext cx="119063" cy="120650"/>
              </a:xfrm>
              <a:custGeom>
                <a:cxnLst>
                  <a:cxn ang="0">
                    <a:pos x="72" y="36"/>
                  </a:cxn>
                  <a:cxn ang="0">
                    <a:pos x="36" y="72"/>
                  </a:cxn>
                  <a:cxn ang="0">
                    <a:pos x="0" y="36"/>
                  </a:cxn>
                  <a:cxn ang="0">
                    <a:pos x="36" y="0"/>
                  </a:cxn>
                  <a:cxn ang="0">
                    <a:pos x="72" y="36"/>
                  </a:cxn>
                  <a:cxn ang="0">
                    <a:pos x="72" y="36"/>
                  </a:cxn>
                  <a:cxn ang="0">
                    <a:pos x="72" y="36"/>
                  </a:cxn>
                </a:cxnLst>
                <a:rect l="0" t="0" r="r" b="b"/>
                <a:pathLst>
                  <a:path w="72" h="72">
                    <a:moveTo>
                      <a:pt x="72" y="36"/>
                    </a:moveTo>
                    <a:cubicBezTo>
                      <a:pt x="72" y="56"/>
                      <a:pt x="56" y="72"/>
                      <a:pt x="36" y="72"/>
                    </a:cubicBezTo>
                    <a:cubicBezTo>
                      <a:pt x="16" y="72"/>
                      <a:pt x="0" y="56"/>
                      <a:pt x="0" y="36"/>
                    </a:cubicBezTo>
                    <a:cubicBezTo>
                      <a:pt x="0" y="16"/>
                      <a:pt x="16" y="0"/>
                      <a:pt x="36" y="0"/>
                    </a:cubicBezTo>
                    <a:cubicBezTo>
                      <a:pt x="56" y="0"/>
                      <a:pt x="72" y="16"/>
                      <a:pt x="72" y="36"/>
                    </a:cubicBezTo>
                    <a:close/>
                    <a:moveTo>
                      <a:pt x="72" y="36"/>
                    </a:moveTo>
                    <a:cubicBezTo>
                      <a:pt x="72" y="36"/>
                      <a:pt x="72" y="36"/>
                      <a:pt x="72" y="36"/>
                    </a:cubicBezTo>
                  </a:path>
                </a:pathLst>
              </a:custGeom>
              <a:grpFill/>
              <a:ln w="9525">
                <a:noFill/>
                <a:round/>
              </a:ln>
            </p:spPr>
            <p:txBody>
              <a:bodyPr/>
              <a:lstStyle/>
              <a:p>
                <a:pPr defTabSz="913765">
                  <a:defRPr/>
                </a:pPr>
                <a:endParaRPr lang="en-US" sz="2400"/>
              </a:p>
            </p:txBody>
          </p:sp>
          <p:sp>
            <p:nvSpPr>
              <p:cNvPr id="66" name="Freeform 16"/>
              <p:cNvSpPr>
                <a:spLocks noEditPoints="1"/>
              </p:cNvSpPr>
              <p:nvPr/>
            </p:nvSpPr>
            <p:spPr bwMode="auto">
              <a:xfrm>
                <a:off x="3703638" y="3632200"/>
                <a:ext cx="361950" cy="338137"/>
              </a:xfrm>
              <a:custGeom>
                <a:cxnLst>
                  <a:cxn ang="0">
                    <a:pos x="197" y="203"/>
                  </a:cxn>
                  <a:cxn ang="0">
                    <a:pos x="20" y="203"/>
                  </a:cxn>
                  <a:cxn ang="0">
                    <a:pos x="0" y="182"/>
                  </a:cxn>
                  <a:cxn ang="0">
                    <a:pos x="0" y="20"/>
                  </a:cxn>
                  <a:cxn ang="0">
                    <a:pos x="20" y="0"/>
                  </a:cxn>
                  <a:cxn ang="0">
                    <a:pos x="197" y="0"/>
                  </a:cxn>
                  <a:cxn ang="0">
                    <a:pos x="218" y="20"/>
                  </a:cxn>
                  <a:cxn ang="0">
                    <a:pos x="218" y="182"/>
                  </a:cxn>
                  <a:cxn ang="0">
                    <a:pos x="197" y="203"/>
                  </a:cxn>
                  <a:cxn ang="0">
                    <a:pos x="20" y="13"/>
                  </a:cxn>
                  <a:cxn ang="0">
                    <a:pos x="13" y="20"/>
                  </a:cxn>
                  <a:cxn ang="0">
                    <a:pos x="13" y="182"/>
                  </a:cxn>
                  <a:cxn ang="0">
                    <a:pos x="20" y="189"/>
                  </a:cxn>
                  <a:cxn ang="0">
                    <a:pos x="197" y="189"/>
                  </a:cxn>
                  <a:cxn ang="0">
                    <a:pos x="204" y="182"/>
                  </a:cxn>
                  <a:cxn ang="0">
                    <a:pos x="204" y="20"/>
                  </a:cxn>
                  <a:cxn ang="0">
                    <a:pos x="197" y="13"/>
                  </a:cxn>
                  <a:cxn ang="0">
                    <a:pos x="20" y="13"/>
                  </a:cxn>
                  <a:cxn ang="0">
                    <a:pos x="20" y="13"/>
                  </a:cxn>
                  <a:cxn ang="0">
                    <a:pos x="20" y="13"/>
                  </a:cxn>
                </a:cxnLst>
                <a:rect l="0" t="0" r="r" b="b"/>
                <a:pathLst>
                  <a:path w="218" h="203">
                    <a:moveTo>
                      <a:pt x="197" y="203"/>
                    </a:moveTo>
                    <a:cubicBezTo>
                      <a:pt x="20" y="203"/>
                      <a:pt x="20" y="203"/>
                      <a:pt x="20" y="203"/>
                    </a:cubicBezTo>
                    <a:cubicBezTo>
                      <a:pt x="9" y="203"/>
                      <a:pt x="0" y="194"/>
                      <a:pt x="0" y="182"/>
                    </a:cubicBezTo>
                    <a:cubicBezTo>
                      <a:pt x="0" y="20"/>
                      <a:pt x="0" y="20"/>
                      <a:pt x="0" y="20"/>
                    </a:cubicBezTo>
                    <a:cubicBezTo>
                      <a:pt x="0" y="9"/>
                      <a:pt x="9" y="0"/>
                      <a:pt x="20" y="0"/>
                    </a:cubicBezTo>
                    <a:cubicBezTo>
                      <a:pt x="197" y="0"/>
                      <a:pt x="197" y="0"/>
                      <a:pt x="197" y="0"/>
                    </a:cubicBezTo>
                    <a:cubicBezTo>
                      <a:pt x="208" y="0"/>
                      <a:pt x="218" y="9"/>
                      <a:pt x="218" y="20"/>
                    </a:cubicBezTo>
                    <a:cubicBezTo>
                      <a:pt x="218" y="182"/>
                      <a:pt x="218" y="182"/>
                      <a:pt x="218" y="182"/>
                    </a:cubicBezTo>
                    <a:cubicBezTo>
                      <a:pt x="218" y="194"/>
                      <a:pt x="208" y="203"/>
                      <a:pt x="197" y="203"/>
                    </a:cubicBezTo>
                    <a:close/>
                    <a:moveTo>
                      <a:pt x="20" y="13"/>
                    </a:moveTo>
                    <a:cubicBezTo>
                      <a:pt x="16" y="13"/>
                      <a:pt x="13" y="16"/>
                      <a:pt x="13" y="20"/>
                    </a:cubicBezTo>
                    <a:cubicBezTo>
                      <a:pt x="13" y="182"/>
                      <a:pt x="13" y="182"/>
                      <a:pt x="13" y="182"/>
                    </a:cubicBezTo>
                    <a:cubicBezTo>
                      <a:pt x="13" y="186"/>
                      <a:pt x="16" y="189"/>
                      <a:pt x="20" y="189"/>
                    </a:cubicBezTo>
                    <a:cubicBezTo>
                      <a:pt x="197" y="189"/>
                      <a:pt x="197" y="189"/>
                      <a:pt x="197" y="189"/>
                    </a:cubicBezTo>
                    <a:cubicBezTo>
                      <a:pt x="201" y="189"/>
                      <a:pt x="204" y="186"/>
                      <a:pt x="204" y="182"/>
                    </a:cubicBezTo>
                    <a:cubicBezTo>
                      <a:pt x="204" y="20"/>
                      <a:pt x="204" y="20"/>
                      <a:pt x="204" y="20"/>
                    </a:cubicBezTo>
                    <a:cubicBezTo>
                      <a:pt x="204" y="16"/>
                      <a:pt x="201" y="13"/>
                      <a:pt x="197" y="13"/>
                    </a:cubicBezTo>
                    <a:lnTo>
                      <a:pt x="20" y="13"/>
                    </a:lnTo>
                    <a:close/>
                    <a:moveTo>
                      <a:pt x="20" y="13"/>
                    </a:moveTo>
                    <a:cubicBezTo>
                      <a:pt x="20" y="13"/>
                      <a:pt x="20" y="13"/>
                      <a:pt x="20" y="13"/>
                    </a:cubicBezTo>
                  </a:path>
                </a:pathLst>
              </a:custGeom>
              <a:grpFill/>
              <a:ln w="9525">
                <a:noFill/>
                <a:round/>
              </a:ln>
            </p:spPr>
            <p:txBody>
              <a:bodyPr/>
              <a:lstStyle/>
              <a:p>
                <a:pPr defTabSz="913765">
                  <a:defRPr/>
                </a:pPr>
                <a:endParaRPr lang="en-US" sz="2400"/>
              </a:p>
            </p:txBody>
          </p:sp>
          <p:sp>
            <p:nvSpPr>
              <p:cNvPr id="67" name="Freeform 17"/>
              <p:cNvSpPr>
                <a:spLocks noEditPoints="1"/>
              </p:cNvSpPr>
              <p:nvPr/>
            </p:nvSpPr>
            <p:spPr bwMode="auto">
              <a:xfrm>
                <a:off x="3743325" y="4003675"/>
                <a:ext cx="96838" cy="93662"/>
              </a:xfrm>
              <a:custGeom>
                <a:cxnLst>
                  <a:cxn ang="0">
                    <a:pos x="58" y="29"/>
                  </a:cxn>
                  <a:cxn ang="0">
                    <a:pos x="29" y="57"/>
                  </a:cxn>
                  <a:cxn ang="0">
                    <a:pos x="0" y="29"/>
                  </a:cxn>
                  <a:cxn ang="0">
                    <a:pos x="29" y="0"/>
                  </a:cxn>
                  <a:cxn ang="0">
                    <a:pos x="58" y="29"/>
                  </a:cxn>
                  <a:cxn ang="0">
                    <a:pos x="58" y="29"/>
                  </a:cxn>
                  <a:cxn ang="0">
                    <a:pos x="58" y="29"/>
                  </a:cxn>
                </a:cxnLst>
                <a:rect l="0" t="0" r="r" b="b"/>
                <a:pathLst>
                  <a:path w="57" h="57">
                    <a:moveTo>
                      <a:pt x="58" y="29"/>
                    </a:moveTo>
                    <a:cubicBezTo>
                      <a:pt x="58" y="45"/>
                      <a:pt x="45" y="57"/>
                      <a:pt x="29" y="57"/>
                    </a:cubicBezTo>
                    <a:cubicBezTo>
                      <a:pt x="13" y="57"/>
                      <a:pt x="0" y="45"/>
                      <a:pt x="0" y="29"/>
                    </a:cubicBezTo>
                    <a:cubicBezTo>
                      <a:pt x="0" y="13"/>
                      <a:pt x="13" y="0"/>
                      <a:pt x="29" y="0"/>
                    </a:cubicBezTo>
                    <a:cubicBezTo>
                      <a:pt x="45" y="0"/>
                      <a:pt x="58" y="13"/>
                      <a:pt x="58" y="29"/>
                    </a:cubicBezTo>
                    <a:close/>
                    <a:moveTo>
                      <a:pt x="58" y="29"/>
                    </a:moveTo>
                    <a:cubicBezTo>
                      <a:pt x="58" y="29"/>
                      <a:pt x="58" y="29"/>
                      <a:pt x="58" y="29"/>
                    </a:cubicBezTo>
                  </a:path>
                </a:pathLst>
              </a:custGeom>
              <a:grpFill/>
              <a:ln w="9525">
                <a:noFill/>
                <a:round/>
              </a:ln>
            </p:spPr>
            <p:txBody>
              <a:bodyPr/>
              <a:lstStyle/>
              <a:p>
                <a:pPr defTabSz="913765">
                  <a:defRPr/>
                </a:pPr>
                <a:endParaRPr lang="en-US" sz="2400"/>
              </a:p>
            </p:txBody>
          </p:sp>
          <p:sp>
            <p:nvSpPr>
              <p:cNvPr id="68" name="Freeform 18"/>
              <p:cNvSpPr>
                <a:spLocks noEditPoints="1"/>
              </p:cNvSpPr>
              <p:nvPr/>
            </p:nvSpPr>
            <p:spPr bwMode="auto">
              <a:xfrm>
                <a:off x="3695700" y="4100513"/>
                <a:ext cx="192088" cy="106362"/>
              </a:xfrm>
              <a:custGeom>
                <a:cxnLst>
                  <a:cxn ang="0">
                    <a:pos x="25" y="64"/>
                  </a:cxn>
                  <a:cxn ang="0">
                    <a:pos x="29" y="44"/>
                  </a:cxn>
                  <a:cxn ang="0">
                    <a:pos x="29" y="64"/>
                  </a:cxn>
                  <a:cxn ang="0">
                    <a:pos x="58" y="64"/>
                  </a:cxn>
                  <a:cxn ang="0">
                    <a:pos x="51" y="54"/>
                  </a:cxn>
                  <a:cxn ang="0">
                    <a:pos x="58" y="8"/>
                  </a:cxn>
                  <a:cxn ang="0">
                    <a:pos x="58" y="8"/>
                  </a:cxn>
                  <a:cxn ang="0">
                    <a:pos x="65" y="54"/>
                  </a:cxn>
                  <a:cxn ang="0">
                    <a:pos x="58" y="64"/>
                  </a:cxn>
                  <a:cxn ang="0">
                    <a:pos x="87" y="64"/>
                  </a:cxn>
                  <a:cxn ang="0">
                    <a:pos x="87" y="44"/>
                  </a:cxn>
                  <a:cxn ang="0">
                    <a:pos x="91" y="64"/>
                  </a:cxn>
                  <a:cxn ang="0">
                    <a:pos x="114" y="64"/>
                  </a:cxn>
                  <a:cxn ang="0">
                    <a:pos x="77" y="5"/>
                  </a:cxn>
                  <a:cxn ang="0">
                    <a:pos x="76" y="5"/>
                  </a:cxn>
                  <a:cxn ang="0">
                    <a:pos x="65" y="0"/>
                  </a:cxn>
                  <a:cxn ang="0">
                    <a:pos x="58" y="7"/>
                  </a:cxn>
                  <a:cxn ang="0">
                    <a:pos x="51" y="0"/>
                  </a:cxn>
                  <a:cxn ang="0">
                    <a:pos x="51" y="0"/>
                  </a:cxn>
                  <a:cxn ang="0">
                    <a:pos x="40" y="5"/>
                  </a:cxn>
                  <a:cxn ang="0">
                    <a:pos x="39" y="5"/>
                  </a:cxn>
                  <a:cxn ang="0">
                    <a:pos x="2" y="64"/>
                  </a:cxn>
                  <a:cxn ang="0">
                    <a:pos x="25" y="64"/>
                  </a:cxn>
                  <a:cxn ang="0">
                    <a:pos x="25" y="64"/>
                  </a:cxn>
                  <a:cxn ang="0">
                    <a:pos x="25" y="64"/>
                  </a:cxn>
                </a:cxnLst>
                <a:rect l="0" t="0" r="r" b="b"/>
                <a:pathLst>
                  <a:path w="115" h="64">
                    <a:moveTo>
                      <a:pt x="25" y="64"/>
                    </a:moveTo>
                    <a:cubicBezTo>
                      <a:pt x="24" y="56"/>
                      <a:pt x="26" y="49"/>
                      <a:pt x="29" y="44"/>
                    </a:cubicBezTo>
                    <a:cubicBezTo>
                      <a:pt x="29" y="64"/>
                      <a:pt x="29" y="64"/>
                      <a:pt x="29" y="64"/>
                    </a:cubicBezTo>
                    <a:cubicBezTo>
                      <a:pt x="58" y="64"/>
                      <a:pt x="58" y="64"/>
                      <a:pt x="58" y="64"/>
                    </a:cubicBezTo>
                    <a:cubicBezTo>
                      <a:pt x="51" y="54"/>
                      <a:pt x="51" y="54"/>
                      <a:pt x="51" y="54"/>
                    </a:cubicBezTo>
                    <a:cubicBezTo>
                      <a:pt x="58" y="8"/>
                      <a:pt x="58" y="8"/>
                      <a:pt x="58" y="8"/>
                    </a:cubicBezTo>
                    <a:cubicBezTo>
                      <a:pt x="58" y="8"/>
                      <a:pt x="58" y="8"/>
                      <a:pt x="58" y="8"/>
                    </a:cubicBezTo>
                    <a:cubicBezTo>
                      <a:pt x="65" y="54"/>
                      <a:pt x="65" y="54"/>
                      <a:pt x="65" y="54"/>
                    </a:cubicBezTo>
                    <a:cubicBezTo>
                      <a:pt x="58" y="64"/>
                      <a:pt x="58" y="64"/>
                      <a:pt x="58" y="64"/>
                    </a:cubicBezTo>
                    <a:cubicBezTo>
                      <a:pt x="87" y="64"/>
                      <a:pt x="87" y="64"/>
                      <a:pt x="87" y="64"/>
                    </a:cubicBezTo>
                    <a:cubicBezTo>
                      <a:pt x="87" y="44"/>
                      <a:pt x="87" y="44"/>
                      <a:pt x="87" y="44"/>
                    </a:cubicBezTo>
                    <a:cubicBezTo>
                      <a:pt x="90" y="49"/>
                      <a:pt x="92" y="56"/>
                      <a:pt x="91" y="64"/>
                    </a:cubicBezTo>
                    <a:cubicBezTo>
                      <a:pt x="114" y="64"/>
                      <a:pt x="114" y="64"/>
                      <a:pt x="114" y="64"/>
                    </a:cubicBezTo>
                    <a:cubicBezTo>
                      <a:pt x="116" y="29"/>
                      <a:pt x="88" y="12"/>
                      <a:pt x="77" y="5"/>
                    </a:cubicBezTo>
                    <a:cubicBezTo>
                      <a:pt x="77" y="5"/>
                      <a:pt x="76" y="5"/>
                      <a:pt x="76" y="5"/>
                    </a:cubicBezTo>
                    <a:cubicBezTo>
                      <a:pt x="72" y="2"/>
                      <a:pt x="69" y="1"/>
                      <a:pt x="65" y="0"/>
                    </a:cubicBezTo>
                    <a:cubicBezTo>
                      <a:pt x="58" y="7"/>
                      <a:pt x="58" y="7"/>
                      <a:pt x="58" y="7"/>
                    </a:cubicBezTo>
                    <a:cubicBezTo>
                      <a:pt x="51" y="0"/>
                      <a:pt x="51" y="0"/>
                      <a:pt x="51" y="0"/>
                    </a:cubicBezTo>
                    <a:cubicBezTo>
                      <a:pt x="51" y="0"/>
                      <a:pt x="51" y="0"/>
                      <a:pt x="51" y="0"/>
                    </a:cubicBezTo>
                    <a:cubicBezTo>
                      <a:pt x="47" y="1"/>
                      <a:pt x="44" y="2"/>
                      <a:pt x="40" y="5"/>
                    </a:cubicBezTo>
                    <a:cubicBezTo>
                      <a:pt x="40" y="5"/>
                      <a:pt x="39" y="5"/>
                      <a:pt x="39" y="5"/>
                    </a:cubicBezTo>
                    <a:cubicBezTo>
                      <a:pt x="28" y="12"/>
                      <a:pt x="0" y="29"/>
                      <a:pt x="2" y="64"/>
                    </a:cubicBezTo>
                    <a:lnTo>
                      <a:pt x="25" y="64"/>
                    </a:lnTo>
                    <a:close/>
                    <a:moveTo>
                      <a:pt x="25" y="64"/>
                    </a:moveTo>
                    <a:cubicBezTo>
                      <a:pt x="25" y="64"/>
                      <a:pt x="25" y="64"/>
                      <a:pt x="25" y="64"/>
                    </a:cubicBezTo>
                  </a:path>
                </a:pathLst>
              </a:custGeom>
              <a:grpFill/>
              <a:ln w="9525">
                <a:noFill/>
                <a:round/>
              </a:ln>
            </p:spPr>
            <p:txBody>
              <a:bodyPr/>
              <a:lstStyle/>
              <a:p>
                <a:pPr defTabSz="913765">
                  <a:defRPr/>
                </a:pPr>
                <a:endParaRPr lang="en-US" sz="2400"/>
              </a:p>
            </p:txBody>
          </p:sp>
          <p:sp>
            <p:nvSpPr>
              <p:cNvPr id="69" name="Freeform 19"/>
              <p:cNvSpPr>
                <a:spLocks noEditPoints="1"/>
              </p:cNvSpPr>
              <p:nvPr/>
            </p:nvSpPr>
            <p:spPr bwMode="auto">
              <a:xfrm>
                <a:off x="3929063" y="4003675"/>
                <a:ext cx="93663" cy="93662"/>
              </a:xfrm>
              <a:custGeom>
                <a:cxnLst>
                  <a:cxn ang="0">
                    <a:pos x="57" y="29"/>
                  </a:cxn>
                  <a:cxn ang="0">
                    <a:pos x="28" y="57"/>
                  </a:cxn>
                  <a:cxn ang="0">
                    <a:pos x="0" y="29"/>
                  </a:cxn>
                  <a:cxn ang="0">
                    <a:pos x="28" y="0"/>
                  </a:cxn>
                  <a:cxn ang="0">
                    <a:pos x="57" y="29"/>
                  </a:cxn>
                  <a:cxn ang="0">
                    <a:pos x="57" y="29"/>
                  </a:cxn>
                  <a:cxn ang="0">
                    <a:pos x="57" y="29"/>
                  </a:cxn>
                </a:cxnLst>
                <a:rect l="0" t="0" r="r" b="b"/>
                <a:pathLst>
                  <a:path w="57" h="57">
                    <a:moveTo>
                      <a:pt x="57" y="29"/>
                    </a:moveTo>
                    <a:cubicBezTo>
                      <a:pt x="57" y="45"/>
                      <a:pt x="44" y="57"/>
                      <a:pt x="28" y="57"/>
                    </a:cubicBezTo>
                    <a:cubicBezTo>
                      <a:pt x="13" y="57"/>
                      <a:pt x="0" y="45"/>
                      <a:pt x="0" y="29"/>
                    </a:cubicBezTo>
                    <a:cubicBezTo>
                      <a:pt x="0" y="13"/>
                      <a:pt x="13" y="0"/>
                      <a:pt x="28" y="0"/>
                    </a:cubicBezTo>
                    <a:cubicBezTo>
                      <a:pt x="44" y="0"/>
                      <a:pt x="57" y="13"/>
                      <a:pt x="57" y="29"/>
                    </a:cubicBezTo>
                    <a:close/>
                    <a:moveTo>
                      <a:pt x="57" y="29"/>
                    </a:moveTo>
                    <a:cubicBezTo>
                      <a:pt x="57" y="29"/>
                      <a:pt x="57" y="29"/>
                      <a:pt x="57" y="29"/>
                    </a:cubicBezTo>
                  </a:path>
                </a:pathLst>
              </a:custGeom>
              <a:grpFill/>
              <a:ln w="9525">
                <a:noFill/>
                <a:round/>
              </a:ln>
            </p:spPr>
            <p:txBody>
              <a:bodyPr/>
              <a:lstStyle/>
              <a:p>
                <a:pPr defTabSz="913765">
                  <a:defRPr/>
                </a:pPr>
                <a:endParaRPr lang="en-US" sz="2400"/>
              </a:p>
            </p:txBody>
          </p:sp>
          <p:sp>
            <p:nvSpPr>
              <p:cNvPr id="70" name="Freeform 20"/>
              <p:cNvSpPr>
                <a:spLocks noEditPoints="1"/>
              </p:cNvSpPr>
              <p:nvPr/>
            </p:nvSpPr>
            <p:spPr bwMode="auto">
              <a:xfrm>
                <a:off x="3879850" y="4100513"/>
                <a:ext cx="192088" cy="106362"/>
              </a:xfrm>
              <a:custGeom>
                <a:cxnLst>
                  <a:cxn ang="0">
                    <a:pos x="25" y="64"/>
                  </a:cxn>
                  <a:cxn ang="0">
                    <a:pos x="29" y="44"/>
                  </a:cxn>
                  <a:cxn ang="0">
                    <a:pos x="29" y="64"/>
                  </a:cxn>
                  <a:cxn ang="0">
                    <a:pos x="58" y="64"/>
                  </a:cxn>
                  <a:cxn ang="0">
                    <a:pos x="51" y="54"/>
                  </a:cxn>
                  <a:cxn ang="0">
                    <a:pos x="58" y="8"/>
                  </a:cxn>
                  <a:cxn ang="0">
                    <a:pos x="58" y="8"/>
                  </a:cxn>
                  <a:cxn ang="0">
                    <a:pos x="65" y="54"/>
                  </a:cxn>
                  <a:cxn ang="0">
                    <a:pos x="59" y="64"/>
                  </a:cxn>
                  <a:cxn ang="0">
                    <a:pos x="88" y="64"/>
                  </a:cxn>
                  <a:cxn ang="0">
                    <a:pos x="88" y="44"/>
                  </a:cxn>
                  <a:cxn ang="0">
                    <a:pos x="92" y="64"/>
                  </a:cxn>
                  <a:cxn ang="0">
                    <a:pos x="114" y="64"/>
                  </a:cxn>
                  <a:cxn ang="0">
                    <a:pos x="77" y="5"/>
                  </a:cxn>
                  <a:cxn ang="0">
                    <a:pos x="76" y="5"/>
                  </a:cxn>
                  <a:cxn ang="0">
                    <a:pos x="66" y="0"/>
                  </a:cxn>
                  <a:cxn ang="0">
                    <a:pos x="58" y="7"/>
                  </a:cxn>
                  <a:cxn ang="0">
                    <a:pos x="52" y="0"/>
                  </a:cxn>
                  <a:cxn ang="0">
                    <a:pos x="51" y="0"/>
                  </a:cxn>
                  <a:cxn ang="0">
                    <a:pos x="41" y="5"/>
                  </a:cxn>
                  <a:cxn ang="0">
                    <a:pos x="39" y="5"/>
                  </a:cxn>
                  <a:cxn ang="0">
                    <a:pos x="3" y="64"/>
                  </a:cxn>
                  <a:cxn ang="0">
                    <a:pos x="25" y="64"/>
                  </a:cxn>
                  <a:cxn ang="0">
                    <a:pos x="25" y="64"/>
                  </a:cxn>
                  <a:cxn ang="0">
                    <a:pos x="25" y="64"/>
                  </a:cxn>
                </a:cxnLst>
                <a:rect l="0" t="0" r="r" b="b"/>
                <a:pathLst>
                  <a:path w="115" h="64">
                    <a:moveTo>
                      <a:pt x="25" y="64"/>
                    </a:moveTo>
                    <a:cubicBezTo>
                      <a:pt x="24" y="56"/>
                      <a:pt x="26" y="49"/>
                      <a:pt x="29" y="44"/>
                    </a:cubicBezTo>
                    <a:cubicBezTo>
                      <a:pt x="29" y="64"/>
                      <a:pt x="29" y="64"/>
                      <a:pt x="29" y="64"/>
                    </a:cubicBezTo>
                    <a:cubicBezTo>
                      <a:pt x="58" y="64"/>
                      <a:pt x="58" y="64"/>
                      <a:pt x="58" y="64"/>
                    </a:cubicBezTo>
                    <a:cubicBezTo>
                      <a:pt x="51" y="54"/>
                      <a:pt x="51" y="54"/>
                      <a:pt x="51" y="54"/>
                    </a:cubicBezTo>
                    <a:cubicBezTo>
                      <a:pt x="58" y="8"/>
                      <a:pt x="58" y="8"/>
                      <a:pt x="58" y="8"/>
                    </a:cubicBezTo>
                    <a:cubicBezTo>
                      <a:pt x="58" y="8"/>
                      <a:pt x="58" y="8"/>
                      <a:pt x="58" y="8"/>
                    </a:cubicBezTo>
                    <a:cubicBezTo>
                      <a:pt x="65" y="54"/>
                      <a:pt x="65" y="54"/>
                      <a:pt x="65" y="54"/>
                    </a:cubicBezTo>
                    <a:cubicBezTo>
                      <a:pt x="59" y="64"/>
                      <a:pt x="59" y="64"/>
                      <a:pt x="59" y="64"/>
                    </a:cubicBezTo>
                    <a:cubicBezTo>
                      <a:pt x="88" y="64"/>
                      <a:pt x="88" y="64"/>
                      <a:pt x="88" y="64"/>
                    </a:cubicBezTo>
                    <a:cubicBezTo>
                      <a:pt x="88" y="44"/>
                      <a:pt x="88" y="44"/>
                      <a:pt x="88" y="44"/>
                    </a:cubicBezTo>
                    <a:cubicBezTo>
                      <a:pt x="91" y="49"/>
                      <a:pt x="92" y="56"/>
                      <a:pt x="92" y="64"/>
                    </a:cubicBezTo>
                    <a:cubicBezTo>
                      <a:pt x="114" y="64"/>
                      <a:pt x="114" y="64"/>
                      <a:pt x="114" y="64"/>
                    </a:cubicBezTo>
                    <a:cubicBezTo>
                      <a:pt x="116" y="29"/>
                      <a:pt x="88" y="12"/>
                      <a:pt x="77" y="5"/>
                    </a:cubicBezTo>
                    <a:cubicBezTo>
                      <a:pt x="77" y="5"/>
                      <a:pt x="76" y="5"/>
                      <a:pt x="76" y="5"/>
                    </a:cubicBezTo>
                    <a:cubicBezTo>
                      <a:pt x="73" y="2"/>
                      <a:pt x="69" y="1"/>
                      <a:pt x="66" y="0"/>
                    </a:cubicBezTo>
                    <a:cubicBezTo>
                      <a:pt x="58" y="7"/>
                      <a:pt x="58" y="7"/>
                      <a:pt x="58" y="7"/>
                    </a:cubicBezTo>
                    <a:cubicBezTo>
                      <a:pt x="52" y="0"/>
                      <a:pt x="52" y="0"/>
                      <a:pt x="52" y="0"/>
                    </a:cubicBezTo>
                    <a:cubicBezTo>
                      <a:pt x="51" y="0"/>
                      <a:pt x="51" y="0"/>
                      <a:pt x="51" y="0"/>
                    </a:cubicBezTo>
                    <a:cubicBezTo>
                      <a:pt x="48" y="1"/>
                      <a:pt x="44" y="2"/>
                      <a:pt x="41" y="5"/>
                    </a:cubicBezTo>
                    <a:cubicBezTo>
                      <a:pt x="40" y="5"/>
                      <a:pt x="40" y="5"/>
                      <a:pt x="39" y="5"/>
                    </a:cubicBezTo>
                    <a:cubicBezTo>
                      <a:pt x="28" y="12"/>
                      <a:pt x="0" y="29"/>
                      <a:pt x="3" y="64"/>
                    </a:cubicBezTo>
                    <a:lnTo>
                      <a:pt x="25" y="64"/>
                    </a:lnTo>
                    <a:close/>
                    <a:moveTo>
                      <a:pt x="25" y="64"/>
                    </a:moveTo>
                    <a:cubicBezTo>
                      <a:pt x="25" y="64"/>
                      <a:pt x="25" y="64"/>
                      <a:pt x="25" y="64"/>
                    </a:cubicBezTo>
                  </a:path>
                </a:pathLst>
              </a:custGeom>
              <a:grpFill/>
              <a:ln w="9525">
                <a:noFill/>
                <a:round/>
              </a:ln>
            </p:spPr>
            <p:txBody>
              <a:bodyPr/>
              <a:lstStyle/>
              <a:p>
                <a:pPr defTabSz="913765">
                  <a:defRPr/>
                </a:pPr>
                <a:endParaRPr lang="en-US" sz="2400"/>
              </a:p>
            </p:txBody>
          </p:sp>
          <p:sp>
            <p:nvSpPr>
              <p:cNvPr id="71" name="Rectangle 21"/>
              <p:cNvSpPr>
                <a:spLocks noChangeArrowheads="1"/>
              </p:cNvSpPr>
              <p:nvPr/>
            </p:nvSpPr>
            <p:spPr bwMode="auto">
              <a:xfrm>
                <a:off x="3681413" y="4222750"/>
                <a:ext cx="542925" cy="66675"/>
              </a:xfrm>
              <a:prstGeom prst="rect">
                <a:avLst/>
              </a:prstGeom>
              <a:grpFill/>
              <a:ln w="9525">
                <a:noFill/>
                <a:miter lim="800000"/>
              </a:ln>
            </p:spPr>
            <p:txBody>
              <a:bodyPr/>
              <a:lstStyle/>
              <a:p>
                <a:pPr defTabSz="913765">
                  <a:defRPr/>
                </a:pPr>
                <a:endParaRPr lang="en-US" sz="2400"/>
              </a:p>
            </p:txBody>
          </p:sp>
          <p:sp>
            <p:nvSpPr>
              <p:cNvPr id="72" name="Freeform 22"/>
              <p:cNvSpPr>
                <a:spLocks noEditPoints="1"/>
              </p:cNvSpPr>
              <p:nvPr/>
            </p:nvSpPr>
            <p:spPr bwMode="auto">
              <a:xfrm>
                <a:off x="3795713" y="3709988"/>
                <a:ext cx="177800" cy="179387"/>
              </a:xfrm>
              <a:custGeom>
                <a:cxnLst>
                  <a:cxn ang="0">
                    <a:pos x="103" y="61"/>
                  </a:cxn>
                  <a:cxn ang="0">
                    <a:pos x="97" y="59"/>
                  </a:cxn>
                  <a:cxn ang="0">
                    <a:pos x="97" y="46"/>
                  </a:cxn>
                  <a:cxn ang="0">
                    <a:pos x="102" y="44"/>
                  </a:cxn>
                  <a:cxn ang="0">
                    <a:pos x="105" y="35"/>
                  </a:cxn>
                  <a:cxn ang="0">
                    <a:pos x="102" y="28"/>
                  </a:cxn>
                  <a:cxn ang="0">
                    <a:pos x="93" y="24"/>
                  </a:cxn>
                  <a:cxn ang="0">
                    <a:pos x="88" y="27"/>
                  </a:cxn>
                  <a:cxn ang="0">
                    <a:pos x="78" y="18"/>
                  </a:cxn>
                  <a:cxn ang="0">
                    <a:pos x="81" y="13"/>
                  </a:cxn>
                  <a:cxn ang="0">
                    <a:pos x="76" y="4"/>
                  </a:cxn>
                  <a:cxn ang="0">
                    <a:pos x="69" y="1"/>
                  </a:cxn>
                  <a:cxn ang="0">
                    <a:pos x="60" y="5"/>
                  </a:cxn>
                  <a:cxn ang="0">
                    <a:pos x="58" y="11"/>
                  </a:cxn>
                  <a:cxn ang="0">
                    <a:pos x="46" y="11"/>
                  </a:cxn>
                  <a:cxn ang="0">
                    <a:pos x="43" y="6"/>
                  </a:cxn>
                  <a:cxn ang="0">
                    <a:pos x="34" y="3"/>
                  </a:cxn>
                  <a:cxn ang="0">
                    <a:pos x="27" y="6"/>
                  </a:cxn>
                  <a:cxn ang="0">
                    <a:pos x="24" y="15"/>
                  </a:cxn>
                  <a:cxn ang="0">
                    <a:pos x="26" y="20"/>
                  </a:cxn>
                  <a:cxn ang="0">
                    <a:pos x="18" y="30"/>
                  </a:cxn>
                  <a:cxn ang="0">
                    <a:pos x="12" y="28"/>
                  </a:cxn>
                  <a:cxn ang="0">
                    <a:pos x="3" y="32"/>
                  </a:cxn>
                  <a:cxn ang="0">
                    <a:pos x="1" y="39"/>
                  </a:cxn>
                  <a:cxn ang="0">
                    <a:pos x="1" y="44"/>
                  </a:cxn>
                  <a:cxn ang="0">
                    <a:pos x="5" y="48"/>
                  </a:cxn>
                  <a:cxn ang="0">
                    <a:pos x="10" y="50"/>
                  </a:cxn>
                  <a:cxn ang="0">
                    <a:pos x="11" y="62"/>
                  </a:cxn>
                  <a:cxn ang="0">
                    <a:pos x="5" y="65"/>
                  </a:cxn>
                  <a:cxn ang="0">
                    <a:pos x="2" y="74"/>
                  </a:cxn>
                  <a:cxn ang="0">
                    <a:pos x="5" y="81"/>
                  </a:cxn>
                  <a:cxn ang="0">
                    <a:pos x="14" y="84"/>
                  </a:cxn>
                  <a:cxn ang="0">
                    <a:pos x="20" y="82"/>
                  </a:cxn>
                  <a:cxn ang="0">
                    <a:pos x="29" y="90"/>
                  </a:cxn>
                  <a:cxn ang="0">
                    <a:pos x="27" y="96"/>
                  </a:cxn>
                  <a:cxn ang="0">
                    <a:pos x="27" y="101"/>
                  </a:cxn>
                  <a:cxn ang="0">
                    <a:pos x="31" y="105"/>
                  </a:cxn>
                  <a:cxn ang="0">
                    <a:pos x="38" y="107"/>
                  </a:cxn>
                  <a:cxn ang="0">
                    <a:pos x="43" y="107"/>
                  </a:cxn>
                  <a:cxn ang="0">
                    <a:pos x="47" y="103"/>
                  </a:cxn>
                  <a:cxn ang="0">
                    <a:pos x="49" y="98"/>
                  </a:cxn>
                  <a:cxn ang="0">
                    <a:pos x="62" y="97"/>
                  </a:cxn>
                  <a:cxn ang="0">
                    <a:pos x="64" y="103"/>
                  </a:cxn>
                  <a:cxn ang="0">
                    <a:pos x="73" y="106"/>
                  </a:cxn>
                  <a:cxn ang="0">
                    <a:pos x="80" y="103"/>
                  </a:cxn>
                  <a:cxn ang="0">
                    <a:pos x="84" y="94"/>
                  </a:cxn>
                  <a:cxn ang="0">
                    <a:pos x="81" y="88"/>
                  </a:cxn>
                  <a:cxn ang="0">
                    <a:pos x="90" y="79"/>
                  </a:cxn>
                  <a:cxn ang="0">
                    <a:pos x="95" y="81"/>
                  </a:cxn>
                  <a:cxn ang="0">
                    <a:pos x="101" y="81"/>
                  </a:cxn>
                  <a:cxn ang="0">
                    <a:pos x="104" y="77"/>
                  </a:cxn>
                  <a:cxn ang="0">
                    <a:pos x="107" y="70"/>
                  </a:cxn>
                  <a:cxn ang="0">
                    <a:pos x="103" y="61"/>
                  </a:cxn>
                  <a:cxn ang="0">
                    <a:pos x="65" y="79"/>
                  </a:cxn>
                  <a:cxn ang="0">
                    <a:pos x="54" y="81"/>
                  </a:cxn>
                  <a:cxn ang="0">
                    <a:pos x="29" y="66"/>
                  </a:cxn>
                  <a:cxn ang="0">
                    <a:pos x="42" y="30"/>
                  </a:cxn>
                  <a:cxn ang="0">
                    <a:pos x="54" y="27"/>
                  </a:cxn>
                  <a:cxn ang="0">
                    <a:pos x="78" y="43"/>
                  </a:cxn>
                  <a:cxn ang="0">
                    <a:pos x="65" y="79"/>
                  </a:cxn>
                  <a:cxn ang="0">
                    <a:pos x="65" y="79"/>
                  </a:cxn>
                  <a:cxn ang="0">
                    <a:pos x="65" y="79"/>
                  </a:cxn>
                </a:cxnLst>
                <a:rect l="0" t="0" r="r" b="b"/>
                <a:pathLst>
                  <a:path w="108" h="108">
                    <a:moveTo>
                      <a:pt x="103" y="61"/>
                    </a:moveTo>
                    <a:cubicBezTo>
                      <a:pt x="97" y="59"/>
                      <a:pt x="97" y="59"/>
                      <a:pt x="97" y="59"/>
                    </a:cubicBezTo>
                    <a:cubicBezTo>
                      <a:pt x="98" y="55"/>
                      <a:pt x="97" y="51"/>
                      <a:pt x="97" y="46"/>
                    </a:cubicBezTo>
                    <a:cubicBezTo>
                      <a:pt x="102" y="44"/>
                      <a:pt x="102" y="44"/>
                      <a:pt x="102" y="44"/>
                    </a:cubicBezTo>
                    <a:cubicBezTo>
                      <a:pt x="106" y="42"/>
                      <a:pt x="107" y="38"/>
                      <a:pt x="105" y="35"/>
                    </a:cubicBezTo>
                    <a:cubicBezTo>
                      <a:pt x="102" y="28"/>
                      <a:pt x="102" y="28"/>
                      <a:pt x="102" y="28"/>
                    </a:cubicBezTo>
                    <a:cubicBezTo>
                      <a:pt x="101" y="24"/>
                      <a:pt x="97" y="23"/>
                      <a:pt x="93" y="24"/>
                    </a:cubicBezTo>
                    <a:cubicBezTo>
                      <a:pt x="88" y="27"/>
                      <a:pt x="88" y="27"/>
                      <a:pt x="88" y="27"/>
                    </a:cubicBezTo>
                    <a:cubicBezTo>
                      <a:pt x="85" y="24"/>
                      <a:pt x="82" y="21"/>
                      <a:pt x="78" y="18"/>
                    </a:cubicBezTo>
                    <a:cubicBezTo>
                      <a:pt x="81" y="13"/>
                      <a:pt x="81" y="13"/>
                      <a:pt x="81" y="13"/>
                    </a:cubicBezTo>
                    <a:cubicBezTo>
                      <a:pt x="82" y="9"/>
                      <a:pt x="80" y="5"/>
                      <a:pt x="76" y="4"/>
                    </a:cubicBezTo>
                    <a:cubicBezTo>
                      <a:pt x="69" y="1"/>
                      <a:pt x="69" y="1"/>
                      <a:pt x="69" y="1"/>
                    </a:cubicBezTo>
                    <a:cubicBezTo>
                      <a:pt x="66" y="0"/>
                      <a:pt x="62" y="2"/>
                      <a:pt x="60" y="5"/>
                    </a:cubicBezTo>
                    <a:cubicBezTo>
                      <a:pt x="58" y="11"/>
                      <a:pt x="58" y="11"/>
                      <a:pt x="58" y="11"/>
                    </a:cubicBezTo>
                    <a:cubicBezTo>
                      <a:pt x="54" y="10"/>
                      <a:pt x="50" y="11"/>
                      <a:pt x="46" y="11"/>
                    </a:cubicBezTo>
                    <a:cubicBezTo>
                      <a:pt x="43" y="6"/>
                      <a:pt x="43" y="6"/>
                      <a:pt x="43" y="6"/>
                    </a:cubicBezTo>
                    <a:cubicBezTo>
                      <a:pt x="42" y="2"/>
                      <a:pt x="38" y="1"/>
                      <a:pt x="34" y="3"/>
                    </a:cubicBezTo>
                    <a:cubicBezTo>
                      <a:pt x="27" y="6"/>
                      <a:pt x="27" y="6"/>
                      <a:pt x="27" y="6"/>
                    </a:cubicBezTo>
                    <a:cubicBezTo>
                      <a:pt x="24" y="7"/>
                      <a:pt x="22" y="11"/>
                      <a:pt x="24" y="15"/>
                    </a:cubicBezTo>
                    <a:cubicBezTo>
                      <a:pt x="26" y="20"/>
                      <a:pt x="26" y="20"/>
                      <a:pt x="26" y="20"/>
                    </a:cubicBezTo>
                    <a:cubicBezTo>
                      <a:pt x="23" y="23"/>
                      <a:pt x="20" y="26"/>
                      <a:pt x="18" y="30"/>
                    </a:cubicBezTo>
                    <a:cubicBezTo>
                      <a:pt x="12" y="28"/>
                      <a:pt x="12" y="28"/>
                      <a:pt x="12" y="28"/>
                    </a:cubicBezTo>
                    <a:cubicBezTo>
                      <a:pt x="9" y="26"/>
                      <a:pt x="4" y="28"/>
                      <a:pt x="3" y="32"/>
                    </a:cubicBezTo>
                    <a:cubicBezTo>
                      <a:pt x="1" y="39"/>
                      <a:pt x="1" y="39"/>
                      <a:pt x="1" y="39"/>
                    </a:cubicBezTo>
                    <a:cubicBezTo>
                      <a:pt x="0" y="41"/>
                      <a:pt x="0" y="42"/>
                      <a:pt x="1" y="44"/>
                    </a:cubicBezTo>
                    <a:cubicBezTo>
                      <a:pt x="2" y="46"/>
                      <a:pt x="3" y="47"/>
                      <a:pt x="5" y="48"/>
                    </a:cubicBezTo>
                    <a:cubicBezTo>
                      <a:pt x="10" y="50"/>
                      <a:pt x="10" y="50"/>
                      <a:pt x="10" y="50"/>
                    </a:cubicBezTo>
                    <a:cubicBezTo>
                      <a:pt x="10" y="54"/>
                      <a:pt x="10" y="58"/>
                      <a:pt x="11" y="62"/>
                    </a:cubicBezTo>
                    <a:cubicBezTo>
                      <a:pt x="5" y="65"/>
                      <a:pt x="5" y="65"/>
                      <a:pt x="5" y="65"/>
                    </a:cubicBezTo>
                    <a:cubicBezTo>
                      <a:pt x="2" y="66"/>
                      <a:pt x="0" y="71"/>
                      <a:pt x="2" y="74"/>
                    </a:cubicBezTo>
                    <a:cubicBezTo>
                      <a:pt x="5" y="81"/>
                      <a:pt x="5" y="81"/>
                      <a:pt x="5" y="81"/>
                    </a:cubicBezTo>
                    <a:cubicBezTo>
                      <a:pt x="7" y="84"/>
                      <a:pt x="11" y="86"/>
                      <a:pt x="14" y="84"/>
                    </a:cubicBezTo>
                    <a:cubicBezTo>
                      <a:pt x="20" y="82"/>
                      <a:pt x="20" y="82"/>
                      <a:pt x="20" y="82"/>
                    </a:cubicBezTo>
                    <a:cubicBezTo>
                      <a:pt x="22" y="85"/>
                      <a:pt x="26" y="88"/>
                      <a:pt x="29" y="90"/>
                    </a:cubicBezTo>
                    <a:cubicBezTo>
                      <a:pt x="27" y="96"/>
                      <a:pt x="27" y="96"/>
                      <a:pt x="27" y="96"/>
                    </a:cubicBezTo>
                    <a:cubicBezTo>
                      <a:pt x="26" y="98"/>
                      <a:pt x="26" y="100"/>
                      <a:pt x="27" y="101"/>
                    </a:cubicBezTo>
                    <a:cubicBezTo>
                      <a:pt x="28" y="103"/>
                      <a:pt x="29" y="104"/>
                      <a:pt x="31" y="105"/>
                    </a:cubicBezTo>
                    <a:cubicBezTo>
                      <a:pt x="38" y="107"/>
                      <a:pt x="38" y="107"/>
                      <a:pt x="38" y="107"/>
                    </a:cubicBezTo>
                    <a:cubicBezTo>
                      <a:pt x="40" y="108"/>
                      <a:pt x="42" y="108"/>
                      <a:pt x="43" y="107"/>
                    </a:cubicBezTo>
                    <a:cubicBezTo>
                      <a:pt x="45" y="107"/>
                      <a:pt x="46" y="105"/>
                      <a:pt x="47" y="103"/>
                    </a:cubicBezTo>
                    <a:cubicBezTo>
                      <a:pt x="49" y="98"/>
                      <a:pt x="49" y="98"/>
                      <a:pt x="49" y="98"/>
                    </a:cubicBezTo>
                    <a:cubicBezTo>
                      <a:pt x="53" y="98"/>
                      <a:pt x="57" y="98"/>
                      <a:pt x="62" y="97"/>
                    </a:cubicBezTo>
                    <a:cubicBezTo>
                      <a:pt x="64" y="103"/>
                      <a:pt x="64" y="103"/>
                      <a:pt x="64" y="103"/>
                    </a:cubicBezTo>
                    <a:cubicBezTo>
                      <a:pt x="66" y="106"/>
                      <a:pt x="70" y="108"/>
                      <a:pt x="73" y="106"/>
                    </a:cubicBezTo>
                    <a:cubicBezTo>
                      <a:pt x="80" y="103"/>
                      <a:pt x="80" y="103"/>
                      <a:pt x="80" y="103"/>
                    </a:cubicBezTo>
                    <a:cubicBezTo>
                      <a:pt x="84" y="101"/>
                      <a:pt x="85" y="97"/>
                      <a:pt x="84" y="94"/>
                    </a:cubicBezTo>
                    <a:cubicBezTo>
                      <a:pt x="81" y="88"/>
                      <a:pt x="81" y="88"/>
                      <a:pt x="81" y="88"/>
                    </a:cubicBezTo>
                    <a:cubicBezTo>
                      <a:pt x="84" y="86"/>
                      <a:pt x="87" y="82"/>
                      <a:pt x="90" y="79"/>
                    </a:cubicBezTo>
                    <a:cubicBezTo>
                      <a:pt x="95" y="81"/>
                      <a:pt x="95" y="81"/>
                      <a:pt x="95" y="81"/>
                    </a:cubicBezTo>
                    <a:cubicBezTo>
                      <a:pt x="97" y="82"/>
                      <a:pt x="99" y="82"/>
                      <a:pt x="101" y="81"/>
                    </a:cubicBezTo>
                    <a:cubicBezTo>
                      <a:pt x="102" y="80"/>
                      <a:pt x="104" y="79"/>
                      <a:pt x="104" y="77"/>
                    </a:cubicBezTo>
                    <a:cubicBezTo>
                      <a:pt x="107" y="70"/>
                      <a:pt x="107" y="70"/>
                      <a:pt x="107" y="70"/>
                    </a:cubicBezTo>
                    <a:cubicBezTo>
                      <a:pt x="108" y="66"/>
                      <a:pt x="106" y="62"/>
                      <a:pt x="103" y="61"/>
                    </a:cubicBezTo>
                    <a:close/>
                    <a:moveTo>
                      <a:pt x="65" y="79"/>
                    </a:moveTo>
                    <a:cubicBezTo>
                      <a:pt x="61" y="81"/>
                      <a:pt x="58" y="81"/>
                      <a:pt x="54" y="81"/>
                    </a:cubicBezTo>
                    <a:cubicBezTo>
                      <a:pt x="43" y="81"/>
                      <a:pt x="33" y="75"/>
                      <a:pt x="29" y="66"/>
                    </a:cubicBezTo>
                    <a:cubicBezTo>
                      <a:pt x="23" y="52"/>
                      <a:pt x="29" y="36"/>
                      <a:pt x="42" y="30"/>
                    </a:cubicBezTo>
                    <a:cubicBezTo>
                      <a:pt x="46" y="28"/>
                      <a:pt x="50" y="27"/>
                      <a:pt x="54" y="27"/>
                    </a:cubicBezTo>
                    <a:cubicBezTo>
                      <a:pt x="64" y="27"/>
                      <a:pt x="74" y="33"/>
                      <a:pt x="78" y="43"/>
                    </a:cubicBezTo>
                    <a:cubicBezTo>
                      <a:pt x="85" y="57"/>
                      <a:pt x="79" y="73"/>
                      <a:pt x="65" y="79"/>
                    </a:cubicBezTo>
                    <a:close/>
                    <a:moveTo>
                      <a:pt x="65" y="79"/>
                    </a:moveTo>
                    <a:cubicBezTo>
                      <a:pt x="65" y="79"/>
                      <a:pt x="65" y="79"/>
                      <a:pt x="65" y="79"/>
                    </a:cubicBezTo>
                  </a:path>
                </a:pathLst>
              </a:custGeom>
              <a:grpFill/>
              <a:ln w="9525">
                <a:noFill/>
                <a:round/>
              </a:ln>
            </p:spPr>
            <p:txBody>
              <a:bodyPr/>
              <a:lstStyle/>
              <a:p>
                <a:pPr defTabSz="913765">
                  <a:defRPr/>
                </a:pPr>
                <a:endParaRPr lang="en-US" sz="2400"/>
              </a:p>
            </p:txBody>
          </p:sp>
        </p:grpSp>
      </p:grpSp>
      <p:sp>
        <p:nvSpPr>
          <p:cNvPr id="59" name="TextBox 8"/>
          <p:cNvSpPr txBox="1"/>
          <p:nvPr/>
        </p:nvSpPr>
        <p:spPr>
          <a:xfrm>
            <a:off x="4442510" y="230969"/>
            <a:ext cx="3277238" cy="525208"/>
          </a:xfrm>
          <a:prstGeom prst="rect">
            <a:avLst/>
          </a:prstGeom>
          <a:noFill/>
        </p:spPr>
        <p:txBody>
          <a:bodyPr wrap="square" lIns="0" tIns="0" rIns="0" bIns="0" rtlCol="0" anchor="ctr">
            <a:spAutoFit/>
          </a:bodyPr>
          <a:lstStyle/>
          <a:p>
            <a:pPr algn="ctr"/>
            <a:r>
              <a:rPr lang="zh-CN" altLang="en-US" sz="3415">
                <a:solidFill>
                  <a:schemeClr val="bg1"/>
                </a:solidFill>
                <a:latin typeface="Arial" panose="020b0604020202020204" pitchFamily="34" charset="0"/>
                <a:ea typeface="微软雅黑" panose="020b0503020204020204" charset="-122"/>
                <a:sym typeface="Arial" panose="020b0604020202020204" pitchFamily="34" charset="0"/>
              </a:rPr>
              <a:t>点击输入标题</a:t>
            </a:r>
            <a:endParaRPr lang="zh-CN" altLang="en-US" sz="3415">
              <a:solidFill>
                <a:schemeClr val="bg1"/>
              </a:solidFill>
              <a:latin typeface="Arial" panose="020b0604020202020204" pitchFamily="34" charset="0"/>
              <a:ea typeface="微软雅黑" panose="020b0503020204020204" charset="-122"/>
              <a:sym typeface="Arial" panose="020b0604020202020204" pitchFamily="34" charset="0"/>
            </a:endParaRPr>
          </a:p>
        </p:txBody>
      </p:sp>
      <p:sp>
        <p:nvSpPr>
          <p:cNvPr id="60" name="TextBox 8"/>
          <p:cNvSpPr txBox="1"/>
          <p:nvPr/>
        </p:nvSpPr>
        <p:spPr>
          <a:xfrm>
            <a:off x="4985093" y="819782"/>
            <a:ext cx="2191337" cy="160493"/>
          </a:xfrm>
          <a:prstGeom prst="rect">
            <a:avLst/>
          </a:prstGeom>
          <a:noFill/>
        </p:spPr>
        <p:txBody>
          <a:bodyPr wrap="square" lIns="0" tIns="0" rIns="0" bIns="0" rtlCol="0" anchor="ctr">
            <a:spAutoFit/>
          </a:bodyPr>
          <a:lstStyle/>
          <a:p>
            <a:pPr algn="ctr"/>
            <a:r>
              <a:rPr lang="en-US" altLang="zh-CN" sz="1045">
                <a:solidFill>
                  <a:schemeClr val="bg1"/>
                </a:solidFill>
                <a:latin typeface="Arial" panose="020b0604020202020204" pitchFamily="34" charset="0"/>
                <a:ea typeface="微软雅黑" panose="020b0503020204020204" charset="-122"/>
                <a:sym typeface="Arial" panose="020b0604020202020204" pitchFamily="34" charset="0"/>
              </a:rPr>
              <a:t>CLICK TO ADD CAPTION TEXT</a:t>
            </a:r>
            <a:endParaRPr lang="en-US" altLang="zh-CN" sz="1045">
              <a:solidFill>
                <a:schemeClr val="bg1"/>
              </a:solidFill>
              <a:latin typeface="Arial" panose="020b0604020202020204" pitchFamily="34" charset="0"/>
              <a:ea typeface="微软雅黑" panose="020b0503020204020204" charset="-122"/>
              <a:sym typeface="Arial" panose="020b0604020202020204" pitchFamily="34" charset="0"/>
            </a:endParaRPr>
          </a:p>
        </p:txBody>
      </p:sp>
      <p:pic>
        <p:nvPicPr>
          <p:cNvPr id="13" name="图片 12" descr="F:\图片\500019303.jpg500019303"/>
          <p:cNvPicPr>
            <a:picLocks noChangeAspect="1"/>
          </p:cNvPicPr>
          <p:nvPr/>
        </p:nvPicPr>
        <p:blipFill>
          <a:blip r:embed="rId3"/>
          <a:stretch>
            <a:fillRect/>
          </a:stretch>
        </p:blipFill>
        <p:spPr>
          <a:xfrm>
            <a:off x="5610543" y="2200910"/>
            <a:ext cx="5562600" cy="3698240"/>
          </a:xfrm>
          <a:prstGeom prst="rect">
            <a:avLst/>
          </a:prstGeom>
        </p:spPr>
      </p:pic>
    </p:spTree>
  </p:cSld>
  <p:clrMapOvr>
    <a:masterClrMapping/>
  </p:clrMapOvr>
  <mc:AlternateContent>
    <mc:Choice xmlns:p14="http://schemas.microsoft.com/office/powerpoint/2010/main" Requires="p14">
      <p:transition spd="slow" advTm="0" p14:dur="1250">
        <p:pull/>
      </p:transition>
    </mc:Choice>
    <mc:Fallback>
      <p:transition spd="slow" advTm="0">
        <p:pull/>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250"/>
                                        <p:tgtEl>
                                          <p:spTgt spid="28"/>
                                        </p:tgtEl>
                                      </p:cBhvr>
                                    </p:animEffect>
                                  </p:childTnLst>
                                </p:cTn>
                              </p:par>
                            </p:childTnLst>
                          </p:cTn>
                        </p:par>
                        <p:par>
                          <p:cTn id="8" fill="hold" nodeType="afterGroup">
                            <p:stCondLst>
                              <p:cond delay="25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250"/>
                                        <p:tgtEl>
                                          <p:spTgt spid="5"/>
                                        </p:tgtEl>
                                      </p:cBhvr>
                                    </p:animEffect>
                                  </p:childTnLst>
                                </p:cTn>
                              </p:par>
                            </p:childTnLst>
                          </p:cTn>
                        </p:par>
                        <p:par>
                          <p:cTn id="12" fill="hold" nodeType="afterGroup">
                            <p:stCondLst>
                              <p:cond delay="500"/>
                            </p:stCondLst>
                            <p:childTnLst>
                              <p:par>
                                <p:cTn id="13" presetID="17" presetClass="entr" presetSubtype="1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250" fill="hold"/>
                                        <p:tgtEl>
                                          <p:spTgt spid="10"/>
                                        </p:tgtEl>
                                        <p:attrNameLst>
                                          <p:attrName>ppt_w</p:attrName>
                                        </p:attrNameLst>
                                      </p:cBhvr>
                                      <p:tavLst>
                                        <p:tav tm="0">
                                          <p:val>
                                            <p:fltVal val="0"/>
                                          </p:val>
                                        </p:tav>
                                        <p:tav tm="100000">
                                          <p:val>
                                            <p:strVal val="#ppt_w"/>
                                          </p:val>
                                        </p:tav>
                                      </p:tavLst>
                                    </p:anim>
                                    <p:anim calcmode="lin" valueType="num">
                                      <p:cBhvr>
                                        <p:cTn id="16" dur="250" fill="hold"/>
                                        <p:tgtEl>
                                          <p:spTgt spid="10"/>
                                        </p:tgtEl>
                                        <p:attrNameLst>
                                          <p:attrName>ppt_h</p:attrName>
                                        </p:attrNameLst>
                                      </p:cBhvr>
                                      <p:tavLst>
                                        <p:tav tm="0">
                                          <p:val>
                                            <p:strVal val="#ppt_h"/>
                                          </p:val>
                                        </p:tav>
                                        <p:tav tm="100000">
                                          <p:val>
                                            <p:strVal val="#ppt_h"/>
                                          </p:val>
                                        </p:tav>
                                      </p:tavLst>
                                    </p:anim>
                                  </p:childTnLst>
                                </p:cTn>
                              </p:par>
                            </p:childTnLst>
                          </p:cTn>
                        </p:par>
                        <p:par>
                          <p:cTn id="17" fill="hold" nodeType="afterGroup">
                            <p:stCondLst>
                              <p:cond delay="750"/>
                            </p:stCondLst>
                            <p:childTnLst>
                              <p:par>
                                <p:cTn id="18" presetID="22" presetClass="entr" presetSubtype="8"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250"/>
                                        <p:tgtEl>
                                          <p:spTgt spid="4"/>
                                        </p:tgtEl>
                                      </p:cBhvr>
                                    </p:animEffect>
                                  </p:childTnLst>
                                </p:cTn>
                              </p:par>
                            </p:childTnLst>
                          </p:cTn>
                        </p:par>
                        <p:par>
                          <p:cTn id="21" fill="hold" nodeType="afterGroup">
                            <p:stCondLst>
                              <p:cond delay="1000"/>
                            </p:stCondLst>
                            <p:childTnLst>
                              <p:par>
                                <p:cTn id="22" presetID="17" presetClass="entr" presetSubtype="1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250" fill="hold"/>
                                        <p:tgtEl>
                                          <p:spTgt spid="8"/>
                                        </p:tgtEl>
                                        <p:attrNameLst>
                                          <p:attrName>ppt_w</p:attrName>
                                        </p:attrNameLst>
                                      </p:cBhvr>
                                      <p:tavLst>
                                        <p:tav tm="0">
                                          <p:val>
                                            <p:fltVal val="0"/>
                                          </p:val>
                                        </p:tav>
                                        <p:tav tm="100000">
                                          <p:val>
                                            <p:strVal val="#ppt_w"/>
                                          </p:val>
                                        </p:tav>
                                      </p:tavLst>
                                    </p:anim>
                                    <p:anim calcmode="lin" valueType="num">
                                      <p:cBhvr>
                                        <p:cTn id="25" dur="250" fill="hold"/>
                                        <p:tgtEl>
                                          <p:spTgt spid="8"/>
                                        </p:tgtEl>
                                        <p:attrNameLst>
                                          <p:attrName>ppt_h</p:attrName>
                                        </p:attrNameLst>
                                      </p:cBhvr>
                                      <p:tavLst>
                                        <p:tav tm="0">
                                          <p:val>
                                            <p:strVal val="#ppt_h"/>
                                          </p:val>
                                        </p:tav>
                                        <p:tav tm="100000">
                                          <p:val>
                                            <p:strVal val="#ppt_h"/>
                                          </p:val>
                                        </p:tav>
                                      </p:tavLst>
                                    </p:anim>
                                  </p:childTnLst>
                                </p:cTn>
                              </p:par>
                            </p:childTnLst>
                          </p:cTn>
                        </p:par>
                        <p:par>
                          <p:cTn id="26" fill="hold" nodeType="afterGroup">
                            <p:stCondLst>
                              <p:cond delay="1250"/>
                            </p:stCondLst>
                            <p:childTnLst>
                              <p:par>
                                <p:cTn id="27" presetID="22" presetClass="entr" presetSubtype="8" fill="hold"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wipe(left)">
                                      <p:cBhvr>
                                        <p:cTn id="29" dur="250"/>
                                        <p:tgtEl>
                                          <p:spTgt spid="2"/>
                                        </p:tgtEl>
                                      </p:cBhvr>
                                    </p:animEffect>
                                  </p:childTnLst>
                                </p:cTn>
                              </p:par>
                            </p:childTnLst>
                          </p:cTn>
                        </p:par>
                        <p:par>
                          <p:cTn id="30" fill="hold" nodeType="afterGroup">
                            <p:stCondLst>
                              <p:cond delay="1500"/>
                            </p:stCondLst>
                            <p:childTnLst>
                              <p:par>
                                <p:cTn id="31" presetID="17" presetClass="entr" presetSubtype="10" fill="hold"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250" fill="hold"/>
                                        <p:tgtEl>
                                          <p:spTgt spid="6"/>
                                        </p:tgtEl>
                                        <p:attrNameLst>
                                          <p:attrName>ppt_w</p:attrName>
                                        </p:attrNameLst>
                                      </p:cBhvr>
                                      <p:tavLst>
                                        <p:tav tm="0">
                                          <p:val>
                                            <p:fltVal val="0"/>
                                          </p:val>
                                        </p:tav>
                                        <p:tav tm="100000">
                                          <p:val>
                                            <p:strVal val="#ppt_w"/>
                                          </p:val>
                                        </p:tav>
                                      </p:tavLst>
                                    </p:anim>
                                    <p:anim calcmode="lin" valueType="num">
                                      <p:cBhvr>
                                        <p:cTn id="34" dur="250" fill="hold"/>
                                        <p:tgtEl>
                                          <p:spTgt spid="6"/>
                                        </p:tgtEl>
                                        <p:attrNameLst>
                                          <p:attrName>ppt_h</p:attrName>
                                        </p:attrNameLst>
                                      </p:cBhvr>
                                      <p:tavLst>
                                        <p:tav tm="0">
                                          <p:val>
                                            <p:strVal val="#ppt_h"/>
                                          </p:val>
                                        </p:tav>
                                        <p:tav tm="100000">
                                          <p:val>
                                            <p:strVal val="#ppt_h"/>
                                          </p:val>
                                        </p:tav>
                                      </p:tavLst>
                                    </p:anim>
                                  </p:childTnLst>
                                </p:cTn>
                              </p:par>
                            </p:childTnLst>
                          </p:cTn>
                        </p:par>
                        <p:par>
                          <p:cTn id="35" fill="hold" nodeType="afterGroup">
                            <p:stCondLst>
                              <p:cond delay="1750"/>
                            </p:stCondLst>
                            <p:childTnLst>
                              <p:par>
                                <p:cTn id="36" presetID="22" presetClass="entr" presetSubtype="8" fill="hold" nodeType="after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wipe(left)">
                                      <p:cBhvr>
                                        <p:cTn id="38" dur="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8" grpId="0"/>
    </p:bldLst>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rgbClr val="B39C4E"/>
        </a:solidFill>
        <a:effectLst/>
      </p:bgPr>
    </p:bg>
    <p:spTree>
      <p:nvGrpSpPr>
        <p:cNvPr id="1" name=""/>
        <p:cNvGrpSpPr/>
        <p:nvPr/>
      </p:nvGrpSpPr>
      <p:grpSpPr>
        <a:xfrm>
          <a:off x="0" y="0"/>
          <a:ext cx="0" cy="0"/>
        </a:xfrm>
      </p:grpSpPr>
      <p:grpSp>
        <p:nvGrpSpPr>
          <p:cNvPr id="4" name="Group 3"/>
          <p:cNvGrpSpPr/>
          <p:nvPr/>
        </p:nvGrpSpPr>
        <p:grpSpPr>
          <a:xfrm>
            <a:off x="1068869" y="1736298"/>
            <a:ext cx="2743052" cy="4539667"/>
            <a:chOff x="882315" y="1957137"/>
            <a:chExt cx="2743202" cy="4539916"/>
          </a:xfrm>
        </p:grpSpPr>
        <p:sp>
          <p:nvSpPr>
            <p:cNvPr id="5" name="Rectangle 4"/>
            <p:cNvSpPr/>
            <p:nvPr/>
          </p:nvSpPr>
          <p:spPr>
            <a:xfrm>
              <a:off x="882315" y="1957137"/>
              <a:ext cx="2743201" cy="2695074"/>
            </a:xfrm>
            <a:prstGeom prst="rect">
              <a:avLst/>
            </a:prstGeom>
            <a:blipFill dpi="0" rotWithShape="1">
              <a:blip r:embed="rId3">
                <a:extLst>
                  <a:ext uri="{28A0092B-C50C-407E-A947-70E740481C1C}">
                    <a14:useLocalDpi xmlns:a14="http://schemas.microsoft.com/office/drawing/2010/main" val="0"/>
                  </a:ext>
                </a:extLst>
              </a:blip>
              <a:stretch>
                <a:fillRect l="-23717" r="-2371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id-ID" sz="760">
                <a:latin typeface="Arial" panose="020b0604020202020204" pitchFamily="34" charset="0"/>
                <a:ea typeface="微软雅黑" panose="020b0503020204020204" charset="-122"/>
                <a:sym typeface="Arial" panose="020b0604020202020204" pitchFamily="34" charset="0"/>
              </a:endParaRPr>
            </a:p>
          </p:txBody>
        </p:sp>
        <p:grpSp>
          <p:nvGrpSpPr>
            <p:cNvPr id="6" name="Group 5"/>
            <p:cNvGrpSpPr/>
            <p:nvPr/>
          </p:nvGrpSpPr>
          <p:grpSpPr>
            <a:xfrm>
              <a:off x="882315" y="4702077"/>
              <a:ext cx="2743202" cy="450552"/>
              <a:chOff x="882315" y="4702077"/>
              <a:chExt cx="2743202" cy="450552"/>
            </a:xfrm>
          </p:grpSpPr>
          <p:sp>
            <p:nvSpPr>
              <p:cNvPr id="10" name="Rectangle 9"/>
              <p:cNvSpPr/>
              <p:nvPr/>
            </p:nvSpPr>
            <p:spPr>
              <a:xfrm>
                <a:off x="882315" y="4703450"/>
                <a:ext cx="2743202" cy="449179"/>
              </a:xfrm>
              <a:prstGeom prst="rect">
                <a:avLst/>
              </a:prstGeom>
              <a:solidFill>
                <a:srgbClr val="6ADBD9">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id-ID" sz="760">
                  <a:latin typeface="Arial" panose="020b0604020202020204" pitchFamily="34" charset="0"/>
                  <a:ea typeface="微软雅黑" panose="020b0503020204020204" charset="-122"/>
                  <a:sym typeface="Arial" panose="020b0604020202020204" pitchFamily="34" charset="0"/>
                </a:endParaRPr>
              </a:p>
            </p:txBody>
          </p:sp>
          <p:sp>
            <p:nvSpPr>
              <p:cNvPr id="11" name="TextBox 10"/>
              <p:cNvSpPr txBox="1"/>
              <p:nvPr/>
            </p:nvSpPr>
            <p:spPr>
              <a:xfrm>
                <a:off x="959450" y="4702077"/>
                <a:ext cx="2629150" cy="437644"/>
              </a:xfrm>
              <a:prstGeom prst="rect">
                <a:avLst/>
              </a:prstGeom>
              <a:noFill/>
            </p:spPr>
            <p:txBody>
              <a:bodyPr vert="horz" wrap="square" lIns="0" tIns="0" rIns="0" bIns="0" rtlCol="0" anchor="t" anchorCtr="0">
                <a:spAutoFit/>
              </a:bodyPr>
              <a:lstStyle/>
              <a:p>
                <a:pPr algn="ctr">
                  <a:lnSpc>
                    <a:spcPct val="150000"/>
                  </a:lnSpc>
                </a:pPr>
                <a:r>
                  <a:rPr lang="zh-CN" altLang="en-US" sz="1895">
                    <a:solidFill>
                      <a:schemeClr val="bg1"/>
                    </a:solidFill>
                    <a:latin typeface="Arial" panose="020b0604020202020204" pitchFamily="34" charset="0"/>
                    <a:ea typeface="微软雅黑" panose="020b0503020204020204" charset="-122"/>
                    <a:sym typeface="Arial" panose="020b0604020202020204" pitchFamily="34" charset="0"/>
                  </a:rPr>
                  <a:t>直接复制你的内容到此</a:t>
                </a:r>
                <a:endParaRPr lang="id-ID" sz="1895">
                  <a:solidFill>
                    <a:schemeClr val="bg1"/>
                  </a:solidFill>
                  <a:latin typeface="Arial" panose="020b0604020202020204" pitchFamily="34" charset="0"/>
                  <a:ea typeface="微软雅黑" panose="020b0503020204020204" charset="-122"/>
                  <a:sym typeface="Arial" panose="020b0604020202020204" pitchFamily="34" charset="0"/>
                </a:endParaRPr>
              </a:p>
            </p:txBody>
          </p:sp>
        </p:grpSp>
        <p:grpSp>
          <p:nvGrpSpPr>
            <p:cNvPr id="7" name="Group 6"/>
            <p:cNvGrpSpPr/>
            <p:nvPr/>
          </p:nvGrpSpPr>
          <p:grpSpPr>
            <a:xfrm>
              <a:off x="882315" y="5203868"/>
              <a:ext cx="2743202" cy="1293185"/>
              <a:chOff x="882315" y="5203868"/>
              <a:chExt cx="2743202" cy="1293185"/>
            </a:xfrm>
          </p:grpSpPr>
          <p:sp>
            <p:nvSpPr>
              <p:cNvPr id="8" name="Rectangle 7"/>
              <p:cNvSpPr/>
              <p:nvPr/>
            </p:nvSpPr>
            <p:spPr>
              <a:xfrm>
                <a:off x="882315" y="5203868"/>
                <a:ext cx="2743202" cy="1293185"/>
              </a:xfrm>
              <a:prstGeom prst="rect">
                <a:avLst/>
              </a:prstGeom>
              <a:solidFill>
                <a:srgbClr val="6ADB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id-ID" sz="760">
                  <a:latin typeface="Arial" panose="020b0604020202020204" pitchFamily="34" charset="0"/>
                  <a:ea typeface="微软雅黑" panose="020b0503020204020204" charset="-122"/>
                  <a:sym typeface="Arial" panose="020b0604020202020204" pitchFamily="34" charset="0"/>
                </a:endParaRPr>
              </a:p>
            </p:txBody>
          </p:sp>
          <p:sp>
            <p:nvSpPr>
              <p:cNvPr id="9" name="Title 13"/>
              <p:cNvSpPr txBox="1"/>
              <p:nvPr/>
            </p:nvSpPr>
            <p:spPr>
              <a:xfrm>
                <a:off x="1024775" y="5345676"/>
                <a:ext cx="2498501" cy="876250"/>
              </a:xfrm>
              <a:prstGeom prst="rect">
                <a:avLst/>
              </a:prstGeom>
            </p:spPr>
            <p:txBody>
              <a:bodyPr vert="horz" lIns="0" tIns="0" rIns="0" bIns="0" rtlCol="0" anchor="t" anchorCtr="0">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anose="020b0403030403020204" pitchFamily="34" charset="0"/>
                    <a:ea typeface="+mj-ea"/>
                    <a:cs typeface="+mj-cs"/>
                  </a:defRPr>
                </a:lvl1pPr>
              </a:lstStyle>
              <a:p>
                <a:pPr algn="just">
                  <a:lnSpc>
                    <a:spcPct val="150000"/>
                  </a:lnSpc>
                </a:pPr>
                <a:r>
                  <a:rPr lang="zh-CN" altLang="en-US" sz="760">
                    <a:solidFill>
                      <a:schemeClr val="bg1"/>
                    </a:solidFill>
                    <a:latin typeface="Arial" panose="020b0604020202020204" pitchFamily="34" charset="0"/>
                    <a:ea typeface="微软雅黑" panose="020b0503020204020204" charset="-122"/>
                    <a:sym typeface="Arial" panose="020b0604020202020204" pitchFamily="34" charset="0"/>
                  </a:rPr>
                  <a:t>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a:t>
                </a:r>
                <a:endParaRPr lang="en-US" sz="760">
                  <a:solidFill>
                    <a:schemeClr val="bg1"/>
                  </a:solidFill>
                  <a:latin typeface="Arial" panose="020b0604020202020204" pitchFamily="34" charset="0"/>
                  <a:ea typeface="微软雅黑" panose="020b0503020204020204" charset="-122"/>
                  <a:sym typeface="Arial" panose="020b0604020202020204" pitchFamily="34" charset="0"/>
                </a:endParaRPr>
              </a:p>
            </p:txBody>
          </p:sp>
        </p:grpSp>
      </p:grpSp>
      <p:grpSp>
        <p:nvGrpSpPr>
          <p:cNvPr id="12" name="Group 11"/>
          <p:cNvGrpSpPr/>
          <p:nvPr/>
        </p:nvGrpSpPr>
        <p:grpSpPr>
          <a:xfrm>
            <a:off x="8557982" y="1787533"/>
            <a:ext cx="2743052" cy="4539667"/>
            <a:chOff x="8382000" y="1957137"/>
            <a:chExt cx="2743202" cy="4539916"/>
          </a:xfrm>
        </p:grpSpPr>
        <p:sp>
          <p:nvSpPr>
            <p:cNvPr id="13" name="Rectangle 12"/>
            <p:cNvSpPr/>
            <p:nvPr/>
          </p:nvSpPr>
          <p:spPr>
            <a:xfrm>
              <a:off x="8382000" y="1957137"/>
              <a:ext cx="2743201" cy="2695074"/>
            </a:xfrm>
            <a:prstGeom prst="rect">
              <a:avLst/>
            </a:prstGeom>
            <a:blipFill dpi="0" rotWithShape="1">
              <a:blip r:embed="rId4">
                <a:extLst>
                  <a:ext uri="{28A0092B-C50C-407E-A947-70E740481C1C}">
                    <a14:useLocalDpi xmlns:a14="http://schemas.microsoft.com/office/drawing/2010/main" val="0"/>
                  </a:ext>
                </a:extLst>
              </a:blip>
              <a:stretch>
                <a:fillRect l="-46000" t="-1000" b="-1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id-ID" sz="1705">
                <a:latin typeface="Arial" panose="020b0604020202020204" pitchFamily="34" charset="0"/>
                <a:ea typeface="微软雅黑" panose="020b0503020204020204" charset="-122"/>
                <a:sym typeface="Arial" panose="020b0604020202020204" pitchFamily="34" charset="0"/>
              </a:endParaRPr>
            </a:p>
          </p:txBody>
        </p:sp>
        <p:grpSp>
          <p:nvGrpSpPr>
            <p:cNvPr id="14" name="Group 13"/>
            <p:cNvGrpSpPr/>
            <p:nvPr/>
          </p:nvGrpSpPr>
          <p:grpSpPr>
            <a:xfrm>
              <a:off x="8382000" y="4703450"/>
              <a:ext cx="2743202" cy="449179"/>
              <a:chOff x="882315" y="4703450"/>
              <a:chExt cx="2743202" cy="449179"/>
            </a:xfrm>
          </p:grpSpPr>
          <p:sp>
            <p:nvSpPr>
              <p:cNvPr id="18" name="Rectangle 17"/>
              <p:cNvSpPr/>
              <p:nvPr/>
            </p:nvSpPr>
            <p:spPr>
              <a:xfrm>
                <a:off x="882315" y="4703450"/>
                <a:ext cx="2743202" cy="449179"/>
              </a:xfrm>
              <a:prstGeom prst="rect">
                <a:avLst/>
              </a:prstGeom>
              <a:solidFill>
                <a:srgbClr val="6ADBD9">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id-ID" sz="1705">
                  <a:latin typeface="Arial" panose="020b0604020202020204" pitchFamily="34" charset="0"/>
                  <a:ea typeface="微软雅黑" panose="020b0503020204020204" charset="-122"/>
                  <a:sym typeface="Arial" panose="020b0604020202020204" pitchFamily="34" charset="0"/>
                </a:endParaRPr>
              </a:p>
            </p:txBody>
          </p:sp>
          <p:sp>
            <p:nvSpPr>
              <p:cNvPr id="19" name="TextBox 18"/>
              <p:cNvSpPr txBox="1"/>
              <p:nvPr/>
            </p:nvSpPr>
            <p:spPr>
              <a:xfrm>
                <a:off x="960994" y="4751577"/>
                <a:ext cx="2554089" cy="291763"/>
              </a:xfrm>
              <a:prstGeom prst="rect">
                <a:avLst/>
              </a:prstGeom>
              <a:noFill/>
            </p:spPr>
            <p:txBody>
              <a:bodyPr vert="horz" wrap="square" lIns="0" tIns="0" rIns="0" bIns="0" rtlCol="0">
                <a:spAutoFit/>
              </a:bodyPr>
              <a:lstStyle/>
              <a:p>
                <a:pPr algn="ctr"/>
                <a:r>
                  <a:rPr lang="zh-CN" altLang="en-US" sz="1895">
                    <a:solidFill>
                      <a:schemeClr val="bg1"/>
                    </a:solidFill>
                    <a:latin typeface="Arial" panose="020b0604020202020204" pitchFamily="34" charset="0"/>
                    <a:ea typeface="微软雅黑" panose="020b0503020204020204" charset="-122"/>
                    <a:sym typeface="Arial" panose="020b0604020202020204" pitchFamily="34" charset="0"/>
                  </a:rPr>
                  <a:t>直接复制你的内容到此</a:t>
                </a:r>
                <a:endParaRPr lang="id-ID" sz="1895">
                  <a:solidFill>
                    <a:schemeClr val="bg1"/>
                  </a:solidFill>
                  <a:latin typeface="Arial" panose="020b0604020202020204" pitchFamily="34" charset="0"/>
                  <a:ea typeface="微软雅黑" panose="020b0503020204020204" charset="-122"/>
                  <a:sym typeface="Arial" panose="020b0604020202020204" pitchFamily="34" charset="0"/>
                </a:endParaRPr>
              </a:p>
            </p:txBody>
          </p:sp>
        </p:grpSp>
        <p:grpSp>
          <p:nvGrpSpPr>
            <p:cNvPr id="15" name="Group 14"/>
            <p:cNvGrpSpPr/>
            <p:nvPr/>
          </p:nvGrpSpPr>
          <p:grpSpPr>
            <a:xfrm>
              <a:off x="8382000" y="5203868"/>
              <a:ext cx="2743202" cy="1293185"/>
              <a:chOff x="882315" y="5203868"/>
              <a:chExt cx="2743202" cy="1293185"/>
            </a:xfrm>
          </p:grpSpPr>
          <p:sp>
            <p:nvSpPr>
              <p:cNvPr id="16" name="Rectangle 15"/>
              <p:cNvSpPr/>
              <p:nvPr/>
            </p:nvSpPr>
            <p:spPr>
              <a:xfrm>
                <a:off x="882315" y="5203868"/>
                <a:ext cx="2743202" cy="1293185"/>
              </a:xfrm>
              <a:prstGeom prst="rect">
                <a:avLst/>
              </a:prstGeom>
              <a:solidFill>
                <a:srgbClr val="6ADB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id-ID" sz="1705">
                  <a:latin typeface="Arial" panose="020b0604020202020204" pitchFamily="34" charset="0"/>
                  <a:ea typeface="微软雅黑" panose="020b0503020204020204" charset="-122"/>
                  <a:sym typeface="Arial" panose="020b0604020202020204" pitchFamily="34" charset="0"/>
                </a:endParaRPr>
              </a:p>
            </p:txBody>
          </p:sp>
          <p:sp>
            <p:nvSpPr>
              <p:cNvPr id="17" name="Title 13"/>
              <p:cNvSpPr txBox="1"/>
              <p:nvPr/>
            </p:nvSpPr>
            <p:spPr>
              <a:xfrm>
                <a:off x="981956" y="5294063"/>
                <a:ext cx="2511380" cy="876250"/>
              </a:xfrm>
              <a:prstGeom prst="rect">
                <a:avLst/>
              </a:prstGeom>
            </p:spPr>
            <p:txBody>
              <a:bodyPr vert="horz" lIns="0" tIns="0" rIns="0" bIns="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anose="020b0403030403020204" pitchFamily="34" charset="0"/>
                    <a:ea typeface="+mj-ea"/>
                    <a:cs typeface="+mj-cs"/>
                  </a:defRPr>
                </a:lvl1pPr>
              </a:lstStyle>
              <a:p>
                <a:pPr algn="just">
                  <a:lnSpc>
                    <a:spcPct val="150000"/>
                  </a:lnSpc>
                </a:pPr>
                <a:r>
                  <a:rPr lang="zh-CN" altLang="en-US" sz="760">
                    <a:solidFill>
                      <a:schemeClr val="bg1"/>
                    </a:solidFill>
                    <a:latin typeface="Arial" panose="020b0604020202020204" pitchFamily="34" charset="0"/>
                    <a:ea typeface="微软雅黑" panose="020b0503020204020204" charset="-122"/>
                    <a:sym typeface="Arial" panose="020b0604020202020204" pitchFamily="34" charset="0"/>
                  </a:rPr>
                  <a:t>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a:t>
                </a:r>
                <a:endParaRPr lang="en-US" sz="760">
                  <a:solidFill>
                    <a:schemeClr val="bg1"/>
                  </a:solidFill>
                  <a:latin typeface="Arial" panose="020b0604020202020204" pitchFamily="34" charset="0"/>
                  <a:ea typeface="微软雅黑" panose="020b0503020204020204" charset="-122"/>
                  <a:sym typeface="Arial" panose="020b0604020202020204" pitchFamily="34" charset="0"/>
                </a:endParaRPr>
              </a:p>
            </p:txBody>
          </p:sp>
        </p:grpSp>
      </p:grpSp>
      <p:grpSp>
        <p:nvGrpSpPr>
          <p:cNvPr id="20" name="Group 19"/>
          <p:cNvGrpSpPr/>
          <p:nvPr/>
        </p:nvGrpSpPr>
        <p:grpSpPr>
          <a:xfrm>
            <a:off x="4804533" y="1787533"/>
            <a:ext cx="2757022" cy="4539667"/>
            <a:chOff x="4618185" y="2008376"/>
            <a:chExt cx="2757173" cy="4539916"/>
          </a:xfrm>
        </p:grpSpPr>
        <p:sp>
          <p:nvSpPr>
            <p:cNvPr id="21" name="Rectangle 20"/>
            <p:cNvSpPr/>
            <p:nvPr/>
          </p:nvSpPr>
          <p:spPr>
            <a:xfrm>
              <a:off x="4632156" y="2008376"/>
              <a:ext cx="2743201" cy="2695074"/>
            </a:xfrm>
            <a:prstGeom prst="rect">
              <a:avLst/>
            </a:prstGeom>
            <a:blipFill dpi="0" rotWithShape="1">
              <a:blip r:embed="rId5">
                <a:extLst>
                  <a:ext uri="{28A0092B-C50C-407E-A947-70E740481C1C}">
                    <a14:useLocalDpi xmlns:a14="http://schemas.microsoft.com/office/drawing/2010/main" val="0"/>
                  </a:ext>
                </a:extLst>
              </a:blip>
              <a:stretch>
                <a:fillRect l="-19000" r="-18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id-ID" sz="760">
                <a:latin typeface="Arial" panose="020b0604020202020204" pitchFamily="34" charset="0"/>
                <a:ea typeface="微软雅黑" panose="020b0503020204020204" charset="-122"/>
                <a:sym typeface="Arial" panose="020b0604020202020204" pitchFamily="34" charset="0"/>
              </a:endParaRPr>
            </a:p>
          </p:txBody>
        </p:sp>
        <p:grpSp>
          <p:nvGrpSpPr>
            <p:cNvPr id="22" name="Group 21"/>
            <p:cNvGrpSpPr/>
            <p:nvPr/>
          </p:nvGrpSpPr>
          <p:grpSpPr>
            <a:xfrm>
              <a:off x="4632156" y="4754689"/>
              <a:ext cx="2743202" cy="449179"/>
              <a:chOff x="882315" y="4703450"/>
              <a:chExt cx="2743202" cy="449179"/>
            </a:xfrm>
          </p:grpSpPr>
          <p:sp>
            <p:nvSpPr>
              <p:cNvPr id="26" name="Rectangle 25"/>
              <p:cNvSpPr/>
              <p:nvPr/>
            </p:nvSpPr>
            <p:spPr>
              <a:xfrm>
                <a:off x="882315" y="4703450"/>
                <a:ext cx="2743202" cy="449179"/>
              </a:xfrm>
              <a:prstGeom prst="rect">
                <a:avLst/>
              </a:prstGeom>
              <a:solidFill>
                <a:srgbClr val="FFD27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id-ID" sz="760">
                  <a:latin typeface="Arial" panose="020b0604020202020204" pitchFamily="34" charset="0"/>
                  <a:ea typeface="微软雅黑" panose="020b0503020204020204" charset="-122"/>
                  <a:sym typeface="Arial" panose="020b0604020202020204" pitchFamily="34" charset="0"/>
                </a:endParaRPr>
              </a:p>
            </p:txBody>
          </p:sp>
          <p:sp>
            <p:nvSpPr>
              <p:cNvPr id="27" name="TextBox 26"/>
              <p:cNvSpPr txBox="1"/>
              <p:nvPr/>
            </p:nvSpPr>
            <p:spPr>
              <a:xfrm>
                <a:off x="929986" y="4751577"/>
                <a:ext cx="2647859" cy="291763"/>
              </a:xfrm>
              <a:prstGeom prst="rect">
                <a:avLst/>
              </a:prstGeom>
              <a:noFill/>
            </p:spPr>
            <p:txBody>
              <a:bodyPr vert="horz" wrap="square" lIns="0" tIns="0" rIns="0" bIns="0" rtlCol="0">
                <a:spAutoFit/>
              </a:bodyPr>
              <a:lstStyle/>
              <a:p>
                <a:pPr algn="ctr"/>
                <a:r>
                  <a:rPr lang="zh-CN" altLang="en-US" sz="1895">
                    <a:solidFill>
                      <a:schemeClr val="bg1"/>
                    </a:solidFill>
                    <a:latin typeface="Arial" panose="020b0604020202020204" pitchFamily="34" charset="0"/>
                    <a:ea typeface="微软雅黑" panose="020b0503020204020204" charset="-122"/>
                    <a:sym typeface="Arial" panose="020b0604020202020204" pitchFamily="34" charset="0"/>
                  </a:rPr>
                  <a:t>直接复制你的内容到此</a:t>
                </a:r>
                <a:endParaRPr lang="id-ID" sz="1895">
                  <a:solidFill>
                    <a:schemeClr val="bg1"/>
                  </a:solidFill>
                  <a:latin typeface="Arial" panose="020b0604020202020204" pitchFamily="34" charset="0"/>
                  <a:ea typeface="微软雅黑" panose="020b0503020204020204" charset="-122"/>
                  <a:sym typeface="Arial" panose="020b0604020202020204" pitchFamily="34" charset="0"/>
                </a:endParaRPr>
              </a:p>
            </p:txBody>
          </p:sp>
        </p:grpSp>
        <p:grpSp>
          <p:nvGrpSpPr>
            <p:cNvPr id="23" name="Group 22"/>
            <p:cNvGrpSpPr/>
            <p:nvPr/>
          </p:nvGrpSpPr>
          <p:grpSpPr>
            <a:xfrm>
              <a:off x="4618185" y="5255107"/>
              <a:ext cx="2743202" cy="1293185"/>
              <a:chOff x="868344" y="5203868"/>
              <a:chExt cx="2743202" cy="1293185"/>
            </a:xfrm>
          </p:grpSpPr>
          <p:sp>
            <p:nvSpPr>
              <p:cNvPr id="24" name="Rectangle 23"/>
              <p:cNvSpPr/>
              <p:nvPr/>
            </p:nvSpPr>
            <p:spPr>
              <a:xfrm>
                <a:off x="868344" y="5203868"/>
                <a:ext cx="2743202" cy="1293185"/>
              </a:xfrm>
              <a:prstGeom prst="rect">
                <a:avLst/>
              </a:prstGeom>
              <a:solidFill>
                <a:srgbClr val="FFD2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id-ID" sz="760">
                  <a:latin typeface="Arial" panose="020b0604020202020204" pitchFamily="34" charset="0"/>
                  <a:ea typeface="微软雅黑" panose="020b0503020204020204" charset="-122"/>
                  <a:sym typeface="Arial" panose="020b0604020202020204" pitchFamily="34" charset="0"/>
                </a:endParaRPr>
              </a:p>
            </p:txBody>
          </p:sp>
          <p:sp>
            <p:nvSpPr>
              <p:cNvPr id="25" name="Title 13"/>
              <p:cNvSpPr txBox="1"/>
              <p:nvPr/>
            </p:nvSpPr>
            <p:spPr>
              <a:xfrm>
                <a:off x="996927" y="5243211"/>
                <a:ext cx="2485623" cy="977954"/>
              </a:xfrm>
              <a:prstGeom prst="rect">
                <a:avLst/>
              </a:prstGeom>
            </p:spPr>
            <p:txBody>
              <a:bodyPr vert="horz" lIns="0" tIns="0" rIns="0" bIns="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anose="020b0403030403020204" pitchFamily="34" charset="0"/>
                    <a:ea typeface="+mj-ea"/>
                    <a:cs typeface="+mj-cs"/>
                  </a:defRPr>
                </a:lvl1pPr>
              </a:lstStyle>
              <a:p>
                <a:pPr algn="l">
                  <a:lnSpc>
                    <a:spcPct val="120000"/>
                  </a:lnSpc>
                </a:pPr>
                <a:r>
                  <a:rPr lang="zh-CN" altLang="en-US" sz="755">
                    <a:solidFill>
                      <a:schemeClr val="bg1"/>
                    </a:solidFill>
                    <a:sym typeface="+mn-ea"/>
                  </a:rPr>
                  <a:t>用户可以在投影仪或者计算机上进行演示也可以将演示文稿打印出来制作成胶片以便应用到更广泛用户可以在投影仪或者计算机上进行演示也可以将演示文稿打印出来制作成胶片以便应用到更广泛用户可以在投影仪或者计算机上进行演示也可以将演示文稿打印出来制作成胶片以便应用到更广泛</a:t>
                </a:r>
                <a:endParaRPr lang="zh-CN" altLang="en-US" sz="755">
                  <a:solidFill>
                    <a:schemeClr val="bg1"/>
                  </a:solidFill>
                  <a:sym typeface="+mn-ea"/>
                </a:endParaRPr>
              </a:p>
              <a:p>
                <a:pPr algn="ctr">
                  <a:lnSpc>
                    <a:spcPct val="120000"/>
                  </a:lnSpc>
                </a:pPr>
                <a:endParaRPr lang="en-US" sz="760">
                  <a:solidFill>
                    <a:schemeClr val="bg1"/>
                  </a:solidFill>
                  <a:latin typeface="Arial" panose="020b0604020202020204" pitchFamily="34" charset="0"/>
                  <a:ea typeface="微软雅黑" panose="020b0503020204020204" charset="-122"/>
                  <a:sym typeface="Arial" panose="020b0604020202020204" pitchFamily="34" charset="0"/>
                </a:endParaRPr>
              </a:p>
            </p:txBody>
          </p:sp>
        </p:grpSp>
      </p:grpSp>
      <p:grpSp>
        <p:nvGrpSpPr>
          <p:cNvPr id="2" name="组合 1"/>
          <p:cNvGrpSpPr/>
          <p:nvPr/>
        </p:nvGrpSpPr>
        <p:grpSpPr>
          <a:xfrm>
            <a:off x="4457700" y="302895"/>
            <a:ext cx="3277235" cy="739775"/>
            <a:chOff x="6996" y="364"/>
            <a:chExt cx="5161" cy="1165"/>
          </a:xfrm>
        </p:grpSpPr>
        <p:sp>
          <p:nvSpPr>
            <p:cNvPr id="30" name="TextBox 8"/>
            <p:cNvSpPr txBox="1"/>
            <p:nvPr/>
          </p:nvSpPr>
          <p:spPr>
            <a:xfrm>
              <a:off x="6996" y="364"/>
              <a:ext cx="5161" cy="827"/>
            </a:xfrm>
            <a:prstGeom prst="rect">
              <a:avLst/>
            </a:prstGeom>
            <a:noFill/>
          </p:spPr>
          <p:txBody>
            <a:bodyPr wrap="square" lIns="0" tIns="0" rIns="0" bIns="0" rtlCol="0" anchor="ctr">
              <a:spAutoFit/>
            </a:bodyPr>
            <a:lstStyle/>
            <a:p>
              <a:pPr algn="ctr"/>
              <a:r>
                <a:rPr lang="zh-CN" altLang="en-US" sz="3415">
                  <a:solidFill>
                    <a:schemeClr val="bg1"/>
                  </a:solidFill>
                  <a:latin typeface="Arial" panose="020b0604020202020204" pitchFamily="34" charset="0"/>
                  <a:ea typeface="微软雅黑" panose="020b0503020204020204" charset="-122"/>
                  <a:sym typeface="Arial" panose="020b0604020202020204" pitchFamily="34" charset="0"/>
                </a:rPr>
                <a:t>点击输入标题</a:t>
              </a:r>
              <a:endParaRPr lang="zh-CN" altLang="en-US" sz="3415">
                <a:solidFill>
                  <a:schemeClr val="bg1"/>
                </a:solidFill>
                <a:latin typeface="Arial" panose="020b0604020202020204" pitchFamily="34" charset="0"/>
                <a:ea typeface="微软雅黑" panose="020b0503020204020204" charset="-122"/>
                <a:sym typeface="Arial" panose="020b0604020202020204" pitchFamily="34" charset="0"/>
              </a:endParaRPr>
            </a:p>
          </p:txBody>
        </p:sp>
        <p:sp>
          <p:nvSpPr>
            <p:cNvPr id="31" name="TextBox 8"/>
            <p:cNvSpPr txBox="1"/>
            <p:nvPr/>
          </p:nvSpPr>
          <p:spPr>
            <a:xfrm>
              <a:off x="7875" y="1275"/>
              <a:ext cx="3451" cy="254"/>
            </a:xfrm>
            <a:prstGeom prst="rect">
              <a:avLst/>
            </a:prstGeom>
            <a:noFill/>
          </p:spPr>
          <p:txBody>
            <a:bodyPr wrap="square" lIns="0" tIns="0" rIns="0" bIns="0" rtlCol="0" anchor="ctr">
              <a:spAutoFit/>
            </a:bodyPr>
            <a:lstStyle/>
            <a:p>
              <a:pPr algn="ctr"/>
              <a:r>
                <a:rPr lang="en-US" altLang="zh-CN" sz="1045">
                  <a:solidFill>
                    <a:schemeClr val="bg1"/>
                  </a:solidFill>
                  <a:latin typeface="Arial" panose="020b0604020202020204" pitchFamily="34" charset="0"/>
                  <a:ea typeface="微软雅黑" panose="020b0503020204020204" charset="-122"/>
                  <a:sym typeface="Arial" panose="020b0604020202020204" pitchFamily="34" charset="0"/>
                </a:rPr>
                <a:t>CLICK TO ADD CAPTION TEXT</a:t>
              </a:r>
              <a:endParaRPr lang="en-US" altLang="zh-CN" sz="1045">
                <a:solidFill>
                  <a:schemeClr val="bg1"/>
                </a:solidFill>
                <a:latin typeface="Arial" panose="020b0604020202020204" pitchFamily="34" charset="0"/>
                <a:ea typeface="微软雅黑" panose="020b0503020204020204" charset="-122"/>
                <a:sym typeface="Arial" panose="020b0604020202020204" pitchFamily="34" charset="0"/>
              </a:endParaRPr>
            </a:p>
          </p:txBody>
        </p:sp>
      </p:grpSp>
    </p:spTree>
  </p:cSld>
  <p:clrMapOvr>
    <a:masterClrMapping/>
  </p:clrMapOvr>
  <mc:AlternateContent>
    <mc:Choice xmlns:p15="http://schemas.microsoft.com/office/powerpoint/2012/main" Requires="p15">
      <p:transition spd="slow" advTm="0" p14:dur="1250">
        <p15:prstTrans prst="fallOve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par>
                          <p:cTn id="10" fill="hold" nodeType="afterGroup">
                            <p:stCondLst>
                              <p:cond delay="1000"/>
                            </p:stCondLst>
                            <p:childTnLst>
                              <p:par>
                                <p:cTn id="11" presetID="53" presetClass="entr" presetSubtype="16" fill="hold" nodeType="after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p:cTn id="13" dur="1000" fill="hold"/>
                                        <p:tgtEl>
                                          <p:spTgt spid="20"/>
                                        </p:tgtEl>
                                        <p:attrNameLst>
                                          <p:attrName>ppt_w</p:attrName>
                                        </p:attrNameLst>
                                      </p:cBhvr>
                                      <p:tavLst>
                                        <p:tav tm="0">
                                          <p:val>
                                            <p:fltVal val="0"/>
                                          </p:val>
                                        </p:tav>
                                        <p:tav tm="100000">
                                          <p:val>
                                            <p:strVal val="#ppt_w"/>
                                          </p:val>
                                        </p:tav>
                                      </p:tavLst>
                                    </p:anim>
                                    <p:anim calcmode="lin" valueType="num">
                                      <p:cBhvr>
                                        <p:cTn id="14" dur="1000" fill="hold"/>
                                        <p:tgtEl>
                                          <p:spTgt spid="20"/>
                                        </p:tgtEl>
                                        <p:attrNameLst>
                                          <p:attrName>ppt_h</p:attrName>
                                        </p:attrNameLst>
                                      </p:cBhvr>
                                      <p:tavLst>
                                        <p:tav tm="0">
                                          <p:val>
                                            <p:fltVal val="0"/>
                                          </p:val>
                                        </p:tav>
                                        <p:tav tm="100000">
                                          <p:val>
                                            <p:strVal val="#ppt_h"/>
                                          </p:val>
                                        </p:tav>
                                      </p:tavLst>
                                    </p:anim>
                                    <p:animEffect transition="in" filter="fade">
                                      <p:cBhvr>
                                        <p:cTn id="15" dur="1000"/>
                                        <p:tgtEl>
                                          <p:spTgt spid="20"/>
                                        </p:tgtEl>
                                      </p:cBhvr>
                                    </p:animEffect>
                                  </p:childTnLst>
                                </p:cTn>
                              </p:par>
                            </p:childTnLst>
                          </p:cTn>
                        </p:par>
                        <p:par>
                          <p:cTn id="16" fill="hold" nodeType="afterGroup">
                            <p:stCondLst>
                              <p:cond delay="2000"/>
                            </p:stCondLst>
                            <p:childTnLst>
                              <p:par>
                                <p:cTn id="17" presetID="53" presetClass="entr" presetSubtype="16"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1000" fill="hold"/>
                                        <p:tgtEl>
                                          <p:spTgt spid="12"/>
                                        </p:tgtEl>
                                        <p:attrNameLst>
                                          <p:attrName>ppt_w</p:attrName>
                                        </p:attrNameLst>
                                      </p:cBhvr>
                                      <p:tavLst>
                                        <p:tav tm="0">
                                          <p:val>
                                            <p:fltVal val="0"/>
                                          </p:val>
                                        </p:tav>
                                        <p:tav tm="100000">
                                          <p:val>
                                            <p:strVal val="#ppt_w"/>
                                          </p:val>
                                        </p:tav>
                                      </p:tavLst>
                                    </p:anim>
                                    <p:anim calcmode="lin" valueType="num">
                                      <p:cBhvr>
                                        <p:cTn id="20" dur="1000" fill="hold"/>
                                        <p:tgtEl>
                                          <p:spTgt spid="12"/>
                                        </p:tgtEl>
                                        <p:attrNameLst>
                                          <p:attrName>ppt_h</p:attrName>
                                        </p:attrNameLst>
                                      </p:cBhvr>
                                      <p:tavLst>
                                        <p:tav tm="0">
                                          <p:val>
                                            <p:fltVal val="0"/>
                                          </p:val>
                                        </p:tav>
                                        <p:tav tm="100000">
                                          <p:val>
                                            <p:strVal val="#ppt_h"/>
                                          </p:val>
                                        </p:tav>
                                      </p:tavLst>
                                    </p:anim>
                                    <p:animEffect transition="in" filter="fade">
                                      <p:cBhvr>
                                        <p:cTn id="21"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rgbClr val="B39C4E"/>
        </a:solidFill>
        <a:effectLst/>
      </p:bgPr>
    </p:bg>
    <p:spTree>
      <p:nvGrpSpPr>
        <p:cNvPr id="1" name=""/>
        <p:cNvGrpSpPr/>
        <p:nvPr/>
      </p:nvGrpSpPr>
      <p:grpSpPr>
        <a:xfrm>
          <a:off x="0" y="0"/>
          <a:ext cx="0" cy="0"/>
        </a:xfrm>
      </p:grpSpPr>
      <p:grpSp>
        <p:nvGrpSpPr>
          <p:cNvPr id="7" name="组合 6"/>
          <p:cNvGrpSpPr/>
          <p:nvPr/>
        </p:nvGrpSpPr>
        <p:grpSpPr>
          <a:xfrm>
            <a:off x="7541134" y="2574145"/>
            <a:ext cx="3739845" cy="3376409"/>
            <a:chOff x="7541134" y="2574145"/>
            <a:chExt cx="3739845" cy="3376409"/>
          </a:xfrm>
        </p:grpSpPr>
        <p:sp>
          <p:nvSpPr>
            <p:cNvPr id="24" name="等腰三角形 23"/>
            <p:cNvSpPr>
              <a:spLocks noChangeAspect="1"/>
            </p:cNvSpPr>
            <p:nvPr/>
          </p:nvSpPr>
          <p:spPr>
            <a:xfrm>
              <a:off x="7541134" y="2574145"/>
              <a:ext cx="3739845" cy="3376409"/>
            </a:xfrm>
            <a:prstGeom prst="triangle">
              <a:avLst/>
            </a:prstGeom>
            <a:solidFill>
              <a:srgbClr val="6ADB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5" name="组合 34"/>
            <p:cNvGrpSpPr/>
            <p:nvPr/>
          </p:nvGrpSpPr>
          <p:grpSpPr>
            <a:xfrm>
              <a:off x="9045916" y="3221602"/>
              <a:ext cx="730280" cy="314704"/>
              <a:chOff x="2097229" y="3567117"/>
              <a:chExt cx="763571" cy="369332"/>
            </a:xfrm>
          </p:grpSpPr>
          <p:sp>
            <p:nvSpPr>
              <p:cNvPr id="36" name="文本框 35"/>
              <p:cNvSpPr txBox="1"/>
              <p:nvPr/>
            </p:nvSpPr>
            <p:spPr>
              <a:xfrm>
                <a:off x="2097229" y="3567117"/>
                <a:ext cx="763571" cy="369332"/>
              </a:xfrm>
              <a:prstGeom prst="rect">
                <a:avLst/>
              </a:prstGeom>
              <a:noFill/>
            </p:spPr>
            <p:txBody>
              <a:bodyPr wrap="square" rtlCol="0">
                <a:spAutoFit/>
              </a:bodyPr>
              <a:lstStyle/>
              <a:p>
                <a:pPr algn="ctr"/>
                <a:r>
                  <a:rPr lang="en-US" altLang="zh-CN" b="1" smtClean="0">
                    <a:solidFill>
                      <a:schemeClr val="bg1"/>
                    </a:solidFill>
                    <a:cs typeface="+mn-ea"/>
                    <a:sym typeface="+mn-lt"/>
                  </a:rPr>
                  <a:t>XX%</a:t>
                </a:r>
                <a:endParaRPr lang="zh-CN" altLang="en-US" b="1">
                  <a:solidFill>
                    <a:schemeClr val="bg1"/>
                  </a:solidFill>
                  <a:cs typeface="+mn-ea"/>
                  <a:sym typeface="+mn-lt"/>
                </a:endParaRPr>
              </a:p>
            </p:txBody>
          </p:sp>
          <p:cxnSp>
            <p:nvCxnSpPr>
              <p:cNvPr id="37" name="直接连接符 36"/>
              <p:cNvCxnSpPr/>
              <p:nvPr/>
            </p:nvCxnSpPr>
            <p:spPr>
              <a:xfrm>
                <a:off x="2145556" y="3936449"/>
                <a:ext cx="666915"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sp>
          <p:nvSpPr>
            <p:cNvPr id="63" name="文本框 62"/>
            <p:cNvSpPr txBox="1"/>
            <p:nvPr/>
          </p:nvSpPr>
          <p:spPr>
            <a:xfrm>
              <a:off x="9108421" y="3630539"/>
              <a:ext cx="613075" cy="307777"/>
            </a:xfrm>
            <a:prstGeom prst="rect">
              <a:avLst/>
            </a:prstGeom>
            <a:noFill/>
          </p:spPr>
          <p:txBody>
            <a:bodyPr wrap="square" rtlCol="0">
              <a:spAutoFit/>
            </a:bodyPr>
            <a:lstStyle/>
            <a:p>
              <a:pPr algn="ctr"/>
              <a:r>
                <a:rPr lang="zh-CN" altLang="en-US" sz="1400">
                  <a:solidFill>
                    <a:schemeClr val="bg1"/>
                  </a:solidFill>
                  <a:cs typeface="+mn-ea"/>
                  <a:sym typeface="+mn-lt"/>
                </a:rPr>
                <a:t>文本</a:t>
              </a:r>
              <a:endParaRPr lang="zh-CN" altLang="en-US" sz="1400">
                <a:solidFill>
                  <a:schemeClr val="bg1"/>
                </a:solidFill>
                <a:cs typeface="+mn-ea"/>
                <a:sym typeface="+mn-lt"/>
              </a:endParaRPr>
            </a:p>
          </p:txBody>
        </p:sp>
      </p:grpSp>
      <p:grpSp>
        <p:nvGrpSpPr>
          <p:cNvPr id="4" name="组合 3"/>
          <p:cNvGrpSpPr/>
          <p:nvPr/>
        </p:nvGrpSpPr>
        <p:grpSpPr>
          <a:xfrm>
            <a:off x="2430230" y="1846813"/>
            <a:ext cx="4544800" cy="4103137"/>
            <a:chOff x="2430230" y="1846813"/>
            <a:chExt cx="4544800" cy="4103137"/>
          </a:xfrm>
        </p:grpSpPr>
        <p:sp>
          <p:nvSpPr>
            <p:cNvPr id="25" name="等腰三角形 24"/>
            <p:cNvSpPr>
              <a:spLocks noChangeAspect="1"/>
            </p:cNvSpPr>
            <p:nvPr/>
          </p:nvSpPr>
          <p:spPr>
            <a:xfrm>
              <a:off x="2430230" y="1846813"/>
              <a:ext cx="4544800" cy="4103137"/>
            </a:xfrm>
            <a:prstGeom prst="triangle">
              <a:avLst/>
            </a:prstGeom>
            <a:solidFill>
              <a:srgbClr val="FFD2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2" name="组合 31"/>
            <p:cNvGrpSpPr/>
            <p:nvPr/>
          </p:nvGrpSpPr>
          <p:grpSpPr>
            <a:xfrm>
              <a:off x="4337491" y="2433318"/>
              <a:ext cx="730280" cy="666899"/>
              <a:chOff x="2097229" y="3567117"/>
              <a:chExt cx="763571" cy="782662"/>
            </a:xfrm>
          </p:grpSpPr>
          <p:sp>
            <p:nvSpPr>
              <p:cNvPr id="45" name="文本框 44"/>
              <p:cNvSpPr txBox="1"/>
              <p:nvPr/>
            </p:nvSpPr>
            <p:spPr>
              <a:xfrm>
                <a:off x="2097229" y="3567117"/>
                <a:ext cx="763571" cy="369332"/>
              </a:xfrm>
              <a:prstGeom prst="rect">
                <a:avLst/>
              </a:prstGeom>
              <a:noFill/>
            </p:spPr>
            <p:txBody>
              <a:bodyPr wrap="square" rtlCol="0">
                <a:spAutoFit/>
              </a:bodyPr>
              <a:lstStyle/>
              <a:p>
                <a:pPr algn="ctr"/>
                <a:r>
                  <a:rPr lang="en-US" altLang="zh-CN" b="1" smtClean="0">
                    <a:solidFill>
                      <a:schemeClr val="bg1"/>
                    </a:solidFill>
                    <a:cs typeface="+mn-ea"/>
                    <a:sym typeface="+mn-lt"/>
                  </a:rPr>
                  <a:t>XX%</a:t>
                </a:r>
                <a:endParaRPr lang="zh-CN" altLang="en-US" b="1">
                  <a:solidFill>
                    <a:schemeClr val="bg1"/>
                  </a:solidFill>
                  <a:cs typeface="+mn-ea"/>
                  <a:sym typeface="+mn-lt"/>
                </a:endParaRPr>
              </a:p>
            </p:txBody>
          </p:sp>
          <p:cxnSp>
            <p:nvCxnSpPr>
              <p:cNvPr id="46" name="直接连接符 45"/>
              <p:cNvCxnSpPr/>
              <p:nvPr/>
            </p:nvCxnSpPr>
            <p:spPr>
              <a:xfrm>
                <a:off x="2126702" y="3936449"/>
                <a:ext cx="715244"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47" name="文本框 46"/>
              <p:cNvSpPr txBox="1"/>
              <p:nvPr/>
            </p:nvSpPr>
            <p:spPr>
              <a:xfrm>
                <a:off x="2168096" y="3988577"/>
                <a:ext cx="641023" cy="361202"/>
              </a:xfrm>
              <a:prstGeom prst="rect">
                <a:avLst/>
              </a:prstGeom>
              <a:noFill/>
            </p:spPr>
            <p:txBody>
              <a:bodyPr wrap="square" rtlCol="0">
                <a:spAutoFit/>
              </a:bodyPr>
              <a:lstStyle/>
              <a:p>
                <a:pPr algn="ctr"/>
                <a:r>
                  <a:rPr lang="zh-CN" altLang="en-US" sz="1400">
                    <a:solidFill>
                      <a:schemeClr val="bg1"/>
                    </a:solidFill>
                    <a:cs typeface="+mn-ea"/>
                    <a:sym typeface="+mn-lt"/>
                  </a:rPr>
                  <a:t>文本</a:t>
                </a:r>
                <a:endParaRPr lang="zh-CN" altLang="en-US" sz="1400">
                  <a:solidFill>
                    <a:schemeClr val="bg1"/>
                  </a:solidFill>
                  <a:cs typeface="+mn-ea"/>
                  <a:sym typeface="+mn-lt"/>
                </a:endParaRPr>
              </a:p>
            </p:txBody>
          </p:sp>
        </p:grpSp>
      </p:grpSp>
      <p:grpSp>
        <p:nvGrpSpPr>
          <p:cNvPr id="2" name="组合 1"/>
          <p:cNvGrpSpPr/>
          <p:nvPr/>
        </p:nvGrpSpPr>
        <p:grpSpPr>
          <a:xfrm>
            <a:off x="915991" y="3219485"/>
            <a:ext cx="3034317" cy="2733737"/>
            <a:chOff x="915991" y="3219485"/>
            <a:chExt cx="3034317" cy="2733737"/>
          </a:xfrm>
        </p:grpSpPr>
        <p:sp>
          <p:nvSpPr>
            <p:cNvPr id="23" name="等腰三角形 22"/>
            <p:cNvSpPr>
              <a:spLocks noChangeAspect="1"/>
            </p:cNvSpPr>
            <p:nvPr/>
          </p:nvSpPr>
          <p:spPr>
            <a:xfrm>
              <a:off x="915991" y="3219485"/>
              <a:ext cx="3034317" cy="2733737"/>
            </a:xfrm>
            <a:prstGeom prst="triangle">
              <a:avLst/>
            </a:prstGeom>
            <a:solidFill>
              <a:srgbClr val="FFD2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0" name="组合 29"/>
            <p:cNvGrpSpPr/>
            <p:nvPr/>
          </p:nvGrpSpPr>
          <p:grpSpPr>
            <a:xfrm>
              <a:off x="2065091" y="3734478"/>
              <a:ext cx="730280" cy="666899"/>
              <a:chOff x="1944829" y="3414717"/>
              <a:chExt cx="763571" cy="782662"/>
            </a:xfrm>
          </p:grpSpPr>
          <p:sp>
            <p:nvSpPr>
              <p:cNvPr id="51" name="文本框 50"/>
              <p:cNvSpPr txBox="1">
                <a:spLocks noChangeAspect="1"/>
              </p:cNvSpPr>
              <p:nvPr/>
            </p:nvSpPr>
            <p:spPr>
              <a:xfrm>
                <a:off x="1944829" y="3414717"/>
                <a:ext cx="763571" cy="369332"/>
              </a:xfrm>
              <a:prstGeom prst="rect">
                <a:avLst/>
              </a:prstGeom>
              <a:noFill/>
            </p:spPr>
            <p:txBody>
              <a:bodyPr wrap="square" rtlCol="0">
                <a:spAutoFit/>
              </a:bodyPr>
              <a:lstStyle/>
              <a:p>
                <a:pPr algn="ctr"/>
                <a:r>
                  <a:rPr lang="en-US" altLang="zh-CN" b="1" smtClean="0">
                    <a:solidFill>
                      <a:schemeClr val="bg1"/>
                    </a:solidFill>
                    <a:cs typeface="+mn-ea"/>
                    <a:sym typeface="+mn-lt"/>
                  </a:rPr>
                  <a:t>XX%</a:t>
                </a:r>
                <a:endParaRPr lang="zh-CN" altLang="en-US" b="1">
                  <a:solidFill>
                    <a:schemeClr val="bg1"/>
                  </a:solidFill>
                  <a:cs typeface="+mn-ea"/>
                  <a:sym typeface="+mn-lt"/>
                </a:endParaRPr>
              </a:p>
            </p:txBody>
          </p:sp>
          <p:cxnSp>
            <p:nvCxnSpPr>
              <p:cNvPr id="52" name="直接连接符 51"/>
              <p:cNvCxnSpPr>
                <a:cxnSpLocks noChangeAspect="1"/>
              </p:cNvCxnSpPr>
              <p:nvPr/>
            </p:nvCxnSpPr>
            <p:spPr>
              <a:xfrm>
                <a:off x="1993156" y="3784049"/>
                <a:ext cx="666915"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53" name="文本框 52"/>
              <p:cNvSpPr txBox="1">
                <a:spLocks noChangeAspect="1"/>
              </p:cNvSpPr>
              <p:nvPr/>
            </p:nvSpPr>
            <p:spPr>
              <a:xfrm>
                <a:off x="2002775" y="3836177"/>
                <a:ext cx="695355" cy="361202"/>
              </a:xfrm>
              <a:prstGeom prst="rect">
                <a:avLst/>
              </a:prstGeom>
              <a:noFill/>
            </p:spPr>
            <p:txBody>
              <a:bodyPr wrap="square" rtlCol="0">
                <a:spAutoFit/>
              </a:bodyPr>
              <a:lstStyle/>
              <a:p>
                <a:pPr algn="ctr"/>
                <a:r>
                  <a:rPr lang="zh-CN" altLang="en-US" sz="1400">
                    <a:solidFill>
                      <a:schemeClr val="bg1"/>
                    </a:solidFill>
                    <a:cs typeface="+mn-ea"/>
                    <a:sym typeface="+mn-lt"/>
                  </a:rPr>
                  <a:t>文本</a:t>
                </a:r>
                <a:endParaRPr lang="zh-CN" altLang="en-US" sz="1400">
                  <a:solidFill>
                    <a:schemeClr val="bg1"/>
                  </a:solidFill>
                  <a:cs typeface="+mn-ea"/>
                  <a:sym typeface="+mn-lt"/>
                </a:endParaRPr>
              </a:p>
            </p:txBody>
          </p:sp>
        </p:grpSp>
      </p:grpSp>
      <p:cxnSp>
        <p:nvCxnSpPr>
          <p:cNvPr id="26" name="直接箭头连接符 25"/>
          <p:cNvCxnSpPr/>
          <p:nvPr/>
        </p:nvCxnSpPr>
        <p:spPr>
          <a:xfrm>
            <a:off x="839788" y="5949950"/>
            <a:ext cx="10512424" cy="0"/>
          </a:xfrm>
          <a:prstGeom prst="straightConnector1">
            <a:avLst/>
          </a:prstGeom>
          <a:ln>
            <a:solidFill>
              <a:srgbClr val="082839"/>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3" name="组合 2"/>
          <p:cNvGrpSpPr/>
          <p:nvPr/>
        </p:nvGrpSpPr>
        <p:grpSpPr>
          <a:xfrm>
            <a:off x="2424058" y="3604248"/>
            <a:ext cx="2598189" cy="2345704"/>
            <a:chOff x="2424058" y="3604248"/>
            <a:chExt cx="2598189" cy="2345704"/>
          </a:xfrm>
        </p:grpSpPr>
        <p:sp>
          <p:nvSpPr>
            <p:cNvPr id="29" name="等腰三角形 28"/>
            <p:cNvSpPr>
              <a:spLocks noChangeAspect="1"/>
            </p:cNvSpPr>
            <p:nvPr/>
          </p:nvSpPr>
          <p:spPr>
            <a:xfrm>
              <a:off x="2424058" y="3604248"/>
              <a:ext cx="2598189" cy="2345704"/>
            </a:xfrm>
            <a:prstGeom prst="triangle">
              <a:avLst/>
            </a:prstGeom>
            <a:solidFill>
              <a:srgbClr val="6ADBD9"/>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1" name="组合 30"/>
            <p:cNvGrpSpPr/>
            <p:nvPr/>
          </p:nvGrpSpPr>
          <p:grpSpPr>
            <a:xfrm>
              <a:off x="3350198" y="4043524"/>
              <a:ext cx="744720" cy="666901"/>
              <a:chOff x="3364164" y="4460368"/>
              <a:chExt cx="778670" cy="782664"/>
            </a:xfrm>
          </p:grpSpPr>
          <p:sp>
            <p:nvSpPr>
              <p:cNvPr id="48" name="文本框 47"/>
              <p:cNvSpPr txBox="1"/>
              <p:nvPr/>
            </p:nvSpPr>
            <p:spPr>
              <a:xfrm>
                <a:off x="3364164" y="4460368"/>
                <a:ext cx="763571" cy="369332"/>
              </a:xfrm>
              <a:prstGeom prst="rect">
                <a:avLst/>
              </a:prstGeom>
              <a:noFill/>
            </p:spPr>
            <p:txBody>
              <a:bodyPr wrap="square" rtlCol="0">
                <a:spAutoFit/>
              </a:bodyPr>
              <a:lstStyle/>
              <a:p>
                <a:pPr algn="ctr"/>
                <a:r>
                  <a:rPr lang="en-US" altLang="zh-CN" b="1" smtClean="0">
                    <a:solidFill>
                      <a:schemeClr val="bg1"/>
                    </a:solidFill>
                    <a:cs typeface="+mn-ea"/>
                    <a:sym typeface="+mn-lt"/>
                  </a:rPr>
                  <a:t>XX%</a:t>
                </a:r>
                <a:endParaRPr lang="zh-CN" altLang="en-US" b="1">
                  <a:solidFill>
                    <a:schemeClr val="bg1"/>
                  </a:solidFill>
                  <a:cs typeface="+mn-ea"/>
                  <a:sym typeface="+mn-lt"/>
                </a:endParaRPr>
              </a:p>
            </p:txBody>
          </p:sp>
          <p:cxnSp>
            <p:nvCxnSpPr>
              <p:cNvPr id="49" name="直接连接符 48"/>
              <p:cNvCxnSpPr/>
              <p:nvPr/>
            </p:nvCxnSpPr>
            <p:spPr>
              <a:xfrm>
                <a:off x="3419130" y="4852054"/>
                <a:ext cx="666915"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50" name="文本框 49"/>
              <p:cNvSpPr txBox="1"/>
              <p:nvPr/>
            </p:nvSpPr>
            <p:spPr>
              <a:xfrm>
                <a:off x="3422110" y="4881830"/>
                <a:ext cx="720724" cy="361202"/>
              </a:xfrm>
              <a:prstGeom prst="rect">
                <a:avLst/>
              </a:prstGeom>
              <a:noFill/>
            </p:spPr>
            <p:txBody>
              <a:bodyPr wrap="square" rtlCol="0">
                <a:spAutoFit/>
              </a:bodyPr>
              <a:lstStyle/>
              <a:p>
                <a:pPr algn="ctr"/>
                <a:r>
                  <a:rPr lang="zh-CN" altLang="en-US" sz="1400" smtClean="0">
                    <a:solidFill>
                      <a:schemeClr val="bg1"/>
                    </a:solidFill>
                    <a:cs typeface="+mn-ea"/>
                    <a:sym typeface="+mn-lt"/>
                  </a:rPr>
                  <a:t>文本</a:t>
                </a:r>
                <a:endParaRPr lang="zh-CN" altLang="en-US" sz="1400">
                  <a:solidFill>
                    <a:schemeClr val="bg1"/>
                  </a:solidFill>
                  <a:cs typeface="+mn-ea"/>
                  <a:sym typeface="+mn-lt"/>
                </a:endParaRPr>
              </a:p>
            </p:txBody>
          </p:sp>
        </p:grpSp>
      </p:grpSp>
      <p:sp>
        <p:nvSpPr>
          <p:cNvPr id="59" name="文本框 58"/>
          <p:cNvSpPr txBox="1"/>
          <p:nvPr/>
        </p:nvSpPr>
        <p:spPr>
          <a:xfrm>
            <a:off x="839788" y="6084906"/>
            <a:ext cx="10512425" cy="369332"/>
          </a:xfrm>
          <a:prstGeom prst="rect">
            <a:avLst/>
          </a:prstGeom>
          <a:noFill/>
        </p:spPr>
        <p:txBody>
          <a:bodyPr wrap="square" rtlCol="0">
            <a:spAutoFit/>
          </a:bodyPr>
          <a:lstStyle/>
          <a:p>
            <a:pPr algn="ctr"/>
            <a:r>
              <a:rPr lang="zh-CN" altLang="en-US" smtClean="0">
                <a:solidFill>
                  <a:srgbClr val="082839"/>
                </a:solidFill>
              </a:rPr>
              <a:t>键入图表标题</a:t>
            </a:r>
            <a:endParaRPr lang="zh-CN" altLang="en-US">
              <a:solidFill>
                <a:srgbClr val="082839"/>
              </a:solidFill>
            </a:endParaRPr>
          </a:p>
        </p:txBody>
      </p:sp>
      <p:grpSp>
        <p:nvGrpSpPr>
          <p:cNvPr id="5" name="组合 4"/>
          <p:cNvGrpSpPr/>
          <p:nvPr/>
        </p:nvGrpSpPr>
        <p:grpSpPr>
          <a:xfrm>
            <a:off x="5321463" y="3604247"/>
            <a:ext cx="2598194" cy="2345704"/>
            <a:chOff x="5321463" y="3604247"/>
            <a:chExt cx="2598194" cy="2345704"/>
          </a:xfrm>
        </p:grpSpPr>
        <p:sp>
          <p:nvSpPr>
            <p:cNvPr id="27" name="等腰三角形 26"/>
            <p:cNvSpPr>
              <a:spLocks noChangeAspect="1"/>
            </p:cNvSpPr>
            <p:nvPr/>
          </p:nvSpPr>
          <p:spPr>
            <a:xfrm>
              <a:off x="5321463" y="3604247"/>
              <a:ext cx="2598194" cy="2345704"/>
            </a:xfrm>
            <a:prstGeom prst="triangle">
              <a:avLst/>
            </a:prstGeom>
            <a:solidFill>
              <a:srgbClr val="6ADBD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3" name="组合 32"/>
            <p:cNvGrpSpPr/>
            <p:nvPr/>
          </p:nvGrpSpPr>
          <p:grpSpPr>
            <a:xfrm>
              <a:off x="6255420" y="4211614"/>
              <a:ext cx="730280" cy="314704"/>
              <a:chOff x="2097229" y="3567117"/>
              <a:chExt cx="763571" cy="369332"/>
            </a:xfrm>
          </p:grpSpPr>
          <p:sp>
            <p:nvSpPr>
              <p:cNvPr id="42" name="文本框 41"/>
              <p:cNvSpPr txBox="1"/>
              <p:nvPr/>
            </p:nvSpPr>
            <p:spPr>
              <a:xfrm>
                <a:off x="2097229" y="3567117"/>
                <a:ext cx="763571" cy="369332"/>
              </a:xfrm>
              <a:prstGeom prst="rect">
                <a:avLst/>
              </a:prstGeom>
              <a:noFill/>
            </p:spPr>
            <p:txBody>
              <a:bodyPr wrap="square" rtlCol="0">
                <a:spAutoFit/>
              </a:bodyPr>
              <a:lstStyle/>
              <a:p>
                <a:pPr algn="ctr"/>
                <a:r>
                  <a:rPr lang="en-US" altLang="zh-CN" b="1" smtClean="0">
                    <a:solidFill>
                      <a:schemeClr val="bg1"/>
                    </a:solidFill>
                    <a:cs typeface="+mn-ea"/>
                    <a:sym typeface="+mn-lt"/>
                  </a:rPr>
                  <a:t>XX%</a:t>
                </a:r>
                <a:endParaRPr lang="zh-CN" altLang="en-US" b="1">
                  <a:solidFill>
                    <a:schemeClr val="bg1"/>
                  </a:solidFill>
                  <a:cs typeface="+mn-ea"/>
                  <a:sym typeface="+mn-lt"/>
                </a:endParaRPr>
              </a:p>
            </p:txBody>
          </p:sp>
          <p:cxnSp>
            <p:nvCxnSpPr>
              <p:cNvPr id="43" name="直接连接符 42"/>
              <p:cNvCxnSpPr/>
              <p:nvPr/>
            </p:nvCxnSpPr>
            <p:spPr>
              <a:xfrm>
                <a:off x="2145556" y="3936449"/>
                <a:ext cx="666915"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sp>
          <p:nvSpPr>
            <p:cNvPr id="61" name="文本框 60"/>
            <p:cNvSpPr txBox="1"/>
            <p:nvPr/>
          </p:nvSpPr>
          <p:spPr>
            <a:xfrm>
              <a:off x="6312950" y="4577391"/>
              <a:ext cx="613075" cy="307777"/>
            </a:xfrm>
            <a:prstGeom prst="rect">
              <a:avLst/>
            </a:prstGeom>
            <a:noFill/>
          </p:spPr>
          <p:txBody>
            <a:bodyPr wrap="square" rtlCol="0">
              <a:spAutoFit/>
            </a:bodyPr>
            <a:lstStyle/>
            <a:p>
              <a:pPr algn="ctr"/>
              <a:r>
                <a:rPr lang="zh-CN" altLang="en-US" sz="1400">
                  <a:solidFill>
                    <a:schemeClr val="bg1"/>
                  </a:solidFill>
                  <a:cs typeface="+mn-ea"/>
                  <a:sym typeface="+mn-lt"/>
                </a:rPr>
                <a:t>文本</a:t>
              </a:r>
              <a:endParaRPr lang="zh-CN" altLang="en-US" sz="1400">
                <a:solidFill>
                  <a:schemeClr val="bg1"/>
                </a:solidFill>
                <a:cs typeface="+mn-ea"/>
                <a:sym typeface="+mn-lt"/>
              </a:endParaRPr>
            </a:p>
          </p:txBody>
        </p:sp>
      </p:grpSp>
      <p:grpSp>
        <p:nvGrpSpPr>
          <p:cNvPr id="8" name="组合 7"/>
          <p:cNvGrpSpPr/>
          <p:nvPr/>
        </p:nvGrpSpPr>
        <p:grpSpPr>
          <a:xfrm>
            <a:off x="7322909" y="4421927"/>
            <a:ext cx="1694501" cy="1529830"/>
            <a:chOff x="7021251" y="4421927"/>
            <a:chExt cx="1694501" cy="1529830"/>
          </a:xfrm>
        </p:grpSpPr>
        <p:sp>
          <p:nvSpPr>
            <p:cNvPr id="28" name="等腰三角形 27"/>
            <p:cNvSpPr>
              <a:spLocks noChangeAspect="1"/>
            </p:cNvSpPr>
            <p:nvPr/>
          </p:nvSpPr>
          <p:spPr>
            <a:xfrm>
              <a:off x="7021251" y="4421927"/>
              <a:ext cx="1694501" cy="1529830"/>
            </a:xfrm>
            <a:prstGeom prst="triangle">
              <a:avLst/>
            </a:prstGeom>
            <a:solidFill>
              <a:srgbClr val="FFD27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4" name="组合 33"/>
            <p:cNvGrpSpPr/>
            <p:nvPr/>
          </p:nvGrpSpPr>
          <p:grpSpPr>
            <a:xfrm>
              <a:off x="7503361" y="4879840"/>
              <a:ext cx="730280" cy="314704"/>
              <a:chOff x="2097229" y="3567117"/>
              <a:chExt cx="763571" cy="369332"/>
            </a:xfrm>
          </p:grpSpPr>
          <p:sp>
            <p:nvSpPr>
              <p:cNvPr id="39" name="文本框 38"/>
              <p:cNvSpPr txBox="1"/>
              <p:nvPr/>
            </p:nvSpPr>
            <p:spPr>
              <a:xfrm>
                <a:off x="2097229" y="3567117"/>
                <a:ext cx="763571" cy="369332"/>
              </a:xfrm>
              <a:prstGeom prst="rect">
                <a:avLst/>
              </a:prstGeom>
              <a:noFill/>
            </p:spPr>
            <p:txBody>
              <a:bodyPr wrap="square" rtlCol="0">
                <a:spAutoFit/>
              </a:bodyPr>
              <a:lstStyle/>
              <a:p>
                <a:pPr algn="ctr"/>
                <a:r>
                  <a:rPr lang="en-US" altLang="zh-CN" b="1" smtClean="0">
                    <a:solidFill>
                      <a:schemeClr val="bg1"/>
                    </a:solidFill>
                    <a:cs typeface="+mn-ea"/>
                    <a:sym typeface="+mn-lt"/>
                  </a:rPr>
                  <a:t>XX%</a:t>
                </a:r>
                <a:endParaRPr lang="zh-CN" altLang="en-US" b="1">
                  <a:solidFill>
                    <a:schemeClr val="bg1"/>
                  </a:solidFill>
                  <a:cs typeface="+mn-ea"/>
                  <a:sym typeface="+mn-lt"/>
                </a:endParaRPr>
              </a:p>
            </p:txBody>
          </p:sp>
          <p:cxnSp>
            <p:nvCxnSpPr>
              <p:cNvPr id="40" name="直接连接符 39"/>
              <p:cNvCxnSpPr/>
              <p:nvPr/>
            </p:nvCxnSpPr>
            <p:spPr>
              <a:xfrm>
                <a:off x="2145556" y="3936449"/>
                <a:ext cx="666915"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sp>
          <p:nvSpPr>
            <p:cNvPr id="62" name="文本框 61"/>
            <p:cNvSpPr txBox="1"/>
            <p:nvPr/>
          </p:nvSpPr>
          <p:spPr>
            <a:xfrm>
              <a:off x="7561962" y="5226616"/>
              <a:ext cx="613075" cy="307777"/>
            </a:xfrm>
            <a:prstGeom prst="rect">
              <a:avLst/>
            </a:prstGeom>
            <a:noFill/>
          </p:spPr>
          <p:txBody>
            <a:bodyPr wrap="square" rtlCol="0">
              <a:spAutoFit/>
            </a:bodyPr>
            <a:lstStyle/>
            <a:p>
              <a:pPr algn="ctr"/>
              <a:r>
                <a:rPr lang="zh-CN" altLang="en-US" sz="1400">
                  <a:solidFill>
                    <a:schemeClr val="bg1"/>
                  </a:solidFill>
                  <a:cs typeface="+mn-ea"/>
                  <a:sym typeface="+mn-lt"/>
                </a:rPr>
                <a:t>文本</a:t>
              </a:r>
              <a:endParaRPr lang="zh-CN" altLang="en-US" sz="1400">
                <a:solidFill>
                  <a:schemeClr val="bg1"/>
                </a:solidFill>
                <a:cs typeface="+mn-ea"/>
                <a:sym typeface="+mn-lt"/>
              </a:endParaRPr>
            </a:p>
          </p:txBody>
        </p:sp>
      </p:grpSp>
      <p:grpSp>
        <p:nvGrpSpPr>
          <p:cNvPr id="6" name="组合 5"/>
          <p:cNvGrpSpPr/>
          <p:nvPr/>
        </p:nvGrpSpPr>
        <p:grpSpPr>
          <a:xfrm>
            <a:off x="4442460" y="231140"/>
            <a:ext cx="3276600" cy="738505"/>
            <a:chOff x="6996" y="364"/>
            <a:chExt cx="5160" cy="1163"/>
          </a:xfrm>
        </p:grpSpPr>
        <p:sp>
          <p:nvSpPr>
            <p:cNvPr id="65" name="TextBox 8"/>
            <p:cNvSpPr txBox="1"/>
            <p:nvPr/>
          </p:nvSpPr>
          <p:spPr>
            <a:xfrm>
              <a:off x="6996" y="364"/>
              <a:ext cx="5161" cy="827"/>
            </a:xfrm>
            <a:prstGeom prst="rect">
              <a:avLst/>
            </a:prstGeom>
            <a:noFill/>
          </p:spPr>
          <p:txBody>
            <a:bodyPr wrap="square" lIns="0" tIns="0" rIns="0" bIns="0" rtlCol="0" anchor="ctr">
              <a:spAutoFit/>
            </a:bodyPr>
            <a:lstStyle/>
            <a:p>
              <a:pPr algn="ctr"/>
              <a:r>
                <a:rPr lang="zh-CN" altLang="en-US" sz="3415">
                  <a:solidFill>
                    <a:schemeClr val="bg1"/>
                  </a:solidFill>
                  <a:latin typeface="Arial" panose="020b0604020202020204" pitchFamily="34" charset="0"/>
                  <a:ea typeface="微软雅黑" panose="020b0503020204020204" charset="-122"/>
                  <a:sym typeface="Arial" panose="020b0604020202020204" pitchFamily="34" charset="0"/>
                </a:rPr>
                <a:t>点击输入标题</a:t>
              </a:r>
              <a:endParaRPr lang="zh-CN" altLang="en-US" sz="3415">
                <a:solidFill>
                  <a:schemeClr val="bg1"/>
                </a:solidFill>
                <a:latin typeface="Arial" panose="020b0604020202020204" pitchFamily="34" charset="0"/>
                <a:ea typeface="微软雅黑" panose="020b0503020204020204" charset="-122"/>
                <a:sym typeface="Arial" panose="020b0604020202020204" pitchFamily="34" charset="0"/>
              </a:endParaRPr>
            </a:p>
          </p:txBody>
        </p:sp>
        <p:sp>
          <p:nvSpPr>
            <p:cNvPr id="66" name="TextBox 8"/>
            <p:cNvSpPr txBox="1"/>
            <p:nvPr/>
          </p:nvSpPr>
          <p:spPr>
            <a:xfrm>
              <a:off x="7875" y="1275"/>
              <a:ext cx="3451" cy="253"/>
            </a:xfrm>
            <a:prstGeom prst="rect">
              <a:avLst/>
            </a:prstGeom>
            <a:noFill/>
          </p:spPr>
          <p:txBody>
            <a:bodyPr wrap="square" lIns="0" tIns="0" rIns="0" bIns="0" rtlCol="0" anchor="ctr">
              <a:spAutoFit/>
            </a:bodyPr>
            <a:lstStyle/>
            <a:p>
              <a:pPr algn="ctr"/>
              <a:r>
                <a:rPr lang="en-US" altLang="zh-CN" sz="1045">
                  <a:solidFill>
                    <a:schemeClr val="bg1"/>
                  </a:solidFill>
                  <a:latin typeface="Arial" panose="020b0604020202020204" pitchFamily="34" charset="0"/>
                  <a:ea typeface="微软雅黑" panose="020b0503020204020204" charset="-122"/>
                  <a:sym typeface="Arial" panose="020b0604020202020204" pitchFamily="34" charset="0"/>
                </a:rPr>
                <a:t>CLICK TO ADD CAPTION TEXT</a:t>
              </a:r>
              <a:endParaRPr lang="en-US" altLang="zh-CN" sz="1045">
                <a:solidFill>
                  <a:schemeClr val="bg1"/>
                </a:solidFill>
                <a:latin typeface="Arial" panose="020b0604020202020204" pitchFamily="34" charset="0"/>
                <a:ea typeface="微软雅黑" panose="020b0503020204020204" charset="-122"/>
                <a:sym typeface="Arial" panose="020b0604020202020204" pitchFamily="34" charset="0"/>
              </a:endParaRPr>
            </a:p>
          </p:txBody>
        </p:sp>
      </p:grpSp>
    </p:spTree>
    <p:custDataLst>
      <p:tags r:id="rId3"/>
    </p:custDataLst>
  </p:cSld>
  <p:clrMapOvr>
    <a:masterClrMapping/>
  </p:clrMapOvr>
  <p:transition spd="slow" advTm="0">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par>
                                <p:cTn id="8" presetID="22" presetClass="entr" presetSubtype="8"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wipe(left)">
                                      <p:cBhvr>
                                        <p:cTn id="10" dur="500"/>
                                        <p:tgtEl>
                                          <p:spTgt spid="26"/>
                                        </p:tgtEl>
                                      </p:cBhvr>
                                    </p:animEffect>
                                  </p:childTnLst>
                                </p:cTn>
                              </p:par>
                            </p:childTnLst>
                          </p:cTn>
                        </p:par>
                      </p:childTnLst>
                    </p:cTn>
                  </p:par>
                  <p:par>
                    <p:cTn id="11" fill="hold" nodeType="clickPar">
                      <p:stCondLst>
                        <p:cond delay="indefinite"/>
                      </p:stCondLst>
                      <p:childTnLst>
                        <p:par>
                          <p:cTn id="12" fill="hold">
                            <p:stCondLst>
                              <p:cond delay="0"/>
                            </p:stCondLst>
                            <p:childTnLst>
                              <p:par>
                                <p:cTn id="13" presetID="18" presetClass="entr" presetSubtype="3"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strips(upRight)">
                                      <p:cBhvr>
                                        <p:cTn id="15" dur="500"/>
                                        <p:tgtEl>
                                          <p:spTgt spid="2"/>
                                        </p:tgtEl>
                                      </p:cBhvr>
                                    </p:animEffect>
                                  </p:childTnLst>
                                </p:cTn>
                              </p:par>
                            </p:childTnLst>
                          </p:cTn>
                        </p:par>
                      </p:childTnLst>
                    </p:cTn>
                  </p:par>
                  <p:par>
                    <p:cTn id="16" fill="hold" nodeType="clickPar">
                      <p:stCondLst>
                        <p:cond delay="indefinite"/>
                      </p:stCondLst>
                      <p:childTnLst>
                        <p:par>
                          <p:cTn id="17" fill="hold">
                            <p:stCondLst>
                              <p:cond delay="0"/>
                            </p:stCondLst>
                            <p:childTnLst>
                              <p:par>
                                <p:cTn id="18" presetID="18" presetClass="entr" presetSubtype="3" fill="hold" nodeType="clickEffect">
                                  <p:stCondLst>
                                    <p:cond delay="250"/>
                                  </p:stCondLst>
                                  <p:childTnLst>
                                    <p:set>
                                      <p:cBhvr>
                                        <p:cTn id="19" dur="1" fill="hold">
                                          <p:stCondLst>
                                            <p:cond delay="0"/>
                                          </p:stCondLst>
                                        </p:cTn>
                                        <p:tgtEl>
                                          <p:spTgt spid="3"/>
                                        </p:tgtEl>
                                        <p:attrNameLst>
                                          <p:attrName>style.visibility</p:attrName>
                                        </p:attrNameLst>
                                      </p:cBhvr>
                                      <p:to>
                                        <p:strVal val="visible"/>
                                      </p:to>
                                    </p:set>
                                    <p:animEffect transition="in" filter="strips(upRight)">
                                      <p:cBhvr>
                                        <p:cTn id="20" dur="500"/>
                                        <p:tgtEl>
                                          <p:spTgt spid="3"/>
                                        </p:tgtEl>
                                      </p:cBhvr>
                                    </p:animEffect>
                                  </p:childTnLst>
                                </p:cTn>
                              </p:par>
                            </p:childTnLst>
                          </p:cTn>
                        </p:par>
                      </p:childTnLst>
                    </p:cTn>
                  </p:par>
                  <p:par>
                    <p:cTn id="21" fill="hold" nodeType="clickPar">
                      <p:stCondLst>
                        <p:cond delay="indefinite"/>
                      </p:stCondLst>
                      <p:childTnLst>
                        <p:par>
                          <p:cTn id="22" fill="hold">
                            <p:stCondLst>
                              <p:cond delay="0"/>
                            </p:stCondLst>
                            <p:childTnLst>
                              <p:par>
                                <p:cTn id="23" presetID="18" presetClass="entr" presetSubtype="3" fill="hold" nodeType="clickEffect">
                                  <p:stCondLst>
                                    <p:cond delay="250"/>
                                  </p:stCondLst>
                                  <p:childTnLst>
                                    <p:set>
                                      <p:cBhvr>
                                        <p:cTn id="24" dur="1" fill="hold">
                                          <p:stCondLst>
                                            <p:cond delay="0"/>
                                          </p:stCondLst>
                                        </p:cTn>
                                        <p:tgtEl>
                                          <p:spTgt spid="4"/>
                                        </p:tgtEl>
                                        <p:attrNameLst>
                                          <p:attrName>style.visibility</p:attrName>
                                        </p:attrNameLst>
                                      </p:cBhvr>
                                      <p:to>
                                        <p:strVal val="visible"/>
                                      </p:to>
                                    </p:set>
                                    <p:animEffect transition="in" filter="strips(upRight)">
                                      <p:cBhvr>
                                        <p:cTn id="25" dur="500"/>
                                        <p:tgtEl>
                                          <p:spTgt spid="4"/>
                                        </p:tgtEl>
                                      </p:cBhvr>
                                    </p:animEffect>
                                  </p:childTnLst>
                                </p:cTn>
                              </p:par>
                            </p:childTnLst>
                          </p:cTn>
                        </p:par>
                      </p:childTnLst>
                    </p:cTn>
                  </p:par>
                  <p:par>
                    <p:cTn id="26" fill="hold" nodeType="clickPar">
                      <p:stCondLst>
                        <p:cond delay="indefinite"/>
                      </p:stCondLst>
                      <p:childTnLst>
                        <p:par>
                          <p:cTn id="27" fill="hold">
                            <p:stCondLst>
                              <p:cond delay="0"/>
                            </p:stCondLst>
                            <p:childTnLst>
                              <p:par>
                                <p:cTn id="28" presetID="18" presetClass="entr" presetSubtype="6" fill="hold" nodeType="clickEffect">
                                  <p:stCondLst>
                                    <p:cond delay="250"/>
                                  </p:stCondLst>
                                  <p:childTnLst>
                                    <p:set>
                                      <p:cBhvr>
                                        <p:cTn id="29" dur="1" fill="hold">
                                          <p:stCondLst>
                                            <p:cond delay="0"/>
                                          </p:stCondLst>
                                        </p:cTn>
                                        <p:tgtEl>
                                          <p:spTgt spid="5"/>
                                        </p:tgtEl>
                                        <p:attrNameLst>
                                          <p:attrName>style.visibility</p:attrName>
                                        </p:attrNameLst>
                                      </p:cBhvr>
                                      <p:to>
                                        <p:strVal val="visible"/>
                                      </p:to>
                                    </p:set>
                                    <p:animEffect transition="in" filter="strips(downRight)">
                                      <p:cBhvr>
                                        <p:cTn id="30" dur="500"/>
                                        <p:tgtEl>
                                          <p:spTgt spid="5"/>
                                        </p:tgtEl>
                                      </p:cBhvr>
                                    </p:animEffect>
                                  </p:childTnLst>
                                </p:cTn>
                              </p:par>
                            </p:childTnLst>
                          </p:cTn>
                        </p:par>
                      </p:childTnLst>
                    </p:cTn>
                  </p:par>
                  <p:par>
                    <p:cTn id="31" fill="hold" nodeType="clickPar">
                      <p:stCondLst>
                        <p:cond delay="indefinite"/>
                      </p:stCondLst>
                      <p:childTnLst>
                        <p:par>
                          <p:cTn id="32" fill="hold">
                            <p:stCondLst>
                              <p:cond delay="0"/>
                            </p:stCondLst>
                            <p:childTnLst>
                              <p:par>
                                <p:cTn id="33" presetID="18" presetClass="entr" presetSubtype="6"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strips(downRight)">
                                      <p:cBhvr>
                                        <p:cTn id="35" dur="500"/>
                                        <p:tgtEl>
                                          <p:spTgt spid="8"/>
                                        </p:tgtEl>
                                      </p:cBhvr>
                                    </p:animEffect>
                                  </p:childTnLst>
                                </p:cTn>
                              </p:par>
                            </p:childTnLst>
                          </p:cTn>
                        </p:par>
                      </p:childTnLst>
                    </p:cTn>
                  </p:par>
                  <p:par>
                    <p:cTn id="36" fill="hold" nodeType="clickPar">
                      <p:stCondLst>
                        <p:cond delay="indefinite"/>
                      </p:stCondLst>
                      <p:childTnLst>
                        <p:par>
                          <p:cTn id="37" fill="hold">
                            <p:stCondLst>
                              <p:cond delay="0"/>
                            </p:stCondLst>
                            <p:childTnLst>
                              <p:par>
                                <p:cTn id="38" presetID="18" presetClass="entr" presetSubtype="6" fill="hold" nodeType="clickEffect">
                                  <p:stCondLst>
                                    <p:cond delay="250"/>
                                  </p:stCondLst>
                                  <p:childTnLst>
                                    <p:set>
                                      <p:cBhvr>
                                        <p:cTn id="39" dur="1" fill="hold">
                                          <p:stCondLst>
                                            <p:cond delay="0"/>
                                          </p:stCondLst>
                                        </p:cTn>
                                        <p:tgtEl>
                                          <p:spTgt spid="7"/>
                                        </p:tgtEl>
                                        <p:attrNameLst>
                                          <p:attrName>style.visibility</p:attrName>
                                        </p:attrNameLst>
                                      </p:cBhvr>
                                      <p:to>
                                        <p:strVal val="visible"/>
                                      </p:to>
                                    </p:set>
                                    <p:animEffect transition="in" filter="strips(downRight)">
                                      <p:cBhvr>
                                        <p:cTn id="4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Ls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rgbClr val="B39C4E"/>
        </a:solidFill>
        <a:effectLst/>
      </p:bgPr>
    </p:bg>
    <p:spTree>
      <p:nvGrpSpPr>
        <p:cNvPr id="1" name=""/>
        <p:cNvGrpSpPr/>
        <p:nvPr/>
      </p:nvGrpSpPr>
      <p:grpSpPr>
        <a:xfrm>
          <a:off x="0" y="0"/>
          <a:ext cx="0" cy="0"/>
        </a:xfrm>
      </p:grpSpPr>
      <p:grpSp>
        <p:nvGrpSpPr>
          <p:cNvPr id="139" name="组合 138"/>
          <p:cNvGrpSpPr/>
          <p:nvPr/>
        </p:nvGrpSpPr>
        <p:grpSpPr>
          <a:xfrm>
            <a:off x="4299908" y="1993156"/>
            <a:ext cx="3591766" cy="3592531"/>
            <a:chOff x="4674408" y="2106204"/>
            <a:chExt cx="2830220" cy="2830825"/>
          </a:xfrm>
        </p:grpSpPr>
        <p:sp>
          <p:nvSpPr>
            <p:cNvPr id="140" name="任意多边形 77"/>
            <p:cNvSpPr/>
            <p:nvPr/>
          </p:nvSpPr>
          <p:spPr>
            <a:xfrm>
              <a:off x="5404214" y="2835194"/>
              <a:ext cx="1502516" cy="1352263"/>
            </a:xfrm>
            <a:custGeom>
              <a:gdLst>
                <a:gd name="T0" fmla="*/ 116 w 257"/>
                <a:gd name="T1" fmla="*/ 232 h 232"/>
                <a:gd name="T2" fmla="*/ 124 w 257"/>
                <a:gd name="T3" fmla="*/ 224 h 232"/>
                <a:gd name="T4" fmla="*/ 116 w 257"/>
                <a:gd name="T5" fmla="*/ 216 h 232"/>
                <a:gd name="T6" fmla="*/ 16 w 257"/>
                <a:gd name="T7" fmla="*/ 116 h 232"/>
                <a:gd name="T8" fmla="*/ 116 w 257"/>
                <a:gd name="T9" fmla="*/ 16 h 232"/>
                <a:gd name="T10" fmla="*/ 216 w 257"/>
                <a:gd name="T11" fmla="*/ 116 h 232"/>
                <a:gd name="T12" fmla="*/ 212 w 257"/>
                <a:gd name="T13" fmla="*/ 150 h 232"/>
                <a:gd name="T14" fmla="*/ 204 w 257"/>
                <a:gd name="T15" fmla="*/ 132 h 232"/>
                <a:gd name="T16" fmla="*/ 194 w 257"/>
                <a:gd name="T17" fmla="*/ 127 h 232"/>
                <a:gd name="T18" fmla="*/ 189 w 257"/>
                <a:gd name="T19" fmla="*/ 138 h 232"/>
                <a:gd name="T20" fmla="*/ 204 w 257"/>
                <a:gd name="T21" fmla="*/ 174 h 232"/>
                <a:gd name="T22" fmla="*/ 204 w 257"/>
                <a:gd name="T23" fmla="*/ 175 h 232"/>
                <a:gd name="T24" fmla="*/ 204 w 257"/>
                <a:gd name="T25" fmla="*/ 175 h 232"/>
                <a:gd name="T26" fmla="*/ 205 w 257"/>
                <a:gd name="T27" fmla="*/ 176 h 232"/>
                <a:gd name="T28" fmla="*/ 205 w 257"/>
                <a:gd name="T29" fmla="*/ 176 h 232"/>
                <a:gd name="T30" fmla="*/ 206 w 257"/>
                <a:gd name="T31" fmla="*/ 177 h 232"/>
                <a:gd name="T32" fmla="*/ 207 w 257"/>
                <a:gd name="T33" fmla="*/ 178 h 232"/>
                <a:gd name="T34" fmla="*/ 208 w 257"/>
                <a:gd name="T35" fmla="*/ 178 h 232"/>
                <a:gd name="T36" fmla="*/ 209 w 257"/>
                <a:gd name="T37" fmla="*/ 179 h 232"/>
                <a:gd name="T38" fmla="*/ 210 w 257"/>
                <a:gd name="T39" fmla="*/ 179 h 232"/>
                <a:gd name="T40" fmla="*/ 210 w 257"/>
                <a:gd name="T41" fmla="*/ 179 h 232"/>
                <a:gd name="T42" fmla="*/ 211 w 257"/>
                <a:gd name="T43" fmla="*/ 179 h 232"/>
                <a:gd name="T44" fmla="*/ 211 w 257"/>
                <a:gd name="T45" fmla="*/ 179 h 232"/>
                <a:gd name="T46" fmla="*/ 212 w 257"/>
                <a:gd name="T47" fmla="*/ 179 h 232"/>
                <a:gd name="T48" fmla="*/ 213 w 257"/>
                <a:gd name="T49" fmla="*/ 179 h 232"/>
                <a:gd name="T50" fmla="*/ 214 w 257"/>
                <a:gd name="T51" fmla="*/ 179 h 232"/>
                <a:gd name="T52" fmla="*/ 215 w 257"/>
                <a:gd name="T53" fmla="*/ 178 h 232"/>
                <a:gd name="T54" fmla="*/ 215 w 257"/>
                <a:gd name="T55" fmla="*/ 178 h 232"/>
                <a:gd name="T56" fmla="*/ 252 w 257"/>
                <a:gd name="T57" fmla="*/ 157 h 232"/>
                <a:gd name="T58" fmla="*/ 255 w 257"/>
                <a:gd name="T59" fmla="*/ 146 h 232"/>
                <a:gd name="T60" fmla="*/ 244 w 257"/>
                <a:gd name="T61" fmla="*/ 143 h 232"/>
                <a:gd name="T62" fmla="*/ 228 w 257"/>
                <a:gd name="T63" fmla="*/ 152 h 232"/>
                <a:gd name="T64" fmla="*/ 232 w 257"/>
                <a:gd name="T65" fmla="*/ 116 h 232"/>
                <a:gd name="T66" fmla="*/ 116 w 257"/>
                <a:gd name="T67" fmla="*/ 0 h 232"/>
                <a:gd name="T68" fmla="*/ 0 w 257"/>
                <a:gd name="T69" fmla="*/ 116 h 232"/>
                <a:gd name="T70" fmla="*/ 116 w 257"/>
                <a:gd name="T71" fmla="*/ 232 h 23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7" h="231">
                  <a:moveTo>
                    <a:pt x="116" y="232"/>
                  </a:moveTo>
                  <a:cubicBezTo>
                    <a:pt x="121" y="232"/>
                    <a:pt x="124" y="229"/>
                    <a:pt x="124" y="224"/>
                  </a:cubicBezTo>
                  <a:cubicBezTo>
                    <a:pt x="124" y="220"/>
                    <a:pt x="121" y="216"/>
                    <a:pt x="116" y="216"/>
                  </a:cubicBezTo>
                  <a:cubicBezTo>
                    <a:pt x="61" y="216"/>
                    <a:pt x="16" y="171"/>
                    <a:pt x="16" y="116"/>
                  </a:cubicBezTo>
                  <a:cubicBezTo>
                    <a:pt x="16" y="61"/>
                    <a:pt x="61" y="16"/>
                    <a:pt x="116" y="16"/>
                  </a:cubicBezTo>
                  <a:cubicBezTo>
                    <a:pt x="171" y="16"/>
                    <a:pt x="216" y="61"/>
                    <a:pt x="216" y="116"/>
                  </a:cubicBezTo>
                  <a:cubicBezTo>
                    <a:pt x="216" y="117"/>
                    <a:pt x="217" y="134"/>
                    <a:pt x="212" y="150"/>
                  </a:cubicBezTo>
                  <a:cubicBezTo>
                    <a:pt x="204" y="132"/>
                    <a:pt x="204" y="132"/>
                    <a:pt x="204" y="132"/>
                  </a:cubicBezTo>
                  <a:cubicBezTo>
                    <a:pt x="202" y="128"/>
                    <a:pt x="198" y="126"/>
                    <a:pt x="194" y="127"/>
                  </a:cubicBezTo>
                  <a:cubicBezTo>
                    <a:pt x="189" y="129"/>
                    <a:pt x="187" y="134"/>
                    <a:pt x="189" y="138"/>
                  </a:cubicBezTo>
                  <a:cubicBezTo>
                    <a:pt x="204" y="174"/>
                    <a:pt x="204" y="174"/>
                    <a:pt x="204" y="174"/>
                  </a:cubicBezTo>
                  <a:cubicBezTo>
                    <a:pt x="204" y="174"/>
                    <a:pt x="204" y="174"/>
                    <a:pt x="204" y="175"/>
                  </a:cubicBezTo>
                  <a:cubicBezTo>
                    <a:pt x="204" y="175"/>
                    <a:pt x="204" y="175"/>
                    <a:pt x="204" y="175"/>
                  </a:cubicBezTo>
                  <a:cubicBezTo>
                    <a:pt x="204" y="175"/>
                    <a:pt x="204" y="175"/>
                    <a:pt x="205" y="176"/>
                  </a:cubicBezTo>
                  <a:cubicBezTo>
                    <a:pt x="205" y="176"/>
                    <a:pt x="205" y="176"/>
                    <a:pt x="205" y="176"/>
                  </a:cubicBezTo>
                  <a:cubicBezTo>
                    <a:pt x="205" y="177"/>
                    <a:pt x="206" y="177"/>
                    <a:pt x="206" y="177"/>
                  </a:cubicBezTo>
                  <a:cubicBezTo>
                    <a:pt x="206" y="177"/>
                    <a:pt x="207" y="178"/>
                    <a:pt x="207" y="178"/>
                  </a:cubicBezTo>
                  <a:cubicBezTo>
                    <a:pt x="207" y="178"/>
                    <a:pt x="207" y="178"/>
                    <a:pt x="208" y="178"/>
                  </a:cubicBezTo>
                  <a:cubicBezTo>
                    <a:pt x="208" y="178"/>
                    <a:pt x="208" y="179"/>
                    <a:pt x="209" y="179"/>
                  </a:cubicBezTo>
                  <a:cubicBezTo>
                    <a:pt x="209" y="179"/>
                    <a:pt x="209" y="179"/>
                    <a:pt x="210" y="179"/>
                  </a:cubicBezTo>
                  <a:cubicBezTo>
                    <a:pt x="210" y="179"/>
                    <a:pt x="210" y="179"/>
                    <a:pt x="210" y="179"/>
                  </a:cubicBezTo>
                  <a:cubicBezTo>
                    <a:pt x="211" y="179"/>
                    <a:pt x="211" y="179"/>
                    <a:pt x="211" y="179"/>
                  </a:cubicBezTo>
                  <a:cubicBezTo>
                    <a:pt x="211" y="179"/>
                    <a:pt x="211" y="179"/>
                    <a:pt x="211" y="179"/>
                  </a:cubicBezTo>
                  <a:cubicBezTo>
                    <a:pt x="211" y="179"/>
                    <a:pt x="212" y="179"/>
                    <a:pt x="212" y="179"/>
                  </a:cubicBezTo>
                  <a:cubicBezTo>
                    <a:pt x="212" y="179"/>
                    <a:pt x="213" y="179"/>
                    <a:pt x="213" y="179"/>
                  </a:cubicBezTo>
                  <a:cubicBezTo>
                    <a:pt x="213" y="179"/>
                    <a:pt x="214" y="179"/>
                    <a:pt x="214" y="179"/>
                  </a:cubicBezTo>
                  <a:cubicBezTo>
                    <a:pt x="214" y="178"/>
                    <a:pt x="215" y="178"/>
                    <a:pt x="215" y="178"/>
                  </a:cubicBezTo>
                  <a:cubicBezTo>
                    <a:pt x="215" y="178"/>
                    <a:pt x="215" y="178"/>
                    <a:pt x="215" y="178"/>
                  </a:cubicBezTo>
                  <a:cubicBezTo>
                    <a:pt x="252" y="157"/>
                    <a:pt x="252" y="157"/>
                    <a:pt x="252" y="157"/>
                  </a:cubicBezTo>
                  <a:cubicBezTo>
                    <a:pt x="256" y="154"/>
                    <a:pt x="257" y="149"/>
                    <a:pt x="255" y="146"/>
                  </a:cubicBezTo>
                  <a:cubicBezTo>
                    <a:pt x="253" y="142"/>
                    <a:pt x="248" y="140"/>
                    <a:pt x="244" y="143"/>
                  </a:cubicBezTo>
                  <a:cubicBezTo>
                    <a:pt x="228" y="152"/>
                    <a:pt x="228" y="152"/>
                    <a:pt x="228" y="152"/>
                  </a:cubicBezTo>
                  <a:cubicBezTo>
                    <a:pt x="233" y="134"/>
                    <a:pt x="232" y="117"/>
                    <a:pt x="232" y="116"/>
                  </a:cubicBezTo>
                  <a:cubicBezTo>
                    <a:pt x="232" y="52"/>
                    <a:pt x="180" y="0"/>
                    <a:pt x="116" y="0"/>
                  </a:cubicBezTo>
                  <a:cubicBezTo>
                    <a:pt x="52" y="0"/>
                    <a:pt x="0" y="52"/>
                    <a:pt x="0" y="116"/>
                  </a:cubicBezTo>
                  <a:cubicBezTo>
                    <a:pt x="0" y="180"/>
                    <a:pt x="52" y="232"/>
                    <a:pt x="116" y="232"/>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p>
          </p:txBody>
        </p:sp>
        <p:sp>
          <p:nvSpPr>
            <p:cNvPr id="141" name="任意多边形 2"/>
            <p:cNvSpPr/>
            <p:nvPr/>
          </p:nvSpPr>
          <p:spPr>
            <a:xfrm rot="10800000">
              <a:off x="4674737" y="2106204"/>
              <a:ext cx="1664820" cy="1398714"/>
            </a:xfrm>
            <a:custGeom>
              <a:gdLst>
                <a:gd name="connsiteX0" fmla="*/ 370825 w 2466521"/>
                <a:gd name="connsiteY0" fmla="*/ 2072270 h 2072270"/>
                <a:gd name="connsiteX1" fmla="*/ 303147 w 2466521"/>
                <a:gd name="connsiteY1" fmla="*/ 2068853 h 2072270"/>
                <a:gd name="connsiteX2" fmla="*/ 284239 w 2466521"/>
                <a:gd name="connsiteY2" fmla="*/ 2066281 h 2072270"/>
                <a:gd name="connsiteX3" fmla="*/ 47099 w 2466521"/>
                <a:gd name="connsiteY3" fmla="*/ 1877727 h 2072270"/>
                <a:gd name="connsiteX4" fmla="*/ 62381 w 2466521"/>
                <a:gd name="connsiteY4" fmla="*/ 1481505 h 2072270"/>
                <a:gd name="connsiteX5" fmla="*/ 215929 w 2466521"/>
                <a:gd name="connsiteY5" fmla="*/ 1344762 h 2072270"/>
                <a:gd name="connsiteX6" fmla="*/ 307716 w 2466521"/>
                <a:gd name="connsiteY6" fmla="*/ 1313682 h 2072270"/>
                <a:gd name="connsiteX7" fmla="*/ 370825 w 2466521"/>
                <a:gd name="connsiteY7" fmla="*/ 1316868 h 2072270"/>
                <a:gd name="connsiteX8" fmla="*/ 1705439 w 2466521"/>
                <a:gd name="connsiteY8" fmla="*/ 112493 h 2072270"/>
                <a:gd name="connsiteX9" fmla="*/ 1709142 w 2466521"/>
                <a:gd name="connsiteY9" fmla="*/ 39163 h 2072270"/>
                <a:gd name="connsiteX10" fmla="*/ 1718451 w 2466521"/>
                <a:gd name="connsiteY10" fmla="*/ 53001 h 2072270"/>
                <a:gd name="connsiteX11" fmla="*/ 1815545 w 2466521"/>
                <a:gd name="connsiteY11" fmla="*/ 136486 h 2072270"/>
                <a:gd name="connsiteX12" fmla="*/ 2300446 w 2466521"/>
                <a:gd name="connsiteY12" fmla="*/ 155189 h 2072270"/>
                <a:gd name="connsiteX13" fmla="*/ 2403682 w 2466521"/>
                <a:gd name="connsiteY13" fmla="*/ 79431 h 2072270"/>
                <a:gd name="connsiteX14" fmla="*/ 2466521 w 2466521"/>
                <a:gd name="connsiteY14" fmla="*/ 0 h 2072270"/>
                <a:gd name="connsiteX15" fmla="*/ 2456941 w 2466521"/>
                <a:gd name="connsiteY15" fmla="*/ 189728 h 2072270"/>
                <a:gd name="connsiteX16" fmla="*/ 370825 w 2466521"/>
                <a:gd name="connsiteY16" fmla="*/ 2072270 h 207227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66521" h="2072270">
                  <a:moveTo>
                    <a:pt x="370825" y="2072270"/>
                  </a:moveTo>
                  <a:lnTo>
                    <a:pt x="303147" y="2068853"/>
                  </a:lnTo>
                  <a:lnTo>
                    <a:pt x="284239" y="2066281"/>
                  </a:lnTo>
                  <a:cubicBezTo>
                    <a:pt x="184305" y="2038557"/>
                    <a:pt x="98017" y="1971400"/>
                    <a:pt x="47099" y="1877727"/>
                  </a:cubicBezTo>
                  <a:cubicBezTo>
                    <a:pt x="-20793" y="1752830"/>
                    <a:pt x="-14929" y="1600802"/>
                    <a:pt x="62381" y="1481505"/>
                  </a:cubicBezTo>
                  <a:cubicBezTo>
                    <a:pt x="101036" y="1421857"/>
                    <a:pt x="154456" y="1375169"/>
                    <a:pt x="215929" y="1344762"/>
                  </a:cubicBezTo>
                  <a:lnTo>
                    <a:pt x="307716" y="1313682"/>
                  </a:lnTo>
                  <a:lnTo>
                    <a:pt x="370825" y="1316868"/>
                  </a:lnTo>
                  <a:cubicBezTo>
                    <a:pt x="1065430" y="1316868"/>
                    <a:pt x="1636739" y="788972"/>
                    <a:pt x="1705439" y="112493"/>
                  </a:cubicBezTo>
                  <a:lnTo>
                    <a:pt x="1709142" y="39163"/>
                  </a:lnTo>
                  <a:lnTo>
                    <a:pt x="1718451" y="53001"/>
                  </a:lnTo>
                  <a:cubicBezTo>
                    <a:pt x="1746512" y="84662"/>
                    <a:pt x="1779046" y="112833"/>
                    <a:pt x="1815545" y="136486"/>
                  </a:cubicBezTo>
                  <a:cubicBezTo>
                    <a:pt x="1961542" y="231099"/>
                    <a:pt x="2147595" y="238275"/>
                    <a:pt x="2300446" y="155189"/>
                  </a:cubicBezTo>
                  <a:cubicBezTo>
                    <a:pt x="2338659" y="134418"/>
                    <a:pt x="2373266" y="108837"/>
                    <a:pt x="2403682" y="79431"/>
                  </a:cubicBezTo>
                  <a:lnTo>
                    <a:pt x="2466521" y="0"/>
                  </a:lnTo>
                  <a:lnTo>
                    <a:pt x="2456941" y="189728"/>
                  </a:lnTo>
                  <a:cubicBezTo>
                    <a:pt x="2349556" y="1247124"/>
                    <a:pt x="1456552" y="2072270"/>
                    <a:pt x="370825" y="2072270"/>
                  </a:cubicBezTo>
                  <a:close/>
                </a:path>
              </a:pathLst>
            </a:custGeom>
            <a:solidFill>
              <a:srgbClr val="FFD27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p>
          </p:txBody>
        </p:sp>
        <p:sp>
          <p:nvSpPr>
            <p:cNvPr id="142" name="任意多边形 3"/>
            <p:cNvSpPr/>
            <p:nvPr/>
          </p:nvSpPr>
          <p:spPr>
            <a:xfrm rot="10800000">
              <a:off x="6247940" y="2121237"/>
              <a:ext cx="1256688" cy="1620066"/>
            </a:xfrm>
            <a:custGeom>
              <a:gdLst>
                <a:gd name="connsiteX0" fmla="*/ 1807547 w 1861852"/>
                <a:gd name="connsiteY0" fmla="*/ 2400216 h 2400216"/>
                <a:gd name="connsiteX1" fmla="*/ 1674335 w 1861852"/>
                <a:gd name="connsiteY1" fmla="*/ 2379885 h 2400216"/>
                <a:gd name="connsiteX2" fmla="*/ 0 w 1861852"/>
                <a:gd name="connsiteY2" fmla="*/ 325545 h 2400216"/>
                <a:gd name="connsiteX3" fmla="*/ 1464 w 1861852"/>
                <a:gd name="connsiteY3" fmla="*/ 296556 h 2400216"/>
                <a:gd name="connsiteX4" fmla="*/ 3139 w 1861852"/>
                <a:gd name="connsiteY4" fmla="*/ 284239 h 2400216"/>
                <a:gd name="connsiteX5" fmla="*/ 191693 w 1861852"/>
                <a:gd name="connsiteY5" fmla="*/ 47099 h 2400216"/>
                <a:gd name="connsiteX6" fmla="*/ 587915 w 1861852"/>
                <a:gd name="connsiteY6" fmla="*/ 62381 h 2400216"/>
                <a:gd name="connsiteX7" fmla="*/ 724658 w 1861852"/>
                <a:gd name="connsiteY7" fmla="*/ 215929 h 2400216"/>
                <a:gd name="connsiteX8" fmla="*/ 756229 w 1861852"/>
                <a:gd name="connsiteY8" fmla="*/ 309165 h 2400216"/>
                <a:gd name="connsiteX9" fmla="*/ 755402 w 1861852"/>
                <a:gd name="connsiteY9" fmla="*/ 325545 h 2400216"/>
                <a:gd name="connsiteX10" fmla="*/ 1826575 w 1861852"/>
                <a:gd name="connsiteY10" fmla="*/ 1639830 h 2400216"/>
                <a:gd name="connsiteX11" fmla="*/ 1861852 w 1861852"/>
                <a:gd name="connsiteY11" fmla="*/ 1645214 h 2400216"/>
                <a:gd name="connsiteX12" fmla="*/ 1799125 w 1861852"/>
                <a:gd name="connsiteY12" fmla="*/ 1687413 h 2400216"/>
                <a:gd name="connsiteX13" fmla="*/ 1715640 w 1861852"/>
                <a:gd name="connsiteY13" fmla="*/ 1784507 h 2400216"/>
                <a:gd name="connsiteX14" fmla="*/ 1696937 w 1861852"/>
                <a:gd name="connsiteY14" fmla="*/ 2269408 h 2400216"/>
                <a:gd name="connsiteX15" fmla="*/ 1772695 w 1861852"/>
                <a:gd name="connsiteY15" fmla="*/ 2372644 h 2400216"/>
                <a:gd name="connsiteX16" fmla="*/ 1807547 w 1861852"/>
                <a:gd name="connsiteY16" fmla="*/ 2400216 h 240021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61852" h="2400216">
                  <a:moveTo>
                    <a:pt x="1807547" y="2400216"/>
                  </a:moveTo>
                  <a:lnTo>
                    <a:pt x="1674335" y="2379885"/>
                  </a:lnTo>
                  <a:cubicBezTo>
                    <a:pt x="718794" y="2184353"/>
                    <a:pt x="0" y="1338891"/>
                    <a:pt x="0" y="325545"/>
                  </a:cubicBezTo>
                  <a:lnTo>
                    <a:pt x="1464" y="296556"/>
                  </a:lnTo>
                  <a:lnTo>
                    <a:pt x="3139" y="284239"/>
                  </a:lnTo>
                  <a:cubicBezTo>
                    <a:pt x="30863" y="184305"/>
                    <a:pt x="98020" y="98017"/>
                    <a:pt x="191693" y="47099"/>
                  </a:cubicBezTo>
                  <a:cubicBezTo>
                    <a:pt x="316590" y="-20793"/>
                    <a:pt x="468618" y="-14929"/>
                    <a:pt x="587915" y="62381"/>
                  </a:cubicBezTo>
                  <a:cubicBezTo>
                    <a:pt x="647564" y="101036"/>
                    <a:pt x="694251" y="154456"/>
                    <a:pt x="724658" y="215929"/>
                  </a:cubicBezTo>
                  <a:lnTo>
                    <a:pt x="756229" y="309165"/>
                  </a:lnTo>
                  <a:lnTo>
                    <a:pt x="755402" y="325545"/>
                  </a:lnTo>
                  <a:cubicBezTo>
                    <a:pt x="755402" y="973843"/>
                    <a:pt x="1215258" y="1514736"/>
                    <a:pt x="1826575" y="1639830"/>
                  </a:cubicBezTo>
                  <a:lnTo>
                    <a:pt x="1861852" y="1645214"/>
                  </a:lnTo>
                  <a:lnTo>
                    <a:pt x="1799125" y="1687413"/>
                  </a:lnTo>
                  <a:cubicBezTo>
                    <a:pt x="1767464" y="1715474"/>
                    <a:pt x="1739293" y="1748008"/>
                    <a:pt x="1715640" y="1784507"/>
                  </a:cubicBezTo>
                  <a:cubicBezTo>
                    <a:pt x="1621027" y="1930504"/>
                    <a:pt x="1613851" y="2116557"/>
                    <a:pt x="1696937" y="2269408"/>
                  </a:cubicBezTo>
                  <a:cubicBezTo>
                    <a:pt x="1717709" y="2307621"/>
                    <a:pt x="1743290" y="2342228"/>
                    <a:pt x="1772695" y="2372644"/>
                  </a:cubicBezTo>
                  <a:lnTo>
                    <a:pt x="1807547" y="2400216"/>
                  </a:lnTo>
                  <a:close/>
                </a:path>
              </a:pathLst>
            </a:custGeom>
            <a:solidFill>
              <a:srgbClr val="6ADBD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p>
          </p:txBody>
        </p:sp>
        <p:sp>
          <p:nvSpPr>
            <p:cNvPr id="143" name="任意多边形 4"/>
            <p:cNvSpPr/>
            <p:nvPr/>
          </p:nvSpPr>
          <p:spPr>
            <a:xfrm rot="10800000">
              <a:off x="4674408" y="3437880"/>
              <a:ext cx="1243855" cy="1499149"/>
            </a:xfrm>
            <a:custGeom>
              <a:gdLst>
                <a:gd name="connsiteX0" fmla="*/ 1444238 w 1842839"/>
                <a:gd name="connsiteY0" fmla="*/ 2220782 h 2221070"/>
                <a:gd name="connsiteX1" fmla="*/ 1248227 w 1842839"/>
                <a:gd name="connsiteY1" fmla="*/ 2158690 h 2221070"/>
                <a:gd name="connsiteX2" fmla="*/ 1111484 w 1842839"/>
                <a:gd name="connsiteY2" fmla="*/ 2005141 h 2221070"/>
                <a:gd name="connsiteX3" fmla="*/ 1091568 w 1842839"/>
                <a:gd name="connsiteY3" fmla="*/ 1946324 h 2221070"/>
                <a:gd name="connsiteX4" fmla="*/ 1090906 w 1842839"/>
                <a:gd name="connsiteY4" fmla="*/ 1933225 h 2221070"/>
                <a:gd name="connsiteX5" fmla="*/ 1073259 w 1842839"/>
                <a:gd name="connsiteY5" fmla="*/ 1817593 h 2221070"/>
                <a:gd name="connsiteX6" fmla="*/ 1072426 w 1842839"/>
                <a:gd name="connsiteY6" fmla="*/ 1803275 h 2221070"/>
                <a:gd name="connsiteX7" fmla="*/ 1071057 w 1842839"/>
                <a:gd name="connsiteY7" fmla="*/ 1803169 h 2221070"/>
                <a:gd name="connsiteX8" fmla="*/ 1070577 w 1842839"/>
                <a:gd name="connsiteY8" fmla="*/ 1800023 h 2221070"/>
                <a:gd name="connsiteX9" fmla="*/ 26659 w 1842839"/>
                <a:gd name="connsiteY9" fmla="*/ 756105 h 2221070"/>
                <a:gd name="connsiteX10" fmla="*/ 0 w 1842839"/>
                <a:gd name="connsiteY10" fmla="*/ 752036 h 2221070"/>
                <a:gd name="connsiteX11" fmla="*/ 71201 w 1842839"/>
                <a:gd name="connsiteY11" fmla="*/ 704136 h 2221070"/>
                <a:gd name="connsiteX12" fmla="*/ 154686 w 1842839"/>
                <a:gd name="connsiteY12" fmla="*/ 607042 h 2221070"/>
                <a:gd name="connsiteX13" fmla="*/ 173389 w 1842839"/>
                <a:gd name="connsiteY13" fmla="*/ 122141 h 2221070"/>
                <a:gd name="connsiteX14" fmla="*/ 97631 w 1842839"/>
                <a:gd name="connsiteY14" fmla="*/ 18905 h 2221070"/>
                <a:gd name="connsiteX15" fmla="*/ 73735 w 1842839"/>
                <a:gd name="connsiteY15" fmla="*/ 0 h 2221070"/>
                <a:gd name="connsiteX16" fmla="*/ 178899 w 1842839"/>
                <a:gd name="connsiteY16" fmla="*/ 16050 h 2221070"/>
                <a:gd name="connsiteX17" fmla="*/ 1842408 w 1842839"/>
                <a:gd name="connsiteY17" fmla="*/ 1855990 h 2221070"/>
                <a:gd name="connsiteX18" fmla="*/ 1842839 w 1842839"/>
                <a:gd name="connsiteY18" fmla="*/ 1864516 h 2221070"/>
                <a:gd name="connsiteX19" fmla="*/ 1833003 w 1842839"/>
                <a:gd name="connsiteY19" fmla="*/ 1936832 h 2221070"/>
                <a:gd name="connsiteX20" fmla="*/ 1644449 w 1842839"/>
                <a:gd name="connsiteY20" fmla="*/ 2173972 h 2221070"/>
                <a:gd name="connsiteX21" fmla="*/ 1444238 w 1842839"/>
                <a:gd name="connsiteY21" fmla="*/ 2220782 h 222107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842839" h="2221070">
                  <a:moveTo>
                    <a:pt x="1444238" y="2220782"/>
                  </a:moveTo>
                  <a:cubicBezTo>
                    <a:pt x="1375707" y="2218139"/>
                    <a:pt x="1307876" y="2197345"/>
                    <a:pt x="1248227" y="2158690"/>
                  </a:cubicBezTo>
                  <a:cubicBezTo>
                    <a:pt x="1188579" y="2120035"/>
                    <a:pt x="1141891" y="2066615"/>
                    <a:pt x="1111484" y="2005141"/>
                  </a:cubicBezTo>
                  <a:lnTo>
                    <a:pt x="1091568" y="1946324"/>
                  </a:lnTo>
                  <a:lnTo>
                    <a:pt x="1090906" y="1933225"/>
                  </a:lnTo>
                  <a:lnTo>
                    <a:pt x="1073259" y="1817593"/>
                  </a:lnTo>
                  <a:lnTo>
                    <a:pt x="1072426" y="1803275"/>
                  </a:lnTo>
                  <a:lnTo>
                    <a:pt x="1071057" y="1803169"/>
                  </a:lnTo>
                  <a:lnTo>
                    <a:pt x="1070577" y="1800023"/>
                  </a:lnTo>
                  <a:cubicBezTo>
                    <a:pt x="963354" y="1276037"/>
                    <a:pt x="550645" y="863328"/>
                    <a:pt x="26659" y="756105"/>
                  </a:cubicBezTo>
                  <a:lnTo>
                    <a:pt x="0" y="752036"/>
                  </a:lnTo>
                  <a:lnTo>
                    <a:pt x="71201" y="704136"/>
                  </a:lnTo>
                  <a:cubicBezTo>
                    <a:pt x="102862" y="676075"/>
                    <a:pt x="131033" y="643541"/>
                    <a:pt x="154686" y="607042"/>
                  </a:cubicBezTo>
                  <a:cubicBezTo>
                    <a:pt x="249299" y="461045"/>
                    <a:pt x="256475" y="274992"/>
                    <a:pt x="173389" y="122141"/>
                  </a:cubicBezTo>
                  <a:cubicBezTo>
                    <a:pt x="152618" y="83928"/>
                    <a:pt x="127037" y="49321"/>
                    <a:pt x="97631" y="18905"/>
                  </a:cubicBezTo>
                  <a:lnTo>
                    <a:pt x="73735" y="0"/>
                  </a:lnTo>
                  <a:lnTo>
                    <a:pt x="178899" y="16050"/>
                  </a:lnTo>
                  <a:cubicBezTo>
                    <a:pt x="1066187" y="197616"/>
                    <a:pt x="1749341" y="939580"/>
                    <a:pt x="1842408" y="1855990"/>
                  </a:cubicBezTo>
                  <a:lnTo>
                    <a:pt x="1842839" y="1864516"/>
                  </a:lnTo>
                  <a:lnTo>
                    <a:pt x="1833003" y="1936832"/>
                  </a:lnTo>
                  <a:cubicBezTo>
                    <a:pt x="1805279" y="2036766"/>
                    <a:pt x="1738122" y="2123054"/>
                    <a:pt x="1644449" y="2173972"/>
                  </a:cubicBezTo>
                  <a:cubicBezTo>
                    <a:pt x="1582001" y="2207918"/>
                    <a:pt x="1512769" y="2223425"/>
                    <a:pt x="1444238" y="2220782"/>
                  </a:cubicBezTo>
                  <a:close/>
                </a:path>
              </a:pathLst>
            </a:custGeom>
            <a:solidFill>
              <a:srgbClr val="6ADBD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p>
          </p:txBody>
        </p:sp>
        <p:sp>
          <p:nvSpPr>
            <p:cNvPr id="144" name="任意多边形 5"/>
            <p:cNvSpPr/>
            <p:nvPr/>
          </p:nvSpPr>
          <p:spPr>
            <a:xfrm rot="10800000">
              <a:off x="5827432" y="3653007"/>
              <a:ext cx="1667483" cy="1283930"/>
            </a:xfrm>
            <a:custGeom>
              <a:gdLst>
                <a:gd name="connsiteX0" fmla="*/ 756723 w 2470467"/>
                <a:gd name="connsiteY0" fmla="*/ 1902212 h 1902212"/>
                <a:gd name="connsiteX1" fmla="*/ 717833 w 2470467"/>
                <a:gd name="connsiteY1" fmla="*/ 1844405 h 1902212"/>
                <a:gd name="connsiteX2" fmla="*/ 620739 w 2470467"/>
                <a:gd name="connsiteY2" fmla="*/ 1760920 h 1902212"/>
                <a:gd name="connsiteX3" fmla="*/ 135838 w 2470467"/>
                <a:gd name="connsiteY3" fmla="*/ 1742217 h 1902212"/>
                <a:gd name="connsiteX4" fmla="*/ 32602 w 2470467"/>
                <a:gd name="connsiteY4" fmla="*/ 1817975 h 1902212"/>
                <a:gd name="connsiteX5" fmla="*/ 0 w 2470467"/>
                <a:gd name="connsiteY5" fmla="*/ 1859186 h 1902212"/>
                <a:gd name="connsiteX6" fmla="*/ 28211 w 2470467"/>
                <a:gd name="connsiteY6" fmla="*/ 1674335 h 1902212"/>
                <a:gd name="connsiteX7" fmla="*/ 2082551 w 2470467"/>
                <a:gd name="connsiteY7" fmla="*/ 0 h 1902212"/>
                <a:gd name="connsiteX8" fmla="*/ 2195875 w 2470467"/>
                <a:gd name="connsiteY8" fmla="*/ 5722 h 1902212"/>
                <a:gd name="connsiteX9" fmla="*/ 2280810 w 2470467"/>
                <a:gd name="connsiteY9" fmla="*/ 41993 h 1902212"/>
                <a:gd name="connsiteX10" fmla="*/ 2423369 w 2470467"/>
                <a:gd name="connsiteY10" fmla="*/ 190157 h 1902212"/>
                <a:gd name="connsiteX11" fmla="*/ 2408087 w 2470467"/>
                <a:gd name="connsiteY11" fmla="*/ 586379 h 1902212"/>
                <a:gd name="connsiteX12" fmla="*/ 2157128 w 2470467"/>
                <a:gd name="connsiteY12" fmla="*/ 756107 h 1902212"/>
                <a:gd name="connsiteX13" fmla="*/ 2128954 w 2470467"/>
                <a:gd name="connsiteY13" fmla="*/ 757745 h 1902212"/>
                <a:gd name="connsiteX14" fmla="*/ 2082551 w 2470467"/>
                <a:gd name="connsiteY14" fmla="*/ 755402 h 1902212"/>
                <a:gd name="connsiteX15" fmla="*/ 768266 w 2470467"/>
                <a:gd name="connsiteY15" fmla="*/ 1826575 h 1902212"/>
                <a:gd name="connsiteX16" fmla="*/ 756723 w 2470467"/>
                <a:gd name="connsiteY16" fmla="*/ 1902212 h 190221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70467" h="1902212">
                  <a:moveTo>
                    <a:pt x="756723" y="1902212"/>
                  </a:moveTo>
                  <a:lnTo>
                    <a:pt x="717833" y="1844405"/>
                  </a:lnTo>
                  <a:cubicBezTo>
                    <a:pt x="689772" y="1812744"/>
                    <a:pt x="657238" y="1784573"/>
                    <a:pt x="620739" y="1760920"/>
                  </a:cubicBezTo>
                  <a:cubicBezTo>
                    <a:pt x="474742" y="1666307"/>
                    <a:pt x="288689" y="1659131"/>
                    <a:pt x="135838" y="1742217"/>
                  </a:cubicBezTo>
                  <a:cubicBezTo>
                    <a:pt x="97625" y="1762989"/>
                    <a:pt x="63018" y="1788570"/>
                    <a:pt x="32602" y="1817975"/>
                  </a:cubicBezTo>
                  <a:lnTo>
                    <a:pt x="0" y="1859186"/>
                  </a:lnTo>
                  <a:lnTo>
                    <a:pt x="28211" y="1674335"/>
                  </a:lnTo>
                  <a:cubicBezTo>
                    <a:pt x="223744" y="718794"/>
                    <a:pt x="1069206" y="0"/>
                    <a:pt x="2082551" y="0"/>
                  </a:cubicBezTo>
                  <a:lnTo>
                    <a:pt x="2195875" y="5722"/>
                  </a:lnTo>
                  <a:lnTo>
                    <a:pt x="2280810" y="41993"/>
                  </a:lnTo>
                  <a:cubicBezTo>
                    <a:pt x="2339758" y="77045"/>
                    <a:pt x="2389424" y="127708"/>
                    <a:pt x="2423369" y="190157"/>
                  </a:cubicBezTo>
                  <a:cubicBezTo>
                    <a:pt x="2491261" y="315054"/>
                    <a:pt x="2485397" y="467082"/>
                    <a:pt x="2408087" y="586379"/>
                  </a:cubicBezTo>
                  <a:cubicBezTo>
                    <a:pt x="2350105" y="675852"/>
                    <a:pt x="2258900" y="736163"/>
                    <a:pt x="2157128" y="756107"/>
                  </a:cubicBezTo>
                  <a:lnTo>
                    <a:pt x="2128954" y="757745"/>
                  </a:lnTo>
                  <a:lnTo>
                    <a:pt x="2082551" y="755402"/>
                  </a:lnTo>
                  <a:cubicBezTo>
                    <a:pt x="1434253" y="755402"/>
                    <a:pt x="893360" y="1215258"/>
                    <a:pt x="768266" y="1826575"/>
                  </a:cubicBezTo>
                  <a:lnTo>
                    <a:pt x="756723" y="1902212"/>
                  </a:lnTo>
                  <a:close/>
                </a:path>
              </a:pathLst>
            </a:custGeom>
            <a:solidFill>
              <a:srgbClr val="FFD27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p>
          </p:txBody>
        </p:sp>
        <p:grpSp>
          <p:nvGrpSpPr>
            <p:cNvPr id="145" name="组合 144"/>
            <p:cNvGrpSpPr/>
            <p:nvPr/>
          </p:nvGrpSpPr>
          <p:grpSpPr>
            <a:xfrm>
              <a:off x="5342310" y="3178734"/>
              <a:ext cx="1554723" cy="675219"/>
              <a:chOff x="4989350" y="3368779"/>
              <a:chExt cx="2303406" cy="1000371"/>
            </a:xfrm>
          </p:grpSpPr>
          <p:sp>
            <p:nvSpPr>
              <p:cNvPr id="160" name="文本框 33"/>
              <p:cNvSpPr txBox="1"/>
              <p:nvPr/>
            </p:nvSpPr>
            <p:spPr>
              <a:xfrm>
                <a:off x="5290187" y="3924658"/>
                <a:ext cx="1707103" cy="444492"/>
              </a:xfrm>
              <a:prstGeom prst="rect">
                <a:avLst/>
              </a:prstGeom>
              <a:noFill/>
            </p:spPr>
            <p:txBody>
              <a:bodyPr wrap="square">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78435">
                  <a:defRPr/>
                </a:pPr>
                <a:r>
                  <a:rPr lang="en-US" sz="935" kern="0">
                    <a:solidFill>
                      <a:schemeClr val="bg1"/>
                    </a:solidFill>
                  </a:rPr>
                  <a:t>Aliquam gravida eu enim ut molestie. </a:t>
                </a:r>
                <a:endParaRPr lang="en-US" sz="935" kern="0">
                  <a:solidFill>
                    <a:schemeClr val="bg1"/>
                  </a:solidFill>
                </a:endParaRPr>
              </a:p>
            </p:txBody>
          </p:sp>
          <p:sp>
            <p:nvSpPr>
              <p:cNvPr id="161" name="矩形 160"/>
              <p:cNvSpPr/>
              <p:nvPr/>
            </p:nvSpPr>
            <p:spPr>
              <a:xfrm>
                <a:off x="4989350" y="3368779"/>
                <a:ext cx="2303406" cy="511488"/>
              </a:xfrm>
              <a:prstGeom prst="rect">
                <a:avLst/>
              </a:prstGeom>
            </p:spPr>
            <p:txBody>
              <a:bodyPr wrap="square">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78435">
                  <a:defRPr/>
                </a:pPr>
                <a:r>
                  <a:rPr lang="en-US" sz="2245" kern="0">
                    <a:solidFill>
                      <a:schemeClr val="bg1"/>
                    </a:solidFill>
                  </a:rPr>
                  <a:t>2016</a:t>
                </a:r>
                <a:endParaRPr lang="en-US" sz="2245" kern="0">
                  <a:solidFill>
                    <a:schemeClr val="bg1"/>
                  </a:solidFill>
                </a:endParaRPr>
              </a:p>
            </p:txBody>
          </p:sp>
        </p:grpSp>
        <p:grpSp>
          <p:nvGrpSpPr>
            <p:cNvPr id="146" name="组合 145"/>
            <p:cNvGrpSpPr/>
            <p:nvPr/>
          </p:nvGrpSpPr>
          <p:grpSpPr>
            <a:xfrm>
              <a:off x="5852753" y="2203809"/>
              <a:ext cx="272022" cy="313233"/>
              <a:chOff x="2623759" y="1362870"/>
              <a:chExt cx="581783" cy="669925"/>
            </a:xfrm>
            <a:solidFill>
              <a:srgbClr val="FFFFFF"/>
            </a:solidFill>
          </p:grpSpPr>
          <p:sp>
            <p:nvSpPr>
              <p:cNvPr id="157" name="任意多边形 46"/>
              <p:cNvSpPr/>
              <p:nvPr/>
            </p:nvSpPr>
            <p:spPr bwMode="auto">
              <a:xfrm>
                <a:off x="2675283" y="1685926"/>
                <a:ext cx="81858" cy="98425"/>
              </a:xfrm>
              <a:custGeom>
                <a:gdLst>
                  <a:gd name="connsiteX0" fmla="*/ 55289 w 268288"/>
                  <a:gd name="connsiteY0" fmla="*/ 122559 h 322584"/>
                  <a:gd name="connsiteX1" fmla="*/ 214313 w 268288"/>
                  <a:gd name="connsiteY1" fmla="*/ 122559 h 322584"/>
                  <a:gd name="connsiteX2" fmla="*/ 214313 w 268288"/>
                  <a:gd name="connsiteY2" fmla="*/ 235731 h 322584"/>
                  <a:gd name="connsiteX3" fmla="*/ 188028 w 268288"/>
                  <a:gd name="connsiteY3" fmla="*/ 268630 h 322584"/>
                  <a:gd name="connsiteX4" fmla="*/ 188028 w 268288"/>
                  <a:gd name="connsiteY4" fmla="*/ 309425 h 322584"/>
                  <a:gd name="connsiteX5" fmla="*/ 168314 w 268288"/>
                  <a:gd name="connsiteY5" fmla="*/ 322584 h 322584"/>
                  <a:gd name="connsiteX6" fmla="*/ 148601 w 268288"/>
                  <a:gd name="connsiteY6" fmla="*/ 309425 h 322584"/>
                  <a:gd name="connsiteX7" fmla="*/ 148601 w 268288"/>
                  <a:gd name="connsiteY7" fmla="*/ 268630 h 322584"/>
                  <a:gd name="connsiteX8" fmla="*/ 119687 w 268288"/>
                  <a:gd name="connsiteY8" fmla="*/ 268630 h 322584"/>
                  <a:gd name="connsiteX9" fmla="*/ 119687 w 268288"/>
                  <a:gd name="connsiteY9" fmla="*/ 309425 h 322584"/>
                  <a:gd name="connsiteX10" fmla="*/ 99974 w 268288"/>
                  <a:gd name="connsiteY10" fmla="*/ 322584 h 322584"/>
                  <a:gd name="connsiteX11" fmla="*/ 81574 w 268288"/>
                  <a:gd name="connsiteY11" fmla="*/ 309425 h 322584"/>
                  <a:gd name="connsiteX12" fmla="*/ 81574 w 268288"/>
                  <a:gd name="connsiteY12" fmla="*/ 268630 h 322584"/>
                  <a:gd name="connsiteX13" fmla="*/ 53975 w 268288"/>
                  <a:gd name="connsiteY13" fmla="*/ 235731 h 322584"/>
                  <a:gd name="connsiteX14" fmla="*/ 55289 w 268288"/>
                  <a:gd name="connsiteY14" fmla="*/ 122559 h 322584"/>
                  <a:gd name="connsiteX15" fmla="*/ 248444 w 268288"/>
                  <a:gd name="connsiteY15" fmla="*/ 108272 h 322584"/>
                  <a:gd name="connsiteX16" fmla="*/ 268288 w 268288"/>
                  <a:gd name="connsiteY16" fmla="*/ 121403 h 322584"/>
                  <a:gd name="connsiteX17" fmla="*/ 268288 w 268288"/>
                  <a:gd name="connsiteY17" fmla="*/ 201504 h 322584"/>
                  <a:gd name="connsiteX18" fmla="*/ 248444 w 268288"/>
                  <a:gd name="connsiteY18" fmla="*/ 214635 h 322584"/>
                  <a:gd name="connsiteX19" fmla="*/ 228600 w 268288"/>
                  <a:gd name="connsiteY19" fmla="*/ 201504 h 322584"/>
                  <a:gd name="connsiteX20" fmla="*/ 228600 w 268288"/>
                  <a:gd name="connsiteY20" fmla="*/ 121403 h 322584"/>
                  <a:gd name="connsiteX21" fmla="*/ 248444 w 268288"/>
                  <a:gd name="connsiteY21" fmla="*/ 108272 h 322584"/>
                  <a:gd name="connsiteX22" fmla="*/ 19844 w 268288"/>
                  <a:gd name="connsiteY22" fmla="*/ 108272 h 322584"/>
                  <a:gd name="connsiteX23" fmla="*/ 39688 w 268288"/>
                  <a:gd name="connsiteY23" fmla="*/ 121437 h 322584"/>
                  <a:gd name="connsiteX24" fmla="*/ 39688 w 268288"/>
                  <a:gd name="connsiteY24" fmla="*/ 201741 h 322584"/>
                  <a:gd name="connsiteX25" fmla="*/ 19844 w 268288"/>
                  <a:gd name="connsiteY25" fmla="*/ 216222 h 322584"/>
                  <a:gd name="connsiteX26" fmla="*/ 0 w 268288"/>
                  <a:gd name="connsiteY26" fmla="*/ 201741 h 322584"/>
                  <a:gd name="connsiteX27" fmla="*/ 0 w 268288"/>
                  <a:gd name="connsiteY27" fmla="*/ 121437 h 322584"/>
                  <a:gd name="connsiteX28" fmla="*/ 19844 w 268288"/>
                  <a:gd name="connsiteY28" fmla="*/ 108272 h 322584"/>
                  <a:gd name="connsiteX29" fmla="*/ 167482 w 268288"/>
                  <a:gd name="connsiteY29" fmla="*/ 65409 h 322584"/>
                  <a:gd name="connsiteX30" fmla="*/ 157163 w 268288"/>
                  <a:gd name="connsiteY30" fmla="*/ 75728 h 322584"/>
                  <a:gd name="connsiteX31" fmla="*/ 167482 w 268288"/>
                  <a:gd name="connsiteY31" fmla="*/ 86047 h 322584"/>
                  <a:gd name="connsiteX32" fmla="*/ 177801 w 268288"/>
                  <a:gd name="connsiteY32" fmla="*/ 75728 h 322584"/>
                  <a:gd name="connsiteX33" fmla="*/ 167482 w 268288"/>
                  <a:gd name="connsiteY33" fmla="*/ 65409 h 322584"/>
                  <a:gd name="connsiteX34" fmla="*/ 100807 w 268288"/>
                  <a:gd name="connsiteY34" fmla="*/ 65409 h 322584"/>
                  <a:gd name="connsiteX35" fmla="*/ 90488 w 268288"/>
                  <a:gd name="connsiteY35" fmla="*/ 75728 h 322584"/>
                  <a:gd name="connsiteX36" fmla="*/ 100807 w 268288"/>
                  <a:gd name="connsiteY36" fmla="*/ 86047 h 322584"/>
                  <a:gd name="connsiteX37" fmla="*/ 111126 w 268288"/>
                  <a:gd name="connsiteY37" fmla="*/ 75728 h 322584"/>
                  <a:gd name="connsiteX38" fmla="*/ 100807 w 268288"/>
                  <a:gd name="connsiteY38" fmla="*/ 65409 h 322584"/>
                  <a:gd name="connsiteX39" fmla="*/ 71089 w 268288"/>
                  <a:gd name="connsiteY39" fmla="*/ 1373 h 322584"/>
                  <a:gd name="connsiteX40" fmla="*/ 81621 w 268288"/>
                  <a:gd name="connsiteY40" fmla="*/ 4013 h 322584"/>
                  <a:gd name="connsiteX41" fmla="*/ 106633 w 268288"/>
                  <a:gd name="connsiteY41" fmla="*/ 43605 h 322584"/>
                  <a:gd name="connsiteX42" fmla="*/ 106633 w 268288"/>
                  <a:gd name="connsiteY42" fmla="*/ 44924 h 322584"/>
                  <a:gd name="connsiteX43" fmla="*/ 134279 w 268288"/>
                  <a:gd name="connsiteY43" fmla="*/ 40965 h 322584"/>
                  <a:gd name="connsiteX44" fmla="*/ 161925 w 268288"/>
                  <a:gd name="connsiteY44" fmla="*/ 44924 h 322584"/>
                  <a:gd name="connsiteX45" fmla="*/ 163242 w 268288"/>
                  <a:gd name="connsiteY45" fmla="*/ 43605 h 322584"/>
                  <a:gd name="connsiteX46" fmla="*/ 188254 w 268288"/>
                  <a:gd name="connsiteY46" fmla="*/ 4013 h 322584"/>
                  <a:gd name="connsiteX47" fmla="*/ 197470 w 268288"/>
                  <a:gd name="connsiteY47" fmla="*/ 1373 h 322584"/>
                  <a:gd name="connsiteX48" fmla="*/ 201419 w 268288"/>
                  <a:gd name="connsiteY48" fmla="*/ 10611 h 322584"/>
                  <a:gd name="connsiteX49" fmla="*/ 175090 w 268288"/>
                  <a:gd name="connsiteY49" fmla="*/ 50203 h 322584"/>
                  <a:gd name="connsiteX50" fmla="*/ 175090 w 268288"/>
                  <a:gd name="connsiteY50" fmla="*/ 51523 h 322584"/>
                  <a:gd name="connsiteX51" fmla="*/ 215900 w 268288"/>
                  <a:gd name="connsiteY51" fmla="*/ 108272 h 322584"/>
                  <a:gd name="connsiteX52" fmla="*/ 53975 w 268288"/>
                  <a:gd name="connsiteY52" fmla="*/ 108272 h 322584"/>
                  <a:gd name="connsiteX53" fmla="*/ 94785 w 268288"/>
                  <a:gd name="connsiteY53" fmla="*/ 51523 h 322584"/>
                  <a:gd name="connsiteX54" fmla="*/ 93469 w 268288"/>
                  <a:gd name="connsiteY54" fmla="*/ 50203 h 322584"/>
                  <a:gd name="connsiteX55" fmla="*/ 68456 w 268288"/>
                  <a:gd name="connsiteY55" fmla="*/ 10611 h 322584"/>
                  <a:gd name="connsiteX56" fmla="*/ 71089 w 268288"/>
                  <a:gd name="connsiteY56" fmla="*/ 1373 h 32258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268288" h="322584">
                    <a:moveTo>
                      <a:pt x="55289" y="122559"/>
                    </a:moveTo>
                    <a:cubicBezTo>
                      <a:pt x="55289" y="122559"/>
                      <a:pt x="55289" y="122559"/>
                      <a:pt x="214313" y="122559"/>
                    </a:cubicBezTo>
                    <a:cubicBezTo>
                      <a:pt x="214313" y="122559"/>
                      <a:pt x="214313" y="122559"/>
                      <a:pt x="214313" y="235731"/>
                    </a:cubicBezTo>
                    <a:cubicBezTo>
                      <a:pt x="214313" y="255471"/>
                      <a:pt x="206428" y="265998"/>
                      <a:pt x="188028" y="268630"/>
                    </a:cubicBezTo>
                    <a:cubicBezTo>
                      <a:pt x="188028" y="268630"/>
                      <a:pt x="188028" y="268630"/>
                      <a:pt x="188028" y="309425"/>
                    </a:cubicBezTo>
                    <a:cubicBezTo>
                      <a:pt x="188028" y="316004"/>
                      <a:pt x="178828" y="322584"/>
                      <a:pt x="168314" y="322584"/>
                    </a:cubicBezTo>
                    <a:cubicBezTo>
                      <a:pt x="157800" y="322584"/>
                      <a:pt x="148601" y="316004"/>
                      <a:pt x="148601" y="309425"/>
                    </a:cubicBezTo>
                    <a:cubicBezTo>
                      <a:pt x="148601" y="309425"/>
                      <a:pt x="148601" y="309425"/>
                      <a:pt x="148601" y="268630"/>
                    </a:cubicBezTo>
                    <a:cubicBezTo>
                      <a:pt x="139401" y="268630"/>
                      <a:pt x="128887" y="268630"/>
                      <a:pt x="119687" y="268630"/>
                    </a:cubicBezTo>
                    <a:cubicBezTo>
                      <a:pt x="119687" y="268630"/>
                      <a:pt x="119687" y="268630"/>
                      <a:pt x="119687" y="309425"/>
                    </a:cubicBezTo>
                    <a:cubicBezTo>
                      <a:pt x="119687" y="316004"/>
                      <a:pt x="111802" y="322584"/>
                      <a:pt x="99974" y="322584"/>
                    </a:cubicBezTo>
                    <a:cubicBezTo>
                      <a:pt x="89460" y="322584"/>
                      <a:pt x="81574" y="316004"/>
                      <a:pt x="81574" y="309425"/>
                    </a:cubicBezTo>
                    <a:cubicBezTo>
                      <a:pt x="81574" y="309425"/>
                      <a:pt x="81574" y="309425"/>
                      <a:pt x="81574" y="268630"/>
                    </a:cubicBezTo>
                    <a:cubicBezTo>
                      <a:pt x="63175" y="265998"/>
                      <a:pt x="53975" y="255471"/>
                      <a:pt x="53975" y="235731"/>
                    </a:cubicBezTo>
                    <a:cubicBezTo>
                      <a:pt x="53975" y="212044"/>
                      <a:pt x="55289" y="122559"/>
                      <a:pt x="55289" y="122559"/>
                    </a:cubicBezTo>
                    <a:close/>
                    <a:moveTo>
                      <a:pt x="248444" y="108272"/>
                    </a:moveTo>
                    <a:cubicBezTo>
                      <a:pt x="259028" y="108272"/>
                      <a:pt x="268288" y="114838"/>
                      <a:pt x="268288" y="121403"/>
                    </a:cubicBezTo>
                    <a:cubicBezTo>
                      <a:pt x="268288" y="121403"/>
                      <a:pt x="268288" y="121403"/>
                      <a:pt x="268288" y="201504"/>
                    </a:cubicBezTo>
                    <a:cubicBezTo>
                      <a:pt x="268288" y="208070"/>
                      <a:pt x="259028" y="214635"/>
                      <a:pt x="248444" y="214635"/>
                    </a:cubicBezTo>
                    <a:cubicBezTo>
                      <a:pt x="237861" y="214635"/>
                      <a:pt x="228600" y="208070"/>
                      <a:pt x="228600" y="201504"/>
                    </a:cubicBezTo>
                    <a:cubicBezTo>
                      <a:pt x="228600" y="201504"/>
                      <a:pt x="228600" y="201504"/>
                      <a:pt x="228600" y="121403"/>
                    </a:cubicBezTo>
                    <a:cubicBezTo>
                      <a:pt x="228600" y="114838"/>
                      <a:pt x="237861" y="108272"/>
                      <a:pt x="248444" y="108272"/>
                    </a:cubicBezTo>
                    <a:close/>
                    <a:moveTo>
                      <a:pt x="19844" y="108272"/>
                    </a:moveTo>
                    <a:cubicBezTo>
                      <a:pt x="30427" y="108272"/>
                      <a:pt x="39688" y="113538"/>
                      <a:pt x="39688" y="121437"/>
                    </a:cubicBezTo>
                    <a:cubicBezTo>
                      <a:pt x="39688" y="121437"/>
                      <a:pt x="39688" y="121437"/>
                      <a:pt x="39688" y="201741"/>
                    </a:cubicBezTo>
                    <a:cubicBezTo>
                      <a:pt x="39688" y="209640"/>
                      <a:pt x="30427" y="216222"/>
                      <a:pt x="19844" y="216222"/>
                    </a:cubicBezTo>
                    <a:cubicBezTo>
                      <a:pt x="9260" y="216222"/>
                      <a:pt x="0" y="209640"/>
                      <a:pt x="0" y="201741"/>
                    </a:cubicBezTo>
                    <a:cubicBezTo>
                      <a:pt x="0" y="201741"/>
                      <a:pt x="0" y="201741"/>
                      <a:pt x="0" y="121437"/>
                    </a:cubicBezTo>
                    <a:cubicBezTo>
                      <a:pt x="0" y="113538"/>
                      <a:pt x="9260" y="108272"/>
                      <a:pt x="19844" y="108272"/>
                    </a:cubicBezTo>
                    <a:close/>
                    <a:moveTo>
                      <a:pt x="167482" y="65409"/>
                    </a:moveTo>
                    <a:cubicBezTo>
                      <a:pt x="161783" y="65409"/>
                      <a:pt x="157163" y="70029"/>
                      <a:pt x="157163" y="75728"/>
                    </a:cubicBezTo>
                    <a:cubicBezTo>
                      <a:pt x="157163" y="81427"/>
                      <a:pt x="161783" y="86047"/>
                      <a:pt x="167482" y="86047"/>
                    </a:cubicBezTo>
                    <a:cubicBezTo>
                      <a:pt x="173181" y="86047"/>
                      <a:pt x="177801" y="81427"/>
                      <a:pt x="177801" y="75728"/>
                    </a:cubicBezTo>
                    <a:cubicBezTo>
                      <a:pt x="177801" y="70029"/>
                      <a:pt x="173181" y="65409"/>
                      <a:pt x="167482" y="65409"/>
                    </a:cubicBezTo>
                    <a:close/>
                    <a:moveTo>
                      <a:pt x="100807" y="65409"/>
                    </a:moveTo>
                    <a:cubicBezTo>
                      <a:pt x="95108" y="65409"/>
                      <a:pt x="90488" y="70029"/>
                      <a:pt x="90488" y="75728"/>
                    </a:cubicBezTo>
                    <a:cubicBezTo>
                      <a:pt x="90488" y="81427"/>
                      <a:pt x="95108" y="86047"/>
                      <a:pt x="100807" y="86047"/>
                    </a:cubicBezTo>
                    <a:cubicBezTo>
                      <a:pt x="106506" y="86047"/>
                      <a:pt x="111126" y="81427"/>
                      <a:pt x="111126" y="75728"/>
                    </a:cubicBezTo>
                    <a:cubicBezTo>
                      <a:pt x="111126" y="70029"/>
                      <a:pt x="106506" y="65409"/>
                      <a:pt x="100807" y="65409"/>
                    </a:cubicBezTo>
                    <a:close/>
                    <a:moveTo>
                      <a:pt x="71089" y="1373"/>
                    </a:moveTo>
                    <a:cubicBezTo>
                      <a:pt x="75038" y="-1266"/>
                      <a:pt x="78988" y="53"/>
                      <a:pt x="81621" y="4013"/>
                    </a:cubicBezTo>
                    <a:cubicBezTo>
                      <a:pt x="81621" y="4013"/>
                      <a:pt x="81621" y="4013"/>
                      <a:pt x="106633" y="43605"/>
                    </a:cubicBezTo>
                    <a:cubicBezTo>
                      <a:pt x="106633" y="43605"/>
                      <a:pt x="106633" y="44924"/>
                      <a:pt x="106633" y="44924"/>
                    </a:cubicBezTo>
                    <a:cubicBezTo>
                      <a:pt x="115849" y="42285"/>
                      <a:pt x="125064" y="40965"/>
                      <a:pt x="134279" y="40965"/>
                    </a:cubicBezTo>
                    <a:cubicBezTo>
                      <a:pt x="144811" y="40965"/>
                      <a:pt x="154026" y="42285"/>
                      <a:pt x="161925" y="44924"/>
                    </a:cubicBezTo>
                    <a:cubicBezTo>
                      <a:pt x="161925" y="44924"/>
                      <a:pt x="161925" y="43605"/>
                      <a:pt x="163242" y="43605"/>
                    </a:cubicBezTo>
                    <a:cubicBezTo>
                      <a:pt x="163242" y="43605"/>
                      <a:pt x="163242" y="43605"/>
                      <a:pt x="188254" y="4013"/>
                    </a:cubicBezTo>
                    <a:cubicBezTo>
                      <a:pt x="189571" y="53"/>
                      <a:pt x="194837" y="-1266"/>
                      <a:pt x="197470" y="1373"/>
                    </a:cubicBezTo>
                    <a:cubicBezTo>
                      <a:pt x="201419" y="2693"/>
                      <a:pt x="202735" y="6652"/>
                      <a:pt x="201419" y="10611"/>
                    </a:cubicBezTo>
                    <a:cubicBezTo>
                      <a:pt x="201419" y="10611"/>
                      <a:pt x="201419" y="10611"/>
                      <a:pt x="175090" y="50203"/>
                    </a:cubicBezTo>
                    <a:cubicBezTo>
                      <a:pt x="175090" y="50203"/>
                      <a:pt x="175090" y="50203"/>
                      <a:pt x="175090" y="51523"/>
                    </a:cubicBezTo>
                    <a:cubicBezTo>
                      <a:pt x="196153" y="63401"/>
                      <a:pt x="211951" y="83197"/>
                      <a:pt x="215900" y="108272"/>
                    </a:cubicBezTo>
                    <a:cubicBezTo>
                      <a:pt x="215900" y="108272"/>
                      <a:pt x="215900" y="108272"/>
                      <a:pt x="53975" y="108272"/>
                    </a:cubicBezTo>
                    <a:cubicBezTo>
                      <a:pt x="57924" y="83197"/>
                      <a:pt x="73722" y="63401"/>
                      <a:pt x="94785" y="51523"/>
                    </a:cubicBezTo>
                    <a:cubicBezTo>
                      <a:pt x="94785" y="51523"/>
                      <a:pt x="93469" y="50203"/>
                      <a:pt x="93469" y="50203"/>
                    </a:cubicBezTo>
                    <a:cubicBezTo>
                      <a:pt x="93469" y="50203"/>
                      <a:pt x="93469" y="50203"/>
                      <a:pt x="68456" y="10611"/>
                    </a:cubicBezTo>
                    <a:cubicBezTo>
                      <a:pt x="65823" y="6652"/>
                      <a:pt x="67140" y="2693"/>
                      <a:pt x="71089" y="137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p>
            </p:txBody>
          </p:sp>
          <p:sp>
            <p:nvSpPr>
              <p:cNvPr id="158" name="任意多边形 47"/>
              <p:cNvSpPr/>
              <p:nvPr/>
            </p:nvSpPr>
            <p:spPr bwMode="auto">
              <a:xfrm>
                <a:off x="3072158" y="1685926"/>
                <a:ext cx="81858" cy="98425"/>
              </a:xfrm>
              <a:custGeom>
                <a:gdLst>
                  <a:gd name="connsiteX0" fmla="*/ 55289 w 268288"/>
                  <a:gd name="connsiteY0" fmla="*/ 122559 h 322584"/>
                  <a:gd name="connsiteX1" fmla="*/ 214313 w 268288"/>
                  <a:gd name="connsiteY1" fmla="*/ 122559 h 322584"/>
                  <a:gd name="connsiteX2" fmla="*/ 214313 w 268288"/>
                  <a:gd name="connsiteY2" fmla="*/ 235731 h 322584"/>
                  <a:gd name="connsiteX3" fmla="*/ 188028 w 268288"/>
                  <a:gd name="connsiteY3" fmla="*/ 268630 h 322584"/>
                  <a:gd name="connsiteX4" fmla="*/ 188028 w 268288"/>
                  <a:gd name="connsiteY4" fmla="*/ 309425 h 322584"/>
                  <a:gd name="connsiteX5" fmla="*/ 168314 w 268288"/>
                  <a:gd name="connsiteY5" fmla="*/ 322584 h 322584"/>
                  <a:gd name="connsiteX6" fmla="*/ 148601 w 268288"/>
                  <a:gd name="connsiteY6" fmla="*/ 309425 h 322584"/>
                  <a:gd name="connsiteX7" fmla="*/ 148601 w 268288"/>
                  <a:gd name="connsiteY7" fmla="*/ 268630 h 322584"/>
                  <a:gd name="connsiteX8" fmla="*/ 119687 w 268288"/>
                  <a:gd name="connsiteY8" fmla="*/ 268630 h 322584"/>
                  <a:gd name="connsiteX9" fmla="*/ 119687 w 268288"/>
                  <a:gd name="connsiteY9" fmla="*/ 309425 h 322584"/>
                  <a:gd name="connsiteX10" fmla="*/ 99974 w 268288"/>
                  <a:gd name="connsiteY10" fmla="*/ 322584 h 322584"/>
                  <a:gd name="connsiteX11" fmla="*/ 81574 w 268288"/>
                  <a:gd name="connsiteY11" fmla="*/ 309425 h 322584"/>
                  <a:gd name="connsiteX12" fmla="*/ 81574 w 268288"/>
                  <a:gd name="connsiteY12" fmla="*/ 268630 h 322584"/>
                  <a:gd name="connsiteX13" fmla="*/ 53975 w 268288"/>
                  <a:gd name="connsiteY13" fmla="*/ 235731 h 322584"/>
                  <a:gd name="connsiteX14" fmla="*/ 55289 w 268288"/>
                  <a:gd name="connsiteY14" fmla="*/ 122559 h 322584"/>
                  <a:gd name="connsiteX15" fmla="*/ 248444 w 268288"/>
                  <a:gd name="connsiteY15" fmla="*/ 108272 h 322584"/>
                  <a:gd name="connsiteX16" fmla="*/ 268288 w 268288"/>
                  <a:gd name="connsiteY16" fmla="*/ 121403 h 322584"/>
                  <a:gd name="connsiteX17" fmla="*/ 268288 w 268288"/>
                  <a:gd name="connsiteY17" fmla="*/ 201504 h 322584"/>
                  <a:gd name="connsiteX18" fmla="*/ 248444 w 268288"/>
                  <a:gd name="connsiteY18" fmla="*/ 214635 h 322584"/>
                  <a:gd name="connsiteX19" fmla="*/ 228600 w 268288"/>
                  <a:gd name="connsiteY19" fmla="*/ 201504 h 322584"/>
                  <a:gd name="connsiteX20" fmla="*/ 228600 w 268288"/>
                  <a:gd name="connsiteY20" fmla="*/ 121403 h 322584"/>
                  <a:gd name="connsiteX21" fmla="*/ 248444 w 268288"/>
                  <a:gd name="connsiteY21" fmla="*/ 108272 h 322584"/>
                  <a:gd name="connsiteX22" fmla="*/ 19844 w 268288"/>
                  <a:gd name="connsiteY22" fmla="*/ 108272 h 322584"/>
                  <a:gd name="connsiteX23" fmla="*/ 39688 w 268288"/>
                  <a:gd name="connsiteY23" fmla="*/ 121437 h 322584"/>
                  <a:gd name="connsiteX24" fmla="*/ 39688 w 268288"/>
                  <a:gd name="connsiteY24" fmla="*/ 201741 h 322584"/>
                  <a:gd name="connsiteX25" fmla="*/ 19844 w 268288"/>
                  <a:gd name="connsiteY25" fmla="*/ 216222 h 322584"/>
                  <a:gd name="connsiteX26" fmla="*/ 0 w 268288"/>
                  <a:gd name="connsiteY26" fmla="*/ 201741 h 322584"/>
                  <a:gd name="connsiteX27" fmla="*/ 0 w 268288"/>
                  <a:gd name="connsiteY27" fmla="*/ 121437 h 322584"/>
                  <a:gd name="connsiteX28" fmla="*/ 19844 w 268288"/>
                  <a:gd name="connsiteY28" fmla="*/ 108272 h 322584"/>
                  <a:gd name="connsiteX29" fmla="*/ 167482 w 268288"/>
                  <a:gd name="connsiteY29" fmla="*/ 65409 h 322584"/>
                  <a:gd name="connsiteX30" fmla="*/ 157163 w 268288"/>
                  <a:gd name="connsiteY30" fmla="*/ 75728 h 322584"/>
                  <a:gd name="connsiteX31" fmla="*/ 167482 w 268288"/>
                  <a:gd name="connsiteY31" fmla="*/ 86047 h 322584"/>
                  <a:gd name="connsiteX32" fmla="*/ 177801 w 268288"/>
                  <a:gd name="connsiteY32" fmla="*/ 75728 h 322584"/>
                  <a:gd name="connsiteX33" fmla="*/ 167482 w 268288"/>
                  <a:gd name="connsiteY33" fmla="*/ 65409 h 322584"/>
                  <a:gd name="connsiteX34" fmla="*/ 100807 w 268288"/>
                  <a:gd name="connsiteY34" fmla="*/ 65409 h 322584"/>
                  <a:gd name="connsiteX35" fmla="*/ 90488 w 268288"/>
                  <a:gd name="connsiteY35" fmla="*/ 75728 h 322584"/>
                  <a:gd name="connsiteX36" fmla="*/ 100807 w 268288"/>
                  <a:gd name="connsiteY36" fmla="*/ 86047 h 322584"/>
                  <a:gd name="connsiteX37" fmla="*/ 111126 w 268288"/>
                  <a:gd name="connsiteY37" fmla="*/ 75728 h 322584"/>
                  <a:gd name="connsiteX38" fmla="*/ 100807 w 268288"/>
                  <a:gd name="connsiteY38" fmla="*/ 65409 h 322584"/>
                  <a:gd name="connsiteX39" fmla="*/ 71089 w 268288"/>
                  <a:gd name="connsiteY39" fmla="*/ 1373 h 322584"/>
                  <a:gd name="connsiteX40" fmla="*/ 81621 w 268288"/>
                  <a:gd name="connsiteY40" fmla="*/ 4013 h 322584"/>
                  <a:gd name="connsiteX41" fmla="*/ 106633 w 268288"/>
                  <a:gd name="connsiteY41" fmla="*/ 43605 h 322584"/>
                  <a:gd name="connsiteX42" fmla="*/ 106633 w 268288"/>
                  <a:gd name="connsiteY42" fmla="*/ 44924 h 322584"/>
                  <a:gd name="connsiteX43" fmla="*/ 134279 w 268288"/>
                  <a:gd name="connsiteY43" fmla="*/ 40965 h 322584"/>
                  <a:gd name="connsiteX44" fmla="*/ 161925 w 268288"/>
                  <a:gd name="connsiteY44" fmla="*/ 44924 h 322584"/>
                  <a:gd name="connsiteX45" fmla="*/ 163242 w 268288"/>
                  <a:gd name="connsiteY45" fmla="*/ 43605 h 322584"/>
                  <a:gd name="connsiteX46" fmla="*/ 188254 w 268288"/>
                  <a:gd name="connsiteY46" fmla="*/ 4013 h 322584"/>
                  <a:gd name="connsiteX47" fmla="*/ 197470 w 268288"/>
                  <a:gd name="connsiteY47" fmla="*/ 1373 h 322584"/>
                  <a:gd name="connsiteX48" fmla="*/ 201419 w 268288"/>
                  <a:gd name="connsiteY48" fmla="*/ 10611 h 322584"/>
                  <a:gd name="connsiteX49" fmla="*/ 175090 w 268288"/>
                  <a:gd name="connsiteY49" fmla="*/ 50203 h 322584"/>
                  <a:gd name="connsiteX50" fmla="*/ 175090 w 268288"/>
                  <a:gd name="connsiteY50" fmla="*/ 51523 h 322584"/>
                  <a:gd name="connsiteX51" fmla="*/ 215900 w 268288"/>
                  <a:gd name="connsiteY51" fmla="*/ 108272 h 322584"/>
                  <a:gd name="connsiteX52" fmla="*/ 53975 w 268288"/>
                  <a:gd name="connsiteY52" fmla="*/ 108272 h 322584"/>
                  <a:gd name="connsiteX53" fmla="*/ 94785 w 268288"/>
                  <a:gd name="connsiteY53" fmla="*/ 51523 h 322584"/>
                  <a:gd name="connsiteX54" fmla="*/ 93469 w 268288"/>
                  <a:gd name="connsiteY54" fmla="*/ 50203 h 322584"/>
                  <a:gd name="connsiteX55" fmla="*/ 68456 w 268288"/>
                  <a:gd name="connsiteY55" fmla="*/ 10611 h 322584"/>
                  <a:gd name="connsiteX56" fmla="*/ 71089 w 268288"/>
                  <a:gd name="connsiteY56" fmla="*/ 1373 h 32258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268288" h="322584">
                    <a:moveTo>
                      <a:pt x="55289" y="122559"/>
                    </a:moveTo>
                    <a:cubicBezTo>
                      <a:pt x="55289" y="122559"/>
                      <a:pt x="55289" y="122559"/>
                      <a:pt x="214313" y="122559"/>
                    </a:cubicBezTo>
                    <a:cubicBezTo>
                      <a:pt x="214313" y="122559"/>
                      <a:pt x="214313" y="122559"/>
                      <a:pt x="214313" y="235731"/>
                    </a:cubicBezTo>
                    <a:cubicBezTo>
                      <a:pt x="214313" y="255471"/>
                      <a:pt x="206428" y="265998"/>
                      <a:pt x="188028" y="268630"/>
                    </a:cubicBezTo>
                    <a:cubicBezTo>
                      <a:pt x="188028" y="268630"/>
                      <a:pt x="188028" y="268630"/>
                      <a:pt x="188028" y="309425"/>
                    </a:cubicBezTo>
                    <a:cubicBezTo>
                      <a:pt x="188028" y="316004"/>
                      <a:pt x="178828" y="322584"/>
                      <a:pt x="168314" y="322584"/>
                    </a:cubicBezTo>
                    <a:cubicBezTo>
                      <a:pt x="157800" y="322584"/>
                      <a:pt x="148601" y="316004"/>
                      <a:pt x="148601" y="309425"/>
                    </a:cubicBezTo>
                    <a:cubicBezTo>
                      <a:pt x="148601" y="309425"/>
                      <a:pt x="148601" y="309425"/>
                      <a:pt x="148601" y="268630"/>
                    </a:cubicBezTo>
                    <a:cubicBezTo>
                      <a:pt x="139401" y="268630"/>
                      <a:pt x="128887" y="268630"/>
                      <a:pt x="119687" y="268630"/>
                    </a:cubicBezTo>
                    <a:cubicBezTo>
                      <a:pt x="119687" y="268630"/>
                      <a:pt x="119687" y="268630"/>
                      <a:pt x="119687" y="309425"/>
                    </a:cubicBezTo>
                    <a:cubicBezTo>
                      <a:pt x="119687" y="316004"/>
                      <a:pt x="111802" y="322584"/>
                      <a:pt x="99974" y="322584"/>
                    </a:cubicBezTo>
                    <a:cubicBezTo>
                      <a:pt x="89460" y="322584"/>
                      <a:pt x="81574" y="316004"/>
                      <a:pt x="81574" y="309425"/>
                    </a:cubicBezTo>
                    <a:cubicBezTo>
                      <a:pt x="81574" y="309425"/>
                      <a:pt x="81574" y="309425"/>
                      <a:pt x="81574" y="268630"/>
                    </a:cubicBezTo>
                    <a:cubicBezTo>
                      <a:pt x="63175" y="265998"/>
                      <a:pt x="53975" y="255471"/>
                      <a:pt x="53975" y="235731"/>
                    </a:cubicBezTo>
                    <a:cubicBezTo>
                      <a:pt x="53975" y="212044"/>
                      <a:pt x="55289" y="122559"/>
                      <a:pt x="55289" y="122559"/>
                    </a:cubicBezTo>
                    <a:close/>
                    <a:moveTo>
                      <a:pt x="248444" y="108272"/>
                    </a:moveTo>
                    <a:cubicBezTo>
                      <a:pt x="259028" y="108272"/>
                      <a:pt x="268288" y="114838"/>
                      <a:pt x="268288" y="121403"/>
                    </a:cubicBezTo>
                    <a:cubicBezTo>
                      <a:pt x="268288" y="121403"/>
                      <a:pt x="268288" y="121403"/>
                      <a:pt x="268288" y="201504"/>
                    </a:cubicBezTo>
                    <a:cubicBezTo>
                      <a:pt x="268288" y="208070"/>
                      <a:pt x="259028" y="214635"/>
                      <a:pt x="248444" y="214635"/>
                    </a:cubicBezTo>
                    <a:cubicBezTo>
                      <a:pt x="237861" y="214635"/>
                      <a:pt x="228600" y="208070"/>
                      <a:pt x="228600" y="201504"/>
                    </a:cubicBezTo>
                    <a:cubicBezTo>
                      <a:pt x="228600" y="201504"/>
                      <a:pt x="228600" y="201504"/>
                      <a:pt x="228600" y="121403"/>
                    </a:cubicBezTo>
                    <a:cubicBezTo>
                      <a:pt x="228600" y="114838"/>
                      <a:pt x="237861" y="108272"/>
                      <a:pt x="248444" y="108272"/>
                    </a:cubicBezTo>
                    <a:close/>
                    <a:moveTo>
                      <a:pt x="19844" y="108272"/>
                    </a:moveTo>
                    <a:cubicBezTo>
                      <a:pt x="30427" y="108272"/>
                      <a:pt x="39688" y="113538"/>
                      <a:pt x="39688" y="121437"/>
                    </a:cubicBezTo>
                    <a:cubicBezTo>
                      <a:pt x="39688" y="121437"/>
                      <a:pt x="39688" y="121437"/>
                      <a:pt x="39688" y="201741"/>
                    </a:cubicBezTo>
                    <a:cubicBezTo>
                      <a:pt x="39688" y="209640"/>
                      <a:pt x="30427" y="216222"/>
                      <a:pt x="19844" y="216222"/>
                    </a:cubicBezTo>
                    <a:cubicBezTo>
                      <a:pt x="9260" y="216222"/>
                      <a:pt x="0" y="209640"/>
                      <a:pt x="0" y="201741"/>
                    </a:cubicBezTo>
                    <a:cubicBezTo>
                      <a:pt x="0" y="201741"/>
                      <a:pt x="0" y="201741"/>
                      <a:pt x="0" y="121437"/>
                    </a:cubicBezTo>
                    <a:cubicBezTo>
                      <a:pt x="0" y="113538"/>
                      <a:pt x="9260" y="108272"/>
                      <a:pt x="19844" y="108272"/>
                    </a:cubicBezTo>
                    <a:close/>
                    <a:moveTo>
                      <a:pt x="167482" y="65409"/>
                    </a:moveTo>
                    <a:cubicBezTo>
                      <a:pt x="161783" y="65409"/>
                      <a:pt x="157163" y="70029"/>
                      <a:pt x="157163" y="75728"/>
                    </a:cubicBezTo>
                    <a:cubicBezTo>
                      <a:pt x="157163" y="81427"/>
                      <a:pt x="161783" y="86047"/>
                      <a:pt x="167482" y="86047"/>
                    </a:cubicBezTo>
                    <a:cubicBezTo>
                      <a:pt x="173181" y="86047"/>
                      <a:pt x="177801" y="81427"/>
                      <a:pt x="177801" y="75728"/>
                    </a:cubicBezTo>
                    <a:cubicBezTo>
                      <a:pt x="177801" y="70029"/>
                      <a:pt x="173181" y="65409"/>
                      <a:pt x="167482" y="65409"/>
                    </a:cubicBezTo>
                    <a:close/>
                    <a:moveTo>
                      <a:pt x="100807" y="65409"/>
                    </a:moveTo>
                    <a:cubicBezTo>
                      <a:pt x="95108" y="65409"/>
                      <a:pt x="90488" y="70029"/>
                      <a:pt x="90488" y="75728"/>
                    </a:cubicBezTo>
                    <a:cubicBezTo>
                      <a:pt x="90488" y="81427"/>
                      <a:pt x="95108" y="86047"/>
                      <a:pt x="100807" y="86047"/>
                    </a:cubicBezTo>
                    <a:cubicBezTo>
                      <a:pt x="106506" y="86047"/>
                      <a:pt x="111126" y="81427"/>
                      <a:pt x="111126" y="75728"/>
                    </a:cubicBezTo>
                    <a:cubicBezTo>
                      <a:pt x="111126" y="70029"/>
                      <a:pt x="106506" y="65409"/>
                      <a:pt x="100807" y="65409"/>
                    </a:cubicBezTo>
                    <a:close/>
                    <a:moveTo>
                      <a:pt x="71089" y="1373"/>
                    </a:moveTo>
                    <a:cubicBezTo>
                      <a:pt x="75038" y="-1266"/>
                      <a:pt x="78988" y="53"/>
                      <a:pt x="81621" y="4013"/>
                    </a:cubicBezTo>
                    <a:cubicBezTo>
                      <a:pt x="81621" y="4013"/>
                      <a:pt x="81621" y="4013"/>
                      <a:pt x="106633" y="43605"/>
                    </a:cubicBezTo>
                    <a:cubicBezTo>
                      <a:pt x="106633" y="43605"/>
                      <a:pt x="106633" y="44924"/>
                      <a:pt x="106633" y="44924"/>
                    </a:cubicBezTo>
                    <a:cubicBezTo>
                      <a:pt x="115849" y="42285"/>
                      <a:pt x="125064" y="40965"/>
                      <a:pt x="134279" y="40965"/>
                    </a:cubicBezTo>
                    <a:cubicBezTo>
                      <a:pt x="144811" y="40965"/>
                      <a:pt x="154026" y="42285"/>
                      <a:pt x="161925" y="44924"/>
                    </a:cubicBezTo>
                    <a:cubicBezTo>
                      <a:pt x="161925" y="44924"/>
                      <a:pt x="161925" y="43605"/>
                      <a:pt x="163242" y="43605"/>
                    </a:cubicBezTo>
                    <a:cubicBezTo>
                      <a:pt x="163242" y="43605"/>
                      <a:pt x="163242" y="43605"/>
                      <a:pt x="188254" y="4013"/>
                    </a:cubicBezTo>
                    <a:cubicBezTo>
                      <a:pt x="189571" y="53"/>
                      <a:pt x="194837" y="-1266"/>
                      <a:pt x="197470" y="1373"/>
                    </a:cubicBezTo>
                    <a:cubicBezTo>
                      <a:pt x="201419" y="2693"/>
                      <a:pt x="202735" y="6652"/>
                      <a:pt x="201419" y="10611"/>
                    </a:cubicBezTo>
                    <a:cubicBezTo>
                      <a:pt x="201419" y="10611"/>
                      <a:pt x="201419" y="10611"/>
                      <a:pt x="175090" y="50203"/>
                    </a:cubicBezTo>
                    <a:cubicBezTo>
                      <a:pt x="175090" y="50203"/>
                      <a:pt x="175090" y="50203"/>
                      <a:pt x="175090" y="51523"/>
                    </a:cubicBezTo>
                    <a:cubicBezTo>
                      <a:pt x="196153" y="63401"/>
                      <a:pt x="211951" y="83197"/>
                      <a:pt x="215900" y="108272"/>
                    </a:cubicBezTo>
                    <a:cubicBezTo>
                      <a:pt x="215900" y="108272"/>
                      <a:pt x="215900" y="108272"/>
                      <a:pt x="53975" y="108272"/>
                    </a:cubicBezTo>
                    <a:cubicBezTo>
                      <a:pt x="57924" y="83197"/>
                      <a:pt x="73722" y="63401"/>
                      <a:pt x="94785" y="51523"/>
                    </a:cubicBezTo>
                    <a:cubicBezTo>
                      <a:pt x="94785" y="51523"/>
                      <a:pt x="93469" y="50203"/>
                      <a:pt x="93469" y="50203"/>
                    </a:cubicBezTo>
                    <a:cubicBezTo>
                      <a:pt x="93469" y="50203"/>
                      <a:pt x="93469" y="50203"/>
                      <a:pt x="68456" y="10611"/>
                    </a:cubicBezTo>
                    <a:cubicBezTo>
                      <a:pt x="65823" y="6652"/>
                      <a:pt x="67140" y="2693"/>
                      <a:pt x="71089" y="137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p>
            </p:txBody>
          </p:sp>
          <p:sp>
            <p:nvSpPr>
              <p:cNvPr id="159" name="任意多边形 48"/>
              <p:cNvSpPr/>
              <p:nvPr/>
            </p:nvSpPr>
            <p:spPr bwMode="auto">
              <a:xfrm>
                <a:off x="2623759" y="1362870"/>
                <a:ext cx="581783" cy="669925"/>
              </a:xfrm>
              <a:custGeom>
                <a:gdLst>
                  <a:gd name="connsiteX0" fmla="*/ 184010 w 292270"/>
                  <a:gd name="connsiteY0" fmla="*/ 131763 h 336550"/>
                  <a:gd name="connsiteX1" fmla="*/ 178567 w 292270"/>
                  <a:gd name="connsiteY1" fmla="*/ 141923 h 336550"/>
                  <a:gd name="connsiteX2" fmla="*/ 184010 w 292270"/>
                  <a:gd name="connsiteY2" fmla="*/ 150813 h 336550"/>
                  <a:gd name="connsiteX3" fmla="*/ 188092 w 292270"/>
                  <a:gd name="connsiteY3" fmla="*/ 141923 h 336550"/>
                  <a:gd name="connsiteX4" fmla="*/ 184010 w 292270"/>
                  <a:gd name="connsiteY4" fmla="*/ 131763 h 336550"/>
                  <a:gd name="connsiteX5" fmla="*/ 141147 w 292270"/>
                  <a:gd name="connsiteY5" fmla="*/ 131763 h 336550"/>
                  <a:gd name="connsiteX6" fmla="*/ 135704 w 292270"/>
                  <a:gd name="connsiteY6" fmla="*/ 141923 h 336550"/>
                  <a:gd name="connsiteX7" fmla="*/ 141147 w 292270"/>
                  <a:gd name="connsiteY7" fmla="*/ 150813 h 336550"/>
                  <a:gd name="connsiteX8" fmla="*/ 145229 w 292270"/>
                  <a:gd name="connsiteY8" fmla="*/ 141923 h 336550"/>
                  <a:gd name="connsiteX9" fmla="*/ 141147 w 292270"/>
                  <a:gd name="connsiteY9" fmla="*/ 131763 h 336550"/>
                  <a:gd name="connsiteX10" fmla="*/ 96811 w 292270"/>
                  <a:gd name="connsiteY10" fmla="*/ 131763 h 336550"/>
                  <a:gd name="connsiteX11" fmla="*/ 92842 w 292270"/>
                  <a:gd name="connsiteY11" fmla="*/ 134938 h 336550"/>
                  <a:gd name="connsiteX12" fmla="*/ 100780 w 292270"/>
                  <a:gd name="connsiteY12" fmla="*/ 134938 h 336550"/>
                  <a:gd name="connsiteX13" fmla="*/ 96811 w 292270"/>
                  <a:gd name="connsiteY13" fmla="*/ 131763 h 336550"/>
                  <a:gd name="connsiteX14" fmla="*/ 225310 w 292270"/>
                  <a:gd name="connsiteY14" fmla="*/ 127000 h 336550"/>
                  <a:gd name="connsiteX15" fmla="*/ 226721 w 292270"/>
                  <a:gd name="connsiteY15" fmla="*/ 127000 h 336550"/>
                  <a:gd name="connsiteX16" fmla="*/ 229543 w 292270"/>
                  <a:gd name="connsiteY16" fmla="*/ 127000 h 336550"/>
                  <a:gd name="connsiteX17" fmla="*/ 230954 w 292270"/>
                  <a:gd name="connsiteY17" fmla="*/ 127000 h 336550"/>
                  <a:gd name="connsiteX18" fmla="*/ 230954 w 292270"/>
                  <a:gd name="connsiteY18" fmla="*/ 155792 h 336550"/>
                  <a:gd name="connsiteX19" fmla="*/ 229543 w 292270"/>
                  <a:gd name="connsiteY19" fmla="*/ 157163 h 336550"/>
                  <a:gd name="connsiteX20" fmla="*/ 225310 w 292270"/>
                  <a:gd name="connsiteY20" fmla="*/ 157163 h 336550"/>
                  <a:gd name="connsiteX21" fmla="*/ 225310 w 292270"/>
                  <a:gd name="connsiteY21" fmla="*/ 155792 h 336550"/>
                  <a:gd name="connsiteX22" fmla="*/ 225310 w 292270"/>
                  <a:gd name="connsiteY22" fmla="*/ 132484 h 336550"/>
                  <a:gd name="connsiteX23" fmla="*/ 221076 w 292270"/>
                  <a:gd name="connsiteY23" fmla="*/ 133855 h 336550"/>
                  <a:gd name="connsiteX24" fmla="*/ 221076 w 292270"/>
                  <a:gd name="connsiteY24" fmla="*/ 135227 h 336550"/>
                  <a:gd name="connsiteX25" fmla="*/ 219665 w 292270"/>
                  <a:gd name="connsiteY25" fmla="*/ 133855 h 336550"/>
                  <a:gd name="connsiteX26" fmla="*/ 219665 w 292270"/>
                  <a:gd name="connsiteY26" fmla="*/ 131113 h 336550"/>
                  <a:gd name="connsiteX27" fmla="*/ 219665 w 292270"/>
                  <a:gd name="connsiteY27" fmla="*/ 129742 h 336550"/>
                  <a:gd name="connsiteX28" fmla="*/ 225310 w 292270"/>
                  <a:gd name="connsiteY28" fmla="*/ 127000 h 336550"/>
                  <a:gd name="connsiteX29" fmla="*/ 203791 w 292270"/>
                  <a:gd name="connsiteY29" fmla="*/ 127000 h 336550"/>
                  <a:gd name="connsiteX30" fmla="*/ 207495 w 292270"/>
                  <a:gd name="connsiteY30" fmla="*/ 127000 h 336550"/>
                  <a:gd name="connsiteX31" fmla="*/ 208730 w 292270"/>
                  <a:gd name="connsiteY31" fmla="*/ 127000 h 336550"/>
                  <a:gd name="connsiteX32" fmla="*/ 208730 w 292270"/>
                  <a:gd name="connsiteY32" fmla="*/ 155792 h 336550"/>
                  <a:gd name="connsiteX33" fmla="*/ 207495 w 292270"/>
                  <a:gd name="connsiteY33" fmla="*/ 157163 h 336550"/>
                  <a:gd name="connsiteX34" fmla="*/ 203791 w 292270"/>
                  <a:gd name="connsiteY34" fmla="*/ 157163 h 336550"/>
                  <a:gd name="connsiteX35" fmla="*/ 202556 w 292270"/>
                  <a:gd name="connsiteY35" fmla="*/ 155792 h 336550"/>
                  <a:gd name="connsiteX36" fmla="*/ 202556 w 292270"/>
                  <a:gd name="connsiteY36" fmla="*/ 132484 h 336550"/>
                  <a:gd name="connsiteX37" fmla="*/ 200086 w 292270"/>
                  <a:gd name="connsiteY37" fmla="*/ 133855 h 336550"/>
                  <a:gd name="connsiteX38" fmla="*/ 198852 w 292270"/>
                  <a:gd name="connsiteY38" fmla="*/ 135227 h 336550"/>
                  <a:gd name="connsiteX39" fmla="*/ 198852 w 292270"/>
                  <a:gd name="connsiteY39" fmla="*/ 133855 h 336550"/>
                  <a:gd name="connsiteX40" fmla="*/ 197617 w 292270"/>
                  <a:gd name="connsiteY40" fmla="*/ 131113 h 336550"/>
                  <a:gd name="connsiteX41" fmla="*/ 198852 w 292270"/>
                  <a:gd name="connsiteY41" fmla="*/ 129742 h 336550"/>
                  <a:gd name="connsiteX42" fmla="*/ 203791 w 292270"/>
                  <a:gd name="connsiteY42" fmla="*/ 127000 h 336550"/>
                  <a:gd name="connsiteX43" fmla="*/ 183964 w 292270"/>
                  <a:gd name="connsiteY43" fmla="*/ 127000 h 336550"/>
                  <a:gd name="connsiteX44" fmla="*/ 192854 w 292270"/>
                  <a:gd name="connsiteY44" fmla="*/ 141426 h 336550"/>
                  <a:gd name="connsiteX45" fmla="*/ 182694 w 292270"/>
                  <a:gd name="connsiteY45" fmla="*/ 157163 h 336550"/>
                  <a:gd name="connsiteX46" fmla="*/ 173804 w 292270"/>
                  <a:gd name="connsiteY46" fmla="*/ 142737 h 336550"/>
                  <a:gd name="connsiteX47" fmla="*/ 183964 w 292270"/>
                  <a:gd name="connsiteY47" fmla="*/ 127000 h 336550"/>
                  <a:gd name="connsiteX48" fmla="*/ 161699 w 292270"/>
                  <a:gd name="connsiteY48" fmla="*/ 127000 h 336550"/>
                  <a:gd name="connsiteX49" fmla="*/ 164478 w 292270"/>
                  <a:gd name="connsiteY49" fmla="*/ 127000 h 336550"/>
                  <a:gd name="connsiteX50" fmla="*/ 165867 w 292270"/>
                  <a:gd name="connsiteY50" fmla="*/ 127000 h 336550"/>
                  <a:gd name="connsiteX51" fmla="*/ 165867 w 292270"/>
                  <a:gd name="connsiteY51" fmla="*/ 155792 h 336550"/>
                  <a:gd name="connsiteX52" fmla="*/ 164478 w 292270"/>
                  <a:gd name="connsiteY52" fmla="*/ 157163 h 336550"/>
                  <a:gd name="connsiteX53" fmla="*/ 161699 w 292270"/>
                  <a:gd name="connsiteY53" fmla="*/ 157163 h 336550"/>
                  <a:gd name="connsiteX54" fmla="*/ 160310 w 292270"/>
                  <a:gd name="connsiteY54" fmla="*/ 155792 h 336550"/>
                  <a:gd name="connsiteX55" fmla="*/ 160310 w 292270"/>
                  <a:gd name="connsiteY55" fmla="*/ 132484 h 336550"/>
                  <a:gd name="connsiteX56" fmla="*/ 156143 w 292270"/>
                  <a:gd name="connsiteY56" fmla="*/ 133855 h 336550"/>
                  <a:gd name="connsiteX57" fmla="*/ 156143 w 292270"/>
                  <a:gd name="connsiteY57" fmla="*/ 135227 h 336550"/>
                  <a:gd name="connsiteX58" fmla="*/ 154754 w 292270"/>
                  <a:gd name="connsiteY58" fmla="*/ 133855 h 336550"/>
                  <a:gd name="connsiteX59" fmla="*/ 154754 w 292270"/>
                  <a:gd name="connsiteY59" fmla="*/ 131113 h 336550"/>
                  <a:gd name="connsiteX60" fmla="*/ 154754 w 292270"/>
                  <a:gd name="connsiteY60" fmla="*/ 129742 h 336550"/>
                  <a:gd name="connsiteX61" fmla="*/ 161699 w 292270"/>
                  <a:gd name="connsiteY61" fmla="*/ 127000 h 336550"/>
                  <a:gd name="connsiteX62" fmla="*/ 141261 w 292270"/>
                  <a:gd name="connsiteY62" fmla="*/ 127000 h 336550"/>
                  <a:gd name="connsiteX63" fmla="*/ 151580 w 292270"/>
                  <a:gd name="connsiteY63" fmla="*/ 141426 h 336550"/>
                  <a:gd name="connsiteX64" fmla="*/ 141261 w 292270"/>
                  <a:gd name="connsiteY64" fmla="*/ 157163 h 336550"/>
                  <a:gd name="connsiteX65" fmla="*/ 130942 w 292270"/>
                  <a:gd name="connsiteY65" fmla="*/ 142737 h 336550"/>
                  <a:gd name="connsiteX66" fmla="*/ 141261 w 292270"/>
                  <a:gd name="connsiteY66" fmla="*/ 127000 h 336550"/>
                  <a:gd name="connsiteX67" fmla="*/ 247736 w 292270"/>
                  <a:gd name="connsiteY67" fmla="*/ 80963 h 336550"/>
                  <a:gd name="connsiteX68" fmla="*/ 243654 w 292270"/>
                  <a:gd name="connsiteY68" fmla="*/ 91970 h 336550"/>
                  <a:gd name="connsiteX69" fmla="*/ 247736 w 292270"/>
                  <a:gd name="connsiteY69" fmla="*/ 101601 h 336550"/>
                  <a:gd name="connsiteX70" fmla="*/ 253179 w 292270"/>
                  <a:gd name="connsiteY70" fmla="*/ 90594 h 336550"/>
                  <a:gd name="connsiteX71" fmla="*/ 247736 w 292270"/>
                  <a:gd name="connsiteY71" fmla="*/ 80963 h 336550"/>
                  <a:gd name="connsiteX72" fmla="*/ 205328 w 292270"/>
                  <a:gd name="connsiteY72" fmla="*/ 80963 h 336550"/>
                  <a:gd name="connsiteX73" fmla="*/ 200792 w 292270"/>
                  <a:gd name="connsiteY73" fmla="*/ 91970 h 336550"/>
                  <a:gd name="connsiteX74" fmla="*/ 205328 w 292270"/>
                  <a:gd name="connsiteY74" fmla="*/ 101601 h 336550"/>
                  <a:gd name="connsiteX75" fmla="*/ 208730 w 292270"/>
                  <a:gd name="connsiteY75" fmla="*/ 90594 h 336550"/>
                  <a:gd name="connsiteX76" fmla="*/ 205328 w 292270"/>
                  <a:gd name="connsiteY76" fmla="*/ 80963 h 336550"/>
                  <a:gd name="connsiteX77" fmla="*/ 184010 w 292270"/>
                  <a:gd name="connsiteY77" fmla="*/ 80963 h 336550"/>
                  <a:gd name="connsiteX78" fmla="*/ 178567 w 292270"/>
                  <a:gd name="connsiteY78" fmla="*/ 91970 h 336550"/>
                  <a:gd name="connsiteX79" fmla="*/ 184010 w 292270"/>
                  <a:gd name="connsiteY79" fmla="*/ 101601 h 336550"/>
                  <a:gd name="connsiteX80" fmla="*/ 188092 w 292270"/>
                  <a:gd name="connsiteY80" fmla="*/ 90594 h 336550"/>
                  <a:gd name="connsiteX81" fmla="*/ 184010 w 292270"/>
                  <a:gd name="connsiteY81" fmla="*/ 80963 h 336550"/>
                  <a:gd name="connsiteX82" fmla="*/ 162011 w 292270"/>
                  <a:gd name="connsiteY82" fmla="*/ 80963 h 336550"/>
                  <a:gd name="connsiteX83" fmla="*/ 157929 w 292270"/>
                  <a:gd name="connsiteY83" fmla="*/ 91970 h 336550"/>
                  <a:gd name="connsiteX84" fmla="*/ 162011 w 292270"/>
                  <a:gd name="connsiteY84" fmla="*/ 101601 h 336550"/>
                  <a:gd name="connsiteX85" fmla="*/ 167454 w 292270"/>
                  <a:gd name="connsiteY85" fmla="*/ 90594 h 336550"/>
                  <a:gd name="connsiteX86" fmla="*/ 162011 w 292270"/>
                  <a:gd name="connsiteY86" fmla="*/ 80963 h 336550"/>
                  <a:gd name="connsiteX87" fmla="*/ 76173 w 292270"/>
                  <a:gd name="connsiteY87" fmla="*/ 80963 h 336550"/>
                  <a:gd name="connsiteX88" fmla="*/ 72204 w 292270"/>
                  <a:gd name="connsiteY88" fmla="*/ 91970 h 336550"/>
                  <a:gd name="connsiteX89" fmla="*/ 76173 w 292270"/>
                  <a:gd name="connsiteY89" fmla="*/ 101601 h 336550"/>
                  <a:gd name="connsiteX90" fmla="*/ 80142 w 292270"/>
                  <a:gd name="connsiteY90" fmla="*/ 90594 h 336550"/>
                  <a:gd name="connsiteX91" fmla="*/ 76173 w 292270"/>
                  <a:gd name="connsiteY91" fmla="*/ 80963 h 336550"/>
                  <a:gd name="connsiteX92" fmla="*/ 225310 w 292270"/>
                  <a:gd name="connsiteY92" fmla="*/ 76200 h 336550"/>
                  <a:gd name="connsiteX93" fmla="*/ 226721 w 292270"/>
                  <a:gd name="connsiteY93" fmla="*/ 76200 h 336550"/>
                  <a:gd name="connsiteX94" fmla="*/ 229543 w 292270"/>
                  <a:gd name="connsiteY94" fmla="*/ 76200 h 336550"/>
                  <a:gd name="connsiteX95" fmla="*/ 230954 w 292270"/>
                  <a:gd name="connsiteY95" fmla="*/ 77511 h 336550"/>
                  <a:gd name="connsiteX96" fmla="*/ 230954 w 292270"/>
                  <a:gd name="connsiteY96" fmla="*/ 105052 h 336550"/>
                  <a:gd name="connsiteX97" fmla="*/ 229543 w 292270"/>
                  <a:gd name="connsiteY97" fmla="*/ 106363 h 336550"/>
                  <a:gd name="connsiteX98" fmla="*/ 225310 w 292270"/>
                  <a:gd name="connsiteY98" fmla="*/ 106363 h 336550"/>
                  <a:gd name="connsiteX99" fmla="*/ 225310 w 292270"/>
                  <a:gd name="connsiteY99" fmla="*/ 105052 h 336550"/>
                  <a:gd name="connsiteX100" fmla="*/ 225310 w 292270"/>
                  <a:gd name="connsiteY100" fmla="*/ 82757 h 336550"/>
                  <a:gd name="connsiteX101" fmla="*/ 221076 w 292270"/>
                  <a:gd name="connsiteY101" fmla="*/ 84069 h 336550"/>
                  <a:gd name="connsiteX102" fmla="*/ 219665 w 292270"/>
                  <a:gd name="connsiteY102" fmla="*/ 84069 h 336550"/>
                  <a:gd name="connsiteX103" fmla="*/ 219665 w 292270"/>
                  <a:gd name="connsiteY103" fmla="*/ 81446 h 336550"/>
                  <a:gd name="connsiteX104" fmla="*/ 219665 w 292270"/>
                  <a:gd name="connsiteY104" fmla="*/ 80134 h 336550"/>
                  <a:gd name="connsiteX105" fmla="*/ 225310 w 292270"/>
                  <a:gd name="connsiteY105" fmla="*/ 76200 h 336550"/>
                  <a:gd name="connsiteX106" fmla="*/ 205555 w 292270"/>
                  <a:gd name="connsiteY106" fmla="*/ 76200 h 336550"/>
                  <a:gd name="connsiteX107" fmla="*/ 216667 w 292270"/>
                  <a:gd name="connsiteY107" fmla="*/ 90626 h 336550"/>
                  <a:gd name="connsiteX108" fmla="*/ 205555 w 292270"/>
                  <a:gd name="connsiteY108" fmla="*/ 106363 h 336550"/>
                  <a:gd name="connsiteX109" fmla="*/ 194442 w 292270"/>
                  <a:gd name="connsiteY109" fmla="*/ 91937 h 336550"/>
                  <a:gd name="connsiteX110" fmla="*/ 205555 w 292270"/>
                  <a:gd name="connsiteY110" fmla="*/ 76200 h 336550"/>
                  <a:gd name="connsiteX111" fmla="*/ 183964 w 292270"/>
                  <a:gd name="connsiteY111" fmla="*/ 76200 h 336550"/>
                  <a:gd name="connsiteX112" fmla="*/ 192854 w 292270"/>
                  <a:gd name="connsiteY112" fmla="*/ 90626 h 336550"/>
                  <a:gd name="connsiteX113" fmla="*/ 182694 w 292270"/>
                  <a:gd name="connsiteY113" fmla="*/ 106363 h 336550"/>
                  <a:gd name="connsiteX114" fmla="*/ 173804 w 292270"/>
                  <a:gd name="connsiteY114" fmla="*/ 91937 h 336550"/>
                  <a:gd name="connsiteX115" fmla="*/ 183964 w 292270"/>
                  <a:gd name="connsiteY115" fmla="*/ 76200 h 336550"/>
                  <a:gd name="connsiteX116" fmla="*/ 161898 w 292270"/>
                  <a:gd name="connsiteY116" fmla="*/ 76200 h 336550"/>
                  <a:gd name="connsiteX117" fmla="*/ 172217 w 292270"/>
                  <a:gd name="connsiteY117" fmla="*/ 90626 h 336550"/>
                  <a:gd name="connsiteX118" fmla="*/ 161898 w 292270"/>
                  <a:gd name="connsiteY118" fmla="*/ 106363 h 336550"/>
                  <a:gd name="connsiteX119" fmla="*/ 151579 w 292270"/>
                  <a:gd name="connsiteY119" fmla="*/ 91937 h 336550"/>
                  <a:gd name="connsiteX120" fmla="*/ 161898 w 292270"/>
                  <a:gd name="connsiteY120" fmla="*/ 76200 h 336550"/>
                  <a:gd name="connsiteX121" fmla="*/ 139584 w 292270"/>
                  <a:gd name="connsiteY121" fmla="*/ 76200 h 336550"/>
                  <a:gd name="connsiteX122" fmla="*/ 140996 w 292270"/>
                  <a:gd name="connsiteY122" fmla="*/ 76200 h 336550"/>
                  <a:gd name="connsiteX123" fmla="*/ 143818 w 292270"/>
                  <a:gd name="connsiteY123" fmla="*/ 76200 h 336550"/>
                  <a:gd name="connsiteX124" fmla="*/ 145229 w 292270"/>
                  <a:gd name="connsiteY124" fmla="*/ 77511 h 336550"/>
                  <a:gd name="connsiteX125" fmla="*/ 145229 w 292270"/>
                  <a:gd name="connsiteY125" fmla="*/ 105052 h 336550"/>
                  <a:gd name="connsiteX126" fmla="*/ 143818 w 292270"/>
                  <a:gd name="connsiteY126" fmla="*/ 106363 h 336550"/>
                  <a:gd name="connsiteX127" fmla="*/ 139584 w 292270"/>
                  <a:gd name="connsiteY127" fmla="*/ 106363 h 336550"/>
                  <a:gd name="connsiteX128" fmla="*/ 139584 w 292270"/>
                  <a:gd name="connsiteY128" fmla="*/ 105052 h 336550"/>
                  <a:gd name="connsiteX129" fmla="*/ 139584 w 292270"/>
                  <a:gd name="connsiteY129" fmla="*/ 82757 h 336550"/>
                  <a:gd name="connsiteX130" fmla="*/ 135351 w 292270"/>
                  <a:gd name="connsiteY130" fmla="*/ 84069 h 336550"/>
                  <a:gd name="connsiteX131" fmla="*/ 133940 w 292270"/>
                  <a:gd name="connsiteY131" fmla="*/ 84069 h 336550"/>
                  <a:gd name="connsiteX132" fmla="*/ 132529 w 292270"/>
                  <a:gd name="connsiteY132" fmla="*/ 81446 h 336550"/>
                  <a:gd name="connsiteX133" fmla="*/ 133940 w 292270"/>
                  <a:gd name="connsiteY133" fmla="*/ 80134 h 336550"/>
                  <a:gd name="connsiteX134" fmla="*/ 139584 w 292270"/>
                  <a:gd name="connsiteY134" fmla="*/ 76200 h 336550"/>
                  <a:gd name="connsiteX135" fmla="*/ 118837 w 292270"/>
                  <a:gd name="connsiteY135" fmla="*/ 76200 h 336550"/>
                  <a:gd name="connsiteX136" fmla="*/ 123005 w 292270"/>
                  <a:gd name="connsiteY136" fmla="*/ 76200 h 336550"/>
                  <a:gd name="connsiteX137" fmla="*/ 123005 w 292270"/>
                  <a:gd name="connsiteY137" fmla="*/ 77511 h 336550"/>
                  <a:gd name="connsiteX138" fmla="*/ 123005 w 292270"/>
                  <a:gd name="connsiteY138" fmla="*/ 105052 h 336550"/>
                  <a:gd name="connsiteX139" fmla="*/ 123005 w 292270"/>
                  <a:gd name="connsiteY139" fmla="*/ 106363 h 336550"/>
                  <a:gd name="connsiteX140" fmla="*/ 118837 w 292270"/>
                  <a:gd name="connsiteY140" fmla="*/ 106363 h 336550"/>
                  <a:gd name="connsiteX141" fmla="*/ 117448 w 292270"/>
                  <a:gd name="connsiteY141" fmla="*/ 105052 h 336550"/>
                  <a:gd name="connsiteX142" fmla="*/ 117448 w 292270"/>
                  <a:gd name="connsiteY142" fmla="*/ 82757 h 336550"/>
                  <a:gd name="connsiteX143" fmla="*/ 114670 w 292270"/>
                  <a:gd name="connsiteY143" fmla="*/ 84069 h 336550"/>
                  <a:gd name="connsiteX144" fmla="*/ 113281 w 292270"/>
                  <a:gd name="connsiteY144" fmla="*/ 84069 h 336550"/>
                  <a:gd name="connsiteX145" fmla="*/ 111892 w 292270"/>
                  <a:gd name="connsiteY145" fmla="*/ 81446 h 336550"/>
                  <a:gd name="connsiteX146" fmla="*/ 111892 w 292270"/>
                  <a:gd name="connsiteY146" fmla="*/ 80134 h 336550"/>
                  <a:gd name="connsiteX147" fmla="*/ 118837 w 292270"/>
                  <a:gd name="connsiteY147" fmla="*/ 76200 h 336550"/>
                  <a:gd name="connsiteX148" fmla="*/ 97207 w 292270"/>
                  <a:gd name="connsiteY148" fmla="*/ 76200 h 336550"/>
                  <a:gd name="connsiteX149" fmla="*/ 99588 w 292270"/>
                  <a:gd name="connsiteY149" fmla="*/ 76200 h 336550"/>
                  <a:gd name="connsiteX150" fmla="*/ 100779 w 292270"/>
                  <a:gd name="connsiteY150" fmla="*/ 77511 h 336550"/>
                  <a:gd name="connsiteX151" fmla="*/ 100779 w 292270"/>
                  <a:gd name="connsiteY151" fmla="*/ 105052 h 336550"/>
                  <a:gd name="connsiteX152" fmla="*/ 99588 w 292270"/>
                  <a:gd name="connsiteY152" fmla="*/ 106363 h 336550"/>
                  <a:gd name="connsiteX153" fmla="*/ 97207 w 292270"/>
                  <a:gd name="connsiteY153" fmla="*/ 106363 h 336550"/>
                  <a:gd name="connsiteX154" fmla="*/ 96016 w 292270"/>
                  <a:gd name="connsiteY154" fmla="*/ 105052 h 336550"/>
                  <a:gd name="connsiteX155" fmla="*/ 96016 w 292270"/>
                  <a:gd name="connsiteY155" fmla="*/ 82757 h 336550"/>
                  <a:gd name="connsiteX156" fmla="*/ 92444 w 292270"/>
                  <a:gd name="connsiteY156" fmla="*/ 84069 h 336550"/>
                  <a:gd name="connsiteX157" fmla="*/ 91254 w 292270"/>
                  <a:gd name="connsiteY157" fmla="*/ 84069 h 336550"/>
                  <a:gd name="connsiteX158" fmla="*/ 91254 w 292270"/>
                  <a:gd name="connsiteY158" fmla="*/ 81446 h 336550"/>
                  <a:gd name="connsiteX159" fmla="*/ 91254 w 292270"/>
                  <a:gd name="connsiteY159" fmla="*/ 80134 h 336550"/>
                  <a:gd name="connsiteX160" fmla="*/ 97207 w 292270"/>
                  <a:gd name="connsiteY160" fmla="*/ 76200 h 336550"/>
                  <a:gd name="connsiteX161" fmla="*/ 201926 w 292270"/>
                  <a:gd name="connsiteY161" fmla="*/ 36513 h 336550"/>
                  <a:gd name="connsiteX162" fmla="*/ 200792 w 292270"/>
                  <a:gd name="connsiteY162" fmla="*/ 40409 h 336550"/>
                  <a:gd name="connsiteX163" fmla="*/ 205328 w 292270"/>
                  <a:gd name="connsiteY163" fmla="*/ 50801 h 336550"/>
                  <a:gd name="connsiteX164" fmla="*/ 208730 w 292270"/>
                  <a:gd name="connsiteY164" fmla="*/ 40409 h 336550"/>
                  <a:gd name="connsiteX165" fmla="*/ 208730 w 292270"/>
                  <a:gd name="connsiteY165" fmla="*/ 39111 h 336550"/>
                  <a:gd name="connsiteX166" fmla="*/ 201926 w 292270"/>
                  <a:gd name="connsiteY166" fmla="*/ 36513 h 336550"/>
                  <a:gd name="connsiteX167" fmla="*/ 123005 w 292270"/>
                  <a:gd name="connsiteY167" fmla="*/ 34925 h 336550"/>
                  <a:gd name="connsiteX168" fmla="*/ 116201 w 292270"/>
                  <a:gd name="connsiteY168" fmla="*/ 37571 h 336550"/>
                  <a:gd name="connsiteX169" fmla="*/ 115067 w 292270"/>
                  <a:gd name="connsiteY169" fmla="*/ 38894 h 336550"/>
                  <a:gd name="connsiteX170" fmla="*/ 115067 w 292270"/>
                  <a:gd name="connsiteY170" fmla="*/ 40216 h 336550"/>
                  <a:gd name="connsiteX171" fmla="*/ 119603 w 292270"/>
                  <a:gd name="connsiteY171" fmla="*/ 50800 h 336550"/>
                  <a:gd name="connsiteX172" fmla="*/ 123005 w 292270"/>
                  <a:gd name="connsiteY172" fmla="*/ 40216 h 336550"/>
                  <a:gd name="connsiteX173" fmla="*/ 123005 w 292270"/>
                  <a:gd name="connsiteY173" fmla="*/ 34925 h 336550"/>
                  <a:gd name="connsiteX174" fmla="*/ 162011 w 292270"/>
                  <a:gd name="connsiteY174" fmla="*/ 31750 h 336550"/>
                  <a:gd name="connsiteX175" fmla="*/ 157929 w 292270"/>
                  <a:gd name="connsiteY175" fmla="*/ 40640 h 336550"/>
                  <a:gd name="connsiteX176" fmla="*/ 162011 w 292270"/>
                  <a:gd name="connsiteY176" fmla="*/ 50800 h 336550"/>
                  <a:gd name="connsiteX177" fmla="*/ 167454 w 292270"/>
                  <a:gd name="connsiteY177" fmla="*/ 40640 h 336550"/>
                  <a:gd name="connsiteX178" fmla="*/ 162011 w 292270"/>
                  <a:gd name="connsiteY178" fmla="*/ 31750 h 336550"/>
                  <a:gd name="connsiteX179" fmla="*/ 144703 w 292270"/>
                  <a:gd name="connsiteY179" fmla="*/ 28575 h 336550"/>
                  <a:gd name="connsiteX180" fmla="*/ 144703 w 292270"/>
                  <a:gd name="connsiteY180" fmla="*/ 55075 h 336550"/>
                  <a:gd name="connsiteX181" fmla="*/ 143389 w 292270"/>
                  <a:gd name="connsiteY181" fmla="*/ 55075 h 336550"/>
                  <a:gd name="connsiteX182" fmla="*/ 139447 w 292270"/>
                  <a:gd name="connsiteY182" fmla="*/ 55075 h 336550"/>
                  <a:gd name="connsiteX183" fmla="*/ 139447 w 292270"/>
                  <a:gd name="connsiteY183" fmla="*/ 32550 h 336550"/>
                  <a:gd name="connsiteX184" fmla="*/ 135504 w 292270"/>
                  <a:gd name="connsiteY184" fmla="*/ 33875 h 336550"/>
                  <a:gd name="connsiteX185" fmla="*/ 134190 w 292270"/>
                  <a:gd name="connsiteY185" fmla="*/ 33875 h 336550"/>
                  <a:gd name="connsiteX186" fmla="*/ 132876 w 292270"/>
                  <a:gd name="connsiteY186" fmla="*/ 31225 h 336550"/>
                  <a:gd name="connsiteX187" fmla="*/ 127619 w 292270"/>
                  <a:gd name="connsiteY187" fmla="*/ 32550 h 336550"/>
                  <a:gd name="connsiteX188" fmla="*/ 128934 w 292270"/>
                  <a:gd name="connsiteY188" fmla="*/ 40500 h 336550"/>
                  <a:gd name="connsiteX189" fmla="*/ 118420 w 292270"/>
                  <a:gd name="connsiteY189" fmla="*/ 56400 h 336550"/>
                  <a:gd name="connsiteX190" fmla="*/ 109221 w 292270"/>
                  <a:gd name="connsiteY190" fmla="*/ 41825 h 336550"/>
                  <a:gd name="connsiteX191" fmla="*/ 101336 w 292270"/>
                  <a:gd name="connsiteY191" fmla="*/ 47125 h 336550"/>
                  <a:gd name="connsiteX192" fmla="*/ 101336 w 292270"/>
                  <a:gd name="connsiteY192" fmla="*/ 55075 h 336550"/>
                  <a:gd name="connsiteX193" fmla="*/ 100022 w 292270"/>
                  <a:gd name="connsiteY193" fmla="*/ 55075 h 336550"/>
                  <a:gd name="connsiteX194" fmla="*/ 97394 w 292270"/>
                  <a:gd name="connsiteY194" fmla="*/ 55075 h 336550"/>
                  <a:gd name="connsiteX195" fmla="*/ 96080 w 292270"/>
                  <a:gd name="connsiteY195" fmla="*/ 55075 h 336550"/>
                  <a:gd name="connsiteX196" fmla="*/ 96080 w 292270"/>
                  <a:gd name="connsiteY196" fmla="*/ 49775 h 336550"/>
                  <a:gd name="connsiteX197" fmla="*/ 72425 w 292270"/>
                  <a:gd name="connsiteY197" fmla="*/ 77600 h 336550"/>
                  <a:gd name="connsiteX198" fmla="*/ 76367 w 292270"/>
                  <a:gd name="connsiteY198" fmla="*/ 76275 h 336550"/>
                  <a:gd name="connsiteX199" fmla="*/ 86880 w 292270"/>
                  <a:gd name="connsiteY199" fmla="*/ 90850 h 336550"/>
                  <a:gd name="connsiteX200" fmla="*/ 76367 w 292270"/>
                  <a:gd name="connsiteY200" fmla="*/ 106750 h 336550"/>
                  <a:gd name="connsiteX201" fmla="*/ 67168 w 292270"/>
                  <a:gd name="connsiteY201" fmla="*/ 97475 h 336550"/>
                  <a:gd name="connsiteX202" fmla="*/ 75053 w 292270"/>
                  <a:gd name="connsiteY202" fmla="*/ 127950 h 336550"/>
                  <a:gd name="connsiteX203" fmla="*/ 76367 w 292270"/>
                  <a:gd name="connsiteY203" fmla="*/ 127950 h 336550"/>
                  <a:gd name="connsiteX204" fmla="*/ 78995 w 292270"/>
                  <a:gd name="connsiteY204" fmla="*/ 127950 h 336550"/>
                  <a:gd name="connsiteX205" fmla="*/ 80310 w 292270"/>
                  <a:gd name="connsiteY205" fmla="*/ 127950 h 336550"/>
                  <a:gd name="connsiteX206" fmla="*/ 80310 w 292270"/>
                  <a:gd name="connsiteY206" fmla="*/ 133250 h 336550"/>
                  <a:gd name="connsiteX207" fmla="*/ 88195 w 292270"/>
                  <a:gd name="connsiteY207" fmla="*/ 135900 h 336550"/>
                  <a:gd name="connsiteX208" fmla="*/ 97394 w 292270"/>
                  <a:gd name="connsiteY208" fmla="*/ 126625 h 336550"/>
                  <a:gd name="connsiteX209" fmla="*/ 107907 w 292270"/>
                  <a:gd name="connsiteY209" fmla="*/ 135900 h 336550"/>
                  <a:gd name="connsiteX210" fmla="*/ 114478 w 292270"/>
                  <a:gd name="connsiteY210" fmla="*/ 145175 h 336550"/>
                  <a:gd name="connsiteX211" fmla="*/ 117106 w 292270"/>
                  <a:gd name="connsiteY211" fmla="*/ 151800 h 336550"/>
                  <a:gd name="connsiteX212" fmla="*/ 117106 w 292270"/>
                  <a:gd name="connsiteY212" fmla="*/ 133250 h 336550"/>
                  <a:gd name="connsiteX213" fmla="*/ 114478 w 292270"/>
                  <a:gd name="connsiteY213" fmla="*/ 134575 h 336550"/>
                  <a:gd name="connsiteX214" fmla="*/ 113164 w 292270"/>
                  <a:gd name="connsiteY214" fmla="*/ 135900 h 336550"/>
                  <a:gd name="connsiteX215" fmla="*/ 113164 w 292270"/>
                  <a:gd name="connsiteY215" fmla="*/ 134575 h 336550"/>
                  <a:gd name="connsiteX216" fmla="*/ 111849 w 292270"/>
                  <a:gd name="connsiteY216" fmla="*/ 131925 h 336550"/>
                  <a:gd name="connsiteX217" fmla="*/ 111849 w 292270"/>
                  <a:gd name="connsiteY217" fmla="*/ 130600 h 336550"/>
                  <a:gd name="connsiteX218" fmla="*/ 118420 w 292270"/>
                  <a:gd name="connsiteY218" fmla="*/ 127950 h 336550"/>
                  <a:gd name="connsiteX219" fmla="*/ 122363 w 292270"/>
                  <a:gd name="connsiteY219" fmla="*/ 127950 h 336550"/>
                  <a:gd name="connsiteX220" fmla="*/ 122363 w 292270"/>
                  <a:gd name="connsiteY220" fmla="*/ 155775 h 336550"/>
                  <a:gd name="connsiteX221" fmla="*/ 122363 w 292270"/>
                  <a:gd name="connsiteY221" fmla="*/ 157100 h 336550"/>
                  <a:gd name="connsiteX222" fmla="*/ 121049 w 292270"/>
                  <a:gd name="connsiteY222" fmla="*/ 157100 h 336550"/>
                  <a:gd name="connsiteX223" fmla="*/ 135504 w 292270"/>
                  <a:gd name="connsiteY223" fmla="*/ 162400 h 336550"/>
                  <a:gd name="connsiteX224" fmla="*/ 161787 w 292270"/>
                  <a:gd name="connsiteY224" fmla="*/ 159750 h 336550"/>
                  <a:gd name="connsiteX225" fmla="*/ 181500 w 292270"/>
                  <a:gd name="connsiteY225" fmla="*/ 191550 h 336550"/>
                  <a:gd name="connsiteX226" fmla="*/ 181500 w 292270"/>
                  <a:gd name="connsiteY226" fmla="*/ 183600 h 336550"/>
                  <a:gd name="connsiteX227" fmla="*/ 178872 w 292270"/>
                  <a:gd name="connsiteY227" fmla="*/ 186250 h 336550"/>
                  <a:gd name="connsiteX228" fmla="*/ 177557 w 292270"/>
                  <a:gd name="connsiteY228" fmla="*/ 186250 h 336550"/>
                  <a:gd name="connsiteX229" fmla="*/ 176243 w 292270"/>
                  <a:gd name="connsiteY229" fmla="*/ 184925 h 336550"/>
                  <a:gd name="connsiteX230" fmla="*/ 176243 w 292270"/>
                  <a:gd name="connsiteY230" fmla="*/ 182275 h 336550"/>
                  <a:gd name="connsiteX231" fmla="*/ 176243 w 292270"/>
                  <a:gd name="connsiteY231" fmla="*/ 180950 h 336550"/>
                  <a:gd name="connsiteX232" fmla="*/ 182814 w 292270"/>
                  <a:gd name="connsiteY232" fmla="*/ 178300 h 336550"/>
                  <a:gd name="connsiteX233" fmla="*/ 186756 w 292270"/>
                  <a:gd name="connsiteY233" fmla="*/ 178300 h 336550"/>
                  <a:gd name="connsiteX234" fmla="*/ 186756 w 292270"/>
                  <a:gd name="connsiteY234" fmla="*/ 194200 h 336550"/>
                  <a:gd name="connsiteX235" fmla="*/ 199898 w 292270"/>
                  <a:gd name="connsiteY235" fmla="*/ 186250 h 336550"/>
                  <a:gd name="connsiteX236" fmla="*/ 198584 w 292270"/>
                  <a:gd name="connsiteY236" fmla="*/ 186250 h 336550"/>
                  <a:gd name="connsiteX237" fmla="*/ 198584 w 292270"/>
                  <a:gd name="connsiteY237" fmla="*/ 184925 h 336550"/>
                  <a:gd name="connsiteX238" fmla="*/ 197270 w 292270"/>
                  <a:gd name="connsiteY238" fmla="*/ 182275 h 336550"/>
                  <a:gd name="connsiteX239" fmla="*/ 198584 w 292270"/>
                  <a:gd name="connsiteY239" fmla="*/ 180950 h 336550"/>
                  <a:gd name="connsiteX240" fmla="*/ 199898 w 292270"/>
                  <a:gd name="connsiteY240" fmla="*/ 180950 h 336550"/>
                  <a:gd name="connsiteX241" fmla="*/ 199898 w 292270"/>
                  <a:gd name="connsiteY241" fmla="*/ 166375 h 336550"/>
                  <a:gd name="connsiteX242" fmla="*/ 234066 w 292270"/>
                  <a:gd name="connsiteY242" fmla="*/ 161075 h 336550"/>
                  <a:gd name="connsiteX243" fmla="*/ 241951 w 292270"/>
                  <a:gd name="connsiteY243" fmla="*/ 146500 h 336550"/>
                  <a:gd name="connsiteX244" fmla="*/ 245894 w 292270"/>
                  <a:gd name="connsiteY244" fmla="*/ 143850 h 336550"/>
                  <a:gd name="connsiteX245" fmla="*/ 245894 w 292270"/>
                  <a:gd name="connsiteY245" fmla="*/ 133250 h 336550"/>
                  <a:gd name="connsiteX246" fmla="*/ 241951 w 292270"/>
                  <a:gd name="connsiteY246" fmla="*/ 134575 h 336550"/>
                  <a:gd name="connsiteX247" fmla="*/ 241951 w 292270"/>
                  <a:gd name="connsiteY247" fmla="*/ 135900 h 336550"/>
                  <a:gd name="connsiteX248" fmla="*/ 240637 w 292270"/>
                  <a:gd name="connsiteY248" fmla="*/ 134575 h 336550"/>
                  <a:gd name="connsiteX249" fmla="*/ 240637 w 292270"/>
                  <a:gd name="connsiteY249" fmla="*/ 131925 h 336550"/>
                  <a:gd name="connsiteX250" fmla="*/ 240637 w 292270"/>
                  <a:gd name="connsiteY250" fmla="*/ 130600 h 336550"/>
                  <a:gd name="connsiteX251" fmla="*/ 247208 w 292270"/>
                  <a:gd name="connsiteY251" fmla="*/ 127950 h 336550"/>
                  <a:gd name="connsiteX252" fmla="*/ 249836 w 292270"/>
                  <a:gd name="connsiteY252" fmla="*/ 127950 h 336550"/>
                  <a:gd name="connsiteX253" fmla="*/ 251151 w 292270"/>
                  <a:gd name="connsiteY253" fmla="*/ 127950 h 336550"/>
                  <a:gd name="connsiteX254" fmla="*/ 251151 w 292270"/>
                  <a:gd name="connsiteY254" fmla="*/ 143850 h 336550"/>
                  <a:gd name="connsiteX255" fmla="*/ 252465 w 292270"/>
                  <a:gd name="connsiteY255" fmla="*/ 143850 h 336550"/>
                  <a:gd name="connsiteX256" fmla="*/ 257721 w 292270"/>
                  <a:gd name="connsiteY256" fmla="*/ 94825 h 336550"/>
                  <a:gd name="connsiteX257" fmla="*/ 247208 w 292270"/>
                  <a:gd name="connsiteY257" fmla="*/ 106750 h 336550"/>
                  <a:gd name="connsiteX258" fmla="*/ 238009 w 292270"/>
                  <a:gd name="connsiteY258" fmla="*/ 92175 h 336550"/>
                  <a:gd name="connsiteX259" fmla="*/ 248522 w 292270"/>
                  <a:gd name="connsiteY259" fmla="*/ 76275 h 336550"/>
                  <a:gd name="connsiteX260" fmla="*/ 249836 w 292270"/>
                  <a:gd name="connsiteY260" fmla="*/ 76275 h 336550"/>
                  <a:gd name="connsiteX261" fmla="*/ 230124 w 292270"/>
                  <a:gd name="connsiteY261" fmla="*/ 52425 h 336550"/>
                  <a:gd name="connsiteX262" fmla="*/ 230124 w 292270"/>
                  <a:gd name="connsiteY262" fmla="*/ 55075 h 336550"/>
                  <a:gd name="connsiteX263" fmla="*/ 228810 w 292270"/>
                  <a:gd name="connsiteY263" fmla="*/ 55075 h 336550"/>
                  <a:gd name="connsiteX264" fmla="*/ 224867 w 292270"/>
                  <a:gd name="connsiteY264" fmla="*/ 55075 h 336550"/>
                  <a:gd name="connsiteX265" fmla="*/ 224867 w 292270"/>
                  <a:gd name="connsiteY265" fmla="*/ 48450 h 336550"/>
                  <a:gd name="connsiteX266" fmla="*/ 215668 w 292270"/>
                  <a:gd name="connsiteY266" fmla="*/ 43150 h 336550"/>
                  <a:gd name="connsiteX267" fmla="*/ 205155 w 292270"/>
                  <a:gd name="connsiteY267" fmla="*/ 56400 h 336550"/>
                  <a:gd name="connsiteX268" fmla="*/ 194641 w 292270"/>
                  <a:gd name="connsiteY268" fmla="*/ 40500 h 336550"/>
                  <a:gd name="connsiteX269" fmla="*/ 195956 w 292270"/>
                  <a:gd name="connsiteY269" fmla="*/ 33875 h 336550"/>
                  <a:gd name="connsiteX270" fmla="*/ 186756 w 292270"/>
                  <a:gd name="connsiteY270" fmla="*/ 31225 h 336550"/>
                  <a:gd name="connsiteX271" fmla="*/ 186756 w 292270"/>
                  <a:gd name="connsiteY271" fmla="*/ 55075 h 336550"/>
                  <a:gd name="connsiteX272" fmla="*/ 182814 w 292270"/>
                  <a:gd name="connsiteY272" fmla="*/ 55075 h 336550"/>
                  <a:gd name="connsiteX273" fmla="*/ 181500 w 292270"/>
                  <a:gd name="connsiteY273" fmla="*/ 55075 h 336550"/>
                  <a:gd name="connsiteX274" fmla="*/ 181500 w 292270"/>
                  <a:gd name="connsiteY274" fmla="*/ 32550 h 336550"/>
                  <a:gd name="connsiteX275" fmla="*/ 178872 w 292270"/>
                  <a:gd name="connsiteY275" fmla="*/ 33875 h 336550"/>
                  <a:gd name="connsiteX276" fmla="*/ 177557 w 292270"/>
                  <a:gd name="connsiteY276" fmla="*/ 33875 h 336550"/>
                  <a:gd name="connsiteX277" fmla="*/ 176243 w 292270"/>
                  <a:gd name="connsiteY277" fmla="*/ 33875 h 336550"/>
                  <a:gd name="connsiteX278" fmla="*/ 176243 w 292270"/>
                  <a:gd name="connsiteY278" fmla="*/ 31225 h 336550"/>
                  <a:gd name="connsiteX279" fmla="*/ 176243 w 292270"/>
                  <a:gd name="connsiteY279" fmla="*/ 29900 h 336550"/>
                  <a:gd name="connsiteX280" fmla="*/ 177557 w 292270"/>
                  <a:gd name="connsiteY280" fmla="*/ 29900 h 336550"/>
                  <a:gd name="connsiteX281" fmla="*/ 168358 w 292270"/>
                  <a:gd name="connsiteY281" fmla="*/ 28575 h 336550"/>
                  <a:gd name="connsiteX282" fmla="*/ 172301 w 292270"/>
                  <a:gd name="connsiteY282" fmla="*/ 40500 h 336550"/>
                  <a:gd name="connsiteX283" fmla="*/ 161787 w 292270"/>
                  <a:gd name="connsiteY283" fmla="*/ 56400 h 336550"/>
                  <a:gd name="connsiteX284" fmla="*/ 151274 w 292270"/>
                  <a:gd name="connsiteY284" fmla="*/ 40500 h 336550"/>
                  <a:gd name="connsiteX285" fmla="*/ 156531 w 292270"/>
                  <a:gd name="connsiteY285" fmla="*/ 28575 h 336550"/>
                  <a:gd name="connsiteX286" fmla="*/ 144703 w 292270"/>
                  <a:gd name="connsiteY286" fmla="*/ 28575 h 336550"/>
                  <a:gd name="connsiteX287" fmla="*/ 164533 w 292270"/>
                  <a:gd name="connsiteY287" fmla="*/ 0 h 336550"/>
                  <a:gd name="connsiteX288" fmla="*/ 266895 w 292270"/>
                  <a:gd name="connsiteY288" fmla="*/ 48642 h 336550"/>
                  <a:gd name="connsiteX289" fmla="*/ 291829 w 292270"/>
                  <a:gd name="connsiteY289" fmla="*/ 130150 h 336550"/>
                  <a:gd name="connsiteX290" fmla="*/ 269520 w 292270"/>
                  <a:gd name="connsiteY290" fmla="*/ 206400 h 336550"/>
                  <a:gd name="connsiteX291" fmla="*/ 257709 w 292270"/>
                  <a:gd name="connsiteY291" fmla="*/ 324718 h 336550"/>
                  <a:gd name="connsiteX292" fmla="*/ 256396 w 292270"/>
                  <a:gd name="connsiteY292" fmla="*/ 332606 h 336550"/>
                  <a:gd name="connsiteX293" fmla="*/ 249835 w 292270"/>
                  <a:gd name="connsiteY293" fmla="*/ 336550 h 336550"/>
                  <a:gd name="connsiteX294" fmla="*/ 105478 w 292270"/>
                  <a:gd name="connsiteY294" fmla="*/ 336550 h 336550"/>
                  <a:gd name="connsiteX295" fmla="*/ 97604 w 292270"/>
                  <a:gd name="connsiteY295" fmla="*/ 331292 h 336550"/>
                  <a:gd name="connsiteX296" fmla="*/ 96292 w 292270"/>
                  <a:gd name="connsiteY296" fmla="*/ 315516 h 336550"/>
                  <a:gd name="connsiteX297" fmla="*/ 96292 w 292270"/>
                  <a:gd name="connsiteY297" fmla="*/ 312887 h 336550"/>
                  <a:gd name="connsiteX298" fmla="*/ 71357 w 292270"/>
                  <a:gd name="connsiteY298" fmla="*/ 294481 h 336550"/>
                  <a:gd name="connsiteX299" fmla="*/ 31987 w 292270"/>
                  <a:gd name="connsiteY299" fmla="*/ 278706 h 336550"/>
                  <a:gd name="connsiteX300" fmla="*/ 25426 w 292270"/>
                  <a:gd name="connsiteY300" fmla="*/ 236637 h 336550"/>
                  <a:gd name="connsiteX301" fmla="*/ 21489 w 292270"/>
                  <a:gd name="connsiteY301" fmla="*/ 209029 h 336550"/>
                  <a:gd name="connsiteX302" fmla="*/ 16239 w 292270"/>
                  <a:gd name="connsiteY302" fmla="*/ 205085 h 336550"/>
                  <a:gd name="connsiteX303" fmla="*/ 491 w 292270"/>
                  <a:gd name="connsiteY303" fmla="*/ 191939 h 336550"/>
                  <a:gd name="connsiteX304" fmla="*/ 4428 w 292270"/>
                  <a:gd name="connsiteY304" fmla="*/ 177478 h 336550"/>
                  <a:gd name="connsiteX305" fmla="*/ 24113 w 292270"/>
                  <a:gd name="connsiteY305" fmla="*/ 126206 h 336550"/>
                  <a:gd name="connsiteX306" fmla="*/ 29363 w 292270"/>
                  <a:gd name="connsiteY306" fmla="*/ 97284 h 336550"/>
                  <a:gd name="connsiteX307" fmla="*/ 81856 w 292270"/>
                  <a:gd name="connsiteY307" fmla="*/ 26293 h 336550"/>
                  <a:gd name="connsiteX308" fmla="*/ 164533 w 292270"/>
                  <a:gd name="connsiteY308" fmla="*/ 0 h 3365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Lst>
                <a:rect l="l" t="t" r="r" b="b"/>
                <a:pathLst>
                  <a:path w="292270" h="336550">
                    <a:moveTo>
                      <a:pt x="184010" y="131763"/>
                    </a:moveTo>
                    <a:cubicBezTo>
                      <a:pt x="179928" y="131763"/>
                      <a:pt x="178567" y="135573"/>
                      <a:pt x="178567" y="141923"/>
                    </a:cubicBezTo>
                    <a:cubicBezTo>
                      <a:pt x="178567" y="147003"/>
                      <a:pt x="179928" y="150813"/>
                      <a:pt x="184010" y="150813"/>
                    </a:cubicBezTo>
                    <a:cubicBezTo>
                      <a:pt x="188092" y="150813"/>
                      <a:pt x="188092" y="144463"/>
                      <a:pt x="188092" y="141923"/>
                    </a:cubicBezTo>
                    <a:cubicBezTo>
                      <a:pt x="188092" y="138113"/>
                      <a:pt x="188092" y="131763"/>
                      <a:pt x="184010" y="131763"/>
                    </a:cubicBezTo>
                    <a:close/>
                    <a:moveTo>
                      <a:pt x="141147" y="131763"/>
                    </a:moveTo>
                    <a:cubicBezTo>
                      <a:pt x="138425" y="131763"/>
                      <a:pt x="135704" y="135573"/>
                      <a:pt x="135704" y="141923"/>
                    </a:cubicBezTo>
                    <a:cubicBezTo>
                      <a:pt x="135704" y="147003"/>
                      <a:pt x="138425" y="150813"/>
                      <a:pt x="141147" y="150813"/>
                    </a:cubicBezTo>
                    <a:cubicBezTo>
                      <a:pt x="145229" y="150813"/>
                      <a:pt x="145229" y="144463"/>
                      <a:pt x="145229" y="141923"/>
                    </a:cubicBezTo>
                    <a:cubicBezTo>
                      <a:pt x="145229" y="138113"/>
                      <a:pt x="145229" y="131763"/>
                      <a:pt x="141147" y="131763"/>
                    </a:cubicBezTo>
                    <a:close/>
                    <a:moveTo>
                      <a:pt x="96811" y="131763"/>
                    </a:moveTo>
                    <a:cubicBezTo>
                      <a:pt x="95488" y="131763"/>
                      <a:pt x="94165" y="132822"/>
                      <a:pt x="92842" y="134938"/>
                    </a:cubicBezTo>
                    <a:cubicBezTo>
                      <a:pt x="95488" y="134938"/>
                      <a:pt x="98134" y="134938"/>
                      <a:pt x="100780" y="134938"/>
                    </a:cubicBezTo>
                    <a:cubicBezTo>
                      <a:pt x="100780" y="132822"/>
                      <a:pt x="99457" y="131763"/>
                      <a:pt x="96811" y="131763"/>
                    </a:cubicBezTo>
                    <a:close/>
                    <a:moveTo>
                      <a:pt x="225310" y="127000"/>
                    </a:moveTo>
                    <a:cubicBezTo>
                      <a:pt x="226721" y="127000"/>
                      <a:pt x="226721" y="127000"/>
                      <a:pt x="226721" y="127000"/>
                    </a:cubicBezTo>
                    <a:cubicBezTo>
                      <a:pt x="226721" y="127000"/>
                      <a:pt x="226721" y="127000"/>
                      <a:pt x="229543" y="127000"/>
                    </a:cubicBezTo>
                    <a:cubicBezTo>
                      <a:pt x="230954" y="127000"/>
                      <a:pt x="230954" y="127000"/>
                      <a:pt x="230954" y="127000"/>
                    </a:cubicBezTo>
                    <a:cubicBezTo>
                      <a:pt x="230954" y="127000"/>
                      <a:pt x="230954" y="127000"/>
                      <a:pt x="230954" y="155792"/>
                    </a:cubicBezTo>
                    <a:cubicBezTo>
                      <a:pt x="230954" y="155792"/>
                      <a:pt x="230954" y="157163"/>
                      <a:pt x="229543" y="157163"/>
                    </a:cubicBezTo>
                    <a:cubicBezTo>
                      <a:pt x="229543" y="157163"/>
                      <a:pt x="229543" y="157163"/>
                      <a:pt x="225310" y="157163"/>
                    </a:cubicBezTo>
                    <a:cubicBezTo>
                      <a:pt x="225310" y="157163"/>
                      <a:pt x="225310" y="155792"/>
                      <a:pt x="225310" y="155792"/>
                    </a:cubicBezTo>
                    <a:cubicBezTo>
                      <a:pt x="225310" y="155792"/>
                      <a:pt x="225310" y="155792"/>
                      <a:pt x="225310" y="132484"/>
                    </a:cubicBezTo>
                    <a:cubicBezTo>
                      <a:pt x="225310" y="132484"/>
                      <a:pt x="225310" y="132484"/>
                      <a:pt x="221076" y="133855"/>
                    </a:cubicBezTo>
                    <a:cubicBezTo>
                      <a:pt x="221076" y="135227"/>
                      <a:pt x="221076" y="135227"/>
                      <a:pt x="221076" y="135227"/>
                    </a:cubicBezTo>
                    <a:cubicBezTo>
                      <a:pt x="219665" y="133855"/>
                      <a:pt x="219665" y="133855"/>
                      <a:pt x="219665" y="133855"/>
                    </a:cubicBezTo>
                    <a:cubicBezTo>
                      <a:pt x="219665" y="133855"/>
                      <a:pt x="219665" y="133855"/>
                      <a:pt x="219665" y="131113"/>
                    </a:cubicBezTo>
                    <a:cubicBezTo>
                      <a:pt x="218254" y="131113"/>
                      <a:pt x="219665" y="129742"/>
                      <a:pt x="219665" y="129742"/>
                    </a:cubicBezTo>
                    <a:cubicBezTo>
                      <a:pt x="219665" y="129742"/>
                      <a:pt x="219665" y="129742"/>
                      <a:pt x="225310" y="127000"/>
                    </a:cubicBezTo>
                    <a:close/>
                    <a:moveTo>
                      <a:pt x="203791" y="127000"/>
                    </a:moveTo>
                    <a:cubicBezTo>
                      <a:pt x="203791" y="127000"/>
                      <a:pt x="203791" y="127000"/>
                      <a:pt x="207495" y="127000"/>
                    </a:cubicBezTo>
                    <a:cubicBezTo>
                      <a:pt x="207495" y="127000"/>
                      <a:pt x="208730" y="127000"/>
                      <a:pt x="208730" y="127000"/>
                    </a:cubicBezTo>
                    <a:cubicBezTo>
                      <a:pt x="208730" y="127000"/>
                      <a:pt x="208730" y="127000"/>
                      <a:pt x="208730" y="155792"/>
                    </a:cubicBezTo>
                    <a:cubicBezTo>
                      <a:pt x="208730" y="155792"/>
                      <a:pt x="207495" y="157163"/>
                      <a:pt x="207495" y="157163"/>
                    </a:cubicBezTo>
                    <a:cubicBezTo>
                      <a:pt x="207495" y="157163"/>
                      <a:pt x="207495" y="157163"/>
                      <a:pt x="203791" y="157163"/>
                    </a:cubicBezTo>
                    <a:cubicBezTo>
                      <a:pt x="203791" y="157163"/>
                      <a:pt x="202556" y="155792"/>
                      <a:pt x="202556" y="155792"/>
                    </a:cubicBezTo>
                    <a:cubicBezTo>
                      <a:pt x="202556" y="155792"/>
                      <a:pt x="202556" y="155792"/>
                      <a:pt x="202556" y="132484"/>
                    </a:cubicBezTo>
                    <a:cubicBezTo>
                      <a:pt x="202556" y="132484"/>
                      <a:pt x="202556" y="132484"/>
                      <a:pt x="200086" y="133855"/>
                    </a:cubicBezTo>
                    <a:cubicBezTo>
                      <a:pt x="200086" y="135227"/>
                      <a:pt x="198852" y="135227"/>
                      <a:pt x="198852" y="135227"/>
                    </a:cubicBezTo>
                    <a:cubicBezTo>
                      <a:pt x="198852" y="133855"/>
                      <a:pt x="198852" y="133855"/>
                      <a:pt x="198852" y="133855"/>
                    </a:cubicBezTo>
                    <a:cubicBezTo>
                      <a:pt x="198852" y="133855"/>
                      <a:pt x="198852" y="133855"/>
                      <a:pt x="197617" y="131113"/>
                    </a:cubicBezTo>
                    <a:cubicBezTo>
                      <a:pt x="197617" y="131113"/>
                      <a:pt x="197617" y="129742"/>
                      <a:pt x="198852" y="129742"/>
                    </a:cubicBezTo>
                    <a:cubicBezTo>
                      <a:pt x="198852" y="129742"/>
                      <a:pt x="198852" y="129742"/>
                      <a:pt x="203791" y="127000"/>
                    </a:cubicBezTo>
                    <a:close/>
                    <a:moveTo>
                      <a:pt x="183964" y="127000"/>
                    </a:moveTo>
                    <a:cubicBezTo>
                      <a:pt x="189044" y="127000"/>
                      <a:pt x="192854" y="132246"/>
                      <a:pt x="192854" y="141426"/>
                    </a:cubicBezTo>
                    <a:cubicBezTo>
                      <a:pt x="192854" y="151918"/>
                      <a:pt x="189044" y="157163"/>
                      <a:pt x="182694" y="157163"/>
                    </a:cubicBezTo>
                    <a:cubicBezTo>
                      <a:pt x="177614" y="157163"/>
                      <a:pt x="173804" y="151918"/>
                      <a:pt x="173804" y="142737"/>
                    </a:cubicBezTo>
                    <a:cubicBezTo>
                      <a:pt x="173804" y="133557"/>
                      <a:pt x="177614" y="127000"/>
                      <a:pt x="183964" y="127000"/>
                    </a:cubicBezTo>
                    <a:close/>
                    <a:moveTo>
                      <a:pt x="161699" y="127000"/>
                    </a:moveTo>
                    <a:cubicBezTo>
                      <a:pt x="161699" y="127000"/>
                      <a:pt x="161699" y="127000"/>
                      <a:pt x="164478" y="127000"/>
                    </a:cubicBezTo>
                    <a:cubicBezTo>
                      <a:pt x="165867" y="127000"/>
                      <a:pt x="165867" y="127000"/>
                      <a:pt x="165867" y="127000"/>
                    </a:cubicBezTo>
                    <a:cubicBezTo>
                      <a:pt x="165867" y="127000"/>
                      <a:pt x="165867" y="127000"/>
                      <a:pt x="165867" y="155792"/>
                    </a:cubicBezTo>
                    <a:cubicBezTo>
                      <a:pt x="165867" y="155792"/>
                      <a:pt x="165867" y="157163"/>
                      <a:pt x="164478" y="157163"/>
                    </a:cubicBezTo>
                    <a:cubicBezTo>
                      <a:pt x="164478" y="157163"/>
                      <a:pt x="164478" y="157163"/>
                      <a:pt x="161699" y="157163"/>
                    </a:cubicBezTo>
                    <a:cubicBezTo>
                      <a:pt x="160310" y="157163"/>
                      <a:pt x="160310" y="155792"/>
                      <a:pt x="160310" y="155792"/>
                    </a:cubicBezTo>
                    <a:cubicBezTo>
                      <a:pt x="160310" y="155792"/>
                      <a:pt x="160310" y="155792"/>
                      <a:pt x="160310" y="132484"/>
                    </a:cubicBezTo>
                    <a:cubicBezTo>
                      <a:pt x="160310" y="132484"/>
                      <a:pt x="160310" y="132484"/>
                      <a:pt x="156143" y="133855"/>
                    </a:cubicBezTo>
                    <a:cubicBezTo>
                      <a:pt x="156143" y="135227"/>
                      <a:pt x="156143" y="135227"/>
                      <a:pt x="156143" y="135227"/>
                    </a:cubicBezTo>
                    <a:cubicBezTo>
                      <a:pt x="154754" y="133855"/>
                      <a:pt x="154754" y="133855"/>
                      <a:pt x="154754" y="133855"/>
                    </a:cubicBezTo>
                    <a:cubicBezTo>
                      <a:pt x="154754" y="133855"/>
                      <a:pt x="154754" y="133855"/>
                      <a:pt x="154754" y="131113"/>
                    </a:cubicBezTo>
                    <a:cubicBezTo>
                      <a:pt x="154754" y="131113"/>
                      <a:pt x="154754" y="129742"/>
                      <a:pt x="154754" y="129742"/>
                    </a:cubicBezTo>
                    <a:cubicBezTo>
                      <a:pt x="154754" y="129742"/>
                      <a:pt x="154754" y="129742"/>
                      <a:pt x="161699" y="127000"/>
                    </a:cubicBezTo>
                    <a:close/>
                    <a:moveTo>
                      <a:pt x="141261" y="127000"/>
                    </a:moveTo>
                    <a:cubicBezTo>
                      <a:pt x="147710" y="127000"/>
                      <a:pt x="151580" y="132246"/>
                      <a:pt x="151580" y="141426"/>
                    </a:cubicBezTo>
                    <a:cubicBezTo>
                      <a:pt x="151580" y="151918"/>
                      <a:pt x="147710" y="157163"/>
                      <a:pt x="141261" y="157163"/>
                    </a:cubicBezTo>
                    <a:cubicBezTo>
                      <a:pt x="134811" y="157163"/>
                      <a:pt x="130942" y="151918"/>
                      <a:pt x="130942" y="142737"/>
                    </a:cubicBezTo>
                    <a:cubicBezTo>
                      <a:pt x="130942" y="133557"/>
                      <a:pt x="134811" y="127000"/>
                      <a:pt x="141261" y="127000"/>
                    </a:cubicBezTo>
                    <a:close/>
                    <a:moveTo>
                      <a:pt x="247736" y="80963"/>
                    </a:moveTo>
                    <a:cubicBezTo>
                      <a:pt x="245015" y="80963"/>
                      <a:pt x="243654" y="85091"/>
                      <a:pt x="243654" y="91970"/>
                    </a:cubicBezTo>
                    <a:cubicBezTo>
                      <a:pt x="243654" y="97474"/>
                      <a:pt x="245015" y="101601"/>
                      <a:pt x="247736" y="101601"/>
                    </a:cubicBezTo>
                    <a:cubicBezTo>
                      <a:pt x="251818" y="101601"/>
                      <a:pt x="253179" y="94722"/>
                      <a:pt x="253179" y="90594"/>
                    </a:cubicBezTo>
                    <a:cubicBezTo>
                      <a:pt x="253179" y="87843"/>
                      <a:pt x="251818" y="80963"/>
                      <a:pt x="247736" y="80963"/>
                    </a:cubicBezTo>
                    <a:close/>
                    <a:moveTo>
                      <a:pt x="205328" y="80963"/>
                    </a:moveTo>
                    <a:cubicBezTo>
                      <a:pt x="203060" y="80963"/>
                      <a:pt x="200792" y="85091"/>
                      <a:pt x="200792" y="91970"/>
                    </a:cubicBezTo>
                    <a:cubicBezTo>
                      <a:pt x="200792" y="97474"/>
                      <a:pt x="203060" y="101601"/>
                      <a:pt x="205328" y="101601"/>
                    </a:cubicBezTo>
                    <a:cubicBezTo>
                      <a:pt x="208730" y="101601"/>
                      <a:pt x="208730" y="94722"/>
                      <a:pt x="208730" y="90594"/>
                    </a:cubicBezTo>
                    <a:cubicBezTo>
                      <a:pt x="208730" y="87843"/>
                      <a:pt x="208730" y="80963"/>
                      <a:pt x="205328" y="80963"/>
                    </a:cubicBezTo>
                    <a:close/>
                    <a:moveTo>
                      <a:pt x="184010" y="80963"/>
                    </a:moveTo>
                    <a:cubicBezTo>
                      <a:pt x="179928" y="80963"/>
                      <a:pt x="178567" y="85091"/>
                      <a:pt x="178567" y="91970"/>
                    </a:cubicBezTo>
                    <a:cubicBezTo>
                      <a:pt x="178567" y="97474"/>
                      <a:pt x="179928" y="101601"/>
                      <a:pt x="184010" y="101601"/>
                    </a:cubicBezTo>
                    <a:cubicBezTo>
                      <a:pt x="188092" y="101601"/>
                      <a:pt x="188092" y="94722"/>
                      <a:pt x="188092" y="90594"/>
                    </a:cubicBezTo>
                    <a:cubicBezTo>
                      <a:pt x="188092" y="87843"/>
                      <a:pt x="188092" y="80963"/>
                      <a:pt x="184010" y="80963"/>
                    </a:cubicBezTo>
                    <a:close/>
                    <a:moveTo>
                      <a:pt x="162011" y="80963"/>
                    </a:moveTo>
                    <a:cubicBezTo>
                      <a:pt x="159290" y="80963"/>
                      <a:pt x="157929" y="85091"/>
                      <a:pt x="157929" y="91970"/>
                    </a:cubicBezTo>
                    <a:cubicBezTo>
                      <a:pt x="157929" y="97474"/>
                      <a:pt x="159290" y="101601"/>
                      <a:pt x="162011" y="101601"/>
                    </a:cubicBezTo>
                    <a:cubicBezTo>
                      <a:pt x="166093" y="101601"/>
                      <a:pt x="167454" y="94722"/>
                      <a:pt x="167454" y="90594"/>
                    </a:cubicBezTo>
                    <a:cubicBezTo>
                      <a:pt x="167454" y="87843"/>
                      <a:pt x="166093" y="80963"/>
                      <a:pt x="162011" y="80963"/>
                    </a:cubicBezTo>
                    <a:close/>
                    <a:moveTo>
                      <a:pt x="76173" y="80963"/>
                    </a:moveTo>
                    <a:cubicBezTo>
                      <a:pt x="73527" y="80963"/>
                      <a:pt x="72204" y="85091"/>
                      <a:pt x="72204" y="91970"/>
                    </a:cubicBezTo>
                    <a:cubicBezTo>
                      <a:pt x="72204" y="97474"/>
                      <a:pt x="73527" y="101601"/>
                      <a:pt x="76173" y="101601"/>
                    </a:cubicBezTo>
                    <a:cubicBezTo>
                      <a:pt x="80142" y="101601"/>
                      <a:pt x="80142" y="94722"/>
                      <a:pt x="80142" y="90594"/>
                    </a:cubicBezTo>
                    <a:cubicBezTo>
                      <a:pt x="80142" y="87843"/>
                      <a:pt x="80142" y="80963"/>
                      <a:pt x="76173" y="80963"/>
                    </a:cubicBezTo>
                    <a:close/>
                    <a:moveTo>
                      <a:pt x="225310" y="76200"/>
                    </a:moveTo>
                    <a:cubicBezTo>
                      <a:pt x="226721" y="76200"/>
                      <a:pt x="226721" y="76200"/>
                      <a:pt x="226721" y="76200"/>
                    </a:cubicBezTo>
                    <a:cubicBezTo>
                      <a:pt x="226721" y="76200"/>
                      <a:pt x="226721" y="76200"/>
                      <a:pt x="229543" y="76200"/>
                    </a:cubicBezTo>
                    <a:cubicBezTo>
                      <a:pt x="230954" y="76200"/>
                      <a:pt x="230954" y="77511"/>
                      <a:pt x="230954" y="77511"/>
                    </a:cubicBezTo>
                    <a:cubicBezTo>
                      <a:pt x="230954" y="77511"/>
                      <a:pt x="230954" y="77511"/>
                      <a:pt x="230954" y="105052"/>
                    </a:cubicBezTo>
                    <a:cubicBezTo>
                      <a:pt x="230954" y="105052"/>
                      <a:pt x="230954" y="106363"/>
                      <a:pt x="229543" y="106363"/>
                    </a:cubicBezTo>
                    <a:cubicBezTo>
                      <a:pt x="229543" y="106363"/>
                      <a:pt x="229543" y="106363"/>
                      <a:pt x="225310" y="106363"/>
                    </a:cubicBezTo>
                    <a:cubicBezTo>
                      <a:pt x="225310" y="106363"/>
                      <a:pt x="225310" y="105052"/>
                      <a:pt x="225310" y="105052"/>
                    </a:cubicBezTo>
                    <a:cubicBezTo>
                      <a:pt x="225310" y="105052"/>
                      <a:pt x="225310" y="105052"/>
                      <a:pt x="225310" y="82757"/>
                    </a:cubicBezTo>
                    <a:cubicBezTo>
                      <a:pt x="225310" y="82757"/>
                      <a:pt x="225310" y="82757"/>
                      <a:pt x="221076" y="84069"/>
                    </a:cubicBezTo>
                    <a:cubicBezTo>
                      <a:pt x="219665" y="84069"/>
                      <a:pt x="219665" y="84069"/>
                      <a:pt x="219665" y="84069"/>
                    </a:cubicBezTo>
                    <a:cubicBezTo>
                      <a:pt x="219665" y="84069"/>
                      <a:pt x="219665" y="84069"/>
                      <a:pt x="219665" y="81446"/>
                    </a:cubicBezTo>
                    <a:cubicBezTo>
                      <a:pt x="218254" y="80134"/>
                      <a:pt x="219665" y="80134"/>
                      <a:pt x="219665" y="80134"/>
                    </a:cubicBezTo>
                    <a:cubicBezTo>
                      <a:pt x="219665" y="80134"/>
                      <a:pt x="219665" y="80134"/>
                      <a:pt x="225310" y="76200"/>
                    </a:cubicBezTo>
                    <a:close/>
                    <a:moveTo>
                      <a:pt x="205555" y="76200"/>
                    </a:moveTo>
                    <a:cubicBezTo>
                      <a:pt x="212500" y="76200"/>
                      <a:pt x="216667" y="81446"/>
                      <a:pt x="216667" y="90626"/>
                    </a:cubicBezTo>
                    <a:cubicBezTo>
                      <a:pt x="216667" y="101118"/>
                      <a:pt x="212500" y="106363"/>
                      <a:pt x="205555" y="106363"/>
                    </a:cubicBezTo>
                    <a:cubicBezTo>
                      <a:pt x="198609" y="106363"/>
                      <a:pt x="194442" y="101118"/>
                      <a:pt x="194442" y="91937"/>
                    </a:cubicBezTo>
                    <a:cubicBezTo>
                      <a:pt x="194442" y="81446"/>
                      <a:pt x="198609" y="76200"/>
                      <a:pt x="205555" y="76200"/>
                    </a:cubicBezTo>
                    <a:close/>
                    <a:moveTo>
                      <a:pt x="183964" y="76200"/>
                    </a:moveTo>
                    <a:cubicBezTo>
                      <a:pt x="189044" y="76200"/>
                      <a:pt x="192854" y="81446"/>
                      <a:pt x="192854" y="90626"/>
                    </a:cubicBezTo>
                    <a:cubicBezTo>
                      <a:pt x="192854" y="101118"/>
                      <a:pt x="189044" y="106363"/>
                      <a:pt x="182694" y="106363"/>
                    </a:cubicBezTo>
                    <a:cubicBezTo>
                      <a:pt x="177614" y="106363"/>
                      <a:pt x="173804" y="101118"/>
                      <a:pt x="173804" y="91937"/>
                    </a:cubicBezTo>
                    <a:cubicBezTo>
                      <a:pt x="173804" y="81446"/>
                      <a:pt x="177614" y="76200"/>
                      <a:pt x="183964" y="76200"/>
                    </a:cubicBezTo>
                    <a:close/>
                    <a:moveTo>
                      <a:pt x="161898" y="76200"/>
                    </a:moveTo>
                    <a:cubicBezTo>
                      <a:pt x="168347" y="76200"/>
                      <a:pt x="172217" y="81446"/>
                      <a:pt x="172217" y="90626"/>
                    </a:cubicBezTo>
                    <a:cubicBezTo>
                      <a:pt x="172217" y="101118"/>
                      <a:pt x="168347" y="106363"/>
                      <a:pt x="161898" y="106363"/>
                    </a:cubicBezTo>
                    <a:cubicBezTo>
                      <a:pt x="155448" y="106363"/>
                      <a:pt x="152869" y="101118"/>
                      <a:pt x="151579" y="91937"/>
                    </a:cubicBezTo>
                    <a:cubicBezTo>
                      <a:pt x="151579" y="81446"/>
                      <a:pt x="156738" y="76200"/>
                      <a:pt x="161898" y="76200"/>
                    </a:cubicBezTo>
                    <a:close/>
                    <a:moveTo>
                      <a:pt x="139584" y="76200"/>
                    </a:moveTo>
                    <a:cubicBezTo>
                      <a:pt x="139584" y="76200"/>
                      <a:pt x="139584" y="76200"/>
                      <a:pt x="140996" y="76200"/>
                    </a:cubicBezTo>
                    <a:cubicBezTo>
                      <a:pt x="140996" y="76200"/>
                      <a:pt x="140996" y="76200"/>
                      <a:pt x="143818" y="76200"/>
                    </a:cubicBezTo>
                    <a:cubicBezTo>
                      <a:pt x="143818" y="76200"/>
                      <a:pt x="145229" y="77511"/>
                      <a:pt x="145229" y="77511"/>
                    </a:cubicBezTo>
                    <a:cubicBezTo>
                      <a:pt x="145229" y="77511"/>
                      <a:pt x="145229" y="77511"/>
                      <a:pt x="145229" y="105052"/>
                    </a:cubicBezTo>
                    <a:cubicBezTo>
                      <a:pt x="145229" y="105052"/>
                      <a:pt x="143818" y="106363"/>
                      <a:pt x="143818" y="106363"/>
                    </a:cubicBezTo>
                    <a:cubicBezTo>
                      <a:pt x="143818" y="106363"/>
                      <a:pt x="143818" y="106363"/>
                      <a:pt x="139584" y="106363"/>
                    </a:cubicBezTo>
                    <a:cubicBezTo>
                      <a:pt x="139584" y="106363"/>
                      <a:pt x="139584" y="105052"/>
                      <a:pt x="139584" y="105052"/>
                    </a:cubicBezTo>
                    <a:cubicBezTo>
                      <a:pt x="139584" y="105052"/>
                      <a:pt x="139584" y="105052"/>
                      <a:pt x="139584" y="82757"/>
                    </a:cubicBezTo>
                    <a:cubicBezTo>
                      <a:pt x="139584" y="82757"/>
                      <a:pt x="139584" y="82757"/>
                      <a:pt x="135351" y="84069"/>
                    </a:cubicBezTo>
                    <a:cubicBezTo>
                      <a:pt x="135351" y="84069"/>
                      <a:pt x="135351" y="84069"/>
                      <a:pt x="133940" y="84069"/>
                    </a:cubicBezTo>
                    <a:lnTo>
                      <a:pt x="132529" y="81446"/>
                    </a:lnTo>
                    <a:cubicBezTo>
                      <a:pt x="132529" y="80134"/>
                      <a:pt x="132529" y="80134"/>
                      <a:pt x="133940" y="80134"/>
                    </a:cubicBezTo>
                    <a:cubicBezTo>
                      <a:pt x="133940" y="80134"/>
                      <a:pt x="133940" y="80134"/>
                      <a:pt x="139584" y="76200"/>
                    </a:cubicBezTo>
                    <a:close/>
                    <a:moveTo>
                      <a:pt x="118837" y="76200"/>
                    </a:moveTo>
                    <a:cubicBezTo>
                      <a:pt x="118837" y="76200"/>
                      <a:pt x="118837" y="76200"/>
                      <a:pt x="123005" y="76200"/>
                    </a:cubicBezTo>
                    <a:cubicBezTo>
                      <a:pt x="123005" y="76200"/>
                      <a:pt x="123005" y="77511"/>
                      <a:pt x="123005" y="77511"/>
                    </a:cubicBezTo>
                    <a:cubicBezTo>
                      <a:pt x="123005" y="77511"/>
                      <a:pt x="123005" y="77511"/>
                      <a:pt x="123005" y="105052"/>
                    </a:cubicBezTo>
                    <a:cubicBezTo>
                      <a:pt x="123005" y="105052"/>
                      <a:pt x="123005" y="106363"/>
                      <a:pt x="123005" y="106363"/>
                    </a:cubicBezTo>
                    <a:cubicBezTo>
                      <a:pt x="123005" y="106363"/>
                      <a:pt x="123005" y="106363"/>
                      <a:pt x="118837" y="106363"/>
                    </a:cubicBezTo>
                    <a:cubicBezTo>
                      <a:pt x="118837" y="106363"/>
                      <a:pt x="117448" y="105052"/>
                      <a:pt x="117448" y="105052"/>
                    </a:cubicBezTo>
                    <a:cubicBezTo>
                      <a:pt x="117448" y="105052"/>
                      <a:pt x="117448" y="105052"/>
                      <a:pt x="117448" y="82757"/>
                    </a:cubicBezTo>
                    <a:cubicBezTo>
                      <a:pt x="117448" y="82757"/>
                      <a:pt x="117448" y="82757"/>
                      <a:pt x="114670" y="84069"/>
                    </a:cubicBezTo>
                    <a:cubicBezTo>
                      <a:pt x="113281" y="84069"/>
                      <a:pt x="113281" y="84069"/>
                      <a:pt x="113281" y="84069"/>
                    </a:cubicBezTo>
                    <a:cubicBezTo>
                      <a:pt x="113281" y="84069"/>
                      <a:pt x="113281" y="84069"/>
                      <a:pt x="111892" y="81446"/>
                    </a:cubicBezTo>
                    <a:cubicBezTo>
                      <a:pt x="111892" y="80134"/>
                      <a:pt x="111892" y="80134"/>
                      <a:pt x="111892" y="80134"/>
                    </a:cubicBezTo>
                    <a:cubicBezTo>
                      <a:pt x="111892" y="80134"/>
                      <a:pt x="111892" y="80134"/>
                      <a:pt x="118837" y="76200"/>
                    </a:cubicBezTo>
                    <a:close/>
                    <a:moveTo>
                      <a:pt x="97207" y="76200"/>
                    </a:moveTo>
                    <a:cubicBezTo>
                      <a:pt x="97207" y="76200"/>
                      <a:pt x="97207" y="76200"/>
                      <a:pt x="99588" y="76200"/>
                    </a:cubicBezTo>
                    <a:cubicBezTo>
                      <a:pt x="100779" y="76200"/>
                      <a:pt x="100779" y="77511"/>
                      <a:pt x="100779" y="77511"/>
                    </a:cubicBezTo>
                    <a:cubicBezTo>
                      <a:pt x="100779" y="77511"/>
                      <a:pt x="100779" y="77511"/>
                      <a:pt x="100779" y="105052"/>
                    </a:cubicBezTo>
                    <a:cubicBezTo>
                      <a:pt x="100779" y="105052"/>
                      <a:pt x="100779" y="106363"/>
                      <a:pt x="99588" y="106363"/>
                    </a:cubicBezTo>
                    <a:cubicBezTo>
                      <a:pt x="99588" y="106363"/>
                      <a:pt x="99588" y="106363"/>
                      <a:pt x="97207" y="106363"/>
                    </a:cubicBezTo>
                    <a:cubicBezTo>
                      <a:pt x="96016" y="106363"/>
                      <a:pt x="96016" y="105052"/>
                      <a:pt x="96016" y="105052"/>
                    </a:cubicBezTo>
                    <a:cubicBezTo>
                      <a:pt x="96016" y="105052"/>
                      <a:pt x="96016" y="105052"/>
                      <a:pt x="96016" y="82757"/>
                    </a:cubicBezTo>
                    <a:cubicBezTo>
                      <a:pt x="96016" y="82757"/>
                      <a:pt x="96016" y="82757"/>
                      <a:pt x="92444" y="84069"/>
                    </a:cubicBezTo>
                    <a:cubicBezTo>
                      <a:pt x="91254" y="84069"/>
                      <a:pt x="91254" y="84069"/>
                      <a:pt x="91254" y="84069"/>
                    </a:cubicBezTo>
                    <a:cubicBezTo>
                      <a:pt x="91254" y="84069"/>
                      <a:pt x="91254" y="84069"/>
                      <a:pt x="91254" y="81446"/>
                    </a:cubicBezTo>
                    <a:cubicBezTo>
                      <a:pt x="91254" y="80134"/>
                      <a:pt x="91254" y="80134"/>
                      <a:pt x="91254" y="80134"/>
                    </a:cubicBezTo>
                    <a:cubicBezTo>
                      <a:pt x="91254" y="80134"/>
                      <a:pt x="91254" y="80134"/>
                      <a:pt x="97207" y="76200"/>
                    </a:cubicBezTo>
                    <a:close/>
                    <a:moveTo>
                      <a:pt x="201926" y="36513"/>
                    </a:moveTo>
                    <a:cubicBezTo>
                      <a:pt x="200792" y="37812"/>
                      <a:pt x="200792" y="39111"/>
                      <a:pt x="200792" y="40409"/>
                    </a:cubicBezTo>
                    <a:cubicBezTo>
                      <a:pt x="200792" y="46904"/>
                      <a:pt x="203060" y="50801"/>
                      <a:pt x="205328" y="50801"/>
                    </a:cubicBezTo>
                    <a:cubicBezTo>
                      <a:pt x="208730" y="50801"/>
                      <a:pt x="208730" y="44306"/>
                      <a:pt x="208730" y="40409"/>
                    </a:cubicBezTo>
                    <a:cubicBezTo>
                      <a:pt x="208730" y="40409"/>
                      <a:pt x="208730" y="40409"/>
                      <a:pt x="208730" y="39111"/>
                    </a:cubicBezTo>
                    <a:cubicBezTo>
                      <a:pt x="206462" y="37812"/>
                      <a:pt x="204194" y="36513"/>
                      <a:pt x="201926" y="36513"/>
                    </a:cubicBezTo>
                    <a:close/>
                    <a:moveTo>
                      <a:pt x="123005" y="34925"/>
                    </a:moveTo>
                    <a:cubicBezTo>
                      <a:pt x="120737" y="34925"/>
                      <a:pt x="118469" y="36248"/>
                      <a:pt x="116201" y="37571"/>
                    </a:cubicBezTo>
                    <a:cubicBezTo>
                      <a:pt x="116201" y="38894"/>
                      <a:pt x="115067" y="38894"/>
                      <a:pt x="115067" y="38894"/>
                    </a:cubicBezTo>
                    <a:cubicBezTo>
                      <a:pt x="115067" y="38894"/>
                      <a:pt x="115067" y="40216"/>
                      <a:pt x="115067" y="40216"/>
                    </a:cubicBezTo>
                    <a:cubicBezTo>
                      <a:pt x="115067" y="46831"/>
                      <a:pt x="116201" y="50800"/>
                      <a:pt x="119603" y="50800"/>
                    </a:cubicBezTo>
                    <a:cubicBezTo>
                      <a:pt x="123005" y="50800"/>
                      <a:pt x="123005" y="44185"/>
                      <a:pt x="123005" y="40216"/>
                    </a:cubicBezTo>
                    <a:cubicBezTo>
                      <a:pt x="123005" y="38894"/>
                      <a:pt x="123005" y="36248"/>
                      <a:pt x="123005" y="34925"/>
                    </a:cubicBezTo>
                    <a:close/>
                    <a:moveTo>
                      <a:pt x="162011" y="31750"/>
                    </a:moveTo>
                    <a:cubicBezTo>
                      <a:pt x="159290" y="31750"/>
                      <a:pt x="157929" y="35560"/>
                      <a:pt x="157929" y="40640"/>
                    </a:cubicBezTo>
                    <a:cubicBezTo>
                      <a:pt x="157929" y="46990"/>
                      <a:pt x="159290" y="50800"/>
                      <a:pt x="162011" y="50800"/>
                    </a:cubicBezTo>
                    <a:cubicBezTo>
                      <a:pt x="166093" y="50800"/>
                      <a:pt x="167454" y="44450"/>
                      <a:pt x="167454" y="40640"/>
                    </a:cubicBezTo>
                    <a:cubicBezTo>
                      <a:pt x="167454" y="36830"/>
                      <a:pt x="166093" y="31750"/>
                      <a:pt x="162011" y="31750"/>
                    </a:cubicBezTo>
                    <a:close/>
                    <a:moveTo>
                      <a:pt x="144703" y="28575"/>
                    </a:moveTo>
                    <a:cubicBezTo>
                      <a:pt x="144703" y="28575"/>
                      <a:pt x="144703" y="28575"/>
                      <a:pt x="144703" y="55075"/>
                    </a:cubicBezTo>
                    <a:cubicBezTo>
                      <a:pt x="144703" y="55075"/>
                      <a:pt x="143389" y="55075"/>
                      <a:pt x="143389" y="55075"/>
                    </a:cubicBezTo>
                    <a:cubicBezTo>
                      <a:pt x="143389" y="55075"/>
                      <a:pt x="143389" y="55075"/>
                      <a:pt x="139447" y="55075"/>
                    </a:cubicBezTo>
                    <a:cubicBezTo>
                      <a:pt x="139447" y="55075"/>
                      <a:pt x="139447" y="55075"/>
                      <a:pt x="139447" y="32550"/>
                    </a:cubicBezTo>
                    <a:cubicBezTo>
                      <a:pt x="139447" y="32550"/>
                      <a:pt x="139447" y="32550"/>
                      <a:pt x="135504" y="33875"/>
                    </a:cubicBezTo>
                    <a:cubicBezTo>
                      <a:pt x="135504" y="33875"/>
                      <a:pt x="135504" y="33875"/>
                      <a:pt x="134190" y="33875"/>
                    </a:cubicBezTo>
                    <a:cubicBezTo>
                      <a:pt x="134190" y="33875"/>
                      <a:pt x="134190" y="33875"/>
                      <a:pt x="132876" y="31225"/>
                    </a:cubicBezTo>
                    <a:cubicBezTo>
                      <a:pt x="131562" y="31225"/>
                      <a:pt x="130248" y="32550"/>
                      <a:pt x="127619" y="32550"/>
                    </a:cubicBezTo>
                    <a:cubicBezTo>
                      <a:pt x="128934" y="35200"/>
                      <a:pt x="128934" y="37850"/>
                      <a:pt x="128934" y="40500"/>
                    </a:cubicBezTo>
                    <a:cubicBezTo>
                      <a:pt x="128934" y="51100"/>
                      <a:pt x="124991" y="56400"/>
                      <a:pt x="118420" y="56400"/>
                    </a:cubicBezTo>
                    <a:cubicBezTo>
                      <a:pt x="113164" y="56400"/>
                      <a:pt x="109221" y="51100"/>
                      <a:pt x="109221" y="41825"/>
                    </a:cubicBezTo>
                    <a:cubicBezTo>
                      <a:pt x="106593" y="43150"/>
                      <a:pt x="103964" y="44475"/>
                      <a:pt x="101336" y="47125"/>
                    </a:cubicBezTo>
                    <a:cubicBezTo>
                      <a:pt x="101336" y="47125"/>
                      <a:pt x="101336" y="47125"/>
                      <a:pt x="101336" y="55075"/>
                    </a:cubicBezTo>
                    <a:cubicBezTo>
                      <a:pt x="101336" y="55075"/>
                      <a:pt x="101336" y="55075"/>
                      <a:pt x="100022" y="55075"/>
                    </a:cubicBezTo>
                    <a:cubicBezTo>
                      <a:pt x="100022" y="55075"/>
                      <a:pt x="100022" y="55075"/>
                      <a:pt x="97394" y="55075"/>
                    </a:cubicBezTo>
                    <a:cubicBezTo>
                      <a:pt x="96080" y="55075"/>
                      <a:pt x="96080" y="55075"/>
                      <a:pt x="96080" y="55075"/>
                    </a:cubicBezTo>
                    <a:cubicBezTo>
                      <a:pt x="96080" y="55075"/>
                      <a:pt x="96080" y="55075"/>
                      <a:pt x="96080" y="49775"/>
                    </a:cubicBezTo>
                    <a:cubicBezTo>
                      <a:pt x="85566" y="57725"/>
                      <a:pt x="77681" y="65675"/>
                      <a:pt x="72425" y="77600"/>
                    </a:cubicBezTo>
                    <a:cubicBezTo>
                      <a:pt x="73739" y="76275"/>
                      <a:pt x="75053" y="76275"/>
                      <a:pt x="76367" y="76275"/>
                    </a:cubicBezTo>
                    <a:cubicBezTo>
                      <a:pt x="82938" y="76275"/>
                      <a:pt x="86880" y="81575"/>
                      <a:pt x="86880" y="90850"/>
                    </a:cubicBezTo>
                    <a:cubicBezTo>
                      <a:pt x="86880" y="101450"/>
                      <a:pt x="82938" y="106750"/>
                      <a:pt x="76367" y="106750"/>
                    </a:cubicBezTo>
                    <a:cubicBezTo>
                      <a:pt x="71111" y="106750"/>
                      <a:pt x="68482" y="102775"/>
                      <a:pt x="67168" y="97475"/>
                    </a:cubicBezTo>
                    <a:cubicBezTo>
                      <a:pt x="65854" y="106750"/>
                      <a:pt x="69796" y="120000"/>
                      <a:pt x="75053" y="127950"/>
                    </a:cubicBezTo>
                    <a:cubicBezTo>
                      <a:pt x="75053" y="127950"/>
                      <a:pt x="76367" y="127950"/>
                      <a:pt x="76367" y="127950"/>
                    </a:cubicBezTo>
                    <a:cubicBezTo>
                      <a:pt x="76367" y="127950"/>
                      <a:pt x="76367" y="127950"/>
                      <a:pt x="78995" y="127950"/>
                    </a:cubicBezTo>
                    <a:cubicBezTo>
                      <a:pt x="78995" y="127950"/>
                      <a:pt x="80310" y="127950"/>
                      <a:pt x="80310" y="127950"/>
                    </a:cubicBezTo>
                    <a:cubicBezTo>
                      <a:pt x="80310" y="127950"/>
                      <a:pt x="80310" y="127950"/>
                      <a:pt x="80310" y="133250"/>
                    </a:cubicBezTo>
                    <a:cubicBezTo>
                      <a:pt x="82938" y="134575"/>
                      <a:pt x="85566" y="135900"/>
                      <a:pt x="88195" y="135900"/>
                    </a:cubicBezTo>
                    <a:cubicBezTo>
                      <a:pt x="89509" y="130600"/>
                      <a:pt x="93451" y="126625"/>
                      <a:pt x="97394" y="126625"/>
                    </a:cubicBezTo>
                    <a:cubicBezTo>
                      <a:pt x="102650" y="126625"/>
                      <a:pt x="106593" y="130600"/>
                      <a:pt x="107907" y="135900"/>
                    </a:cubicBezTo>
                    <a:cubicBezTo>
                      <a:pt x="110535" y="137225"/>
                      <a:pt x="113164" y="138550"/>
                      <a:pt x="114478" y="145175"/>
                    </a:cubicBezTo>
                    <a:cubicBezTo>
                      <a:pt x="115792" y="147825"/>
                      <a:pt x="115792" y="150475"/>
                      <a:pt x="117106" y="151800"/>
                    </a:cubicBezTo>
                    <a:cubicBezTo>
                      <a:pt x="117106" y="151800"/>
                      <a:pt x="117106" y="151800"/>
                      <a:pt x="117106" y="133250"/>
                    </a:cubicBezTo>
                    <a:cubicBezTo>
                      <a:pt x="117106" y="133250"/>
                      <a:pt x="117106" y="133250"/>
                      <a:pt x="114478" y="134575"/>
                    </a:cubicBezTo>
                    <a:cubicBezTo>
                      <a:pt x="113164" y="135900"/>
                      <a:pt x="113164" y="135900"/>
                      <a:pt x="113164" y="135900"/>
                    </a:cubicBezTo>
                    <a:cubicBezTo>
                      <a:pt x="113164" y="134575"/>
                      <a:pt x="113164" y="134575"/>
                      <a:pt x="113164" y="134575"/>
                    </a:cubicBezTo>
                    <a:cubicBezTo>
                      <a:pt x="113164" y="134575"/>
                      <a:pt x="113164" y="134575"/>
                      <a:pt x="111849" y="131925"/>
                    </a:cubicBezTo>
                    <a:cubicBezTo>
                      <a:pt x="111849" y="131925"/>
                      <a:pt x="111849" y="130600"/>
                      <a:pt x="111849" y="130600"/>
                    </a:cubicBezTo>
                    <a:cubicBezTo>
                      <a:pt x="111849" y="130600"/>
                      <a:pt x="111849" y="130600"/>
                      <a:pt x="118420" y="127950"/>
                    </a:cubicBezTo>
                    <a:cubicBezTo>
                      <a:pt x="118420" y="127950"/>
                      <a:pt x="118420" y="127950"/>
                      <a:pt x="122363" y="127950"/>
                    </a:cubicBezTo>
                    <a:cubicBezTo>
                      <a:pt x="122363" y="127950"/>
                      <a:pt x="122363" y="127950"/>
                      <a:pt x="122363" y="155775"/>
                    </a:cubicBezTo>
                    <a:cubicBezTo>
                      <a:pt x="122363" y="155775"/>
                      <a:pt x="122363" y="157100"/>
                      <a:pt x="122363" y="157100"/>
                    </a:cubicBezTo>
                    <a:cubicBezTo>
                      <a:pt x="122363" y="157100"/>
                      <a:pt x="122363" y="157100"/>
                      <a:pt x="121049" y="157100"/>
                    </a:cubicBezTo>
                    <a:cubicBezTo>
                      <a:pt x="123677" y="159750"/>
                      <a:pt x="128934" y="161075"/>
                      <a:pt x="135504" y="162400"/>
                    </a:cubicBezTo>
                    <a:cubicBezTo>
                      <a:pt x="144703" y="165050"/>
                      <a:pt x="159159" y="151800"/>
                      <a:pt x="161787" y="159750"/>
                    </a:cubicBezTo>
                    <a:cubicBezTo>
                      <a:pt x="164416" y="175650"/>
                      <a:pt x="173615" y="186250"/>
                      <a:pt x="181500" y="191550"/>
                    </a:cubicBezTo>
                    <a:cubicBezTo>
                      <a:pt x="181500" y="191550"/>
                      <a:pt x="181500" y="191550"/>
                      <a:pt x="181500" y="183600"/>
                    </a:cubicBezTo>
                    <a:cubicBezTo>
                      <a:pt x="181500" y="183600"/>
                      <a:pt x="181500" y="183600"/>
                      <a:pt x="178872" y="186250"/>
                    </a:cubicBezTo>
                    <a:cubicBezTo>
                      <a:pt x="177557" y="186250"/>
                      <a:pt x="177557" y="186250"/>
                      <a:pt x="177557" y="186250"/>
                    </a:cubicBezTo>
                    <a:cubicBezTo>
                      <a:pt x="177557" y="186250"/>
                      <a:pt x="177557" y="184925"/>
                      <a:pt x="176243" y="184925"/>
                    </a:cubicBezTo>
                    <a:cubicBezTo>
                      <a:pt x="176243" y="184925"/>
                      <a:pt x="176243" y="184925"/>
                      <a:pt x="176243" y="182275"/>
                    </a:cubicBezTo>
                    <a:cubicBezTo>
                      <a:pt x="176243" y="182275"/>
                      <a:pt x="176243" y="180950"/>
                      <a:pt x="176243" y="180950"/>
                    </a:cubicBezTo>
                    <a:cubicBezTo>
                      <a:pt x="176243" y="180950"/>
                      <a:pt x="176243" y="180950"/>
                      <a:pt x="182814" y="178300"/>
                    </a:cubicBezTo>
                    <a:cubicBezTo>
                      <a:pt x="182814" y="178300"/>
                      <a:pt x="182814" y="178300"/>
                      <a:pt x="186756" y="178300"/>
                    </a:cubicBezTo>
                    <a:cubicBezTo>
                      <a:pt x="186756" y="178300"/>
                      <a:pt x="186756" y="178300"/>
                      <a:pt x="186756" y="194200"/>
                    </a:cubicBezTo>
                    <a:cubicBezTo>
                      <a:pt x="194641" y="196850"/>
                      <a:pt x="201213" y="194200"/>
                      <a:pt x="199898" y="186250"/>
                    </a:cubicBezTo>
                    <a:cubicBezTo>
                      <a:pt x="199898" y="186250"/>
                      <a:pt x="198584" y="186250"/>
                      <a:pt x="198584" y="186250"/>
                    </a:cubicBezTo>
                    <a:cubicBezTo>
                      <a:pt x="198584" y="186250"/>
                      <a:pt x="198584" y="184925"/>
                      <a:pt x="198584" y="184925"/>
                    </a:cubicBezTo>
                    <a:cubicBezTo>
                      <a:pt x="198584" y="184925"/>
                      <a:pt x="198584" y="184925"/>
                      <a:pt x="197270" y="182275"/>
                    </a:cubicBezTo>
                    <a:cubicBezTo>
                      <a:pt x="197270" y="182275"/>
                      <a:pt x="197270" y="180950"/>
                      <a:pt x="198584" y="180950"/>
                    </a:cubicBezTo>
                    <a:cubicBezTo>
                      <a:pt x="198584" y="180950"/>
                      <a:pt x="198584" y="180950"/>
                      <a:pt x="199898" y="180950"/>
                    </a:cubicBezTo>
                    <a:cubicBezTo>
                      <a:pt x="198584" y="167700"/>
                      <a:pt x="199898" y="166375"/>
                      <a:pt x="199898" y="166375"/>
                    </a:cubicBezTo>
                    <a:cubicBezTo>
                      <a:pt x="199898" y="166375"/>
                      <a:pt x="226182" y="169025"/>
                      <a:pt x="234066" y="161075"/>
                    </a:cubicBezTo>
                    <a:cubicBezTo>
                      <a:pt x="238009" y="157100"/>
                      <a:pt x="240637" y="151800"/>
                      <a:pt x="241951" y="146500"/>
                    </a:cubicBezTo>
                    <a:cubicBezTo>
                      <a:pt x="243266" y="145175"/>
                      <a:pt x="244580" y="143850"/>
                      <a:pt x="245894" y="143850"/>
                    </a:cubicBezTo>
                    <a:cubicBezTo>
                      <a:pt x="245894" y="143850"/>
                      <a:pt x="245894" y="143850"/>
                      <a:pt x="245894" y="133250"/>
                    </a:cubicBezTo>
                    <a:cubicBezTo>
                      <a:pt x="245894" y="133250"/>
                      <a:pt x="245894" y="133250"/>
                      <a:pt x="241951" y="134575"/>
                    </a:cubicBezTo>
                    <a:cubicBezTo>
                      <a:pt x="241951" y="135900"/>
                      <a:pt x="241951" y="135900"/>
                      <a:pt x="241951" y="135900"/>
                    </a:cubicBezTo>
                    <a:cubicBezTo>
                      <a:pt x="241951" y="134575"/>
                      <a:pt x="240637" y="134575"/>
                      <a:pt x="240637" y="134575"/>
                    </a:cubicBezTo>
                    <a:cubicBezTo>
                      <a:pt x="240637" y="134575"/>
                      <a:pt x="240637" y="134575"/>
                      <a:pt x="240637" y="131925"/>
                    </a:cubicBezTo>
                    <a:cubicBezTo>
                      <a:pt x="240637" y="131925"/>
                      <a:pt x="240637" y="130600"/>
                      <a:pt x="240637" y="130600"/>
                    </a:cubicBezTo>
                    <a:cubicBezTo>
                      <a:pt x="240637" y="130600"/>
                      <a:pt x="240637" y="130600"/>
                      <a:pt x="247208" y="127950"/>
                    </a:cubicBezTo>
                    <a:cubicBezTo>
                      <a:pt x="247208" y="127950"/>
                      <a:pt x="247208" y="127950"/>
                      <a:pt x="249836" y="127950"/>
                    </a:cubicBezTo>
                    <a:cubicBezTo>
                      <a:pt x="251151" y="127950"/>
                      <a:pt x="251151" y="127950"/>
                      <a:pt x="251151" y="127950"/>
                    </a:cubicBezTo>
                    <a:cubicBezTo>
                      <a:pt x="251151" y="127950"/>
                      <a:pt x="251151" y="127950"/>
                      <a:pt x="251151" y="143850"/>
                    </a:cubicBezTo>
                    <a:cubicBezTo>
                      <a:pt x="251151" y="143850"/>
                      <a:pt x="252465" y="143850"/>
                      <a:pt x="252465" y="143850"/>
                    </a:cubicBezTo>
                    <a:cubicBezTo>
                      <a:pt x="264292" y="137225"/>
                      <a:pt x="262978" y="113375"/>
                      <a:pt x="257721" y="94825"/>
                    </a:cubicBezTo>
                    <a:cubicBezTo>
                      <a:pt x="256407" y="102775"/>
                      <a:pt x="253779" y="106750"/>
                      <a:pt x="247208" y="106750"/>
                    </a:cubicBezTo>
                    <a:cubicBezTo>
                      <a:pt x="241951" y="106750"/>
                      <a:pt x="238009" y="101450"/>
                      <a:pt x="238009" y="92175"/>
                    </a:cubicBezTo>
                    <a:cubicBezTo>
                      <a:pt x="238009" y="81575"/>
                      <a:pt x="241951" y="76275"/>
                      <a:pt x="248522" y="76275"/>
                    </a:cubicBezTo>
                    <a:cubicBezTo>
                      <a:pt x="248522" y="76275"/>
                      <a:pt x="249836" y="76275"/>
                      <a:pt x="249836" y="76275"/>
                    </a:cubicBezTo>
                    <a:cubicBezTo>
                      <a:pt x="244580" y="67000"/>
                      <a:pt x="238009" y="59050"/>
                      <a:pt x="230124" y="52425"/>
                    </a:cubicBezTo>
                    <a:cubicBezTo>
                      <a:pt x="230124" y="52425"/>
                      <a:pt x="230124" y="52425"/>
                      <a:pt x="230124" y="55075"/>
                    </a:cubicBezTo>
                    <a:cubicBezTo>
                      <a:pt x="230124" y="55075"/>
                      <a:pt x="230124" y="55075"/>
                      <a:pt x="228810" y="55075"/>
                    </a:cubicBezTo>
                    <a:cubicBezTo>
                      <a:pt x="228810" y="55075"/>
                      <a:pt x="228810" y="55075"/>
                      <a:pt x="224867" y="55075"/>
                    </a:cubicBezTo>
                    <a:cubicBezTo>
                      <a:pt x="224867" y="55075"/>
                      <a:pt x="224867" y="55075"/>
                      <a:pt x="224867" y="48450"/>
                    </a:cubicBezTo>
                    <a:cubicBezTo>
                      <a:pt x="220925" y="47125"/>
                      <a:pt x="218297" y="44475"/>
                      <a:pt x="215668" y="43150"/>
                    </a:cubicBezTo>
                    <a:cubicBezTo>
                      <a:pt x="214354" y="51100"/>
                      <a:pt x="210412" y="56400"/>
                      <a:pt x="205155" y="56400"/>
                    </a:cubicBezTo>
                    <a:cubicBezTo>
                      <a:pt x="198584" y="56400"/>
                      <a:pt x="194641" y="49775"/>
                      <a:pt x="194641" y="40500"/>
                    </a:cubicBezTo>
                    <a:cubicBezTo>
                      <a:pt x="194641" y="37850"/>
                      <a:pt x="194641" y="36525"/>
                      <a:pt x="195956" y="33875"/>
                    </a:cubicBezTo>
                    <a:cubicBezTo>
                      <a:pt x="193327" y="32550"/>
                      <a:pt x="189385" y="32550"/>
                      <a:pt x="186756" y="31225"/>
                    </a:cubicBezTo>
                    <a:cubicBezTo>
                      <a:pt x="186756" y="31225"/>
                      <a:pt x="186756" y="31225"/>
                      <a:pt x="186756" y="55075"/>
                    </a:cubicBezTo>
                    <a:cubicBezTo>
                      <a:pt x="186756" y="55075"/>
                      <a:pt x="186756" y="55075"/>
                      <a:pt x="182814" y="55075"/>
                    </a:cubicBezTo>
                    <a:cubicBezTo>
                      <a:pt x="181500" y="55075"/>
                      <a:pt x="181500" y="55075"/>
                      <a:pt x="181500" y="55075"/>
                    </a:cubicBezTo>
                    <a:cubicBezTo>
                      <a:pt x="181500" y="55075"/>
                      <a:pt x="181500" y="55075"/>
                      <a:pt x="181500" y="32550"/>
                    </a:cubicBezTo>
                    <a:cubicBezTo>
                      <a:pt x="181500" y="32550"/>
                      <a:pt x="181500" y="32550"/>
                      <a:pt x="178872" y="33875"/>
                    </a:cubicBezTo>
                    <a:cubicBezTo>
                      <a:pt x="177557" y="33875"/>
                      <a:pt x="177557" y="33875"/>
                      <a:pt x="177557" y="33875"/>
                    </a:cubicBezTo>
                    <a:cubicBezTo>
                      <a:pt x="177557" y="33875"/>
                      <a:pt x="177557" y="33875"/>
                      <a:pt x="176243" y="33875"/>
                    </a:cubicBezTo>
                    <a:cubicBezTo>
                      <a:pt x="176243" y="33875"/>
                      <a:pt x="176243" y="33875"/>
                      <a:pt x="176243" y="31225"/>
                    </a:cubicBezTo>
                    <a:cubicBezTo>
                      <a:pt x="176243" y="29900"/>
                      <a:pt x="176243" y="29900"/>
                      <a:pt x="176243" y="29900"/>
                    </a:cubicBezTo>
                    <a:cubicBezTo>
                      <a:pt x="176243" y="29900"/>
                      <a:pt x="176243" y="29900"/>
                      <a:pt x="177557" y="29900"/>
                    </a:cubicBezTo>
                    <a:cubicBezTo>
                      <a:pt x="173615" y="28575"/>
                      <a:pt x="170987" y="28575"/>
                      <a:pt x="168358" y="28575"/>
                    </a:cubicBezTo>
                    <a:cubicBezTo>
                      <a:pt x="170987" y="31225"/>
                      <a:pt x="172301" y="35200"/>
                      <a:pt x="172301" y="40500"/>
                    </a:cubicBezTo>
                    <a:cubicBezTo>
                      <a:pt x="172301" y="51100"/>
                      <a:pt x="168358" y="56400"/>
                      <a:pt x="161787" y="56400"/>
                    </a:cubicBezTo>
                    <a:cubicBezTo>
                      <a:pt x="155217" y="56400"/>
                      <a:pt x="152588" y="49775"/>
                      <a:pt x="151274" y="40500"/>
                    </a:cubicBezTo>
                    <a:cubicBezTo>
                      <a:pt x="151274" y="35200"/>
                      <a:pt x="153903" y="29900"/>
                      <a:pt x="156531" y="28575"/>
                    </a:cubicBezTo>
                    <a:cubicBezTo>
                      <a:pt x="152588" y="28575"/>
                      <a:pt x="148646" y="28575"/>
                      <a:pt x="144703" y="28575"/>
                    </a:cubicBezTo>
                    <a:close/>
                    <a:moveTo>
                      <a:pt x="164533" y="0"/>
                    </a:moveTo>
                    <a:cubicBezTo>
                      <a:pt x="205215" y="0"/>
                      <a:pt x="240648" y="17090"/>
                      <a:pt x="266895" y="48642"/>
                    </a:cubicBezTo>
                    <a:cubicBezTo>
                      <a:pt x="285268" y="72305"/>
                      <a:pt x="294454" y="99914"/>
                      <a:pt x="291829" y="130150"/>
                    </a:cubicBezTo>
                    <a:cubicBezTo>
                      <a:pt x="289205" y="155129"/>
                      <a:pt x="278706" y="181422"/>
                      <a:pt x="269520" y="206400"/>
                    </a:cubicBezTo>
                    <a:cubicBezTo>
                      <a:pt x="253772" y="247154"/>
                      <a:pt x="239336" y="286594"/>
                      <a:pt x="257709" y="324718"/>
                    </a:cubicBezTo>
                    <a:cubicBezTo>
                      <a:pt x="257709" y="327348"/>
                      <a:pt x="257709" y="329977"/>
                      <a:pt x="256396" y="332606"/>
                    </a:cubicBezTo>
                    <a:cubicBezTo>
                      <a:pt x="255084" y="335236"/>
                      <a:pt x="252459" y="336550"/>
                      <a:pt x="249835" y="336550"/>
                    </a:cubicBezTo>
                    <a:cubicBezTo>
                      <a:pt x="249835" y="336550"/>
                      <a:pt x="249835" y="336550"/>
                      <a:pt x="105478" y="336550"/>
                    </a:cubicBezTo>
                    <a:cubicBezTo>
                      <a:pt x="101541" y="336550"/>
                      <a:pt x="98916" y="333921"/>
                      <a:pt x="97604" y="331292"/>
                    </a:cubicBezTo>
                    <a:cubicBezTo>
                      <a:pt x="96292" y="328662"/>
                      <a:pt x="96292" y="327348"/>
                      <a:pt x="96292" y="315516"/>
                    </a:cubicBezTo>
                    <a:cubicBezTo>
                      <a:pt x="96292" y="314201"/>
                      <a:pt x="96292" y="312887"/>
                      <a:pt x="96292" y="312887"/>
                    </a:cubicBezTo>
                    <a:cubicBezTo>
                      <a:pt x="94979" y="294481"/>
                      <a:pt x="87105" y="294481"/>
                      <a:pt x="71357" y="294481"/>
                    </a:cubicBezTo>
                    <a:cubicBezTo>
                      <a:pt x="58234" y="294481"/>
                      <a:pt x="42486" y="294481"/>
                      <a:pt x="31987" y="278706"/>
                    </a:cubicBezTo>
                    <a:cubicBezTo>
                      <a:pt x="24113" y="266874"/>
                      <a:pt x="24113" y="251098"/>
                      <a:pt x="25426" y="236637"/>
                    </a:cubicBezTo>
                    <a:cubicBezTo>
                      <a:pt x="25426" y="224805"/>
                      <a:pt x="25426" y="212973"/>
                      <a:pt x="21489" y="209029"/>
                    </a:cubicBezTo>
                    <a:cubicBezTo>
                      <a:pt x="21489" y="207715"/>
                      <a:pt x="17552" y="206400"/>
                      <a:pt x="16239" y="205085"/>
                    </a:cubicBezTo>
                    <a:cubicBezTo>
                      <a:pt x="10990" y="202456"/>
                      <a:pt x="3116" y="199827"/>
                      <a:pt x="491" y="191939"/>
                    </a:cubicBezTo>
                    <a:cubicBezTo>
                      <a:pt x="-821" y="187995"/>
                      <a:pt x="491" y="182736"/>
                      <a:pt x="4428" y="177478"/>
                    </a:cubicBezTo>
                    <a:cubicBezTo>
                      <a:pt x="17552" y="156443"/>
                      <a:pt x="20176" y="144612"/>
                      <a:pt x="24113" y="126206"/>
                    </a:cubicBezTo>
                    <a:cubicBezTo>
                      <a:pt x="25426" y="118319"/>
                      <a:pt x="26738" y="109116"/>
                      <a:pt x="29363" y="97284"/>
                    </a:cubicBezTo>
                    <a:cubicBezTo>
                      <a:pt x="38549" y="68361"/>
                      <a:pt x="55609" y="43383"/>
                      <a:pt x="81856" y="26293"/>
                    </a:cubicBezTo>
                    <a:cubicBezTo>
                      <a:pt x="105478" y="9202"/>
                      <a:pt x="135662" y="0"/>
                      <a:pt x="16453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p>
            </p:txBody>
          </p:sp>
        </p:grpSp>
        <p:sp>
          <p:nvSpPr>
            <p:cNvPr id="147" name="任意多边形 36"/>
            <p:cNvSpPr/>
            <p:nvPr/>
          </p:nvSpPr>
          <p:spPr bwMode="auto">
            <a:xfrm>
              <a:off x="7084332" y="3244127"/>
              <a:ext cx="345121" cy="341818"/>
            </a:xfrm>
            <a:custGeom>
              <a:gdLst>
                <a:gd name="connsiteX0" fmla="*/ 292147 w 331788"/>
                <a:gd name="connsiteY0" fmla="*/ 109538 h 328613"/>
                <a:gd name="connsiteX1" fmla="*/ 327025 w 331788"/>
                <a:gd name="connsiteY1" fmla="*/ 145621 h 328613"/>
                <a:gd name="connsiteX2" fmla="*/ 327025 w 331788"/>
                <a:gd name="connsiteY2" fmla="*/ 229385 h 328613"/>
                <a:gd name="connsiteX3" fmla="*/ 293438 w 331788"/>
                <a:gd name="connsiteY3" fmla="*/ 264179 h 328613"/>
                <a:gd name="connsiteX4" fmla="*/ 252101 w 331788"/>
                <a:gd name="connsiteY4" fmla="*/ 264179 h 328613"/>
                <a:gd name="connsiteX5" fmla="*/ 252101 w 331788"/>
                <a:gd name="connsiteY5" fmla="*/ 319593 h 328613"/>
                <a:gd name="connsiteX6" fmla="*/ 243059 w 331788"/>
                <a:gd name="connsiteY6" fmla="*/ 328613 h 328613"/>
                <a:gd name="connsiteX7" fmla="*/ 205596 w 331788"/>
                <a:gd name="connsiteY7" fmla="*/ 328613 h 328613"/>
                <a:gd name="connsiteX8" fmla="*/ 195262 w 331788"/>
                <a:gd name="connsiteY8" fmla="*/ 319593 h 328613"/>
                <a:gd name="connsiteX9" fmla="*/ 195262 w 331788"/>
                <a:gd name="connsiteY9" fmla="*/ 235829 h 328613"/>
                <a:gd name="connsiteX10" fmla="*/ 224973 w 331788"/>
                <a:gd name="connsiteY10" fmla="*/ 207478 h 328613"/>
                <a:gd name="connsiteX11" fmla="*/ 255976 w 331788"/>
                <a:gd name="connsiteY11" fmla="*/ 207478 h 328613"/>
                <a:gd name="connsiteX12" fmla="*/ 255976 w 331788"/>
                <a:gd name="connsiteY12" fmla="*/ 145621 h 328613"/>
                <a:gd name="connsiteX13" fmla="*/ 292147 w 331788"/>
                <a:gd name="connsiteY13" fmla="*/ 109538 h 328613"/>
                <a:gd name="connsiteX14" fmla="*/ 38473 w 331788"/>
                <a:gd name="connsiteY14" fmla="*/ 109538 h 328613"/>
                <a:gd name="connsiteX15" fmla="*/ 75079 w 331788"/>
                <a:gd name="connsiteY15" fmla="*/ 145621 h 328613"/>
                <a:gd name="connsiteX16" fmla="*/ 75079 w 331788"/>
                <a:gd name="connsiteY16" fmla="*/ 207478 h 328613"/>
                <a:gd name="connsiteX17" fmla="*/ 106456 w 331788"/>
                <a:gd name="connsiteY17" fmla="*/ 207478 h 328613"/>
                <a:gd name="connsiteX18" fmla="*/ 136525 w 331788"/>
                <a:gd name="connsiteY18" fmla="*/ 235829 h 328613"/>
                <a:gd name="connsiteX19" fmla="*/ 136525 w 331788"/>
                <a:gd name="connsiteY19" fmla="*/ 319593 h 328613"/>
                <a:gd name="connsiteX20" fmla="*/ 126066 w 331788"/>
                <a:gd name="connsiteY20" fmla="*/ 328613 h 328613"/>
                <a:gd name="connsiteX21" fmla="*/ 88153 w 331788"/>
                <a:gd name="connsiteY21" fmla="*/ 328613 h 328613"/>
                <a:gd name="connsiteX22" fmla="*/ 79001 w 331788"/>
                <a:gd name="connsiteY22" fmla="*/ 319593 h 328613"/>
                <a:gd name="connsiteX23" fmla="*/ 79001 w 331788"/>
                <a:gd name="connsiteY23" fmla="*/ 264179 h 328613"/>
                <a:gd name="connsiteX24" fmla="*/ 37166 w 331788"/>
                <a:gd name="connsiteY24" fmla="*/ 264179 h 328613"/>
                <a:gd name="connsiteX25" fmla="*/ 3175 w 331788"/>
                <a:gd name="connsiteY25" fmla="*/ 229385 h 328613"/>
                <a:gd name="connsiteX26" fmla="*/ 3175 w 331788"/>
                <a:gd name="connsiteY26" fmla="*/ 145621 h 328613"/>
                <a:gd name="connsiteX27" fmla="*/ 38473 w 331788"/>
                <a:gd name="connsiteY27" fmla="*/ 109538 h 328613"/>
                <a:gd name="connsiteX28" fmla="*/ 160734 w 331788"/>
                <a:gd name="connsiteY28" fmla="*/ 88900 h 328613"/>
                <a:gd name="connsiteX29" fmla="*/ 171053 w 331788"/>
                <a:gd name="connsiteY29" fmla="*/ 88900 h 328613"/>
                <a:gd name="connsiteX30" fmla="*/ 173633 w 331788"/>
                <a:gd name="connsiteY30" fmla="*/ 90195 h 328613"/>
                <a:gd name="connsiteX31" fmla="*/ 174923 w 331788"/>
                <a:gd name="connsiteY31" fmla="*/ 95375 h 328613"/>
                <a:gd name="connsiteX32" fmla="*/ 169763 w 331788"/>
                <a:gd name="connsiteY32" fmla="*/ 103146 h 328613"/>
                <a:gd name="connsiteX33" fmla="*/ 172343 w 331788"/>
                <a:gd name="connsiteY33" fmla="*/ 123867 h 328613"/>
                <a:gd name="connsiteX34" fmla="*/ 167184 w 331788"/>
                <a:gd name="connsiteY34" fmla="*/ 136818 h 328613"/>
                <a:gd name="connsiteX35" fmla="*/ 164604 w 331788"/>
                <a:gd name="connsiteY35" fmla="*/ 136818 h 328613"/>
                <a:gd name="connsiteX36" fmla="*/ 159444 w 331788"/>
                <a:gd name="connsiteY36" fmla="*/ 123867 h 328613"/>
                <a:gd name="connsiteX37" fmla="*/ 162024 w 331788"/>
                <a:gd name="connsiteY37" fmla="*/ 103146 h 328613"/>
                <a:gd name="connsiteX38" fmla="*/ 156865 w 331788"/>
                <a:gd name="connsiteY38" fmla="*/ 95375 h 328613"/>
                <a:gd name="connsiteX39" fmla="*/ 158155 w 331788"/>
                <a:gd name="connsiteY39" fmla="*/ 90195 h 328613"/>
                <a:gd name="connsiteX40" fmla="*/ 160734 w 331788"/>
                <a:gd name="connsiteY40" fmla="*/ 88900 h 328613"/>
                <a:gd name="connsiteX41" fmla="*/ 136182 w 331788"/>
                <a:gd name="connsiteY41" fmla="*/ 88900 h 328613"/>
                <a:gd name="connsiteX42" fmla="*/ 138766 w 331788"/>
                <a:gd name="connsiteY42" fmla="*/ 91502 h 328613"/>
                <a:gd name="connsiteX43" fmla="*/ 165893 w 331788"/>
                <a:gd name="connsiteY43" fmla="*/ 165652 h 328613"/>
                <a:gd name="connsiteX44" fmla="*/ 193021 w 331788"/>
                <a:gd name="connsiteY44" fmla="*/ 91502 h 328613"/>
                <a:gd name="connsiteX45" fmla="*/ 196897 w 331788"/>
                <a:gd name="connsiteY45" fmla="*/ 90201 h 328613"/>
                <a:gd name="connsiteX46" fmla="*/ 208523 w 331788"/>
                <a:gd name="connsiteY46" fmla="*/ 92802 h 328613"/>
                <a:gd name="connsiteX47" fmla="*/ 231775 w 331788"/>
                <a:gd name="connsiteY47" fmla="*/ 125325 h 328613"/>
                <a:gd name="connsiteX48" fmla="*/ 231775 w 331788"/>
                <a:gd name="connsiteY48" fmla="*/ 176059 h 328613"/>
                <a:gd name="connsiteX49" fmla="*/ 226608 w 331788"/>
                <a:gd name="connsiteY49" fmla="*/ 182563 h 328613"/>
                <a:gd name="connsiteX50" fmla="*/ 105179 w 331788"/>
                <a:gd name="connsiteY50" fmla="*/ 182563 h 328613"/>
                <a:gd name="connsiteX51" fmla="*/ 100012 w 331788"/>
                <a:gd name="connsiteY51" fmla="*/ 176059 h 328613"/>
                <a:gd name="connsiteX52" fmla="*/ 100012 w 331788"/>
                <a:gd name="connsiteY52" fmla="*/ 125325 h 328613"/>
                <a:gd name="connsiteX53" fmla="*/ 123264 w 331788"/>
                <a:gd name="connsiteY53" fmla="*/ 92802 h 328613"/>
                <a:gd name="connsiteX54" fmla="*/ 134890 w 331788"/>
                <a:gd name="connsiteY54" fmla="*/ 90201 h 328613"/>
                <a:gd name="connsiteX55" fmla="*/ 136182 w 331788"/>
                <a:gd name="connsiteY55" fmla="*/ 88900 h 328613"/>
                <a:gd name="connsiteX56" fmla="*/ 292100 w 331788"/>
                <a:gd name="connsiteY56" fmla="*/ 19050 h 328613"/>
                <a:gd name="connsiteX57" fmla="*/ 331788 w 331788"/>
                <a:gd name="connsiteY57" fmla="*/ 58738 h 328613"/>
                <a:gd name="connsiteX58" fmla="*/ 292100 w 331788"/>
                <a:gd name="connsiteY58" fmla="*/ 98426 h 328613"/>
                <a:gd name="connsiteX59" fmla="*/ 252412 w 331788"/>
                <a:gd name="connsiteY59" fmla="*/ 58738 h 328613"/>
                <a:gd name="connsiteX60" fmla="*/ 292100 w 331788"/>
                <a:gd name="connsiteY60" fmla="*/ 19050 h 328613"/>
                <a:gd name="connsiteX61" fmla="*/ 39688 w 331788"/>
                <a:gd name="connsiteY61" fmla="*/ 19050 h 328613"/>
                <a:gd name="connsiteX62" fmla="*/ 79376 w 331788"/>
                <a:gd name="connsiteY62" fmla="*/ 58738 h 328613"/>
                <a:gd name="connsiteX63" fmla="*/ 39688 w 331788"/>
                <a:gd name="connsiteY63" fmla="*/ 98426 h 328613"/>
                <a:gd name="connsiteX64" fmla="*/ 0 w 331788"/>
                <a:gd name="connsiteY64" fmla="*/ 58738 h 328613"/>
                <a:gd name="connsiteX65" fmla="*/ 39688 w 331788"/>
                <a:gd name="connsiteY65" fmla="*/ 19050 h 328613"/>
                <a:gd name="connsiteX66" fmla="*/ 165894 w 331788"/>
                <a:gd name="connsiteY66" fmla="*/ 0 h 328613"/>
                <a:gd name="connsiteX67" fmla="*/ 204788 w 331788"/>
                <a:gd name="connsiteY67" fmla="*/ 39688 h 328613"/>
                <a:gd name="connsiteX68" fmla="*/ 165894 w 331788"/>
                <a:gd name="connsiteY68" fmla="*/ 79376 h 328613"/>
                <a:gd name="connsiteX69" fmla="*/ 127000 w 331788"/>
                <a:gd name="connsiteY69" fmla="*/ 39688 h 328613"/>
                <a:gd name="connsiteX70" fmla="*/ 165894 w 331788"/>
                <a:gd name="connsiteY70" fmla="*/ 0 h 32861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331788" h="328613">
                  <a:moveTo>
                    <a:pt x="292147" y="109538"/>
                  </a:moveTo>
                  <a:cubicBezTo>
                    <a:pt x="311524" y="109538"/>
                    <a:pt x="327025" y="126291"/>
                    <a:pt x="327025" y="145621"/>
                  </a:cubicBezTo>
                  <a:cubicBezTo>
                    <a:pt x="327025" y="145621"/>
                    <a:pt x="327025" y="145621"/>
                    <a:pt x="327025" y="229385"/>
                  </a:cubicBezTo>
                  <a:cubicBezTo>
                    <a:pt x="327025" y="248715"/>
                    <a:pt x="311524" y="264179"/>
                    <a:pt x="293438" y="264179"/>
                  </a:cubicBezTo>
                  <a:cubicBezTo>
                    <a:pt x="293438" y="264179"/>
                    <a:pt x="293438" y="264179"/>
                    <a:pt x="252101" y="264179"/>
                  </a:cubicBezTo>
                  <a:cubicBezTo>
                    <a:pt x="252101" y="264179"/>
                    <a:pt x="252101" y="264179"/>
                    <a:pt x="252101" y="319593"/>
                  </a:cubicBezTo>
                  <a:cubicBezTo>
                    <a:pt x="252101" y="324747"/>
                    <a:pt x="248226" y="328613"/>
                    <a:pt x="243059" y="328613"/>
                  </a:cubicBezTo>
                  <a:cubicBezTo>
                    <a:pt x="243059" y="328613"/>
                    <a:pt x="243059" y="328613"/>
                    <a:pt x="205596" y="328613"/>
                  </a:cubicBezTo>
                  <a:cubicBezTo>
                    <a:pt x="199138" y="328613"/>
                    <a:pt x="195262" y="324747"/>
                    <a:pt x="195262" y="319593"/>
                  </a:cubicBezTo>
                  <a:cubicBezTo>
                    <a:pt x="195262" y="319593"/>
                    <a:pt x="195262" y="319593"/>
                    <a:pt x="195262" y="235829"/>
                  </a:cubicBezTo>
                  <a:cubicBezTo>
                    <a:pt x="195262" y="220364"/>
                    <a:pt x="208180" y="207478"/>
                    <a:pt x="224973" y="207478"/>
                  </a:cubicBezTo>
                  <a:cubicBezTo>
                    <a:pt x="224973" y="207478"/>
                    <a:pt x="224973" y="207478"/>
                    <a:pt x="255976" y="207478"/>
                  </a:cubicBezTo>
                  <a:cubicBezTo>
                    <a:pt x="255976" y="207478"/>
                    <a:pt x="255976" y="207478"/>
                    <a:pt x="255976" y="145621"/>
                  </a:cubicBezTo>
                  <a:cubicBezTo>
                    <a:pt x="255976" y="126291"/>
                    <a:pt x="271478" y="109538"/>
                    <a:pt x="292147" y="109538"/>
                  </a:cubicBezTo>
                  <a:close/>
                  <a:moveTo>
                    <a:pt x="38473" y="109538"/>
                  </a:moveTo>
                  <a:cubicBezTo>
                    <a:pt x="59391" y="109538"/>
                    <a:pt x="75079" y="126291"/>
                    <a:pt x="75079" y="145621"/>
                  </a:cubicBezTo>
                  <a:cubicBezTo>
                    <a:pt x="75079" y="145621"/>
                    <a:pt x="75079" y="145621"/>
                    <a:pt x="75079" y="207478"/>
                  </a:cubicBezTo>
                  <a:cubicBezTo>
                    <a:pt x="75079" y="207478"/>
                    <a:pt x="75079" y="207478"/>
                    <a:pt x="106456" y="207478"/>
                  </a:cubicBezTo>
                  <a:cubicBezTo>
                    <a:pt x="123451" y="207478"/>
                    <a:pt x="136525" y="220364"/>
                    <a:pt x="136525" y="235829"/>
                  </a:cubicBezTo>
                  <a:cubicBezTo>
                    <a:pt x="136525" y="235829"/>
                    <a:pt x="136525" y="235829"/>
                    <a:pt x="136525" y="319593"/>
                  </a:cubicBezTo>
                  <a:cubicBezTo>
                    <a:pt x="136525" y="324747"/>
                    <a:pt x="132603" y="328613"/>
                    <a:pt x="126066" y="328613"/>
                  </a:cubicBezTo>
                  <a:cubicBezTo>
                    <a:pt x="126066" y="328613"/>
                    <a:pt x="126066" y="328613"/>
                    <a:pt x="88153" y="328613"/>
                  </a:cubicBezTo>
                  <a:cubicBezTo>
                    <a:pt x="82923" y="328613"/>
                    <a:pt x="79001" y="324747"/>
                    <a:pt x="79001" y="319593"/>
                  </a:cubicBezTo>
                  <a:cubicBezTo>
                    <a:pt x="79001" y="319593"/>
                    <a:pt x="79001" y="319593"/>
                    <a:pt x="79001" y="264179"/>
                  </a:cubicBezTo>
                  <a:cubicBezTo>
                    <a:pt x="79001" y="264179"/>
                    <a:pt x="79001" y="264179"/>
                    <a:pt x="37166" y="264179"/>
                  </a:cubicBezTo>
                  <a:cubicBezTo>
                    <a:pt x="18863" y="264179"/>
                    <a:pt x="3175" y="248715"/>
                    <a:pt x="3175" y="229385"/>
                  </a:cubicBezTo>
                  <a:cubicBezTo>
                    <a:pt x="3175" y="229385"/>
                    <a:pt x="3175" y="229385"/>
                    <a:pt x="3175" y="145621"/>
                  </a:cubicBezTo>
                  <a:cubicBezTo>
                    <a:pt x="3175" y="126291"/>
                    <a:pt x="18863" y="109538"/>
                    <a:pt x="38473" y="109538"/>
                  </a:cubicBezTo>
                  <a:close/>
                  <a:moveTo>
                    <a:pt x="160734" y="88900"/>
                  </a:moveTo>
                  <a:cubicBezTo>
                    <a:pt x="160734" y="88900"/>
                    <a:pt x="160734" y="88900"/>
                    <a:pt x="171053" y="88900"/>
                  </a:cubicBezTo>
                  <a:cubicBezTo>
                    <a:pt x="172343" y="88900"/>
                    <a:pt x="173633" y="90195"/>
                    <a:pt x="173633" y="90195"/>
                  </a:cubicBezTo>
                  <a:cubicBezTo>
                    <a:pt x="174923" y="92785"/>
                    <a:pt x="176213" y="94080"/>
                    <a:pt x="174923" y="95375"/>
                  </a:cubicBezTo>
                  <a:cubicBezTo>
                    <a:pt x="174923" y="95375"/>
                    <a:pt x="174923" y="95375"/>
                    <a:pt x="169763" y="103146"/>
                  </a:cubicBezTo>
                  <a:cubicBezTo>
                    <a:pt x="169763" y="103146"/>
                    <a:pt x="169763" y="103146"/>
                    <a:pt x="172343" y="123867"/>
                  </a:cubicBezTo>
                  <a:cubicBezTo>
                    <a:pt x="172343" y="123867"/>
                    <a:pt x="172343" y="123867"/>
                    <a:pt x="167184" y="136818"/>
                  </a:cubicBezTo>
                  <a:cubicBezTo>
                    <a:pt x="167184" y="138113"/>
                    <a:pt x="164604" y="138113"/>
                    <a:pt x="164604" y="136818"/>
                  </a:cubicBezTo>
                  <a:cubicBezTo>
                    <a:pt x="164604" y="136818"/>
                    <a:pt x="164604" y="136818"/>
                    <a:pt x="159444" y="123867"/>
                  </a:cubicBezTo>
                  <a:cubicBezTo>
                    <a:pt x="159444" y="123867"/>
                    <a:pt x="159444" y="123867"/>
                    <a:pt x="162024" y="103146"/>
                  </a:cubicBezTo>
                  <a:cubicBezTo>
                    <a:pt x="162024" y="103146"/>
                    <a:pt x="162024" y="103146"/>
                    <a:pt x="156865" y="95375"/>
                  </a:cubicBezTo>
                  <a:cubicBezTo>
                    <a:pt x="155575" y="94080"/>
                    <a:pt x="156865" y="92785"/>
                    <a:pt x="158155" y="90195"/>
                  </a:cubicBezTo>
                  <a:cubicBezTo>
                    <a:pt x="158155" y="90195"/>
                    <a:pt x="159444" y="88900"/>
                    <a:pt x="160734" y="88900"/>
                  </a:cubicBezTo>
                  <a:close/>
                  <a:moveTo>
                    <a:pt x="136182" y="88900"/>
                  </a:moveTo>
                  <a:cubicBezTo>
                    <a:pt x="137474" y="88900"/>
                    <a:pt x="138766" y="90201"/>
                    <a:pt x="138766" y="91502"/>
                  </a:cubicBezTo>
                  <a:cubicBezTo>
                    <a:pt x="138766" y="91502"/>
                    <a:pt x="138766" y="91502"/>
                    <a:pt x="165893" y="165652"/>
                  </a:cubicBezTo>
                  <a:cubicBezTo>
                    <a:pt x="165893" y="165652"/>
                    <a:pt x="165893" y="165652"/>
                    <a:pt x="193021" y="91502"/>
                  </a:cubicBezTo>
                  <a:cubicBezTo>
                    <a:pt x="193021" y="90201"/>
                    <a:pt x="195605" y="88900"/>
                    <a:pt x="196897" y="90201"/>
                  </a:cubicBezTo>
                  <a:cubicBezTo>
                    <a:pt x="196897" y="90201"/>
                    <a:pt x="196897" y="90201"/>
                    <a:pt x="208523" y="92802"/>
                  </a:cubicBezTo>
                  <a:cubicBezTo>
                    <a:pt x="222733" y="98006"/>
                    <a:pt x="231775" y="111015"/>
                    <a:pt x="231775" y="125325"/>
                  </a:cubicBezTo>
                  <a:cubicBezTo>
                    <a:pt x="231775" y="125325"/>
                    <a:pt x="231775" y="125325"/>
                    <a:pt x="231775" y="176059"/>
                  </a:cubicBezTo>
                  <a:cubicBezTo>
                    <a:pt x="231775" y="179961"/>
                    <a:pt x="229192" y="182563"/>
                    <a:pt x="226608" y="182563"/>
                  </a:cubicBezTo>
                  <a:cubicBezTo>
                    <a:pt x="226608" y="182563"/>
                    <a:pt x="226608" y="182563"/>
                    <a:pt x="105179" y="182563"/>
                  </a:cubicBezTo>
                  <a:cubicBezTo>
                    <a:pt x="102595" y="182563"/>
                    <a:pt x="100012" y="179961"/>
                    <a:pt x="100012" y="176059"/>
                  </a:cubicBezTo>
                  <a:cubicBezTo>
                    <a:pt x="100012" y="176059"/>
                    <a:pt x="100012" y="176059"/>
                    <a:pt x="100012" y="125325"/>
                  </a:cubicBezTo>
                  <a:cubicBezTo>
                    <a:pt x="100012" y="111015"/>
                    <a:pt x="109054" y="98006"/>
                    <a:pt x="123264" y="92802"/>
                  </a:cubicBezTo>
                  <a:cubicBezTo>
                    <a:pt x="123264" y="92802"/>
                    <a:pt x="123264" y="92802"/>
                    <a:pt x="134890" y="90201"/>
                  </a:cubicBezTo>
                  <a:cubicBezTo>
                    <a:pt x="134890" y="88900"/>
                    <a:pt x="134890" y="88900"/>
                    <a:pt x="136182" y="88900"/>
                  </a:cubicBezTo>
                  <a:close/>
                  <a:moveTo>
                    <a:pt x="292100" y="19050"/>
                  </a:moveTo>
                  <a:cubicBezTo>
                    <a:pt x="314019" y="19050"/>
                    <a:pt x="331788" y="36819"/>
                    <a:pt x="331788" y="58738"/>
                  </a:cubicBezTo>
                  <a:cubicBezTo>
                    <a:pt x="331788" y="80657"/>
                    <a:pt x="314019" y="98426"/>
                    <a:pt x="292100" y="98426"/>
                  </a:cubicBezTo>
                  <a:cubicBezTo>
                    <a:pt x="270181" y="98426"/>
                    <a:pt x="252412" y="80657"/>
                    <a:pt x="252412" y="58738"/>
                  </a:cubicBezTo>
                  <a:cubicBezTo>
                    <a:pt x="252412" y="36819"/>
                    <a:pt x="270181" y="19050"/>
                    <a:pt x="292100" y="19050"/>
                  </a:cubicBezTo>
                  <a:close/>
                  <a:moveTo>
                    <a:pt x="39688" y="19050"/>
                  </a:moveTo>
                  <a:cubicBezTo>
                    <a:pt x="61607" y="19050"/>
                    <a:pt x="79376" y="36819"/>
                    <a:pt x="79376" y="58738"/>
                  </a:cubicBezTo>
                  <a:cubicBezTo>
                    <a:pt x="79376" y="80657"/>
                    <a:pt x="61607" y="98426"/>
                    <a:pt x="39688" y="98426"/>
                  </a:cubicBezTo>
                  <a:cubicBezTo>
                    <a:pt x="17769" y="98426"/>
                    <a:pt x="0" y="80657"/>
                    <a:pt x="0" y="58738"/>
                  </a:cubicBezTo>
                  <a:cubicBezTo>
                    <a:pt x="0" y="36819"/>
                    <a:pt x="17769" y="19050"/>
                    <a:pt x="39688" y="19050"/>
                  </a:cubicBezTo>
                  <a:close/>
                  <a:moveTo>
                    <a:pt x="165894" y="0"/>
                  </a:moveTo>
                  <a:cubicBezTo>
                    <a:pt x="187375" y="0"/>
                    <a:pt x="204788" y="17769"/>
                    <a:pt x="204788" y="39688"/>
                  </a:cubicBezTo>
                  <a:cubicBezTo>
                    <a:pt x="204788" y="61607"/>
                    <a:pt x="187375" y="79376"/>
                    <a:pt x="165894" y="79376"/>
                  </a:cubicBezTo>
                  <a:cubicBezTo>
                    <a:pt x="144413" y="79376"/>
                    <a:pt x="127000" y="61607"/>
                    <a:pt x="127000" y="39688"/>
                  </a:cubicBezTo>
                  <a:cubicBezTo>
                    <a:pt x="127000" y="17769"/>
                    <a:pt x="144413" y="0"/>
                    <a:pt x="165894" y="0"/>
                  </a:cubicBezTo>
                  <a:close/>
                </a:path>
              </a:pathLst>
            </a:custGeom>
            <a:solidFill>
              <a:srgbClr val="FFFFFF"/>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p>
          </p:txBody>
        </p:sp>
        <p:grpSp>
          <p:nvGrpSpPr>
            <p:cNvPr id="148" name="组合 147"/>
            <p:cNvGrpSpPr/>
            <p:nvPr/>
          </p:nvGrpSpPr>
          <p:grpSpPr>
            <a:xfrm>
              <a:off x="6005126" y="4488588"/>
              <a:ext cx="280505" cy="375501"/>
              <a:chOff x="5198783" y="1319213"/>
              <a:chExt cx="556184" cy="744538"/>
            </a:xfrm>
            <a:solidFill>
              <a:srgbClr val="FFFFFF"/>
            </a:solidFill>
          </p:grpSpPr>
          <p:sp>
            <p:nvSpPr>
              <p:cNvPr id="152" name="任意多边形 41"/>
              <p:cNvSpPr/>
              <p:nvPr/>
            </p:nvSpPr>
            <p:spPr bwMode="auto">
              <a:xfrm>
                <a:off x="5424724" y="1492251"/>
                <a:ext cx="104303" cy="125413"/>
              </a:xfrm>
              <a:custGeom>
                <a:gdLst>
                  <a:gd name="connsiteX0" fmla="*/ 55289 w 268288"/>
                  <a:gd name="connsiteY0" fmla="*/ 122559 h 322584"/>
                  <a:gd name="connsiteX1" fmla="*/ 214313 w 268288"/>
                  <a:gd name="connsiteY1" fmla="*/ 122559 h 322584"/>
                  <a:gd name="connsiteX2" fmla="*/ 214313 w 268288"/>
                  <a:gd name="connsiteY2" fmla="*/ 235731 h 322584"/>
                  <a:gd name="connsiteX3" fmla="*/ 188028 w 268288"/>
                  <a:gd name="connsiteY3" fmla="*/ 268630 h 322584"/>
                  <a:gd name="connsiteX4" fmla="*/ 188028 w 268288"/>
                  <a:gd name="connsiteY4" fmla="*/ 309425 h 322584"/>
                  <a:gd name="connsiteX5" fmla="*/ 168314 w 268288"/>
                  <a:gd name="connsiteY5" fmla="*/ 322584 h 322584"/>
                  <a:gd name="connsiteX6" fmla="*/ 148601 w 268288"/>
                  <a:gd name="connsiteY6" fmla="*/ 309425 h 322584"/>
                  <a:gd name="connsiteX7" fmla="*/ 148601 w 268288"/>
                  <a:gd name="connsiteY7" fmla="*/ 268630 h 322584"/>
                  <a:gd name="connsiteX8" fmla="*/ 119687 w 268288"/>
                  <a:gd name="connsiteY8" fmla="*/ 268630 h 322584"/>
                  <a:gd name="connsiteX9" fmla="*/ 119687 w 268288"/>
                  <a:gd name="connsiteY9" fmla="*/ 309425 h 322584"/>
                  <a:gd name="connsiteX10" fmla="*/ 99974 w 268288"/>
                  <a:gd name="connsiteY10" fmla="*/ 322584 h 322584"/>
                  <a:gd name="connsiteX11" fmla="*/ 81574 w 268288"/>
                  <a:gd name="connsiteY11" fmla="*/ 309425 h 322584"/>
                  <a:gd name="connsiteX12" fmla="*/ 81574 w 268288"/>
                  <a:gd name="connsiteY12" fmla="*/ 268630 h 322584"/>
                  <a:gd name="connsiteX13" fmla="*/ 53975 w 268288"/>
                  <a:gd name="connsiteY13" fmla="*/ 235731 h 322584"/>
                  <a:gd name="connsiteX14" fmla="*/ 55289 w 268288"/>
                  <a:gd name="connsiteY14" fmla="*/ 122559 h 322584"/>
                  <a:gd name="connsiteX15" fmla="*/ 248444 w 268288"/>
                  <a:gd name="connsiteY15" fmla="*/ 108272 h 322584"/>
                  <a:gd name="connsiteX16" fmla="*/ 268288 w 268288"/>
                  <a:gd name="connsiteY16" fmla="*/ 121403 h 322584"/>
                  <a:gd name="connsiteX17" fmla="*/ 268288 w 268288"/>
                  <a:gd name="connsiteY17" fmla="*/ 201504 h 322584"/>
                  <a:gd name="connsiteX18" fmla="*/ 248444 w 268288"/>
                  <a:gd name="connsiteY18" fmla="*/ 214635 h 322584"/>
                  <a:gd name="connsiteX19" fmla="*/ 228600 w 268288"/>
                  <a:gd name="connsiteY19" fmla="*/ 201504 h 322584"/>
                  <a:gd name="connsiteX20" fmla="*/ 228600 w 268288"/>
                  <a:gd name="connsiteY20" fmla="*/ 121403 h 322584"/>
                  <a:gd name="connsiteX21" fmla="*/ 248444 w 268288"/>
                  <a:gd name="connsiteY21" fmla="*/ 108272 h 322584"/>
                  <a:gd name="connsiteX22" fmla="*/ 19844 w 268288"/>
                  <a:gd name="connsiteY22" fmla="*/ 108272 h 322584"/>
                  <a:gd name="connsiteX23" fmla="*/ 39688 w 268288"/>
                  <a:gd name="connsiteY23" fmla="*/ 121437 h 322584"/>
                  <a:gd name="connsiteX24" fmla="*/ 39688 w 268288"/>
                  <a:gd name="connsiteY24" fmla="*/ 201741 h 322584"/>
                  <a:gd name="connsiteX25" fmla="*/ 19844 w 268288"/>
                  <a:gd name="connsiteY25" fmla="*/ 216222 h 322584"/>
                  <a:gd name="connsiteX26" fmla="*/ 0 w 268288"/>
                  <a:gd name="connsiteY26" fmla="*/ 201741 h 322584"/>
                  <a:gd name="connsiteX27" fmla="*/ 0 w 268288"/>
                  <a:gd name="connsiteY27" fmla="*/ 121437 h 322584"/>
                  <a:gd name="connsiteX28" fmla="*/ 19844 w 268288"/>
                  <a:gd name="connsiteY28" fmla="*/ 108272 h 322584"/>
                  <a:gd name="connsiteX29" fmla="*/ 167482 w 268288"/>
                  <a:gd name="connsiteY29" fmla="*/ 65409 h 322584"/>
                  <a:gd name="connsiteX30" fmla="*/ 157163 w 268288"/>
                  <a:gd name="connsiteY30" fmla="*/ 75728 h 322584"/>
                  <a:gd name="connsiteX31" fmla="*/ 167482 w 268288"/>
                  <a:gd name="connsiteY31" fmla="*/ 86047 h 322584"/>
                  <a:gd name="connsiteX32" fmla="*/ 177801 w 268288"/>
                  <a:gd name="connsiteY32" fmla="*/ 75728 h 322584"/>
                  <a:gd name="connsiteX33" fmla="*/ 167482 w 268288"/>
                  <a:gd name="connsiteY33" fmla="*/ 65409 h 322584"/>
                  <a:gd name="connsiteX34" fmla="*/ 100807 w 268288"/>
                  <a:gd name="connsiteY34" fmla="*/ 65409 h 322584"/>
                  <a:gd name="connsiteX35" fmla="*/ 90488 w 268288"/>
                  <a:gd name="connsiteY35" fmla="*/ 75728 h 322584"/>
                  <a:gd name="connsiteX36" fmla="*/ 100807 w 268288"/>
                  <a:gd name="connsiteY36" fmla="*/ 86047 h 322584"/>
                  <a:gd name="connsiteX37" fmla="*/ 111126 w 268288"/>
                  <a:gd name="connsiteY37" fmla="*/ 75728 h 322584"/>
                  <a:gd name="connsiteX38" fmla="*/ 100807 w 268288"/>
                  <a:gd name="connsiteY38" fmla="*/ 65409 h 322584"/>
                  <a:gd name="connsiteX39" fmla="*/ 71089 w 268288"/>
                  <a:gd name="connsiteY39" fmla="*/ 1373 h 322584"/>
                  <a:gd name="connsiteX40" fmla="*/ 81621 w 268288"/>
                  <a:gd name="connsiteY40" fmla="*/ 4013 h 322584"/>
                  <a:gd name="connsiteX41" fmla="*/ 106633 w 268288"/>
                  <a:gd name="connsiteY41" fmla="*/ 43605 h 322584"/>
                  <a:gd name="connsiteX42" fmla="*/ 106633 w 268288"/>
                  <a:gd name="connsiteY42" fmla="*/ 44924 h 322584"/>
                  <a:gd name="connsiteX43" fmla="*/ 134279 w 268288"/>
                  <a:gd name="connsiteY43" fmla="*/ 40965 h 322584"/>
                  <a:gd name="connsiteX44" fmla="*/ 161925 w 268288"/>
                  <a:gd name="connsiteY44" fmla="*/ 44924 h 322584"/>
                  <a:gd name="connsiteX45" fmla="*/ 163242 w 268288"/>
                  <a:gd name="connsiteY45" fmla="*/ 43605 h 322584"/>
                  <a:gd name="connsiteX46" fmla="*/ 188254 w 268288"/>
                  <a:gd name="connsiteY46" fmla="*/ 4013 h 322584"/>
                  <a:gd name="connsiteX47" fmla="*/ 197470 w 268288"/>
                  <a:gd name="connsiteY47" fmla="*/ 1373 h 322584"/>
                  <a:gd name="connsiteX48" fmla="*/ 201419 w 268288"/>
                  <a:gd name="connsiteY48" fmla="*/ 10611 h 322584"/>
                  <a:gd name="connsiteX49" fmla="*/ 175090 w 268288"/>
                  <a:gd name="connsiteY49" fmla="*/ 50203 h 322584"/>
                  <a:gd name="connsiteX50" fmla="*/ 175090 w 268288"/>
                  <a:gd name="connsiteY50" fmla="*/ 51523 h 322584"/>
                  <a:gd name="connsiteX51" fmla="*/ 215900 w 268288"/>
                  <a:gd name="connsiteY51" fmla="*/ 108272 h 322584"/>
                  <a:gd name="connsiteX52" fmla="*/ 53975 w 268288"/>
                  <a:gd name="connsiteY52" fmla="*/ 108272 h 322584"/>
                  <a:gd name="connsiteX53" fmla="*/ 94785 w 268288"/>
                  <a:gd name="connsiteY53" fmla="*/ 51523 h 322584"/>
                  <a:gd name="connsiteX54" fmla="*/ 93469 w 268288"/>
                  <a:gd name="connsiteY54" fmla="*/ 50203 h 322584"/>
                  <a:gd name="connsiteX55" fmla="*/ 68456 w 268288"/>
                  <a:gd name="connsiteY55" fmla="*/ 10611 h 322584"/>
                  <a:gd name="connsiteX56" fmla="*/ 71089 w 268288"/>
                  <a:gd name="connsiteY56" fmla="*/ 1373 h 32258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268288" h="322584">
                    <a:moveTo>
                      <a:pt x="55289" y="122559"/>
                    </a:moveTo>
                    <a:cubicBezTo>
                      <a:pt x="55289" y="122559"/>
                      <a:pt x="55289" y="122559"/>
                      <a:pt x="214313" y="122559"/>
                    </a:cubicBezTo>
                    <a:cubicBezTo>
                      <a:pt x="214313" y="122559"/>
                      <a:pt x="214313" y="122559"/>
                      <a:pt x="214313" y="235731"/>
                    </a:cubicBezTo>
                    <a:cubicBezTo>
                      <a:pt x="214313" y="255471"/>
                      <a:pt x="206428" y="265998"/>
                      <a:pt x="188028" y="268630"/>
                    </a:cubicBezTo>
                    <a:cubicBezTo>
                      <a:pt x="188028" y="268630"/>
                      <a:pt x="188028" y="268630"/>
                      <a:pt x="188028" y="309425"/>
                    </a:cubicBezTo>
                    <a:cubicBezTo>
                      <a:pt x="188028" y="316004"/>
                      <a:pt x="178828" y="322584"/>
                      <a:pt x="168314" y="322584"/>
                    </a:cubicBezTo>
                    <a:cubicBezTo>
                      <a:pt x="157800" y="322584"/>
                      <a:pt x="148601" y="316004"/>
                      <a:pt x="148601" y="309425"/>
                    </a:cubicBezTo>
                    <a:cubicBezTo>
                      <a:pt x="148601" y="309425"/>
                      <a:pt x="148601" y="309425"/>
                      <a:pt x="148601" y="268630"/>
                    </a:cubicBezTo>
                    <a:cubicBezTo>
                      <a:pt x="139401" y="268630"/>
                      <a:pt x="128887" y="268630"/>
                      <a:pt x="119687" y="268630"/>
                    </a:cubicBezTo>
                    <a:cubicBezTo>
                      <a:pt x="119687" y="268630"/>
                      <a:pt x="119687" y="268630"/>
                      <a:pt x="119687" y="309425"/>
                    </a:cubicBezTo>
                    <a:cubicBezTo>
                      <a:pt x="119687" y="316004"/>
                      <a:pt x="111802" y="322584"/>
                      <a:pt x="99974" y="322584"/>
                    </a:cubicBezTo>
                    <a:cubicBezTo>
                      <a:pt x="89460" y="322584"/>
                      <a:pt x="81574" y="316004"/>
                      <a:pt x="81574" y="309425"/>
                    </a:cubicBezTo>
                    <a:cubicBezTo>
                      <a:pt x="81574" y="309425"/>
                      <a:pt x="81574" y="309425"/>
                      <a:pt x="81574" y="268630"/>
                    </a:cubicBezTo>
                    <a:cubicBezTo>
                      <a:pt x="63175" y="265998"/>
                      <a:pt x="53975" y="255471"/>
                      <a:pt x="53975" y="235731"/>
                    </a:cubicBezTo>
                    <a:cubicBezTo>
                      <a:pt x="53975" y="212044"/>
                      <a:pt x="55289" y="122559"/>
                      <a:pt x="55289" y="122559"/>
                    </a:cubicBezTo>
                    <a:close/>
                    <a:moveTo>
                      <a:pt x="248444" y="108272"/>
                    </a:moveTo>
                    <a:cubicBezTo>
                      <a:pt x="259028" y="108272"/>
                      <a:pt x="268288" y="114838"/>
                      <a:pt x="268288" y="121403"/>
                    </a:cubicBezTo>
                    <a:cubicBezTo>
                      <a:pt x="268288" y="121403"/>
                      <a:pt x="268288" y="121403"/>
                      <a:pt x="268288" y="201504"/>
                    </a:cubicBezTo>
                    <a:cubicBezTo>
                      <a:pt x="268288" y="208070"/>
                      <a:pt x="259028" y="214635"/>
                      <a:pt x="248444" y="214635"/>
                    </a:cubicBezTo>
                    <a:cubicBezTo>
                      <a:pt x="237861" y="214635"/>
                      <a:pt x="228600" y="208070"/>
                      <a:pt x="228600" y="201504"/>
                    </a:cubicBezTo>
                    <a:cubicBezTo>
                      <a:pt x="228600" y="201504"/>
                      <a:pt x="228600" y="201504"/>
                      <a:pt x="228600" y="121403"/>
                    </a:cubicBezTo>
                    <a:cubicBezTo>
                      <a:pt x="228600" y="114838"/>
                      <a:pt x="237861" y="108272"/>
                      <a:pt x="248444" y="108272"/>
                    </a:cubicBezTo>
                    <a:close/>
                    <a:moveTo>
                      <a:pt x="19844" y="108272"/>
                    </a:moveTo>
                    <a:cubicBezTo>
                      <a:pt x="30427" y="108272"/>
                      <a:pt x="39688" y="113538"/>
                      <a:pt x="39688" y="121437"/>
                    </a:cubicBezTo>
                    <a:cubicBezTo>
                      <a:pt x="39688" y="121437"/>
                      <a:pt x="39688" y="121437"/>
                      <a:pt x="39688" y="201741"/>
                    </a:cubicBezTo>
                    <a:cubicBezTo>
                      <a:pt x="39688" y="209640"/>
                      <a:pt x="30427" y="216222"/>
                      <a:pt x="19844" y="216222"/>
                    </a:cubicBezTo>
                    <a:cubicBezTo>
                      <a:pt x="9260" y="216222"/>
                      <a:pt x="0" y="209640"/>
                      <a:pt x="0" y="201741"/>
                    </a:cubicBezTo>
                    <a:cubicBezTo>
                      <a:pt x="0" y="201741"/>
                      <a:pt x="0" y="201741"/>
                      <a:pt x="0" y="121437"/>
                    </a:cubicBezTo>
                    <a:cubicBezTo>
                      <a:pt x="0" y="113538"/>
                      <a:pt x="9260" y="108272"/>
                      <a:pt x="19844" y="108272"/>
                    </a:cubicBezTo>
                    <a:close/>
                    <a:moveTo>
                      <a:pt x="167482" y="65409"/>
                    </a:moveTo>
                    <a:cubicBezTo>
                      <a:pt x="161783" y="65409"/>
                      <a:pt x="157163" y="70029"/>
                      <a:pt x="157163" y="75728"/>
                    </a:cubicBezTo>
                    <a:cubicBezTo>
                      <a:pt x="157163" y="81427"/>
                      <a:pt x="161783" y="86047"/>
                      <a:pt x="167482" y="86047"/>
                    </a:cubicBezTo>
                    <a:cubicBezTo>
                      <a:pt x="173181" y="86047"/>
                      <a:pt x="177801" y="81427"/>
                      <a:pt x="177801" y="75728"/>
                    </a:cubicBezTo>
                    <a:cubicBezTo>
                      <a:pt x="177801" y="70029"/>
                      <a:pt x="173181" y="65409"/>
                      <a:pt x="167482" y="65409"/>
                    </a:cubicBezTo>
                    <a:close/>
                    <a:moveTo>
                      <a:pt x="100807" y="65409"/>
                    </a:moveTo>
                    <a:cubicBezTo>
                      <a:pt x="95108" y="65409"/>
                      <a:pt x="90488" y="70029"/>
                      <a:pt x="90488" y="75728"/>
                    </a:cubicBezTo>
                    <a:cubicBezTo>
                      <a:pt x="90488" y="81427"/>
                      <a:pt x="95108" y="86047"/>
                      <a:pt x="100807" y="86047"/>
                    </a:cubicBezTo>
                    <a:cubicBezTo>
                      <a:pt x="106506" y="86047"/>
                      <a:pt x="111126" y="81427"/>
                      <a:pt x="111126" y="75728"/>
                    </a:cubicBezTo>
                    <a:cubicBezTo>
                      <a:pt x="111126" y="70029"/>
                      <a:pt x="106506" y="65409"/>
                      <a:pt x="100807" y="65409"/>
                    </a:cubicBezTo>
                    <a:close/>
                    <a:moveTo>
                      <a:pt x="71089" y="1373"/>
                    </a:moveTo>
                    <a:cubicBezTo>
                      <a:pt x="75038" y="-1266"/>
                      <a:pt x="78988" y="53"/>
                      <a:pt x="81621" y="4013"/>
                    </a:cubicBezTo>
                    <a:cubicBezTo>
                      <a:pt x="81621" y="4013"/>
                      <a:pt x="81621" y="4013"/>
                      <a:pt x="106633" y="43605"/>
                    </a:cubicBezTo>
                    <a:cubicBezTo>
                      <a:pt x="106633" y="43605"/>
                      <a:pt x="106633" y="44924"/>
                      <a:pt x="106633" y="44924"/>
                    </a:cubicBezTo>
                    <a:cubicBezTo>
                      <a:pt x="115849" y="42285"/>
                      <a:pt x="125064" y="40965"/>
                      <a:pt x="134279" y="40965"/>
                    </a:cubicBezTo>
                    <a:cubicBezTo>
                      <a:pt x="144811" y="40965"/>
                      <a:pt x="154026" y="42285"/>
                      <a:pt x="161925" y="44924"/>
                    </a:cubicBezTo>
                    <a:cubicBezTo>
                      <a:pt x="161925" y="44924"/>
                      <a:pt x="161925" y="43605"/>
                      <a:pt x="163242" y="43605"/>
                    </a:cubicBezTo>
                    <a:cubicBezTo>
                      <a:pt x="163242" y="43605"/>
                      <a:pt x="163242" y="43605"/>
                      <a:pt x="188254" y="4013"/>
                    </a:cubicBezTo>
                    <a:cubicBezTo>
                      <a:pt x="189571" y="53"/>
                      <a:pt x="194837" y="-1266"/>
                      <a:pt x="197470" y="1373"/>
                    </a:cubicBezTo>
                    <a:cubicBezTo>
                      <a:pt x="201419" y="2693"/>
                      <a:pt x="202735" y="6652"/>
                      <a:pt x="201419" y="10611"/>
                    </a:cubicBezTo>
                    <a:cubicBezTo>
                      <a:pt x="201419" y="10611"/>
                      <a:pt x="201419" y="10611"/>
                      <a:pt x="175090" y="50203"/>
                    </a:cubicBezTo>
                    <a:cubicBezTo>
                      <a:pt x="175090" y="50203"/>
                      <a:pt x="175090" y="50203"/>
                      <a:pt x="175090" y="51523"/>
                    </a:cubicBezTo>
                    <a:cubicBezTo>
                      <a:pt x="196153" y="63401"/>
                      <a:pt x="211951" y="83197"/>
                      <a:pt x="215900" y="108272"/>
                    </a:cubicBezTo>
                    <a:cubicBezTo>
                      <a:pt x="215900" y="108272"/>
                      <a:pt x="215900" y="108272"/>
                      <a:pt x="53975" y="108272"/>
                    </a:cubicBezTo>
                    <a:cubicBezTo>
                      <a:pt x="57924" y="83197"/>
                      <a:pt x="73722" y="63401"/>
                      <a:pt x="94785" y="51523"/>
                    </a:cubicBezTo>
                    <a:cubicBezTo>
                      <a:pt x="94785" y="51523"/>
                      <a:pt x="93469" y="50203"/>
                      <a:pt x="93469" y="50203"/>
                    </a:cubicBezTo>
                    <a:cubicBezTo>
                      <a:pt x="93469" y="50203"/>
                      <a:pt x="93469" y="50203"/>
                      <a:pt x="68456" y="10611"/>
                    </a:cubicBezTo>
                    <a:cubicBezTo>
                      <a:pt x="65823" y="6652"/>
                      <a:pt x="67140" y="2693"/>
                      <a:pt x="71089" y="137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p>
            </p:txBody>
          </p:sp>
          <p:sp>
            <p:nvSpPr>
              <p:cNvPr id="153" name="任意多边形 42"/>
              <p:cNvSpPr/>
              <p:nvPr/>
            </p:nvSpPr>
            <p:spPr bwMode="auto">
              <a:xfrm>
                <a:off x="5198783" y="1319213"/>
                <a:ext cx="556184" cy="595313"/>
              </a:xfrm>
              <a:custGeom>
                <a:gdLst>
                  <a:gd name="connsiteX0" fmla="*/ 270013 w 315913"/>
                  <a:gd name="connsiteY0" fmla="*/ 244475 h 338138"/>
                  <a:gd name="connsiteX1" fmla="*/ 315913 w 315913"/>
                  <a:gd name="connsiteY1" fmla="*/ 290647 h 338138"/>
                  <a:gd name="connsiteX2" fmla="*/ 315913 w 315913"/>
                  <a:gd name="connsiteY2" fmla="*/ 331542 h 338138"/>
                  <a:gd name="connsiteX3" fmla="*/ 313290 w 315913"/>
                  <a:gd name="connsiteY3" fmla="*/ 335500 h 338138"/>
                  <a:gd name="connsiteX4" fmla="*/ 309356 w 315913"/>
                  <a:gd name="connsiteY4" fmla="*/ 338138 h 338138"/>
                  <a:gd name="connsiteX5" fmla="*/ 231982 w 315913"/>
                  <a:gd name="connsiteY5" fmla="*/ 338138 h 338138"/>
                  <a:gd name="connsiteX6" fmla="*/ 225425 w 315913"/>
                  <a:gd name="connsiteY6" fmla="*/ 331542 h 338138"/>
                  <a:gd name="connsiteX7" fmla="*/ 225425 w 315913"/>
                  <a:gd name="connsiteY7" fmla="*/ 290647 h 338138"/>
                  <a:gd name="connsiteX8" fmla="*/ 270013 w 315913"/>
                  <a:gd name="connsiteY8" fmla="*/ 244475 h 338138"/>
                  <a:gd name="connsiteX9" fmla="*/ 157956 w 315913"/>
                  <a:gd name="connsiteY9" fmla="*/ 244475 h 338138"/>
                  <a:gd name="connsiteX10" fmla="*/ 203200 w 315913"/>
                  <a:gd name="connsiteY10" fmla="*/ 290647 h 338138"/>
                  <a:gd name="connsiteX11" fmla="*/ 203200 w 315913"/>
                  <a:gd name="connsiteY11" fmla="*/ 331542 h 338138"/>
                  <a:gd name="connsiteX12" fmla="*/ 201869 w 315913"/>
                  <a:gd name="connsiteY12" fmla="*/ 335500 h 338138"/>
                  <a:gd name="connsiteX13" fmla="*/ 196546 w 315913"/>
                  <a:gd name="connsiteY13" fmla="*/ 338138 h 338138"/>
                  <a:gd name="connsiteX14" fmla="*/ 119365 w 315913"/>
                  <a:gd name="connsiteY14" fmla="*/ 338138 h 338138"/>
                  <a:gd name="connsiteX15" fmla="*/ 112712 w 315913"/>
                  <a:gd name="connsiteY15" fmla="*/ 331542 h 338138"/>
                  <a:gd name="connsiteX16" fmla="*/ 112712 w 315913"/>
                  <a:gd name="connsiteY16" fmla="*/ 290647 h 338138"/>
                  <a:gd name="connsiteX17" fmla="*/ 157956 w 315913"/>
                  <a:gd name="connsiteY17" fmla="*/ 244475 h 338138"/>
                  <a:gd name="connsiteX18" fmla="*/ 45900 w 315913"/>
                  <a:gd name="connsiteY18" fmla="*/ 244475 h 338138"/>
                  <a:gd name="connsiteX19" fmla="*/ 90488 w 315913"/>
                  <a:gd name="connsiteY19" fmla="*/ 290647 h 338138"/>
                  <a:gd name="connsiteX20" fmla="*/ 90488 w 315913"/>
                  <a:gd name="connsiteY20" fmla="*/ 331542 h 338138"/>
                  <a:gd name="connsiteX21" fmla="*/ 89176 w 315913"/>
                  <a:gd name="connsiteY21" fmla="*/ 335500 h 338138"/>
                  <a:gd name="connsiteX22" fmla="*/ 83931 w 315913"/>
                  <a:gd name="connsiteY22" fmla="*/ 338138 h 338138"/>
                  <a:gd name="connsiteX23" fmla="*/ 6557 w 315913"/>
                  <a:gd name="connsiteY23" fmla="*/ 338138 h 338138"/>
                  <a:gd name="connsiteX24" fmla="*/ 0 w 315913"/>
                  <a:gd name="connsiteY24" fmla="*/ 331542 h 338138"/>
                  <a:gd name="connsiteX25" fmla="*/ 0 w 315913"/>
                  <a:gd name="connsiteY25" fmla="*/ 290647 h 338138"/>
                  <a:gd name="connsiteX26" fmla="*/ 45900 w 315913"/>
                  <a:gd name="connsiteY26" fmla="*/ 244475 h 338138"/>
                  <a:gd name="connsiteX27" fmla="*/ 271463 w 315913"/>
                  <a:gd name="connsiteY27" fmla="*/ 180975 h 338138"/>
                  <a:gd name="connsiteX28" fmla="*/ 301625 w 315913"/>
                  <a:gd name="connsiteY28" fmla="*/ 211138 h 338138"/>
                  <a:gd name="connsiteX29" fmla="*/ 271463 w 315913"/>
                  <a:gd name="connsiteY29" fmla="*/ 241300 h 338138"/>
                  <a:gd name="connsiteX30" fmla="*/ 241300 w 315913"/>
                  <a:gd name="connsiteY30" fmla="*/ 211138 h 338138"/>
                  <a:gd name="connsiteX31" fmla="*/ 271463 w 315913"/>
                  <a:gd name="connsiteY31" fmla="*/ 180975 h 338138"/>
                  <a:gd name="connsiteX32" fmla="*/ 159420 w 315913"/>
                  <a:gd name="connsiteY32" fmla="*/ 180975 h 338138"/>
                  <a:gd name="connsiteX33" fmla="*/ 188912 w 315913"/>
                  <a:gd name="connsiteY33" fmla="*/ 211138 h 338138"/>
                  <a:gd name="connsiteX34" fmla="*/ 159420 w 315913"/>
                  <a:gd name="connsiteY34" fmla="*/ 241300 h 338138"/>
                  <a:gd name="connsiteX35" fmla="*/ 128587 w 315913"/>
                  <a:gd name="connsiteY35" fmla="*/ 211138 h 338138"/>
                  <a:gd name="connsiteX36" fmla="*/ 159420 w 315913"/>
                  <a:gd name="connsiteY36" fmla="*/ 180975 h 338138"/>
                  <a:gd name="connsiteX37" fmla="*/ 46038 w 315913"/>
                  <a:gd name="connsiteY37" fmla="*/ 180975 h 338138"/>
                  <a:gd name="connsiteX38" fmla="*/ 76201 w 315913"/>
                  <a:gd name="connsiteY38" fmla="*/ 211138 h 338138"/>
                  <a:gd name="connsiteX39" fmla="*/ 46038 w 315913"/>
                  <a:gd name="connsiteY39" fmla="*/ 241301 h 338138"/>
                  <a:gd name="connsiteX40" fmla="*/ 15875 w 315913"/>
                  <a:gd name="connsiteY40" fmla="*/ 211138 h 338138"/>
                  <a:gd name="connsiteX41" fmla="*/ 46038 w 315913"/>
                  <a:gd name="connsiteY41" fmla="*/ 180975 h 338138"/>
                  <a:gd name="connsiteX42" fmla="*/ 270005 w 315913"/>
                  <a:gd name="connsiteY42" fmla="*/ 77788 h 338138"/>
                  <a:gd name="connsiteX43" fmla="*/ 238125 w 315913"/>
                  <a:gd name="connsiteY43" fmla="*/ 109792 h 338138"/>
                  <a:gd name="connsiteX44" fmla="*/ 238125 w 315913"/>
                  <a:gd name="connsiteY44" fmla="*/ 144463 h 338138"/>
                  <a:gd name="connsiteX45" fmla="*/ 303213 w 315913"/>
                  <a:gd name="connsiteY45" fmla="*/ 144463 h 338138"/>
                  <a:gd name="connsiteX46" fmla="*/ 303213 w 315913"/>
                  <a:gd name="connsiteY46" fmla="*/ 109792 h 338138"/>
                  <a:gd name="connsiteX47" fmla="*/ 270005 w 315913"/>
                  <a:gd name="connsiteY47" fmla="*/ 77788 h 338138"/>
                  <a:gd name="connsiteX48" fmla="*/ 270013 w 315913"/>
                  <a:gd name="connsiteY48" fmla="*/ 65088 h 338138"/>
                  <a:gd name="connsiteX49" fmla="*/ 315913 w 315913"/>
                  <a:gd name="connsiteY49" fmla="*/ 109941 h 338138"/>
                  <a:gd name="connsiteX50" fmla="*/ 315913 w 315913"/>
                  <a:gd name="connsiteY50" fmla="*/ 150836 h 338138"/>
                  <a:gd name="connsiteX51" fmla="*/ 313290 w 315913"/>
                  <a:gd name="connsiteY51" fmla="*/ 156113 h 338138"/>
                  <a:gd name="connsiteX52" fmla="*/ 309356 w 315913"/>
                  <a:gd name="connsiteY52" fmla="*/ 158751 h 338138"/>
                  <a:gd name="connsiteX53" fmla="*/ 231982 w 315913"/>
                  <a:gd name="connsiteY53" fmla="*/ 158751 h 338138"/>
                  <a:gd name="connsiteX54" fmla="*/ 225425 w 315913"/>
                  <a:gd name="connsiteY54" fmla="*/ 150836 h 338138"/>
                  <a:gd name="connsiteX55" fmla="*/ 225425 w 315913"/>
                  <a:gd name="connsiteY55" fmla="*/ 109941 h 338138"/>
                  <a:gd name="connsiteX56" fmla="*/ 270013 w 315913"/>
                  <a:gd name="connsiteY56" fmla="*/ 65088 h 338138"/>
                  <a:gd name="connsiteX57" fmla="*/ 157956 w 315913"/>
                  <a:gd name="connsiteY57" fmla="*/ 65088 h 338138"/>
                  <a:gd name="connsiteX58" fmla="*/ 203200 w 315913"/>
                  <a:gd name="connsiteY58" fmla="*/ 109941 h 338138"/>
                  <a:gd name="connsiteX59" fmla="*/ 203200 w 315913"/>
                  <a:gd name="connsiteY59" fmla="*/ 150836 h 338138"/>
                  <a:gd name="connsiteX60" fmla="*/ 201869 w 315913"/>
                  <a:gd name="connsiteY60" fmla="*/ 156113 h 338138"/>
                  <a:gd name="connsiteX61" fmla="*/ 196546 w 315913"/>
                  <a:gd name="connsiteY61" fmla="*/ 158751 h 338138"/>
                  <a:gd name="connsiteX62" fmla="*/ 119365 w 315913"/>
                  <a:gd name="connsiteY62" fmla="*/ 158751 h 338138"/>
                  <a:gd name="connsiteX63" fmla="*/ 112712 w 315913"/>
                  <a:gd name="connsiteY63" fmla="*/ 150836 h 338138"/>
                  <a:gd name="connsiteX64" fmla="*/ 112712 w 315913"/>
                  <a:gd name="connsiteY64" fmla="*/ 109941 h 338138"/>
                  <a:gd name="connsiteX65" fmla="*/ 157956 w 315913"/>
                  <a:gd name="connsiteY65" fmla="*/ 65088 h 338138"/>
                  <a:gd name="connsiteX66" fmla="*/ 45900 w 315913"/>
                  <a:gd name="connsiteY66" fmla="*/ 65088 h 338138"/>
                  <a:gd name="connsiteX67" fmla="*/ 90488 w 315913"/>
                  <a:gd name="connsiteY67" fmla="*/ 109941 h 338138"/>
                  <a:gd name="connsiteX68" fmla="*/ 90488 w 315913"/>
                  <a:gd name="connsiteY68" fmla="*/ 150836 h 338138"/>
                  <a:gd name="connsiteX69" fmla="*/ 89176 w 315913"/>
                  <a:gd name="connsiteY69" fmla="*/ 156113 h 338138"/>
                  <a:gd name="connsiteX70" fmla="*/ 83931 w 315913"/>
                  <a:gd name="connsiteY70" fmla="*/ 158751 h 338138"/>
                  <a:gd name="connsiteX71" fmla="*/ 6557 w 315913"/>
                  <a:gd name="connsiteY71" fmla="*/ 158751 h 338138"/>
                  <a:gd name="connsiteX72" fmla="*/ 0 w 315913"/>
                  <a:gd name="connsiteY72" fmla="*/ 150836 h 338138"/>
                  <a:gd name="connsiteX73" fmla="*/ 0 w 315913"/>
                  <a:gd name="connsiteY73" fmla="*/ 109941 h 338138"/>
                  <a:gd name="connsiteX74" fmla="*/ 45900 w 315913"/>
                  <a:gd name="connsiteY74" fmla="*/ 65088 h 338138"/>
                  <a:gd name="connsiteX75" fmla="*/ 270669 w 315913"/>
                  <a:gd name="connsiteY75" fmla="*/ 14288 h 338138"/>
                  <a:gd name="connsiteX76" fmla="*/ 254000 w 315913"/>
                  <a:gd name="connsiteY76" fmla="*/ 30957 h 338138"/>
                  <a:gd name="connsiteX77" fmla="*/ 270669 w 315913"/>
                  <a:gd name="connsiteY77" fmla="*/ 47626 h 338138"/>
                  <a:gd name="connsiteX78" fmla="*/ 287338 w 315913"/>
                  <a:gd name="connsiteY78" fmla="*/ 30957 h 338138"/>
                  <a:gd name="connsiteX79" fmla="*/ 270669 w 315913"/>
                  <a:gd name="connsiteY79" fmla="*/ 14288 h 338138"/>
                  <a:gd name="connsiteX80" fmla="*/ 271463 w 315913"/>
                  <a:gd name="connsiteY80" fmla="*/ 0 h 338138"/>
                  <a:gd name="connsiteX81" fmla="*/ 301625 w 315913"/>
                  <a:gd name="connsiteY81" fmla="*/ 30957 h 338138"/>
                  <a:gd name="connsiteX82" fmla="*/ 271463 w 315913"/>
                  <a:gd name="connsiteY82" fmla="*/ 61913 h 338138"/>
                  <a:gd name="connsiteX83" fmla="*/ 241300 w 315913"/>
                  <a:gd name="connsiteY83" fmla="*/ 30957 h 338138"/>
                  <a:gd name="connsiteX84" fmla="*/ 271463 w 315913"/>
                  <a:gd name="connsiteY84" fmla="*/ 0 h 338138"/>
                  <a:gd name="connsiteX85" fmla="*/ 159420 w 315913"/>
                  <a:gd name="connsiteY85" fmla="*/ 0 h 338138"/>
                  <a:gd name="connsiteX86" fmla="*/ 188912 w 315913"/>
                  <a:gd name="connsiteY86" fmla="*/ 30957 h 338138"/>
                  <a:gd name="connsiteX87" fmla="*/ 159420 w 315913"/>
                  <a:gd name="connsiteY87" fmla="*/ 61913 h 338138"/>
                  <a:gd name="connsiteX88" fmla="*/ 128587 w 315913"/>
                  <a:gd name="connsiteY88" fmla="*/ 30957 h 338138"/>
                  <a:gd name="connsiteX89" fmla="*/ 159420 w 315913"/>
                  <a:gd name="connsiteY89" fmla="*/ 0 h 338138"/>
                  <a:gd name="connsiteX90" fmla="*/ 46037 w 315913"/>
                  <a:gd name="connsiteY90" fmla="*/ 0 h 338138"/>
                  <a:gd name="connsiteX91" fmla="*/ 76200 w 315913"/>
                  <a:gd name="connsiteY91" fmla="*/ 30957 h 338138"/>
                  <a:gd name="connsiteX92" fmla="*/ 46037 w 315913"/>
                  <a:gd name="connsiteY92" fmla="*/ 61913 h 338138"/>
                  <a:gd name="connsiteX93" fmla="*/ 15875 w 315913"/>
                  <a:gd name="connsiteY93" fmla="*/ 30957 h 338138"/>
                  <a:gd name="connsiteX94" fmla="*/ 46037 w 315913"/>
                  <a:gd name="connsiteY94" fmla="*/ 0 h 33813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15913" h="338138">
                    <a:moveTo>
                      <a:pt x="270013" y="244475"/>
                    </a:moveTo>
                    <a:cubicBezTo>
                      <a:pt x="294930" y="244475"/>
                      <a:pt x="315913" y="265582"/>
                      <a:pt x="315913" y="290647"/>
                    </a:cubicBezTo>
                    <a:cubicBezTo>
                      <a:pt x="315913" y="290647"/>
                      <a:pt x="315913" y="290647"/>
                      <a:pt x="315913" y="331542"/>
                    </a:cubicBezTo>
                    <a:cubicBezTo>
                      <a:pt x="315913" y="332861"/>
                      <a:pt x="314602" y="335500"/>
                      <a:pt x="313290" y="335500"/>
                    </a:cubicBezTo>
                    <a:cubicBezTo>
                      <a:pt x="313290" y="336819"/>
                      <a:pt x="310667" y="338138"/>
                      <a:pt x="309356" y="338138"/>
                    </a:cubicBezTo>
                    <a:cubicBezTo>
                      <a:pt x="309356" y="338138"/>
                      <a:pt x="309356" y="338138"/>
                      <a:pt x="231982" y="338138"/>
                    </a:cubicBezTo>
                    <a:cubicBezTo>
                      <a:pt x="228048" y="338138"/>
                      <a:pt x="225425" y="335500"/>
                      <a:pt x="225425" y="331542"/>
                    </a:cubicBezTo>
                    <a:cubicBezTo>
                      <a:pt x="225425" y="331542"/>
                      <a:pt x="225425" y="331542"/>
                      <a:pt x="225425" y="290647"/>
                    </a:cubicBezTo>
                    <a:cubicBezTo>
                      <a:pt x="225425" y="265582"/>
                      <a:pt x="246408" y="244475"/>
                      <a:pt x="270013" y="244475"/>
                    </a:cubicBezTo>
                    <a:close/>
                    <a:moveTo>
                      <a:pt x="157956" y="244475"/>
                    </a:moveTo>
                    <a:cubicBezTo>
                      <a:pt x="183239" y="244475"/>
                      <a:pt x="203200" y="265582"/>
                      <a:pt x="203200" y="290647"/>
                    </a:cubicBezTo>
                    <a:cubicBezTo>
                      <a:pt x="203200" y="290647"/>
                      <a:pt x="203200" y="290647"/>
                      <a:pt x="203200" y="331542"/>
                    </a:cubicBezTo>
                    <a:cubicBezTo>
                      <a:pt x="203200" y="332861"/>
                      <a:pt x="203200" y="335500"/>
                      <a:pt x="201869" y="335500"/>
                    </a:cubicBezTo>
                    <a:cubicBezTo>
                      <a:pt x="200538" y="336819"/>
                      <a:pt x="199208" y="338138"/>
                      <a:pt x="196546" y="338138"/>
                    </a:cubicBezTo>
                    <a:cubicBezTo>
                      <a:pt x="196546" y="338138"/>
                      <a:pt x="196546" y="338138"/>
                      <a:pt x="119365" y="338138"/>
                    </a:cubicBezTo>
                    <a:cubicBezTo>
                      <a:pt x="115373" y="338138"/>
                      <a:pt x="112712" y="335500"/>
                      <a:pt x="112712" y="331542"/>
                    </a:cubicBezTo>
                    <a:cubicBezTo>
                      <a:pt x="112712" y="331542"/>
                      <a:pt x="112712" y="331542"/>
                      <a:pt x="112712" y="290647"/>
                    </a:cubicBezTo>
                    <a:cubicBezTo>
                      <a:pt x="112712" y="265582"/>
                      <a:pt x="132672" y="244475"/>
                      <a:pt x="157956" y="244475"/>
                    </a:cubicBezTo>
                    <a:close/>
                    <a:moveTo>
                      <a:pt x="45900" y="244475"/>
                    </a:moveTo>
                    <a:cubicBezTo>
                      <a:pt x="69505" y="244475"/>
                      <a:pt x="90488" y="265582"/>
                      <a:pt x="90488" y="290647"/>
                    </a:cubicBezTo>
                    <a:cubicBezTo>
                      <a:pt x="90488" y="290647"/>
                      <a:pt x="90488" y="290647"/>
                      <a:pt x="90488" y="331542"/>
                    </a:cubicBezTo>
                    <a:cubicBezTo>
                      <a:pt x="90488" y="332861"/>
                      <a:pt x="90488" y="335500"/>
                      <a:pt x="89176" y="335500"/>
                    </a:cubicBezTo>
                    <a:cubicBezTo>
                      <a:pt x="87865" y="336819"/>
                      <a:pt x="85242" y="338138"/>
                      <a:pt x="83931" y="338138"/>
                    </a:cubicBezTo>
                    <a:cubicBezTo>
                      <a:pt x="83931" y="338138"/>
                      <a:pt x="83931" y="338138"/>
                      <a:pt x="6557" y="338138"/>
                    </a:cubicBezTo>
                    <a:cubicBezTo>
                      <a:pt x="3934" y="338138"/>
                      <a:pt x="0" y="335500"/>
                      <a:pt x="0" y="331542"/>
                    </a:cubicBezTo>
                    <a:cubicBezTo>
                      <a:pt x="0" y="331542"/>
                      <a:pt x="0" y="331542"/>
                      <a:pt x="0" y="290647"/>
                    </a:cubicBezTo>
                    <a:cubicBezTo>
                      <a:pt x="0" y="265582"/>
                      <a:pt x="20983" y="244475"/>
                      <a:pt x="45900" y="244475"/>
                    </a:cubicBezTo>
                    <a:close/>
                    <a:moveTo>
                      <a:pt x="271463" y="180975"/>
                    </a:moveTo>
                    <a:cubicBezTo>
                      <a:pt x="287200" y="180975"/>
                      <a:pt x="301625" y="194089"/>
                      <a:pt x="301625" y="211138"/>
                    </a:cubicBezTo>
                    <a:cubicBezTo>
                      <a:pt x="301625" y="228186"/>
                      <a:pt x="287200" y="241300"/>
                      <a:pt x="271463" y="241300"/>
                    </a:cubicBezTo>
                    <a:cubicBezTo>
                      <a:pt x="254414" y="241300"/>
                      <a:pt x="241300" y="228186"/>
                      <a:pt x="241300" y="211138"/>
                    </a:cubicBezTo>
                    <a:cubicBezTo>
                      <a:pt x="241300" y="194089"/>
                      <a:pt x="254414" y="180975"/>
                      <a:pt x="271463" y="180975"/>
                    </a:cubicBezTo>
                    <a:close/>
                    <a:moveTo>
                      <a:pt x="159420" y="180975"/>
                    </a:moveTo>
                    <a:cubicBezTo>
                      <a:pt x="175506" y="180975"/>
                      <a:pt x="188912" y="194089"/>
                      <a:pt x="188912" y="211138"/>
                    </a:cubicBezTo>
                    <a:cubicBezTo>
                      <a:pt x="188912" y="228186"/>
                      <a:pt x="175506" y="241300"/>
                      <a:pt x="159420" y="241300"/>
                    </a:cubicBezTo>
                    <a:cubicBezTo>
                      <a:pt x="141992" y="241300"/>
                      <a:pt x="128587" y="228186"/>
                      <a:pt x="128587" y="211138"/>
                    </a:cubicBezTo>
                    <a:cubicBezTo>
                      <a:pt x="128587" y="194089"/>
                      <a:pt x="141992" y="180975"/>
                      <a:pt x="159420" y="180975"/>
                    </a:cubicBezTo>
                    <a:close/>
                    <a:moveTo>
                      <a:pt x="46038" y="180975"/>
                    </a:moveTo>
                    <a:cubicBezTo>
                      <a:pt x="62697" y="180975"/>
                      <a:pt x="76201" y="194479"/>
                      <a:pt x="76201" y="211138"/>
                    </a:cubicBezTo>
                    <a:cubicBezTo>
                      <a:pt x="76201" y="227797"/>
                      <a:pt x="62697" y="241301"/>
                      <a:pt x="46038" y="241301"/>
                    </a:cubicBezTo>
                    <a:cubicBezTo>
                      <a:pt x="29379" y="241301"/>
                      <a:pt x="15875" y="227797"/>
                      <a:pt x="15875" y="211138"/>
                    </a:cubicBezTo>
                    <a:cubicBezTo>
                      <a:pt x="15875" y="194479"/>
                      <a:pt x="29379" y="180975"/>
                      <a:pt x="46038" y="180975"/>
                    </a:cubicBezTo>
                    <a:close/>
                    <a:moveTo>
                      <a:pt x="270005" y="77788"/>
                    </a:moveTo>
                    <a:cubicBezTo>
                      <a:pt x="252736" y="77788"/>
                      <a:pt x="238125" y="92457"/>
                      <a:pt x="238125" y="109792"/>
                    </a:cubicBezTo>
                    <a:cubicBezTo>
                      <a:pt x="238125" y="109792"/>
                      <a:pt x="238125" y="109792"/>
                      <a:pt x="238125" y="144463"/>
                    </a:cubicBezTo>
                    <a:cubicBezTo>
                      <a:pt x="238125" y="144463"/>
                      <a:pt x="238125" y="144463"/>
                      <a:pt x="303213" y="144463"/>
                    </a:cubicBezTo>
                    <a:lnTo>
                      <a:pt x="303213" y="109792"/>
                    </a:lnTo>
                    <a:cubicBezTo>
                      <a:pt x="303213" y="92457"/>
                      <a:pt x="288602" y="77788"/>
                      <a:pt x="270005" y="77788"/>
                    </a:cubicBezTo>
                    <a:close/>
                    <a:moveTo>
                      <a:pt x="270013" y="65088"/>
                    </a:moveTo>
                    <a:cubicBezTo>
                      <a:pt x="294930" y="65088"/>
                      <a:pt x="315913" y="84876"/>
                      <a:pt x="315913" y="109941"/>
                    </a:cubicBezTo>
                    <a:cubicBezTo>
                      <a:pt x="315913" y="109941"/>
                      <a:pt x="315913" y="109941"/>
                      <a:pt x="315913" y="150836"/>
                    </a:cubicBezTo>
                    <a:cubicBezTo>
                      <a:pt x="315913" y="153474"/>
                      <a:pt x="314602" y="154794"/>
                      <a:pt x="313290" y="156113"/>
                    </a:cubicBezTo>
                    <a:cubicBezTo>
                      <a:pt x="313290" y="157432"/>
                      <a:pt x="310667" y="158751"/>
                      <a:pt x="309356" y="158751"/>
                    </a:cubicBezTo>
                    <a:cubicBezTo>
                      <a:pt x="309356" y="158751"/>
                      <a:pt x="309356" y="158751"/>
                      <a:pt x="231982" y="158751"/>
                    </a:cubicBezTo>
                    <a:cubicBezTo>
                      <a:pt x="228048" y="158751"/>
                      <a:pt x="225425" y="154794"/>
                      <a:pt x="225425" y="150836"/>
                    </a:cubicBezTo>
                    <a:cubicBezTo>
                      <a:pt x="225425" y="150836"/>
                      <a:pt x="225425" y="150836"/>
                      <a:pt x="225425" y="109941"/>
                    </a:cubicBezTo>
                    <a:cubicBezTo>
                      <a:pt x="225425" y="84876"/>
                      <a:pt x="246408" y="65088"/>
                      <a:pt x="270013" y="65088"/>
                    </a:cubicBezTo>
                    <a:close/>
                    <a:moveTo>
                      <a:pt x="157956" y="65088"/>
                    </a:moveTo>
                    <a:cubicBezTo>
                      <a:pt x="183239" y="65088"/>
                      <a:pt x="203200" y="84876"/>
                      <a:pt x="203200" y="109941"/>
                    </a:cubicBezTo>
                    <a:cubicBezTo>
                      <a:pt x="203200" y="109941"/>
                      <a:pt x="203200" y="109941"/>
                      <a:pt x="203200" y="150836"/>
                    </a:cubicBezTo>
                    <a:cubicBezTo>
                      <a:pt x="203200" y="153474"/>
                      <a:pt x="203200" y="154794"/>
                      <a:pt x="201869" y="156113"/>
                    </a:cubicBezTo>
                    <a:cubicBezTo>
                      <a:pt x="200538" y="157432"/>
                      <a:pt x="199208" y="158751"/>
                      <a:pt x="196546" y="158751"/>
                    </a:cubicBezTo>
                    <a:cubicBezTo>
                      <a:pt x="196546" y="158751"/>
                      <a:pt x="196546" y="158751"/>
                      <a:pt x="119365" y="158751"/>
                    </a:cubicBezTo>
                    <a:cubicBezTo>
                      <a:pt x="115373" y="158751"/>
                      <a:pt x="112712" y="154794"/>
                      <a:pt x="112712" y="150836"/>
                    </a:cubicBezTo>
                    <a:cubicBezTo>
                      <a:pt x="112712" y="150836"/>
                      <a:pt x="112712" y="150836"/>
                      <a:pt x="112712" y="109941"/>
                    </a:cubicBezTo>
                    <a:cubicBezTo>
                      <a:pt x="112712" y="84876"/>
                      <a:pt x="132672" y="65088"/>
                      <a:pt x="157956" y="65088"/>
                    </a:cubicBezTo>
                    <a:close/>
                    <a:moveTo>
                      <a:pt x="45900" y="65088"/>
                    </a:moveTo>
                    <a:cubicBezTo>
                      <a:pt x="69505" y="65088"/>
                      <a:pt x="90488" y="84876"/>
                      <a:pt x="90488" y="109941"/>
                    </a:cubicBezTo>
                    <a:cubicBezTo>
                      <a:pt x="90488" y="109941"/>
                      <a:pt x="90488" y="109941"/>
                      <a:pt x="90488" y="150836"/>
                    </a:cubicBezTo>
                    <a:cubicBezTo>
                      <a:pt x="90488" y="153474"/>
                      <a:pt x="90488" y="154794"/>
                      <a:pt x="89176" y="156113"/>
                    </a:cubicBezTo>
                    <a:cubicBezTo>
                      <a:pt x="87865" y="157432"/>
                      <a:pt x="85242" y="158751"/>
                      <a:pt x="83931" y="158751"/>
                    </a:cubicBezTo>
                    <a:cubicBezTo>
                      <a:pt x="83931" y="158751"/>
                      <a:pt x="83931" y="158751"/>
                      <a:pt x="6557" y="158751"/>
                    </a:cubicBezTo>
                    <a:cubicBezTo>
                      <a:pt x="3934" y="158751"/>
                      <a:pt x="0" y="154794"/>
                      <a:pt x="0" y="150836"/>
                    </a:cubicBezTo>
                    <a:cubicBezTo>
                      <a:pt x="0" y="150836"/>
                      <a:pt x="0" y="150836"/>
                      <a:pt x="0" y="109941"/>
                    </a:cubicBezTo>
                    <a:cubicBezTo>
                      <a:pt x="0" y="84876"/>
                      <a:pt x="20983" y="65088"/>
                      <a:pt x="45900" y="65088"/>
                    </a:cubicBezTo>
                    <a:close/>
                    <a:moveTo>
                      <a:pt x="270669" y="14288"/>
                    </a:moveTo>
                    <a:cubicBezTo>
                      <a:pt x="261463" y="14288"/>
                      <a:pt x="254000" y="21751"/>
                      <a:pt x="254000" y="30957"/>
                    </a:cubicBezTo>
                    <a:cubicBezTo>
                      <a:pt x="254000" y="40163"/>
                      <a:pt x="261463" y="47626"/>
                      <a:pt x="270669" y="47626"/>
                    </a:cubicBezTo>
                    <a:cubicBezTo>
                      <a:pt x="279875" y="47626"/>
                      <a:pt x="287338" y="40163"/>
                      <a:pt x="287338" y="30957"/>
                    </a:cubicBezTo>
                    <a:cubicBezTo>
                      <a:pt x="287338" y="21751"/>
                      <a:pt x="279875" y="14288"/>
                      <a:pt x="270669" y="14288"/>
                    </a:cubicBezTo>
                    <a:close/>
                    <a:moveTo>
                      <a:pt x="271463" y="0"/>
                    </a:moveTo>
                    <a:cubicBezTo>
                      <a:pt x="287200" y="0"/>
                      <a:pt x="301625" y="13459"/>
                      <a:pt x="301625" y="30957"/>
                    </a:cubicBezTo>
                    <a:cubicBezTo>
                      <a:pt x="301625" y="48454"/>
                      <a:pt x="287200" y="61913"/>
                      <a:pt x="271463" y="61913"/>
                    </a:cubicBezTo>
                    <a:cubicBezTo>
                      <a:pt x="254414" y="61913"/>
                      <a:pt x="241300" y="48454"/>
                      <a:pt x="241300" y="30957"/>
                    </a:cubicBezTo>
                    <a:cubicBezTo>
                      <a:pt x="241300" y="13459"/>
                      <a:pt x="254414" y="0"/>
                      <a:pt x="271463" y="0"/>
                    </a:cubicBezTo>
                    <a:close/>
                    <a:moveTo>
                      <a:pt x="159420" y="0"/>
                    </a:moveTo>
                    <a:cubicBezTo>
                      <a:pt x="175506" y="0"/>
                      <a:pt x="188912" y="13459"/>
                      <a:pt x="188912" y="30957"/>
                    </a:cubicBezTo>
                    <a:cubicBezTo>
                      <a:pt x="188912" y="48454"/>
                      <a:pt x="175506" y="61913"/>
                      <a:pt x="159420" y="61913"/>
                    </a:cubicBezTo>
                    <a:cubicBezTo>
                      <a:pt x="141992" y="61913"/>
                      <a:pt x="128587" y="48454"/>
                      <a:pt x="128587" y="30957"/>
                    </a:cubicBezTo>
                    <a:cubicBezTo>
                      <a:pt x="128587" y="13459"/>
                      <a:pt x="141992" y="0"/>
                      <a:pt x="159420" y="0"/>
                    </a:cubicBezTo>
                    <a:close/>
                    <a:moveTo>
                      <a:pt x="46037" y="0"/>
                    </a:moveTo>
                    <a:cubicBezTo>
                      <a:pt x="63086" y="0"/>
                      <a:pt x="76200" y="13459"/>
                      <a:pt x="76200" y="30957"/>
                    </a:cubicBezTo>
                    <a:cubicBezTo>
                      <a:pt x="76200" y="48454"/>
                      <a:pt x="63086" y="61913"/>
                      <a:pt x="46037" y="61913"/>
                    </a:cubicBezTo>
                    <a:cubicBezTo>
                      <a:pt x="28989" y="61913"/>
                      <a:pt x="15875" y="48454"/>
                      <a:pt x="15875" y="30957"/>
                    </a:cubicBezTo>
                    <a:cubicBezTo>
                      <a:pt x="15875" y="13459"/>
                      <a:pt x="28989" y="0"/>
                      <a:pt x="4603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p>
            </p:txBody>
          </p:sp>
          <p:sp>
            <p:nvSpPr>
              <p:cNvPr id="154" name="任意多边形 43"/>
              <p:cNvSpPr/>
              <p:nvPr/>
            </p:nvSpPr>
            <p:spPr bwMode="auto">
              <a:xfrm>
                <a:off x="5425384" y="1939926"/>
                <a:ext cx="102983" cy="123825"/>
              </a:xfrm>
              <a:custGeom>
                <a:gdLst>
                  <a:gd name="connsiteX0" fmla="*/ 55289 w 268288"/>
                  <a:gd name="connsiteY0" fmla="*/ 122559 h 322584"/>
                  <a:gd name="connsiteX1" fmla="*/ 214313 w 268288"/>
                  <a:gd name="connsiteY1" fmla="*/ 122559 h 322584"/>
                  <a:gd name="connsiteX2" fmla="*/ 214313 w 268288"/>
                  <a:gd name="connsiteY2" fmla="*/ 235731 h 322584"/>
                  <a:gd name="connsiteX3" fmla="*/ 188028 w 268288"/>
                  <a:gd name="connsiteY3" fmla="*/ 268630 h 322584"/>
                  <a:gd name="connsiteX4" fmla="*/ 188028 w 268288"/>
                  <a:gd name="connsiteY4" fmla="*/ 309425 h 322584"/>
                  <a:gd name="connsiteX5" fmla="*/ 168314 w 268288"/>
                  <a:gd name="connsiteY5" fmla="*/ 322584 h 322584"/>
                  <a:gd name="connsiteX6" fmla="*/ 148601 w 268288"/>
                  <a:gd name="connsiteY6" fmla="*/ 309425 h 322584"/>
                  <a:gd name="connsiteX7" fmla="*/ 148601 w 268288"/>
                  <a:gd name="connsiteY7" fmla="*/ 268630 h 322584"/>
                  <a:gd name="connsiteX8" fmla="*/ 119687 w 268288"/>
                  <a:gd name="connsiteY8" fmla="*/ 268630 h 322584"/>
                  <a:gd name="connsiteX9" fmla="*/ 119687 w 268288"/>
                  <a:gd name="connsiteY9" fmla="*/ 309425 h 322584"/>
                  <a:gd name="connsiteX10" fmla="*/ 99974 w 268288"/>
                  <a:gd name="connsiteY10" fmla="*/ 322584 h 322584"/>
                  <a:gd name="connsiteX11" fmla="*/ 81574 w 268288"/>
                  <a:gd name="connsiteY11" fmla="*/ 309425 h 322584"/>
                  <a:gd name="connsiteX12" fmla="*/ 81574 w 268288"/>
                  <a:gd name="connsiteY12" fmla="*/ 268630 h 322584"/>
                  <a:gd name="connsiteX13" fmla="*/ 53975 w 268288"/>
                  <a:gd name="connsiteY13" fmla="*/ 235731 h 322584"/>
                  <a:gd name="connsiteX14" fmla="*/ 55289 w 268288"/>
                  <a:gd name="connsiteY14" fmla="*/ 122559 h 322584"/>
                  <a:gd name="connsiteX15" fmla="*/ 248444 w 268288"/>
                  <a:gd name="connsiteY15" fmla="*/ 108272 h 322584"/>
                  <a:gd name="connsiteX16" fmla="*/ 268288 w 268288"/>
                  <a:gd name="connsiteY16" fmla="*/ 121403 h 322584"/>
                  <a:gd name="connsiteX17" fmla="*/ 268288 w 268288"/>
                  <a:gd name="connsiteY17" fmla="*/ 201504 h 322584"/>
                  <a:gd name="connsiteX18" fmla="*/ 248444 w 268288"/>
                  <a:gd name="connsiteY18" fmla="*/ 214635 h 322584"/>
                  <a:gd name="connsiteX19" fmla="*/ 228600 w 268288"/>
                  <a:gd name="connsiteY19" fmla="*/ 201504 h 322584"/>
                  <a:gd name="connsiteX20" fmla="*/ 228600 w 268288"/>
                  <a:gd name="connsiteY20" fmla="*/ 121403 h 322584"/>
                  <a:gd name="connsiteX21" fmla="*/ 248444 w 268288"/>
                  <a:gd name="connsiteY21" fmla="*/ 108272 h 322584"/>
                  <a:gd name="connsiteX22" fmla="*/ 19844 w 268288"/>
                  <a:gd name="connsiteY22" fmla="*/ 108272 h 322584"/>
                  <a:gd name="connsiteX23" fmla="*/ 39688 w 268288"/>
                  <a:gd name="connsiteY23" fmla="*/ 121437 h 322584"/>
                  <a:gd name="connsiteX24" fmla="*/ 39688 w 268288"/>
                  <a:gd name="connsiteY24" fmla="*/ 201741 h 322584"/>
                  <a:gd name="connsiteX25" fmla="*/ 19844 w 268288"/>
                  <a:gd name="connsiteY25" fmla="*/ 216222 h 322584"/>
                  <a:gd name="connsiteX26" fmla="*/ 0 w 268288"/>
                  <a:gd name="connsiteY26" fmla="*/ 201741 h 322584"/>
                  <a:gd name="connsiteX27" fmla="*/ 0 w 268288"/>
                  <a:gd name="connsiteY27" fmla="*/ 121437 h 322584"/>
                  <a:gd name="connsiteX28" fmla="*/ 19844 w 268288"/>
                  <a:gd name="connsiteY28" fmla="*/ 108272 h 322584"/>
                  <a:gd name="connsiteX29" fmla="*/ 167482 w 268288"/>
                  <a:gd name="connsiteY29" fmla="*/ 65409 h 322584"/>
                  <a:gd name="connsiteX30" fmla="*/ 157163 w 268288"/>
                  <a:gd name="connsiteY30" fmla="*/ 75728 h 322584"/>
                  <a:gd name="connsiteX31" fmla="*/ 167482 w 268288"/>
                  <a:gd name="connsiteY31" fmla="*/ 86047 h 322584"/>
                  <a:gd name="connsiteX32" fmla="*/ 177801 w 268288"/>
                  <a:gd name="connsiteY32" fmla="*/ 75728 h 322584"/>
                  <a:gd name="connsiteX33" fmla="*/ 167482 w 268288"/>
                  <a:gd name="connsiteY33" fmla="*/ 65409 h 322584"/>
                  <a:gd name="connsiteX34" fmla="*/ 100807 w 268288"/>
                  <a:gd name="connsiteY34" fmla="*/ 65409 h 322584"/>
                  <a:gd name="connsiteX35" fmla="*/ 90488 w 268288"/>
                  <a:gd name="connsiteY35" fmla="*/ 75728 h 322584"/>
                  <a:gd name="connsiteX36" fmla="*/ 100807 w 268288"/>
                  <a:gd name="connsiteY36" fmla="*/ 86047 h 322584"/>
                  <a:gd name="connsiteX37" fmla="*/ 111126 w 268288"/>
                  <a:gd name="connsiteY37" fmla="*/ 75728 h 322584"/>
                  <a:gd name="connsiteX38" fmla="*/ 100807 w 268288"/>
                  <a:gd name="connsiteY38" fmla="*/ 65409 h 322584"/>
                  <a:gd name="connsiteX39" fmla="*/ 71089 w 268288"/>
                  <a:gd name="connsiteY39" fmla="*/ 1373 h 322584"/>
                  <a:gd name="connsiteX40" fmla="*/ 81621 w 268288"/>
                  <a:gd name="connsiteY40" fmla="*/ 4013 h 322584"/>
                  <a:gd name="connsiteX41" fmla="*/ 106633 w 268288"/>
                  <a:gd name="connsiteY41" fmla="*/ 43605 h 322584"/>
                  <a:gd name="connsiteX42" fmla="*/ 106633 w 268288"/>
                  <a:gd name="connsiteY42" fmla="*/ 44924 h 322584"/>
                  <a:gd name="connsiteX43" fmla="*/ 134279 w 268288"/>
                  <a:gd name="connsiteY43" fmla="*/ 40965 h 322584"/>
                  <a:gd name="connsiteX44" fmla="*/ 161925 w 268288"/>
                  <a:gd name="connsiteY44" fmla="*/ 44924 h 322584"/>
                  <a:gd name="connsiteX45" fmla="*/ 163242 w 268288"/>
                  <a:gd name="connsiteY45" fmla="*/ 43605 h 322584"/>
                  <a:gd name="connsiteX46" fmla="*/ 188254 w 268288"/>
                  <a:gd name="connsiteY46" fmla="*/ 4013 h 322584"/>
                  <a:gd name="connsiteX47" fmla="*/ 197470 w 268288"/>
                  <a:gd name="connsiteY47" fmla="*/ 1373 h 322584"/>
                  <a:gd name="connsiteX48" fmla="*/ 201419 w 268288"/>
                  <a:gd name="connsiteY48" fmla="*/ 10611 h 322584"/>
                  <a:gd name="connsiteX49" fmla="*/ 175090 w 268288"/>
                  <a:gd name="connsiteY49" fmla="*/ 50203 h 322584"/>
                  <a:gd name="connsiteX50" fmla="*/ 175090 w 268288"/>
                  <a:gd name="connsiteY50" fmla="*/ 51523 h 322584"/>
                  <a:gd name="connsiteX51" fmla="*/ 215900 w 268288"/>
                  <a:gd name="connsiteY51" fmla="*/ 108272 h 322584"/>
                  <a:gd name="connsiteX52" fmla="*/ 53975 w 268288"/>
                  <a:gd name="connsiteY52" fmla="*/ 108272 h 322584"/>
                  <a:gd name="connsiteX53" fmla="*/ 94785 w 268288"/>
                  <a:gd name="connsiteY53" fmla="*/ 51523 h 322584"/>
                  <a:gd name="connsiteX54" fmla="*/ 93469 w 268288"/>
                  <a:gd name="connsiteY54" fmla="*/ 50203 h 322584"/>
                  <a:gd name="connsiteX55" fmla="*/ 68456 w 268288"/>
                  <a:gd name="connsiteY55" fmla="*/ 10611 h 322584"/>
                  <a:gd name="connsiteX56" fmla="*/ 71089 w 268288"/>
                  <a:gd name="connsiteY56" fmla="*/ 1373 h 32258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268288" h="322584">
                    <a:moveTo>
                      <a:pt x="55289" y="122559"/>
                    </a:moveTo>
                    <a:cubicBezTo>
                      <a:pt x="55289" y="122559"/>
                      <a:pt x="55289" y="122559"/>
                      <a:pt x="214313" y="122559"/>
                    </a:cubicBezTo>
                    <a:cubicBezTo>
                      <a:pt x="214313" y="122559"/>
                      <a:pt x="214313" y="122559"/>
                      <a:pt x="214313" y="235731"/>
                    </a:cubicBezTo>
                    <a:cubicBezTo>
                      <a:pt x="214313" y="255471"/>
                      <a:pt x="206428" y="265998"/>
                      <a:pt x="188028" y="268630"/>
                    </a:cubicBezTo>
                    <a:cubicBezTo>
                      <a:pt x="188028" y="268630"/>
                      <a:pt x="188028" y="268630"/>
                      <a:pt x="188028" y="309425"/>
                    </a:cubicBezTo>
                    <a:cubicBezTo>
                      <a:pt x="188028" y="316004"/>
                      <a:pt x="178828" y="322584"/>
                      <a:pt x="168314" y="322584"/>
                    </a:cubicBezTo>
                    <a:cubicBezTo>
                      <a:pt x="157800" y="322584"/>
                      <a:pt x="148601" y="316004"/>
                      <a:pt x="148601" y="309425"/>
                    </a:cubicBezTo>
                    <a:cubicBezTo>
                      <a:pt x="148601" y="309425"/>
                      <a:pt x="148601" y="309425"/>
                      <a:pt x="148601" y="268630"/>
                    </a:cubicBezTo>
                    <a:cubicBezTo>
                      <a:pt x="139401" y="268630"/>
                      <a:pt x="128887" y="268630"/>
                      <a:pt x="119687" y="268630"/>
                    </a:cubicBezTo>
                    <a:cubicBezTo>
                      <a:pt x="119687" y="268630"/>
                      <a:pt x="119687" y="268630"/>
                      <a:pt x="119687" y="309425"/>
                    </a:cubicBezTo>
                    <a:cubicBezTo>
                      <a:pt x="119687" y="316004"/>
                      <a:pt x="111802" y="322584"/>
                      <a:pt x="99974" y="322584"/>
                    </a:cubicBezTo>
                    <a:cubicBezTo>
                      <a:pt x="89460" y="322584"/>
                      <a:pt x="81574" y="316004"/>
                      <a:pt x="81574" y="309425"/>
                    </a:cubicBezTo>
                    <a:cubicBezTo>
                      <a:pt x="81574" y="309425"/>
                      <a:pt x="81574" y="309425"/>
                      <a:pt x="81574" y="268630"/>
                    </a:cubicBezTo>
                    <a:cubicBezTo>
                      <a:pt x="63175" y="265998"/>
                      <a:pt x="53975" y="255471"/>
                      <a:pt x="53975" y="235731"/>
                    </a:cubicBezTo>
                    <a:cubicBezTo>
                      <a:pt x="53975" y="212044"/>
                      <a:pt x="55289" y="122559"/>
                      <a:pt x="55289" y="122559"/>
                    </a:cubicBezTo>
                    <a:close/>
                    <a:moveTo>
                      <a:pt x="248444" y="108272"/>
                    </a:moveTo>
                    <a:cubicBezTo>
                      <a:pt x="259028" y="108272"/>
                      <a:pt x="268288" y="114838"/>
                      <a:pt x="268288" y="121403"/>
                    </a:cubicBezTo>
                    <a:cubicBezTo>
                      <a:pt x="268288" y="121403"/>
                      <a:pt x="268288" y="121403"/>
                      <a:pt x="268288" y="201504"/>
                    </a:cubicBezTo>
                    <a:cubicBezTo>
                      <a:pt x="268288" y="208070"/>
                      <a:pt x="259028" y="214635"/>
                      <a:pt x="248444" y="214635"/>
                    </a:cubicBezTo>
                    <a:cubicBezTo>
                      <a:pt x="237861" y="214635"/>
                      <a:pt x="228600" y="208070"/>
                      <a:pt x="228600" y="201504"/>
                    </a:cubicBezTo>
                    <a:cubicBezTo>
                      <a:pt x="228600" y="201504"/>
                      <a:pt x="228600" y="201504"/>
                      <a:pt x="228600" y="121403"/>
                    </a:cubicBezTo>
                    <a:cubicBezTo>
                      <a:pt x="228600" y="114838"/>
                      <a:pt x="237861" y="108272"/>
                      <a:pt x="248444" y="108272"/>
                    </a:cubicBezTo>
                    <a:close/>
                    <a:moveTo>
                      <a:pt x="19844" y="108272"/>
                    </a:moveTo>
                    <a:cubicBezTo>
                      <a:pt x="30427" y="108272"/>
                      <a:pt x="39688" y="113538"/>
                      <a:pt x="39688" y="121437"/>
                    </a:cubicBezTo>
                    <a:cubicBezTo>
                      <a:pt x="39688" y="121437"/>
                      <a:pt x="39688" y="121437"/>
                      <a:pt x="39688" y="201741"/>
                    </a:cubicBezTo>
                    <a:cubicBezTo>
                      <a:pt x="39688" y="209640"/>
                      <a:pt x="30427" y="216222"/>
                      <a:pt x="19844" y="216222"/>
                    </a:cubicBezTo>
                    <a:cubicBezTo>
                      <a:pt x="9260" y="216222"/>
                      <a:pt x="0" y="209640"/>
                      <a:pt x="0" y="201741"/>
                    </a:cubicBezTo>
                    <a:cubicBezTo>
                      <a:pt x="0" y="201741"/>
                      <a:pt x="0" y="201741"/>
                      <a:pt x="0" y="121437"/>
                    </a:cubicBezTo>
                    <a:cubicBezTo>
                      <a:pt x="0" y="113538"/>
                      <a:pt x="9260" y="108272"/>
                      <a:pt x="19844" y="108272"/>
                    </a:cubicBezTo>
                    <a:close/>
                    <a:moveTo>
                      <a:pt x="167482" y="65409"/>
                    </a:moveTo>
                    <a:cubicBezTo>
                      <a:pt x="161783" y="65409"/>
                      <a:pt x="157163" y="70029"/>
                      <a:pt x="157163" y="75728"/>
                    </a:cubicBezTo>
                    <a:cubicBezTo>
                      <a:pt x="157163" y="81427"/>
                      <a:pt x="161783" y="86047"/>
                      <a:pt x="167482" y="86047"/>
                    </a:cubicBezTo>
                    <a:cubicBezTo>
                      <a:pt x="173181" y="86047"/>
                      <a:pt x="177801" y="81427"/>
                      <a:pt x="177801" y="75728"/>
                    </a:cubicBezTo>
                    <a:cubicBezTo>
                      <a:pt x="177801" y="70029"/>
                      <a:pt x="173181" y="65409"/>
                      <a:pt x="167482" y="65409"/>
                    </a:cubicBezTo>
                    <a:close/>
                    <a:moveTo>
                      <a:pt x="100807" y="65409"/>
                    </a:moveTo>
                    <a:cubicBezTo>
                      <a:pt x="95108" y="65409"/>
                      <a:pt x="90488" y="70029"/>
                      <a:pt x="90488" y="75728"/>
                    </a:cubicBezTo>
                    <a:cubicBezTo>
                      <a:pt x="90488" y="81427"/>
                      <a:pt x="95108" y="86047"/>
                      <a:pt x="100807" y="86047"/>
                    </a:cubicBezTo>
                    <a:cubicBezTo>
                      <a:pt x="106506" y="86047"/>
                      <a:pt x="111126" y="81427"/>
                      <a:pt x="111126" y="75728"/>
                    </a:cubicBezTo>
                    <a:cubicBezTo>
                      <a:pt x="111126" y="70029"/>
                      <a:pt x="106506" y="65409"/>
                      <a:pt x="100807" y="65409"/>
                    </a:cubicBezTo>
                    <a:close/>
                    <a:moveTo>
                      <a:pt x="71089" y="1373"/>
                    </a:moveTo>
                    <a:cubicBezTo>
                      <a:pt x="75038" y="-1266"/>
                      <a:pt x="78988" y="53"/>
                      <a:pt x="81621" y="4013"/>
                    </a:cubicBezTo>
                    <a:cubicBezTo>
                      <a:pt x="81621" y="4013"/>
                      <a:pt x="81621" y="4013"/>
                      <a:pt x="106633" y="43605"/>
                    </a:cubicBezTo>
                    <a:cubicBezTo>
                      <a:pt x="106633" y="43605"/>
                      <a:pt x="106633" y="44924"/>
                      <a:pt x="106633" y="44924"/>
                    </a:cubicBezTo>
                    <a:cubicBezTo>
                      <a:pt x="115849" y="42285"/>
                      <a:pt x="125064" y="40965"/>
                      <a:pt x="134279" y="40965"/>
                    </a:cubicBezTo>
                    <a:cubicBezTo>
                      <a:pt x="144811" y="40965"/>
                      <a:pt x="154026" y="42285"/>
                      <a:pt x="161925" y="44924"/>
                    </a:cubicBezTo>
                    <a:cubicBezTo>
                      <a:pt x="161925" y="44924"/>
                      <a:pt x="161925" y="43605"/>
                      <a:pt x="163242" y="43605"/>
                    </a:cubicBezTo>
                    <a:cubicBezTo>
                      <a:pt x="163242" y="43605"/>
                      <a:pt x="163242" y="43605"/>
                      <a:pt x="188254" y="4013"/>
                    </a:cubicBezTo>
                    <a:cubicBezTo>
                      <a:pt x="189571" y="53"/>
                      <a:pt x="194837" y="-1266"/>
                      <a:pt x="197470" y="1373"/>
                    </a:cubicBezTo>
                    <a:cubicBezTo>
                      <a:pt x="201419" y="2693"/>
                      <a:pt x="202735" y="6652"/>
                      <a:pt x="201419" y="10611"/>
                    </a:cubicBezTo>
                    <a:cubicBezTo>
                      <a:pt x="201419" y="10611"/>
                      <a:pt x="201419" y="10611"/>
                      <a:pt x="175090" y="50203"/>
                    </a:cubicBezTo>
                    <a:cubicBezTo>
                      <a:pt x="175090" y="50203"/>
                      <a:pt x="175090" y="50203"/>
                      <a:pt x="175090" y="51523"/>
                    </a:cubicBezTo>
                    <a:cubicBezTo>
                      <a:pt x="196153" y="63401"/>
                      <a:pt x="211951" y="83197"/>
                      <a:pt x="215900" y="108272"/>
                    </a:cubicBezTo>
                    <a:cubicBezTo>
                      <a:pt x="215900" y="108272"/>
                      <a:pt x="215900" y="108272"/>
                      <a:pt x="53975" y="108272"/>
                    </a:cubicBezTo>
                    <a:cubicBezTo>
                      <a:pt x="57924" y="83197"/>
                      <a:pt x="73722" y="63401"/>
                      <a:pt x="94785" y="51523"/>
                    </a:cubicBezTo>
                    <a:cubicBezTo>
                      <a:pt x="94785" y="51523"/>
                      <a:pt x="93469" y="50203"/>
                      <a:pt x="93469" y="50203"/>
                    </a:cubicBezTo>
                    <a:cubicBezTo>
                      <a:pt x="93469" y="50203"/>
                      <a:pt x="93469" y="50203"/>
                      <a:pt x="68456" y="10611"/>
                    </a:cubicBezTo>
                    <a:cubicBezTo>
                      <a:pt x="65823" y="6652"/>
                      <a:pt x="67140" y="2693"/>
                      <a:pt x="71089" y="1373"/>
                    </a:cubicBez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p>
            </p:txBody>
          </p:sp>
          <p:sp>
            <p:nvSpPr>
              <p:cNvPr id="155" name="任意多边形 44"/>
              <p:cNvSpPr/>
              <p:nvPr/>
            </p:nvSpPr>
            <p:spPr bwMode="auto">
              <a:xfrm>
                <a:off x="5507761" y="1939926"/>
                <a:ext cx="62054" cy="74613"/>
              </a:xfrm>
              <a:custGeom>
                <a:gdLst>
                  <a:gd name="connsiteX0" fmla="*/ 55289 w 268288"/>
                  <a:gd name="connsiteY0" fmla="*/ 122559 h 322584"/>
                  <a:gd name="connsiteX1" fmla="*/ 214313 w 268288"/>
                  <a:gd name="connsiteY1" fmla="*/ 122559 h 322584"/>
                  <a:gd name="connsiteX2" fmla="*/ 214313 w 268288"/>
                  <a:gd name="connsiteY2" fmla="*/ 235731 h 322584"/>
                  <a:gd name="connsiteX3" fmla="*/ 188028 w 268288"/>
                  <a:gd name="connsiteY3" fmla="*/ 268630 h 322584"/>
                  <a:gd name="connsiteX4" fmla="*/ 188028 w 268288"/>
                  <a:gd name="connsiteY4" fmla="*/ 309425 h 322584"/>
                  <a:gd name="connsiteX5" fmla="*/ 168314 w 268288"/>
                  <a:gd name="connsiteY5" fmla="*/ 322584 h 322584"/>
                  <a:gd name="connsiteX6" fmla="*/ 148601 w 268288"/>
                  <a:gd name="connsiteY6" fmla="*/ 309425 h 322584"/>
                  <a:gd name="connsiteX7" fmla="*/ 148601 w 268288"/>
                  <a:gd name="connsiteY7" fmla="*/ 268630 h 322584"/>
                  <a:gd name="connsiteX8" fmla="*/ 119687 w 268288"/>
                  <a:gd name="connsiteY8" fmla="*/ 268630 h 322584"/>
                  <a:gd name="connsiteX9" fmla="*/ 119687 w 268288"/>
                  <a:gd name="connsiteY9" fmla="*/ 309425 h 322584"/>
                  <a:gd name="connsiteX10" fmla="*/ 99974 w 268288"/>
                  <a:gd name="connsiteY10" fmla="*/ 322584 h 322584"/>
                  <a:gd name="connsiteX11" fmla="*/ 81574 w 268288"/>
                  <a:gd name="connsiteY11" fmla="*/ 309425 h 322584"/>
                  <a:gd name="connsiteX12" fmla="*/ 81574 w 268288"/>
                  <a:gd name="connsiteY12" fmla="*/ 268630 h 322584"/>
                  <a:gd name="connsiteX13" fmla="*/ 53975 w 268288"/>
                  <a:gd name="connsiteY13" fmla="*/ 235731 h 322584"/>
                  <a:gd name="connsiteX14" fmla="*/ 55289 w 268288"/>
                  <a:gd name="connsiteY14" fmla="*/ 122559 h 322584"/>
                  <a:gd name="connsiteX15" fmla="*/ 248444 w 268288"/>
                  <a:gd name="connsiteY15" fmla="*/ 108272 h 322584"/>
                  <a:gd name="connsiteX16" fmla="*/ 268288 w 268288"/>
                  <a:gd name="connsiteY16" fmla="*/ 121403 h 322584"/>
                  <a:gd name="connsiteX17" fmla="*/ 268288 w 268288"/>
                  <a:gd name="connsiteY17" fmla="*/ 201504 h 322584"/>
                  <a:gd name="connsiteX18" fmla="*/ 248444 w 268288"/>
                  <a:gd name="connsiteY18" fmla="*/ 214635 h 322584"/>
                  <a:gd name="connsiteX19" fmla="*/ 228600 w 268288"/>
                  <a:gd name="connsiteY19" fmla="*/ 201504 h 322584"/>
                  <a:gd name="connsiteX20" fmla="*/ 228600 w 268288"/>
                  <a:gd name="connsiteY20" fmla="*/ 121403 h 322584"/>
                  <a:gd name="connsiteX21" fmla="*/ 248444 w 268288"/>
                  <a:gd name="connsiteY21" fmla="*/ 108272 h 322584"/>
                  <a:gd name="connsiteX22" fmla="*/ 19844 w 268288"/>
                  <a:gd name="connsiteY22" fmla="*/ 108272 h 322584"/>
                  <a:gd name="connsiteX23" fmla="*/ 39688 w 268288"/>
                  <a:gd name="connsiteY23" fmla="*/ 121437 h 322584"/>
                  <a:gd name="connsiteX24" fmla="*/ 39688 w 268288"/>
                  <a:gd name="connsiteY24" fmla="*/ 201741 h 322584"/>
                  <a:gd name="connsiteX25" fmla="*/ 19844 w 268288"/>
                  <a:gd name="connsiteY25" fmla="*/ 216222 h 322584"/>
                  <a:gd name="connsiteX26" fmla="*/ 0 w 268288"/>
                  <a:gd name="connsiteY26" fmla="*/ 201741 h 322584"/>
                  <a:gd name="connsiteX27" fmla="*/ 0 w 268288"/>
                  <a:gd name="connsiteY27" fmla="*/ 121437 h 322584"/>
                  <a:gd name="connsiteX28" fmla="*/ 19844 w 268288"/>
                  <a:gd name="connsiteY28" fmla="*/ 108272 h 322584"/>
                  <a:gd name="connsiteX29" fmla="*/ 167482 w 268288"/>
                  <a:gd name="connsiteY29" fmla="*/ 65409 h 322584"/>
                  <a:gd name="connsiteX30" fmla="*/ 157163 w 268288"/>
                  <a:gd name="connsiteY30" fmla="*/ 75728 h 322584"/>
                  <a:gd name="connsiteX31" fmla="*/ 167482 w 268288"/>
                  <a:gd name="connsiteY31" fmla="*/ 86047 h 322584"/>
                  <a:gd name="connsiteX32" fmla="*/ 177801 w 268288"/>
                  <a:gd name="connsiteY32" fmla="*/ 75728 h 322584"/>
                  <a:gd name="connsiteX33" fmla="*/ 167482 w 268288"/>
                  <a:gd name="connsiteY33" fmla="*/ 65409 h 322584"/>
                  <a:gd name="connsiteX34" fmla="*/ 100807 w 268288"/>
                  <a:gd name="connsiteY34" fmla="*/ 65409 h 322584"/>
                  <a:gd name="connsiteX35" fmla="*/ 90488 w 268288"/>
                  <a:gd name="connsiteY35" fmla="*/ 75728 h 322584"/>
                  <a:gd name="connsiteX36" fmla="*/ 100807 w 268288"/>
                  <a:gd name="connsiteY36" fmla="*/ 86047 h 322584"/>
                  <a:gd name="connsiteX37" fmla="*/ 111126 w 268288"/>
                  <a:gd name="connsiteY37" fmla="*/ 75728 h 322584"/>
                  <a:gd name="connsiteX38" fmla="*/ 100807 w 268288"/>
                  <a:gd name="connsiteY38" fmla="*/ 65409 h 322584"/>
                  <a:gd name="connsiteX39" fmla="*/ 71089 w 268288"/>
                  <a:gd name="connsiteY39" fmla="*/ 1373 h 322584"/>
                  <a:gd name="connsiteX40" fmla="*/ 81621 w 268288"/>
                  <a:gd name="connsiteY40" fmla="*/ 4013 h 322584"/>
                  <a:gd name="connsiteX41" fmla="*/ 106633 w 268288"/>
                  <a:gd name="connsiteY41" fmla="*/ 43605 h 322584"/>
                  <a:gd name="connsiteX42" fmla="*/ 106633 w 268288"/>
                  <a:gd name="connsiteY42" fmla="*/ 44924 h 322584"/>
                  <a:gd name="connsiteX43" fmla="*/ 134279 w 268288"/>
                  <a:gd name="connsiteY43" fmla="*/ 40965 h 322584"/>
                  <a:gd name="connsiteX44" fmla="*/ 161925 w 268288"/>
                  <a:gd name="connsiteY44" fmla="*/ 44924 h 322584"/>
                  <a:gd name="connsiteX45" fmla="*/ 163242 w 268288"/>
                  <a:gd name="connsiteY45" fmla="*/ 43605 h 322584"/>
                  <a:gd name="connsiteX46" fmla="*/ 188254 w 268288"/>
                  <a:gd name="connsiteY46" fmla="*/ 4013 h 322584"/>
                  <a:gd name="connsiteX47" fmla="*/ 197470 w 268288"/>
                  <a:gd name="connsiteY47" fmla="*/ 1373 h 322584"/>
                  <a:gd name="connsiteX48" fmla="*/ 201419 w 268288"/>
                  <a:gd name="connsiteY48" fmla="*/ 10611 h 322584"/>
                  <a:gd name="connsiteX49" fmla="*/ 175090 w 268288"/>
                  <a:gd name="connsiteY49" fmla="*/ 50203 h 322584"/>
                  <a:gd name="connsiteX50" fmla="*/ 175090 w 268288"/>
                  <a:gd name="connsiteY50" fmla="*/ 51523 h 322584"/>
                  <a:gd name="connsiteX51" fmla="*/ 215900 w 268288"/>
                  <a:gd name="connsiteY51" fmla="*/ 108272 h 322584"/>
                  <a:gd name="connsiteX52" fmla="*/ 53975 w 268288"/>
                  <a:gd name="connsiteY52" fmla="*/ 108272 h 322584"/>
                  <a:gd name="connsiteX53" fmla="*/ 94785 w 268288"/>
                  <a:gd name="connsiteY53" fmla="*/ 51523 h 322584"/>
                  <a:gd name="connsiteX54" fmla="*/ 93469 w 268288"/>
                  <a:gd name="connsiteY54" fmla="*/ 50203 h 322584"/>
                  <a:gd name="connsiteX55" fmla="*/ 68456 w 268288"/>
                  <a:gd name="connsiteY55" fmla="*/ 10611 h 322584"/>
                  <a:gd name="connsiteX56" fmla="*/ 71089 w 268288"/>
                  <a:gd name="connsiteY56" fmla="*/ 1373 h 32258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268288" h="322584">
                    <a:moveTo>
                      <a:pt x="55289" y="122559"/>
                    </a:moveTo>
                    <a:cubicBezTo>
                      <a:pt x="55289" y="122559"/>
                      <a:pt x="55289" y="122559"/>
                      <a:pt x="214313" y="122559"/>
                    </a:cubicBezTo>
                    <a:cubicBezTo>
                      <a:pt x="214313" y="122559"/>
                      <a:pt x="214313" y="122559"/>
                      <a:pt x="214313" y="235731"/>
                    </a:cubicBezTo>
                    <a:cubicBezTo>
                      <a:pt x="214313" y="255471"/>
                      <a:pt x="206428" y="265998"/>
                      <a:pt x="188028" y="268630"/>
                    </a:cubicBezTo>
                    <a:cubicBezTo>
                      <a:pt x="188028" y="268630"/>
                      <a:pt x="188028" y="268630"/>
                      <a:pt x="188028" y="309425"/>
                    </a:cubicBezTo>
                    <a:cubicBezTo>
                      <a:pt x="188028" y="316004"/>
                      <a:pt x="178828" y="322584"/>
                      <a:pt x="168314" y="322584"/>
                    </a:cubicBezTo>
                    <a:cubicBezTo>
                      <a:pt x="157800" y="322584"/>
                      <a:pt x="148601" y="316004"/>
                      <a:pt x="148601" y="309425"/>
                    </a:cubicBezTo>
                    <a:cubicBezTo>
                      <a:pt x="148601" y="309425"/>
                      <a:pt x="148601" y="309425"/>
                      <a:pt x="148601" y="268630"/>
                    </a:cubicBezTo>
                    <a:cubicBezTo>
                      <a:pt x="139401" y="268630"/>
                      <a:pt x="128887" y="268630"/>
                      <a:pt x="119687" y="268630"/>
                    </a:cubicBezTo>
                    <a:cubicBezTo>
                      <a:pt x="119687" y="268630"/>
                      <a:pt x="119687" y="268630"/>
                      <a:pt x="119687" y="309425"/>
                    </a:cubicBezTo>
                    <a:cubicBezTo>
                      <a:pt x="119687" y="316004"/>
                      <a:pt x="111802" y="322584"/>
                      <a:pt x="99974" y="322584"/>
                    </a:cubicBezTo>
                    <a:cubicBezTo>
                      <a:pt x="89460" y="322584"/>
                      <a:pt x="81574" y="316004"/>
                      <a:pt x="81574" y="309425"/>
                    </a:cubicBezTo>
                    <a:cubicBezTo>
                      <a:pt x="81574" y="309425"/>
                      <a:pt x="81574" y="309425"/>
                      <a:pt x="81574" y="268630"/>
                    </a:cubicBezTo>
                    <a:cubicBezTo>
                      <a:pt x="63175" y="265998"/>
                      <a:pt x="53975" y="255471"/>
                      <a:pt x="53975" y="235731"/>
                    </a:cubicBezTo>
                    <a:cubicBezTo>
                      <a:pt x="53975" y="212044"/>
                      <a:pt x="55289" y="122559"/>
                      <a:pt x="55289" y="122559"/>
                    </a:cubicBezTo>
                    <a:close/>
                    <a:moveTo>
                      <a:pt x="248444" y="108272"/>
                    </a:moveTo>
                    <a:cubicBezTo>
                      <a:pt x="259028" y="108272"/>
                      <a:pt x="268288" y="114838"/>
                      <a:pt x="268288" y="121403"/>
                    </a:cubicBezTo>
                    <a:cubicBezTo>
                      <a:pt x="268288" y="121403"/>
                      <a:pt x="268288" y="121403"/>
                      <a:pt x="268288" y="201504"/>
                    </a:cubicBezTo>
                    <a:cubicBezTo>
                      <a:pt x="268288" y="208070"/>
                      <a:pt x="259028" y="214635"/>
                      <a:pt x="248444" y="214635"/>
                    </a:cubicBezTo>
                    <a:cubicBezTo>
                      <a:pt x="237861" y="214635"/>
                      <a:pt x="228600" y="208070"/>
                      <a:pt x="228600" y="201504"/>
                    </a:cubicBezTo>
                    <a:cubicBezTo>
                      <a:pt x="228600" y="201504"/>
                      <a:pt x="228600" y="201504"/>
                      <a:pt x="228600" y="121403"/>
                    </a:cubicBezTo>
                    <a:cubicBezTo>
                      <a:pt x="228600" y="114838"/>
                      <a:pt x="237861" y="108272"/>
                      <a:pt x="248444" y="108272"/>
                    </a:cubicBezTo>
                    <a:close/>
                    <a:moveTo>
                      <a:pt x="19844" y="108272"/>
                    </a:moveTo>
                    <a:cubicBezTo>
                      <a:pt x="30427" y="108272"/>
                      <a:pt x="39688" y="113538"/>
                      <a:pt x="39688" y="121437"/>
                    </a:cubicBezTo>
                    <a:cubicBezTo>
                      <a:pt x="39688" y="121437"/>
                      <a:pt x="39688" y="121437"/>
                      <a:pt x="39688" y="201741"/>
                    </a:cubicBezTo>
                    <a:cubicBezTo>
                      <a:pt x="39688" y="209640"/>
                      <a:pt x="30427" y="216222"/>
                      <a:pt x="19844" y="216222"/>
                    </a:cubicBezTo>
                    <a:cubicBezTo>
                      <a:pt x="9260" y="216222"/>
                      <a:pt x="0" y="209640"/>
                      <a:pt x="0" y="201741"/>
                    </a:cubicBezTo>
                    <a:cubicBezTo>
                      <a:pt x="0" y="201741"/>
                      <a:pt x="0" y="201741"/>
                      <a:pt x="0" y="121437"/>
                    </a:cubicBezTo>
                    <a:cubicBezTo>
                      <a:pt x="0" y="113538"/>
                      <a:pt x="9260" y="108272"/>
                      <a:pt x="19844" y="108272"/>
                    </a:cubicBezTo>
                    <a:close/>
                    <a:moveTo>
                      <a:pt x="167482" y="65409"/>
                    </a:moveTo>
                    <a:cubicBezTo>
                      <a:pt x="161783" y="65409"/>
                      <a:pt x="157163" y="70029"/>
                      <a:pt x="157163" y="75728"/>
                    </a:cubicBezTo>
                    <a:cubicBezTo>
                      <a:pt x="157163" y="81427"/>
                      <a:pt x="161783" y="86047"/>
                      <a:pt x="167482" y="86047"/>
                    </a:cubicBezTo>
                    <a:cubicBezTo>
                      <a:pt x="173181" y="86047"/>
                      <a:pt x="177801" y="81427"/>
                      <a:pt x="177801" y="75728"/>
                    </a:cubicBezTo>
                    <a:cubicBezTo>
                      <a:pt x="177801" y="70029"/>
                      <a:pt x="173181" y="65409"/>
                      <a:pt x="167482" y="65409"/>
                    </a:cubicBezTo>
                    <a:close/>
                    <a:moveTo>
                      <a:pt x="100807" y="65409"/>
                    </a:moveTo>
                    <a:cubicBezTo>
                      <a:pt x="95108" y="65409"/>
                      <a:pt x="90488" y="70029"/>
                      <a:pt x="90488" y="75728"/>
                    </a:cubicBezTo>
                    <a:cubicBezTo>
                      <a:pt x="90488" y="81427"/>
                      <a:pt x="95108" y="86047"/>
                      <a:pt x="100807" y="86047"/>
                    </a:cubicBezTo>
                    <a:cubicBezTo>
                      <a:pt x="106506" y="86047"/>
                      <a:pt x="111126" y="81427"/>
                      <a:pt x="111126" y="75728"/>
                    </a:cubicBezTo>
                    <a:cubicBezTo>
                      <a:pt x="111126" y="70029"/>
                      <a:pt x="106506" y="65409"/>
                      <a:pt x="100807" y="65409"/>
                    </a:cubicBezTo>
                    <a:close/>
                    <a:moveTo>
                      <a:pt x="71089" y="1373"/>
                    </a:moveTo>
                    <a:cubicBezTo>
                      <a:pt x="75038" y="-1266"/>
                      <a:pt x="78988" y="53"/>
                      <a:pt x="81621" y="4013"/>
                    </a:cubicBezTo>
                    <a:cubicBezTo>
                      <a:pt x="81621" y="4013"/>
                      <a:pt x="81621" y="4013"/>
                      <a:pt x="106633" y="43605"/>
                    </a:cubicBezTo>
                    <a:cubicBezTo>
                      <a:pt x="106633" y="43605"/>
                      <a:pt x="106633" y="44924"/>
                      <a:pt x="106633" y="44924"/>
                    </a:cubicBezTo>
                    <a:cubicBezTo>
                      <a:pt x="115849" y="42285"/>
                      <a:pt x="125064" y="40965"/>
                      <a:pt x="134279" y="40965"/>
                    </a:cubicBezTo>
                    <a:cubicBezTo>
                      <a:pt x="144811" y="40965"/>
                      <a:pt x="154026" y="42285"/>
                      <a:pt x="161925" y="44924"/>
                    </a:cubicBezTo>
                    <a:cubicBezTo>
                      <a:pt x="161925" y="44924"/>
                      <a:pt x="161925" y="43605"/>
                      <a:pt x="163242" y="43605"/>
                    </a:cubicBezTo>
                    <a:cubicBezTo>
                      <a:pt x="163242" y="43605"/>
                      <a:pt x="163242" y="43605"/>
                      <a:pt x="188254" y="4013"/>
                    </a:cubicBezTo>
                    <a:cubicBezTo>
                      <a:pt x="189571" y="53"/>
                      <a:pt x="194837" y="-1266"/>
                      <a:pt x="197470" y="1373"/>
                    </a:cubicBezTo>
                    <a:cubicBezTo>
                      <a:pt x="201419" y="2693"/>
                      <a:pt x="202735" y="6652"/>
                      <a:pt x="201419" y="10611"/>
                    </a:cubicBezTo>
                    <a:cubicBezTo>
                      <a:pt x="201419" y="10611"/>
                      <a:pt x="201419" y="10611"/>
                      <a:pt x="175090" y="50203"/>
                    </a:cubicBezTo>
                    <a:cubicBezTo>
                      <a:pt x="175090" y="50203"/>
                      <a:pt x="175090" y="50203"/>
                      <a:pt x="175090" y="51523"/>
                    </a:cubicBezTo>
                    <a:cubicBezTo>
                      <a:pt x="196153" y="63401"/>
                      <a:pt x="211951" y="83197"/>
                      <a:pt x="215900" y="108272"/>
                    </a:cubicBezTo>
                    <a:cubicBezTo>
                      <a:pt x="215900" y="108272"/>
                      <a:pt x="215900" y="108272"/>
                      <a:pt x="53975" y="108272"/>
                    </a:cubicBezTo>
                    <a:cubicBezTo>
                      <a:pt x="57924" y="83197"/>
                      <a:pt x="73722" y="63401"/>
                      <a:pt x="94785" y="51523"/>
                    </a:cubicBezTo>
                    <a:cubicBezTo>
                      <a:pt x="94785" y="51523"/>
                      <a:pt x="93469" y="50203"/>
                      <a:pt x="93469" y="50203"/>
                    </a:cubicBezTo>
                    <a:cubicBezTo>
                      <a:pt x="93469" y="50203"/>
                      <a:pt x="93469" y="50203"/>
                      <a:pt x="68456" y="10611"/>
                    </a:cubicBezTo>
                    <a:cubicBezTo>
                      <a:pt x="65823" y="6652"/>
                      <a:pt x="67140" y="2693"/>
                      <a:pt x="71089" y="1373"/>
                    </a:cubicBez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p>
            </p:txBody>
          </p:sp>
          <p:sp>
            <p:nvSpPr>
              <p:cNvPr id="156" name="任意多边形 45"/>
              <p:cNvSpPr/>
              <p:nvPr/>
            </p:nvSpPr>
            <p:spPr bwMode="auto">
              <a:xfrm>
                <a:off x="5383142" y="1939926"/>
                <a:ext cx="62054" cy="74613"/>
              </a:xfrm>
              <a:custGeom>
                <a:gdLst>
                  <a:gd name="connsiteX0" fmla="*/ 55289 w 268288"/>
                  <a:gd name="connsiteY0" fmla="*/ 122559 h 322584"/>
                  <a:gd name="connsiteX1" fmla="*/ 214313 w 268288"/>
                  <a:gd name="connsiteY1" fmla="*/ 122559 h 322584"/>
                  <a:gd name="connsiteX2" fmla="*/ 214313 w 268288"/>
                  <a:gd name="connsiteY2" fmla="*/ 235731 h 322584"/>
                  <a:gd name="connsiteX3" fmla="*/ 188028 w 268288"/>
                  <a:gd name="connsiteY3" fmla="*/ 268630 h 322584"/>
                  <a:gd name="connsiteX4" fmla="*/ 188028 w 268288"/>
                  <a:gd name="connsiteY4" fmla="*/ 309425 h 322584"/>
                  <a:gd name="connsiteX5" fmla="*/ 168314 w 268288"/>
                  <a:gd name="connsiteY5" fmla="*/ 322584 h 322584"/>
                  <a:gd name="connsiteX6" fmla="*/ 148601 w 268288"/>
                  <a:gd name="connsiteY6" fmla="*/ 309425 h 322584"/>
                  <a:gd name="connsiteX7" fmla="*/ 148601 w 268288"/>
                  <a:gd name="connsiteY7" fmla="*/ 268630 h 322584"/>
                  <a:gd name="connsiteX8" fmla="*/ 119687 w 268288"/>
                  <a:gd name="connsiteY8" fmla="*/ 268630 h 322584"/>
                  <a:gd name="connsiteX9" fmla="*/ 119687 w 268288"/>
                  <a:gd name="connsiteY9" fmla="*/ 309425 h 322584"/>
                  <a:gd name="connsiteX10" fmla="*/ 99974 w 268288"/>
                  <a:gd name="connsiteY10" fmla="*/ 322584 h 322584"/>
                  <a:gd name="connsiteX11" fmla="*/ 81574 w 268288"/>
                  <a:gd name="connsiteY11" fmla="*/ 309425 h 322584"/>
                  <a:gd name="connsiteX12" fmla="*/ 81574 w 268288"/>
                  <a:gd name="connsiteY12" fmla="*/ 268630 h 322584"/>
                  <a:gd name="connsiteX13" fmla="*/ 53975 w 268288"/>
                  <a:gd name="connsiteY13" fmla="*/ 235731 h 322584"/>
                  <a:gd name="connsiteX14" fmla="*/ 55289 w 268288"/>
                  <a:gd name="connsiteY14" fmla="*/ 122559 h 322584"/>
                  <a:gd name="connsiteX15" fmla="*/ 248444 w 268288"/>
                  <a:gd name="connsiteY15" fmla="*/ 108272 h 322584"/>
                  <a:gd name="connsiteX16" fmla="*/ 268288 w 268288"/>
                  <a:gd name="connsiteY16" fmla="*/ 121403 h 322584"/>
                  <a:gd name="connsiteX17" fmla="*/ 268288 w 268288"/>
                  <a:gd name="connsiteY17" fmla="*/ 201504 h 322584"/>
                  <a:gd name="connsiteX18" fmla="*/ 248444 w 268288"/>
                  <a:gd name="connsiteY18" fmla="*/ 214635 h 322584"/>
                  <a:gd name="connsiteX19" fmla="*/ 228600 w 268288"/>
                  <a:gd name="connsiteY19" fmla="*/ 201504 h 322584"/>
                  <a:gd name="connsiteX20" fmla="*/ 228600 w 268288"/>
                  <a:gd name="connsiteY20" fmla="*/ 121403 h 322584"/>
                  <a:gd name="connsiteX21" fmla="*/ 248444 w 268288"/>
                  <a:gd name="connsiteY21" fmla="*/ 108272 h 322584"/>
                  <a:gd name="connsiteX22" fmla="*/ 19844 w 268288"/>
                  <a:gd name="connsiteY22" fmla="*/ 108272 h 322584"/>
                  <a:gd name="connsiteX23" fmla="*/ 39688 w 268288"/>
                  <a:gd name="connsiteY23" fmla="*/ 121437 h 322584"/>
                  <a:gd name="connsiteX24" fmla="*/ 39688 w 268288"/>
                  <a:gd name="connsiteY24" fmla="*/ 201741 h 322584"/>
                  <a:gd name="connsiteX25" fmla="*/ 19844 w 268288"/>
                  <a:gd name="connsiteY25" fmla="*/ 216222 h 322584"/>
                  <a:gd name="connsiteX26" fmla="*/ 0 w 268288"/>
                  <a:gd name="connsiteY26" fmla="*/ 201741 h 322584"/>
                  <a:gd name="connsiteX27" fmla="*/ 0 w 268288"/>
                  <a:gd name="connsiteY27" fmla="*/ 121437 h 322584"/>
                  <a:gd name="connsiteX28" fmla="*/ 19844 w 268288"/>
                  <a:gd name="connsiteY28" fmla="*/ 108272 h 322584"/>
                  <a:gd name="connsiteX29" fmla="*/ 167482 w 268288"/>
                  <a:gd name="connsiteY29" fmla="*/ 65409 h 322584"/>
                  <a:gd name="connsiteX30" fmla="*/ 157163 w 268288"/>
                  <a:gd name="connsiteY30" fmla="*/ 75728 h 322584"/>
                  <a:gd name="connsiteX31" fmla="*/ 167482 w 268288"/>
                  <a:gd name="connsiteY31" fmla="*/ 86047 h 322584"/>
                  <a:gd name="connsiteX32" fmla="*/ 177801 w 268288"/>
                  <a:gd name="connsiteY32" fmla="*/ 75728 h 322584"/>
                  <a:gd name="connsiteX33" fmla="*/ 167482 w 268288"/>
                  <a:gd name="connsiteY33" fmla="*/ 65409 h 322584"/>
                  <a:gd name="connsiteX34" fmla="*/ 100807 w 268288"/>
                  <a:gd name="connsiteY34" fmla="*/ 65409 h 322584"/>
                  <a:gd name="connsiteX35" fmla="*/ 90488 w 268288"/>
                  <a:gd name="connsiteY35" fmla="*/ 75728 h 322584"/>
                  <a:gd name="connsiteX36" fmla="*/ 100807 w 268288"/>
                  <a:gd name="connsiteY36" fmla="*/ 86047 h 322584"/>
                  <a:gd name="connsiteX37" fmla="*/ 111126 w 268288"/>
                  <a:gd name="connsiteY37" fmla="*/ 75728 h 322584"/>
                  <a:gd name="connsiteX38" fmla="*/ 100807 w 268288"/>
                  <a:gd name="connsiteY38" fmla="*/ 65409 h 322584"/>
                  <a:gd name="connsiteX39" fmla="*/ 71089 w 268288"/>
                  <a:gd name="connsiteY39" fmla="*/ 1373 h 322584"/>
                  <a:gd name="connsiteX40" fmla="*/ 81621 w 268288"/>
                  <a:gd name="connsiteY40" fmla="*/ 4013 h 322584"/>
                  <a:gd name="connsiteX41" fmla="*/ 106633 w 268288"/>
                  <a:gd name="connsiteY41" fmla="*/ 43605 h 322584"/>
                  <a:gd name="connsiteX42" fmla="*/ 106633 w 268288"/>
                  <a:gd name="connsiteY42" fmla="*/ 44924 h 322584"/>
                  <a:gd name="connsiteX43" fmla="*/ 134279 w 268288"/>
                  <a:gd name="connsiteY43" fmla="*/ 40965 h 322584"/>
                  <a:gd name="connsiteX44" fmla="*/ 161925 w 268288"/>
                  <a:gd name="connsiteY44" fmla="*/ 44924 h 322584"/>
                  <a:gd name="connsiteX45" fmla="*/ 163242 w 268288"/>
                  <a:gd name="connsiteY45" fmla="*/ 43605 h 322584"/>
                  <a:gd name="connsiteX46" fmla="*/ 188254 w 268288"/>
                  <a:gd name="connsiteY46" fmla="*/ 4013 h 322584"/>
                  <a:gd name="connsiteX47" fmla="*/ 197470 w 268288"/>
                  <a:gd name="connsiteY47" fmla="*/ 1373 h 322584"/>
                  <a:gd name="connsiteX48" fmla="*/ 201419 w 268288"/>
                  <a:gd name="connsiteY48" fmla="*/ 10611 h 322584"/>
                  <a:gd name="connsiteX49" fmla="*/ 175090 w 268288"/>
                  <a:gd name="connsiteY49" fmla="*/ 50203 h 322584"/>
                  <a:gd name="connsiteX50" fmla="*/ 175090 w 268288"/>
                  <a:gd name="connsiteY50" fmla="*/ 51523 h 322584"/>
                  <a:gd name="connsiteX51" fmla="*/ 215900 w 268288"/>
                  <a:gd name="connsiteY51" fmla="*/ 108272 h 322584"/>
                  <a:gd name="connsiteX52" fmla="*/ 53975 w 268288"/>
                  <a:gd name="connsiteY52" fmla="*/ 108272 h 322584"/>
                  <a:gd name="connsiteX53" fmla="*/ 94785 w 268288"/>
                  <a:gd name="connsiteY53" fmla="*/ 51523 h 322584"/>
                  <a:gd name="connsiteX54" fmla="*/ 93469 w 268288"/>
                  <a:gd name="connsiteY54" fmla="*/ 50203 h 322584"/>
                  <a:gd name="connsiteX55" fmla="*/ 68456 w 268288"/>
                  <a:gd name="connsiteY55" fmla="*/ 10611 h 322584"/>
                  <a:gd name="connsiteX56" fmla="*/ 71089 w 268288"/>
                  <a:gd name="connsiteY56" fmla="*/ 1373 h 32258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268288" h="322584">
                    <a:moveTo>
                      <a:pt x="55289" y="122559"/>
                    </a:moveTo>
                    <a:cubicBezTo>
                      <a:pt x="55289" y="122559"/>
                      <a:pt x="55289" y="122559"/>
                      <a:pt x="214313" y="122559"/>
                    </a:cubicBezTo>
                    <a:cubicBezTo>
                      <a:pt x="214313" y="122559"/>
                      <a:pt x="214313" y="122559"/>
                      <a:pt x="214313" y="235731"/>
                    </a:cubicBezTo>
                    <a:cubicBezTo>
                      <a:pt x="214313" y="255471"/>
                      <a:pt x="206428" y="265998"/>
                      <a:pt x="188028" y="268630"/>
                    </a:cubicBezTo>
                    <a:cubicBezTo>
                      <a:pt x="188028" y="268630"/>
                      <a:pt x="188028" y="268630"/>
                      <a:pt x="188028" y="309425"/>
                    </a:cubicBezTo>
                    <a:cubicBezTo>
                      <a:pt x="188028" y="316004"/>
                      <a:pt x="178828" y="322584"/>
                      <a:pt x="168314" y="322584"/>
                    </a:cubicBezTo>
                    <a:cubicBezTo>
                      <a:pt x="157800" y="322584"/>
                      <a:pt x="148601" y="316004"/>
                      <a:pt x="148601" y="309425"/>
                    </a:cubicBezTo>
                    <a:cubicBezTo>
                      <a:pt x="148601" y="309425"/>
                      <a:pt x="148601" y="309425"/>
                      <a:pt x="148601" y="268630"/>
                    </a:cubicBezTo>
                    <a:cubicBezTo>
                      <a:pt x="139401" y="268630"/>
                      <a:pt x="128887" y="268630"/>
                      <a:pt x="119687" y="268630"/>
                    </a:cubicBezTo>
                    <a:cubicBezTo>
                      <a:pt x="119687" y="268630"/>
                      <a:pt x="119687" y="268630"/>
                      <a:pt x="119687" y="309425"/>
                    </a:cubicBezTo>
                    <a:cubicBezTo>
                      <a:pt x="119687" y="316004"/>
                      <a:pt x="111802" y="322584"/>
                      <a:pt x="99974" y="322584"/>
                    </a:cubicBezTo>
                    <a:cubicBezTo>
                      <a:pt x="89460" y="322584"/>
                      <a:pt x="81574" y="316004"/>
                      <a:pt x="81574" y="309425"/>
                    </a:cubicBezTo>
                    <a:cubicBezTo>
                      <a:pt x="81574" y="309425"/>
                      <a:pt x="81574" y="309425"/>
                      <a:pt x="81574" y="268630"/>
                    </a:cubicBezTo>
                    <a:cubicBezTo>
                      <a:pt x="63175" y="265998"/>
                      <a:pt x="53975" y="255471"/>
                      <a:pt x="53975" y="235731"/>
                    </a:cubicBezTo>
                    <a:cubicBezTo>
                      <a:pt x="53975" y="212044"/>
                      <a:pt x="55289" y="122559"/>
                      <a:pt x="55289" y="122559"/>
                    </a:cubicBezTo>
                    <a:close/>
                    <a:moveTo>
                      <a:pt x="248444" y="108272"/>
                    </a:moveTo>
                    <a:cubicBezTo>
                      <a:pt x="259028" y="108272"/>
                      <a:pt x="268288" y="114838"/>
                      <a:pt x="268288" y="121403"/>
                    </a:cubicBezTo>
                    <a:cubicBezTo>
                      <a:pt x="268288" y="121403"/>
                      <a:pt x="268288" y="121403"/>
                      <a:pt x="268288" y="201504"/>
                    </a:cubicBezTo>
                    <a:cubicBezTo>
                      <a:pt x="268288" y="208070"/>
                      <a:pt x="259028" y="214635"/>
                      <a:pt x="248444" y="214635"/>
                    </a:cubicBezTo>
                    <a:cubicBezTo>
                      <a:pt x="237861" y="214635"/>
                      <a:pt x="228600" y="208070"/>
                      <a:pt x="228600" y="201504"/>
                    </a:cubicBezTo>
                    <a:cubicBezTo>
                      <a:pt x="228600" y="201504"/>
                      <a:pt x="228600" y="201504"/>
                      <a:pt x="228600" y="121403"/>
                    </a:cubicBezTo>
                    <a:cubicBezTo>
                      <a:pt x="228600" y="114838"/>
                      <a:pt x="237861" y="108272"/>
                      <a:pt x="248444" y="108272"/>
                    </a:cubicBezTo>
                    <a:close/>
                    <a:moveTo>
                      <a:pt x="19844" y="108272"/>
                    </a:moveTo>
                    <a:cubicBezTo>
                      <a:pt x="30427" y="108272"/>
                      <a:pt x="39688" y="113538"/>
                      <a:pt x="39688" y="121437"/>
                    </a:cubicBezTo>
                    <a:cubicBezTo>
                      <a:pt x="39688" y="121437"/>
                      <a:pt x="39688" y="121437"/>
                      <a:pt x="39688" y="201741"/>
                    </a:cubicBezTo>
                    <a:cubicBezTo>
                      <a:pt x="39688" y="209640"/>
                      <a:pt x="30427" y="216222"/>
                      <a:pt x="19844" y="216222"/>
                    </a:cubicBezTo>
                    <a:cubicBezTo>
                      <a:pt x="9260" y="216222"/>
                      <a:pt x="0" y="209640"/>
                      <a:pt x="0" y="201741"/>
                    </a:cubicBezTo>
                    <a:cubicBezTo>
                      <a:pt x="0" y="201741"/>
                      <a:pt x="0" y="201741"/>
                      <a:pt x="0" y="121437"/>
                    </a:cubicBezTo>
                    <a:cubicBezTo>
                      <a:pt x="0" y="113538"/>
                      <a:pt x="9260" y="108272"/>
                      <a:pt x="19844" y="108272"/>
                    </a:cubicBezTo>
                    <a:close/>
                    <a:moveTo>
                      <a:pt x="167482" y="65409"/>
                    </a:moveTo>
                    <a:cubicBezTo>
                      <a:pt x="161783" y="65409"/>
                      <a:pt x="157163" y="70029"/>
                      <a:pt x="157163" y="75728"/>
                    </a:cubicBezTo>
                    <a:cubicBezTo>
                      <a:pt x="157163" y="81427"/>
                      <a:pt x="161783" y="86047"/>
                      <a:pt x="167482" y="86047"/>
                    </a:cubicBezTo>
                    <a:cubicBezTo>
                      <a:pt x="173181" y="86047"/>
                      <a:pt x="177801" y="81427"/>
                      <a:pt x="177801" y="75728"/>
                    </a:cubicBezTo>
                    <a:cubicBezTo>
                      <a:pt x="177801" y="70029"/>
                      <a:pt x="173181" y="65409"/>
                      <a:pt x="167482" y="65409"/>
                    </a:cubicBezTo>
                    <a:close/>
                    <a:moveTo>
                      <a:pt x="100807" y="65409"/>
                    </a:moveTo>
                    <a:cubicBezTo>
                      <a:pt x="95108" y="65409"/>
                      <a:pt x="90488" y="70029"/>
                      <a:pt x="90488" y="75728"/>
                    </a:cubicBezTo>
                    <a:cubicBezTo>
                      <a:pt x="90488" y="81427"/>
                      <a:pt x="95108" y="86047"/>
                      <a:pt x="100807" y="86047"/>
                    </a:cubicBezTo>
                    <a:cubicBezTo>
                      <a:pt x="106506" y="86047"/>
                      <a:pt x="111126" y="81427"/>
                      <a:pt x="111126" y="75728"/>
                    </a:cubicBezTo>
                    <a:cubicBezTo>
                      <a:pt x="111126" y="70029"/>
                      <a:pt x="106506" y="65409"/>
                      <a:pt x="100807" y="65409"/>
                    </a:cubicBezTo>
                    <a:close/>
                    <a:moveTo>
                      <a:pt x="71089" y="1373"/>
                    </a:moveTo>
                    <a:cubicBezTo>
                      <a:pt x="75038" y="-1266"/>
                      <a:pt x="78988" y="53"/>
                      <a:pt x="81621" y="4013"/>
                    </a:cubicBezTo>
                    <a:cubicBezTo>
                      <a:pt x="81621" y="4013"/>
                      <a:pt x="81621" y="4013"/>
                      <a:pt x="106633" y="43605"/>
                    </a:cubicBezTo>
                    <a:cubicBezTo>
                      <a:pt x="106633" y="43605"/>
                      <a:pt x="106633" y="44924"/>
                      <a:pt x="106633" y="44924"/>
                    </a:cubicBezTo>
                    <a:cubicBezTo>
                      <a:pt x="115849" y="42285"/>
                      <a:pt x="125064" y="40965"/>
                      <a:pt x="134279" y="40965"/>
                    </a:cubicBezTo>
                    <a:cubicBezTo>
                      <a:pt x="144811" y="40965"/>
                      <a:pt x="154026" y="42285"/>
                      <a:pt x="161925" y="44924"/>
                    </a:cubicBezTo>
                    <a:cubicBezTo>
                      <a:pt x="161925" y="44924"/>
                      <a:pt x="161925" y="43605"/>
                      <a:pt x="163242" y="43605"/>
                    </a:cubicBezTo>
                    <a:cubicBezTo>
                      <a:pt x="163242" y="43605"/>
                      <a:pt x="163242" y="43605"/>
                      <a:pt x="188254" y="4013"/>
                    </a:cubicBezTo>
                    <a:cubicBezTo>
                      <a:pt x="189571" y="53"/>
                      <a:pt x="194837" y="-1266"/>
                      <a:pt x="197470" y="1373"/>
                    </a:cubicBezTo>
                    <a:cubicBezTo>
                      <a:pt x="201419" y="2693"/>
                      <a:pt x="202735" y="6652"/>
                      <a:pt x="201419" y="10611"/>
                    </a:cubicBezTo>
                    <a:cubicBezTo>
                      <a:pt x="201419" y="10611"/>
                      <a:pt x="201419" y="10611"/>
                      <a:pt x="175090" y="50203"/>
                    </a:cubicBezTo>
                    <a:cubicBezTo>
                      <a:pt x="175090" y="50203"/>
                      <a:pt x="175090" y="50203"/>
                      <a:pt x="175090" y="51523"/>
                    </a:cubicBezTo>
                    <a:cubicBezTo>
                      <a:pt x="196153" y="63401"/>
                      <a:pt x="211951" y="83197"/>
                      <a:pt x="215900" y="108272"/>
                    </a:cubicBezTo>
                    <a:cubicBezTo>
                      <a:pt x="215900" y="108272"/>
                      <a:pt x="215900" y="108272"/>
                      <a:pt x="53975" y="108272"/>
                    </a:cubicBezTo>
                    <a:cubicBezTo>
                      <a:pt x="57924" y="83197"/>
                      <a:pt x="73722" y="63401"/>
                      <a:pt x="94785" y="51523"/>
                    </a:cubicBezTo>
                    <a:cubicBezTo>
                      <a:pt x="94785" y="51523"/>
                      <a:pt x="93469" y="50203"/>
                      <a:pt x="93469" y="50203"/>
                    </a:cubicBezTo>
                    <a:cubicBezTo>
                      <a:pt x="93469" y="50203"/>
                      <a:pt x="93469" y="50203"/>
                      <a:pt x="68456" y="10611"/>
                    </a:cubicBezTo>
                    <a:cubicBezTo>
                      <a:pt x="65823" y="6652"/>
                      <a:pt x="67140" y="2693"/>
                      <a:pt x="71089" y="1373"/>
                    </a:cubicBez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p>
            </p:txBody>
          </p:sp>
        </p:grpSp>
        <p:grpSp>
          <p:nvGrpSpPr>
            <p:cNvPr id="149" name="组合 148"/>
            <p:cNvGrpSpPr/>
            <p:nvPr/>
          </p:nvGrpSpPr>
          <p:grpSpPr>
            <a:xfrm>
              <a:off x="4791015" y="3546539"/>
              <a:ext cx="327462" cy="327460"/>
              <a:chOff x="8923338" y="3625057"/>
              <a:chExt cx="706438" cy="706438"/>
            </a:xfrm>
            <a:solidFill>
              <a:srgbClr val="FFFFFF"/>
            </a:solidFill>
          </p:grpSpPr>
          <p:sp>
            <p:nvSpPr>
              <p:cNvPr id="150" name="任意多边形 39"/>
              <p:cNvSpPr/>
              <p:nvPr/>
            </p:nvSpPr>
            <p:spPr bwMode="auto">
              <a:xfrm>
                <a:off x="8923338" y="3625057"/>
                <a:ext cx="706438" cy="706438"/>
              </a:xfrm>
              <a:custGeom>
                <a:gdLst>
                  <a:gd name="connsiteX0" fmla="*/ 157638 w 338138"/>
                  <a:gd name="connsiteY0" fmla="*/ 144463 h 338138"/>
                  <a:gd name="connsiteX1" fmla="*/ 165544 w 338138"/>
                  <a:gd name="connsiteY1" fmla="*/ 148443 h 338138"/>
                  <a:gd name="connsiteX2" fmla="*/ 249865 w 338138"/>
                  <a:gd name="connsiteY2" fmla="*/ 233341 h 338138"/>
                  <a:gd name="connsiteX3" fmla="*/ 280167 w 338138"/>
                  <a:gd name="connsiteY3" fmla="*/ 232015 h 338138"/>
                  <a:gd name="connsiteX4" fmla="*/ 286755 w 338138"/>
                  <a:gd name="connsiteY4" fmla="*/ 234668 h 338138"/>
                  <a:gd name="connsiteX5" fmla="*/ 335503 w 338138"/>
                  <a:gd name="connsiteY5" fmla="*/ 283750 h 338138"/>
                  <a:gd name="connsiteX6" fmla="*/ 338138 w 338138"/>
                  <a:gd name="connsiteY6" fmla="*/ 293036 h 338138"/>
                  <a:gd name="connsiteX7" fmla="*/ 330233 w 338138"/>
                  <a:gd name="connsiteY7" fmla="*/ 298342 h 338138"/>
                  <a:gd name="connsiteX8" fmla="*/ 311788 w 338138"/>
                  <a:gd name="connsiteY8" fmla="*/ 303648 h 338138"/>
                  <a:gd name="connsiteX9" fmla="*/ 303883 w 338138"/>
                  <a:gd name="connsiteY9" fmla="*/ 310281 h 338138"/>
                  <a:gd name="connsiteX10" fmla="*/ 299930 w 338138"/>
                  <a:gd name="connsiteY10" fmla="*/ 331505 h 338138"/>
                  <a:gd name="connsiteX11" fmla="*/ 293343 w 338138"/>
                  <a:gd name="connsiteY11" fmla="*/ 338138 h 338138"/>
                  <a:gd name="connsiteX12" fmla="*/ 290708 w 338138"/>
                  <a:gd name="connsiteY12" fmla="*/ 338138 h 338138"/>
                  <a:gd name="connsiteX13" fmla="*/ 284120 w 338138"/>
                  <a:gd name="connsiteY13" fmla="*/ 335485 h 338138"/>
                  <a:gd name="connsiteX14" fmla="*/ 235372 w 338138"/>
                  <a:gd name="connsiteY14" fmla="*/ 286403 h 338138"/>
                  <a:gd name="connsiteX15" fmla="*/ 232737 w 338138"/>
                  <a:gd name="connsiteY15" fmla="*/ 279770 h 338138"/>
                  <a:gd name="connsiteX16" fmla="*/ 234054 w 338138"/>
                  <a:gd name="connsiteY16" fmla="*/ 249260 h 338138"/>
                  <a:gd name="connsiteX17" fmla="*/ 149733 w 338138"/>
                  <a:gd name="connsiteY17" fmla="*/ 164361 h 338138"/>
                  <a:gd name="connsiteX18" fmla="*/ 149733 w 338138"/>
                  <a:gd name="connsiteY18" fmla="*/ 148443 h 338138"/>
                  <a:gd name="connsiteX19" fmla="*/ 157638 w 338138"/>
                  <a:gd name="connsiteY19" fmla="*/ 144463 h 338138"/>
                  <a:gd name="connsiteX20" fmla="*/ 145922 w 338138"/>
                  <a:gd name="connsiteY20" fmla="*/ 120650 h 338138"/>
                  <a:gd name="connsiteX21" fmla="*/ 169863 w 338138"/>
                  <a:gd name="connsiteY21" fmla="*/ 137383 h 338138"/>
                  <a:gd name="connsiteX22" fmla="*/ 157893 w 338138"/>
                  <a:gd name="connsiteY22" fmla="*/ 133522 h 338138"/>
                  <a:gd name="connsiteX23" fmla="*/ 141931 w 338138"/>
                  <a:gd name="connsiteY23" fmla="*/ 141245 h 338138"/>
                  <a:gd name="connsiteX24" fmla="*/ 137941 w 338138"/>
                  <a:gd name="connsiteY24" fmla="*/ 168275 h 338138"/>
                  <a:gd name="connsiteX25" fmla="*/ 120650 w 338138"/>
                  <a:gd name="connsiteY25" fmla="*/ 145106 h 338138"/>
                  <a:gd name="connsiteX26" fmla="*/ 145922 w 338138"/>
                  <a:gd name="connsiteY26" fmla="*/ 120650 h 338138"/>
                  <a:gd name="connsiteX27" fmla="*/ 146051 w 338138"/>
                  <a:gd name="connsiteY27" fmla="*/ 60325 h 338138"/>
                  <a:gd name="connsiteX28" fmla="*/ 230188 w 338138"/>
                  <a:gd name="connsiteY28" fmla="*/ 145257 h 338138"/>
                  <a:gd name="connsiteX29" fmla="*/ 219671 w 338138"/>
                  <a:gd name="connsiteY29" fmla="*/ 186395 h 338138"/>
                  <a:gd name="connsiteX30" fmla="*/ 193378 w 338138"/>
                  <a:gd name="connsiteY30" fmla="*/ 161181 h 338138"/>
                  <a:gd name="connsiteX31" fmla="*/ 196007 w 338138"/>
                  <a:gd name="connsiteY31" fmla="*/ 145257 h 338138"/>
                  <a:gd name="connsiteX32" fmla="*/ 146051 w 338138"/>
                  <a:gd name="connsiteY32" fmla="*/ 94828 h 338138"/>
                  <a:gd name="connsiteX33" fmla="*/ 96094 w 338138"/>
                  <a:gd name="connsiteY33" fmla="*/ 145257 h 338138"/>
                  <a:gd name="connsiteX34" fmla="*/ 146051 w 338138"/>
                  <a:gd name="connsiteY34" fmla="*/ 195685 h 338138"/>
                  <a:gd name="connsiteX35" fmla="*/ 161827 w 338138"/>
                  <a:gd name="connsiteY35" fmla="*/ 193031 h 338138"/>
                  <a:gd name="connsiteX36" fmla="*/ 188119 w 338138"/>
                  <a:gd name="connsiteY36" fmla="*/ 219572 h 338138"/>
                  <a:gd name="connsiteX37" fmla="*/ 146051 w 338138"/>
                  <a:gd name="connsiteY37" fmla="*/ 230188 h 338138"/>
                  <a:gd name="connsiteX38" fmla="*/ 61913 w 338138"/>
                  <a:gd name="connsiteY38" fmla="*/ 145257 h 338138"/>
                  <a:gd name="connsiteX39" fmla="*/ 146051 w 338138"/>
                  <a:gd name="connsiteY39" fmla="*/ 60325 h 338138"/>
                  <a:gd name="connsiteX40" fmla="*/ 145257 w 338138"/>
                  <a:gd name="connsiteY40" fmla="*/ 0 h 338138"/>
                  <a:gd name="connsiteX41" fmla="*/ 290513 w 338138"/>
                  <a:gd name="connsiteY41" fmla="*/ 145257 h 338138"/>
                  <a:gd name="connsiteX42" fmla="*/ 269385 w 338138"/>
                  <a:gd name="connsiteY42" fmla="*/ 221846 h 338138"/>
                  <a:gd name="connsiteX43" fmla="*/ 254859 w 338138"/>
                  <a:gd name="connsiteY43" fmla="*/ 221846 h 338138"/>
                  <a:gd name="connsiteX44" fmla="*/ 239013 w 338138"/>
                  <a:gd name="connsiteY44" fmla="*/ 206000 h 338138"/>
                  <a:gd name="connsiteX45" fmla="*/ 256180 w 338138"/>
                  <a:gd name="connsiteY45" fmla="*/ 145257 h 338138"/>
                  <a:gd name="connsiteX46" fmla="*/ 145257 w 338138"/>
                  <a:gd name="connsiteY46" fmla="*/ 34333 h 338138"/>
                  <a:gd name="connsiteX47" fmla="*/ 34333 w 338138"/>
                  <a:gd name="connsiteY47" fmla="*/ 145257 h 338138"/>
                  <a:gd name="connsiteX48" fmla="*/ 145257 w 338138"/>
                  <a:gd name="connsiteY48" fmla="*/ 256180 h 338138"/>
                  <a:gd name="connsiteX49" fmla="*/ 206000 w 338138"/>
                  <a:gd name="connsiteY49" fmla="*/ 239013 h 338138"/>
                  <a:gd name="connsiteX50" fmla="*/ 221847 w 338138"/>
                  <a:gd name="connsiteY50" fmla="*/ 254859 h 338138"/>
                  <a:gd name="connsiteX51" fmla="*/ 221847 w 338138"/>
                  <a:gd name="connsiteY51" fmla="*/ 269385 h 338138"/>
                  <a:gd name="connsiteX52" fmla="*/ 145257 w 338138"/>
                  <a:gd name="connsiteY52" fmla="*/ 290513 h 338138"/>
                  <a:gd name="connsiteX53" fmla="*/ 0 w 338138"/>
                  <a:gd name="connsiteY53" fmla="*/ 145257 h 338138"/>
                  <a:gd name="connsiteX54" fmla="*/ 145257 w 338138"/>
                  <a:gd name="connsiteY54" fmla="*/ 0 h 33813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38138" h="338138">
                    <a:moveTo>
                      <a:pt x="157638" y="144463"/>
                    </a:moveTo>
                    <a:cubicBezTo>
                      <a:pt x="160273" y="144463"/>
                      <a:pt x="162908" y="145790"/>
                      <a:pt x="165544" y="148443"/>
                    </a:cubicBezTo>
                    <a:cubicBezTo>
                      <a:pt x="165544" y="148443"/>
                      <a:pt x="165544" y="148443"/>
                      <a:pt x="249865" y="233341"/>
                    </a:cubicBezTo>
                    <a:cubicBezTo>
                      <a:pt x="249865" y="233341"/>
                      <a:pt x="249865" y="233341"/>
                      <a:pt x="280167" y="232015"/>
                    </a:cubicBezTo>
                    <a:cubicBezTo>
                      <a:pt x="282803" y="232015"/>
                      <a:pt x="285438" y="233341"/>
                      <a:pt x="286755" y="234668"/>
                    </a:cubicBezTo>
                    <a:cubicBezTo>
                      <a:pt x="286755" y="234668"/>
                      <a:pt x="286755" y="234668"/>
                      <a:pt x="335503" y="283750"/>
                    </a:cubicBezTo>
                    <a:cubicBezTo>
                      <a:pt x="338138" y="286403"/>
                      <a:pt x="338138" y="289056"/>
                      <a:pt x="338138" y="293036"/>
                    </a:cubicBezTo>
                    <a:cubicBezTo>
                      <a:pt x="336821" y="295689"/>
                      <a:pt x="334186" y="298342"/>
                      <a:pt x="330233" y="298342"/>
                    </a:cubicBezTo>
                    <a:cubicBezTo>
                      <a:pt x="330233" y="298342"/>
                      <a:pt x="330233" y="298342"/>
                      <a:pt x="311788" y="303648"/>
                    </a:cubicBezTo>
                    <a:cubicBezTo>
                      <a:pt x="307835" y="303648"/>
                      <a:pt x="305200" y="306301"/>
                      <a:pt x="303883" y="310281"/>
                    </a:cubicBezTo>
                    <a:cubicBezTo>
                      <a:pt x="303883" y="310281"/>
                      <a:pt x="303883" y="310281"/>
                      <a:pt x="299930" y="331505"/>
                    </a:cubicBezTo>
                    <a:cubicBezTo>
                      <a:pt x="298613" y="334158"/>
                      <a:pt x="295978" y="336812"/>
                      <a:pt x="293343" y="338138"/>
                    </a:cubicBezTo>
                    <a:cubicBezTo>
                      <a:pt x="292025" y="338138"/>
                      <a:pt x="292025" y="338138"/>
                      <a:pt x="290708" y="338138"/>
                    </a:cubicBezTo>
                    <a:cubicBezTo>
                      <a:pt x="288073" y="338138"/>
                      <a:pt x="285438" y="336812"/>
                      <a:pt x="284120" y="335485"/>
                    </a:cubicBezTo>
                    <a:cubicBezTo>
                      <a:pt x="284120" y="335485"/>
                      <a:pt x="284120" y="335485"/>
                      <a:pt x="235372" y="286403"/>
                    </a:cubicBezTo>
                    <a:cubicBezTo>
                      <a:pt x="232737" y="283750"/>
                      <a:pt x="232737" y="281097"/>
                      <a:pt x="232737" y="279770"/>
                    </a:cubicBezTo>
                    <a:cubicBezTo>
                      <a:pt x="232737" y="279770"/>
                      <a:pt x="232737" y="279770"/>
                      <a:pt x="234054" y="249260"/>
                    </a:cubicBezTo>
                    <a:cubicBezTo>
                      <a:pt x="234054" y="249260"/>
                      <a:pt x="234054" y="249260"/>
                      <a:pt x="149733" y="164361"/>
                    </a:cubicBezTo>
                    <a:cubicBezTo>
                      <a:pt x="144463" y="159055"/>
                      <a:pt x="144463" y="152422"/>
                      <a:pt x="149733" y="148443"/>
                    </a:cubicBezTo>
                    <a:cubicBezTo>
                      <a:pt x="151051" y="145790"/>
                      <a:pt x="155003" y="144463"/>
                      <a:pt x="157638" y="144463"/>
                    </a:cubicBezTo>
                    <a:close/>
                    <a:moveTo>
                      <a:pt x="145922" y="120650"/>
                    </a:moveTo>
                    <a:cubicBezTo>
                      <a:pt x="157893" y="120650"/>
                      <a:pt x="167203" y="128373"/>
                      <a:pt x="169863" y="137383"/>
                    </a:cubicBezTo>
                    <a:cubicBezTo>
                      <a:pt x="167203" y="134809"/>
                      <a:pt x="161883" y="133522"/>
                      <a:pt x="157893" y="133522"/>
                    </a:cubicBezTo>
                    <a:cubicBezTo>
                      <a:pt x="151242" y="133522"/>
                      <a:pt x="145922" y="136096"/>
                      <a:pt x="141931" y="141245"/>
                    </a:cubicBezTo>
                    <a:cubicBezTo>
                      <a:pt x="133951" y="147680"/>
                      <a:pt x="132620" y="160552"/>
                      <a:pt x="137941" y="168275"/>
                    </a:cubicBezTo>
                    <a:cubicBezTo>
                      <a:pt x="128630" y="165701"/>
                      <a:pt x="120650" y="156691"/>
                      <a:pt x="120650" y="145106"/>
                    </a:cubicBezTo>
                    <a:cubicBezTo>
                      <a:pt x="120650" y="132234"/>
                      <a:pt x="132620" y="120650"/>
                      <a:pt x="145922" y="120650"/>
                    </a:cubicBezTo>
                    <a:close/>
                    <a:moveTo>
                      <a:pt x="146051" y="60325"/>
                    </a:moveTo>
                    <a:cubicBezTo>
                      <a:pt x="192063" y="60325"/>
                      <a:pt x="230188" y="98810"/>
                      <a:pt x="230188" y="145257"/>
                    </a:cubicBezTo>
                    <a:cubicBezTo>
                      <a:pt x="230188" y="159854"/>
                      <a:pt x="226244" y="174452"/>
                      <a:pt x="219671" y="186395"/>
                    </a:cubicBezTo>
                    <a:lnTo>
                      <a:pt x="193378" y="161181"/>
                    </a:lnTo>
                    <a:cubicBezTo>
                      <a:pt x="196007" y="155873"/>
                      <a:pt x="196007" y="150565"/>
                      <a:pt x="196007" y="145257"/>
                    </a:cubicBezTo>
                    <a:cubicBezTo>
                      <a:pt x="196007" y="117388"/>
                      <a:pt x="173658" y="94828"/>
                      <a:pt x="146051" y="94828"/>
                    </a:cubicBezTo>
                    <a:cubicBezTo>
                      <a:pt x="118443" y="94828"/>
                      <a:pt x="96094" y="117388"/>
                      <a:pt x="96094" y="145257"/>
                    </a:cubicBezTo>
                    <a:cubicBezTo>
                      <a:pt x="96094" y="173125"/>
                      <a:pt x="118443" y="195685"/>
                      <a:pt x="146051" y="195685"/>
                    </a:cubicBezTo>
                    <a:cubicBezTo>
                      <a:pt x="151309" y="195685"/>
                      <a:pt x="156568" y="194358"/>
                      <a:pt x="161827" y="193031"/>
                    </a:cubicBezTo>
                    <a:cubicBezTo>
                      <a:pt x="161827" y="193031"/>
                      <a:pt x="161827" y="193031"/>
                      <a:pt x="188119" y="219572"/>
                    </a:cubicBezTo>
                    <a:cubicBezTo>
                      <a:pt x="174973" y="226207"/>
                      <a:pt x="161827" y="230188"/>
                      <a:pt x="146051" y="230188"/>
                    </a:cubicBezTo>
                    <a:cubicBezTo>
                      <a:pt x="100038" y="230188"/>
                      <a:pt x="61913" y="191703"/>
                      <a:pt x="61913" y="145257"/>
                    </a:cubicBezTo>
                    <a:cubicBezTo>
                      <a:pt x="61913" y="98810"/>
                      <a:pt x="100038" y="60325"/>
                      <a:pt x="146051" y="60325"/>
                    </a:cubicBezTo>
                    <a:close/>
                    <a:moveTo>
                      <a:pt x="145257" y="0"/>
                    </a:moveTo>
                    <a:cubicBezTo>
                      <a:pt x="225808" y="0"/>
                      <a:pt x="290513" y="64705"/>
                      <a:pt x="290513" y="145257"/>
                    </a:cubicBezTo>
                    <a:cubicBezTo>
                      <a:pt x="290513" y="172987"/>
                      <a:pt x="282590" y="199398"/>
                      <a:pt x="269385" y="221846"/>
                    </a:cubicBezTo>
                    <a:cubicBezTo>
                      <a:pt x="269385" y="221846"/>
                      <a:pt x="269385" y="221846"/>
                      <a:pt x="254859" y="221846"/>
                    </a:cubicBezTo>
                    <a:cubicBezTo>
                      <a:pt x="254859" y="221846"/>
                      <a:pt x="254859" y="221846"/>
                      <a:pt x="239013" y="206000"/>
                    </a:cubicBezTo>
                    <a:cubicBezTo>
                      <a:pt x="249577" y="188833"/>
                      <a:pt x="256180" y="167705"/>
                      <a:pt x="256180" y="145257"/>
                    </a:cubicBezTo>
                    <a:cubicBezTo>
                      <a:pt x="256180" y="84513"/>
                      <a:pt x="207321" y="34333"/>
                      <a:pt x="145257" y="34333"/>
                    </a:cubicBezTo>
                    <a:cubicBezTo>
                      <a:pt x="84513" y="34333"/>
                      <a:pt x="34333" y="84513"/>
                      <a:pt x="34333" y="145257"/>
                    </a:cubicBezTo>
                    <a:cubicBezTo>
                      <a:pt x="34333" y="207321"/>
                      <a:pt x="84513" y="256180"/>
                      <a:pt x="145257" y="256180"/>
                    </a:cubicBezTo>
                    <a:cubicBezTo>
                      <a:pt x="167705" y="256180"/>
                      <a:pt x="188834" y="249577"/>
                      <a:pt x="206000" y="239013"/>
                    </a:cubicBezTo>
                    <a:cubicBezTo>
                      <a:pt x="206000" y="239013"/>
                      <a:pt x="206000" y="239013"/>
                      <a:pt x="221847" y="254859"/>
                    </a:cubicBezTo>
                    <a:cubicBezTo>
                      <a:pt x="221847" y="254859"/>
                      <a:pt x="221847" y="254859"/>
                      <a:pt x="221847" y="269385"/>
                    </a:cubicBezTo>
                    <a:cubicBezTo>
                      <a:pt x="199398" y="282590"/>
                      <a:pt x="172988" y="290513"/>
                      <a:pt x="145257" y="290513"/>
                    </a:cubicBezTo>
                    <a:cubicBezTo>
                      <a:pt x="64705" y="290513"/>
                      <a:pt x="0" y="225808"/>
                      <a:pt x="0" y="145257"/>
                    </a:cubicBezTo>
                    <a:cubicBezTo>
                      <a:pt x="0" y="64705"/>
                      <a:pt x="64705" y="0"/>
                      <a:pt x="14525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p>
            </p:txBody>
          </p:sp>
          <p:sp>
            <p:nvSpPr>
              <p:cNvPr id="151" name="任意多边形 40"/>
              <p:cNvSpPr/>
              <p:nvPr/>
            </p:nvSpPr>
            <p:spPr bwMode="auto">
              <a:xfrm>
                <a:off x="9412735" y="3941763"/>
                <a:ext cx="51492" cy="61913"/>
              </a:xfrm>
              <a:custGeom>
                <a:gdLst>
                  <a:gd name="connsiteX0" fmla="*/ 55289 w 268288"/>
                  <a:gd name="connsiteY0" fmla="*/ 122559 h 322584"/>
                  <a:gd name="connsiteX1" fmla="*/ 214313 w 268288"/>
                  <a:gd name="connsiteY1" fmla="*/ 122559 h 322584"/>
                  <a:gd name="connsiteX2" fmla="*/ 214313 w 268288"/>
                  <a:gd name="connsiteY2" fmla="*/ 235731 h 322584"/>
                  <a:gd name="connsiteX3" fmla="*/ 188028 w 268288"/>
                  <a:gd name="connsiteY3" fmla="*/ 268630 h 322584"/>
                  <a:gd name="connsiteX4" fmla="*/ 188028 w 268288"/>
                  <a:gd name="connsiteY4" fmla="*/ 309425 h 322584"/>
                  <a:gd name="connsiteX5" fmla="*/ 168314 w 268288"/>
                  <a:gd name="connsiteY5" fmla="*/ 322584 h 322584"/>
                  <a:gd name="connsiteX6" fmla="*/ 148601 w 268288"/>
                  <a:gd name="connsiteY6" fmla="*/ 309425 h 322584"/>
                  <a:gd name="connsiteX7" fmla="*/ 148601 w 268288"/>
                  <a:gd name="connsiteY7" fmla="*/ 268630 h 322584"/>
                  <a:gd name="connsiteX8" fmla="*/ 119687 w 268288"/>
                  <a:gd name="connsiteY8" fmla="*/ 268630 h 322584"/>
                  <a:gd name="connsiteX9" fmla="*/ 119687 w 268288"/>
                  <a:gd name="connsiteY9" fmla="*/ 309425 h 322584"/>
                  <a:gd name="connsiteX10" fmla="*/ 99974 w 268288"/>
                  <a:gd name="connsiteY10" fmla="*/ 322584 h 322584"/>
                  <a:gd name="connsiteX11" fmla="*/ 81574 w 268288"/>
                  <a:gd name="connsiteY11" fmla="*/ 309425 h 322584"/>
                  <a:gd name="connsiteX12" fmla="*/ 81574 w 268288"/>
                  <a:gd name="connsiteY12" fmla="*/ 268630 h 322584"/>
                  <a:gd name="connsiteX13" fmla="*/ 53975 w 268288"/>
                  <a:gd name="connsiteY13" fmla="*/ 235731 h 322584"/>
                  <a:gd name="connsiteX14" fmla="*/ 55289 w 268288"/>
                  <a:gd name="connsiteY14" fmla="*/ 122559 h 322584"/>
                  <a:gd name="connsiteX15" fmla="*/ 248444 w 268288"/>
                  <a:gd name="connsiteY15" fmla="*/ 108272 h 322584"/>
                  <a:gd name="connsiteX16" fmla="*/ 268288 w 268288"/>
                  <a:gd name="connsiteY16" fmla="*/ 121403 h 322584"/>
                  <a:gd name="connsiteX17" fmla="*/ 268288 w 268288"/>
                  <a:gd name="connsiteY17" fmla="*/ 201504 h 322584"/>
                  <a:gd name="connsiteX18" fmla="*/ 248444 w 268288"/>
                  <a:gd name="connsiteY18" fmla="*/ 214635 h 322584"/>
                  <a:gd name="connsiteX19" fmla="*/ 228600 w 268288"/>
                  <a:gd name="connsiteY19" fmla="*/ 201504 h 322584"/>
                  <a:gd name="connsiteX20" fmla="*/ 228600 w 268288"/>
                  <a:gd name="connsiteY20" fmla="*/ 121403 h 322584"/>
                  <a:gd name="connsiteX21" fmla="*/ 248444 w 268288"/>
                  <a:gd name="connsiteY21" fmla="*/ 108272 h 322584"/>
                  <a:gd name="connsiteX22" fmla="*/ 19844 w 268288"/>
                  <a:gd name="connsiteY22" fmla="*/ 108272 h 322584"/>
                  <a:gd name="connsiteX23" fmla="*/ 39688 w 268288"/>
                  <a:gd name="connsiteY23" fmla="*/ 121437 h 322584"/>
                  <a:gd name="connsiteX24" fmla="*/ 39688 w 268288"/>
                  <a:gd name="connsiteY24" fmla="*/ 201741 h 322584"/>
                  <a:gd name="connsiteX25" fmla="*/ 19844 w 268288"/>
                  <a:gd name="connsiteY25" fmla="*/ 216222 h 322584"/>
                  <a:gd name="connsiteX26" fmla="*/ 0 w 268288"/>
                  <a:gd name="connsiteY26" fmla="*/ 201741 h 322584"/>
                  <a:gd name="connsiteX27" fmla="*/ 0 w 268288"/>
                  <a:gd name="connsiteY27" fmla="*/ 121437 h 322584"/>
                  <a:gd name="connsiteX28" fmla="*/ 19844 w 268288"/>
                  <a:gd name="connsiteY28" fmla="*/ 108272 h 322584"/>
                  <a:gd name="connsiteX29" fmla="*/ 167482 w 268288"/>
                  <a:gd name="connsiteY29" fmla="*/ 65409 h 322584"/>
                  <a:gd name="connsiteX30" fmla="*/ 157163 w 268288"/>
                  <a:gd name="connsiteY30" fmla="*/ 75728 h 322584"/>
                  <a:gd name="connsiteX31" fmla="*/ 167482 w 268288"/>
                  <a:gd name="connsiteY31" fmla="*/ 86047 h 322584"/>
                  <a:gd name="connsiteX32" fmla="*/ 177801 w 268288"/>
                  <a:gd name="connsiteY32" fmla="*/ 75728 h 322584"/>
                  <a:gd name="connsiteX33" fmla="*/ 167482 w 268288"/>
                  <a:gd name="connsiteY33" fmla="*/ 65409 h 322584"/>
                  <a:gd name="connsiteX34" fmla="*/ 100807 w 268288"/>
                  <a:gd name="connsiteY34" fmla="*/ 65409 h 322584"/>
                  <a:gd name="connsiteX35" fmla="*/ 90488 w 268288"/>
                  <a:gd name="connsiteY35" fmla="*/ 75728 h 322584"/>
                  <a:gd name="connsiteX36" fmla="*/ 100807 w 268288"/>
                  <a:gd name="connsiteY36" fmla="*/ 86047 h 322584"/>
                  <a:gd name="connsiteX37" fmla="*/ 111126 w 268288"/>
                  <a:gd name="connsiteY37" fmla="*/ 75728 h 322584"/>
                  <a:gd name="connsiteX38" fmla="*/ 100807 w 268288"/>
                  <a:gd name="connsiteY38" fmla="*/ 65409 h 322584"/>
                  <a:gd name="connsiteX39" fmla="*/ 71089 w 268288"/>
                  <a:gd name="connsiteY39" fmla="*/ 1373 h 322584"/>
                  <a:gd name="connsiteX40" fmla="*/ 81621 w 268288"/>
                  <a:gd name="connsiteY40" fmla="*/ 4013 h 322584"/>
                  <a:gd name="connsiteX41" fmla="*/ 106633 w 268288"/>
                  <a:gd name="connsiteY41" fmla="*/ 43605 h 322584"/>
                  <a:gd name="connsiteX42" fmla="*/ 106633 w 268288"/>
                  <a:gd name="connsiteY42" fmla="*/ 44924 h 322584"/>
                  <a:gd name="connsiteX43" fmla="*/ 134279 w 268288"/>
                  <a:gd name="connsiteY43" fmla="*/ 40965 h 322584"/>
                  <a:gd name="connsiteX44" fmla="*/ 161925 w 268288"/>
                  <a:gd name="connsiteY44" fmla="*/ 44924 h 322584"/>
                  <a:gd name="connsiteX45" fmla="*/ 163242 w 268288"/>
                  <a:gd name="connsiteY45" fmla="*/ 43605 h 322584"/>
                  <a:gd name="connsiteX46" fmla="*/ 188254 w 268288"/>
                  <a:gd name="connsiteY46" fmla="*/ 4013 h 322584"/>
                  <a:gd name="connsiteX47" fmla="*/ 197470 w 268288"/>
                  <a:gd name="connsiteY47" fmla="*/ 1373 h 322584"/>
                  <a:gd name="connsiteX48" fmla="*/ 201419 w 268288"/>
                  <a:gd name="connsiteY48" fmla="*/ 10611 h 322584"/>
                  <a:gd name="connsiteX49" fmla="*/ 175090 w 268288"/>
                  <a:gd name="connsiteY49" fmla="*/ 50203 h 322584"/>
                  <a:gd name="connsiteX50" fmla="*/ 175090 w 268288"/>
                  <a:gd name="connsiteY50" fmla="*/ 51523 h 322584"/>
                  <a:gd name="connsiteX51" fmla="*/ 215900 w 268288"/>
                  <a:gd name="connsiteY51" fmla="*/ 108272 h 322584"/>
                  <a:gd name="connsiteX52" fmla="*/ 53975 w 268288"/>
                  <a:gd name="connsiteY52" fmla="*/ 108272 h 322584"/>
                  <a:gd name="connsiteX53" fmla="*/ 94785 w 268288"/>
                  <a:gd name="connsiteY53" fmla="*/ 51523 h 322584"/>
                  <a:gd name="connsiteX54" fmla="*/ 93469 w 268288"/>
                  <a:gd name="connsiteY54" fmla="*/ 50203 h 322584"/>
                  <a:gd name="connsiteX55" fmla="*/ 68456 w 268288"/>
                  <a:gd name="connsiteY55" fmla="*/ 10611 h 322584"/>
                  <a:gd name="connsiteX56" fmla="*/ 71089 w 268288"/>
                  <a:gd name="connsiteY56" fmla="*/ 1373 h 32258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268288" h="322584">
                    <a:moveTo>
                      <a:pt x="55289" y="122559"/>
                    </a:moveTo>
                    <a:cubicBezTo>
                      <a:pt x="55289" y="122559"/>
                      <a:pt x="55289" y="122559"/>
                      <a:pt x="214313" y="122559"/>
                    </a:cubicBezTo>
                    <a:cubicBezTo>
                      <a:pt x="214313" y="122559"/>
                      <a:pt x="214313" y="122559"/>
                      <a:pt x="214313" y="235731"/>
                    </a:cubicBezTo>
                    <a:cubicBezTo>
                      <a:pt x="214313" y="255471"/>
                      <a:pt x="206428" y="265998"/>
                      <a:pt x="188028" y="268630"/>
                    </a:cubicBezTo>
                    <a:cubicBezTo>
                      <a:pt x="188028" y="268630"/>
                      <a:pt x="188028" y="268630"/>
                      <a:pt x="188028" y="309425"/>
                    </a:cubicBezTo>
                    <a:cubicBezTo>
                      <a:pt x="188028" y="316004"/>
                      <a:pt x="178828" y="322584"/>
                      <a:pt x="168314" y="322584"/>
                    </a:cubicBezTo>
                    <a:cubicBezTo>
                      <a:pt x="157800" y="322584"/>
                      <a:pt x="148601" y="316004"/>
                      <a:pt x="148601" y="309425"/>
                    </a:cubicBezTo>
                    <a:cubicBezTo>
                      <a:pt x="148601" y="309425"/>
                      <a:pt x="148601" y="309425"/>
                      <a:pt x="148601" y="268630"/>
                    </a:cubicBezTo>
                    <a:cubicBezTo>
                      <a:pt x="139401" y="268630"/>
                      <a:pt x="128887" y="268630"/>
                      <a:pt x="119687" y="268630"/>
                    </a:cubicBezTo>
                    <a:cubicBezTo>
                      <a:pt x="119687" y="268630"/>
                      <a:pt x="119687" y="268630"/>
                      <a:pt x="119687" y="309425"/>
                    </a:cubicBezTo>
                    <a:cubicBezTo>
                      <a:pt x="119687" y="316004"/>
                      <a:pt x="111802" y="322584"/>
                      <a:pt x="99974" y="322584"/>
                    </a:cubicBezTo>
                    <a:cubicBezTo>
                      <a:pt x="89460" y="322584"/>
                      <a:pt x="81574" y="316004"/>
                      <a:pt x="81574" y="309425"/>
                    </a:cubicBezTo>
                    <a:cubicBezTo>
                      <a:pt x="81574" y="309425"/>
                      <a:pt x="81574" y="309425"/>
                      <a:pt x="81574" y="268630"/>
                    </a:cubicBezTo>
                    <a:cubicBezTo>
                      <a:pt x="63175" y="265998"/>
                      <a:pt x="53975" y="255471"/>
                      <a:pt x="53975" y="235731"/>
                    </a:cubicBezTo>
                    <a:cubicBezTo>
                      <a:pt x="53975" y="212044"/>
                      <a:pt x="55289" y="122559"/>
                      <a:pt x="55289" y="122559"/>
                    </a:cubicBezTo>
                    <a:close/>
                    <a:moveTo>
                      <a:pt x="248444" y="108272"/>
                    </a:moveTo>
                    <a:cubicBezTo>
                      <a:pt x="259028" y="108272"/>
                      <a:pt x="268288" y="114838"/>
                      <a:pt x="268288" y="121403"/>
                    </a:cubicBezTo>
                    <a:cubicBezTo>
                      <a:pt x="268288" y="121403"/>
                      <a:pt x="268288" y="121403"/>
                      <a:pt x="268288" y="201504"/>
                    </a:cubicBezTo>
                    <a:cubicBezTo>
                      <a:pt x="268288" y="208070"/>
                      <a:pt x="259028" y="214635"/>
                      <a:pt x="248444" y="214635"/>
                    </a:cubicBezTo>
                    <a:cubicBezTo>
                      <a:pt x="237861" y="214635"/>
                      <a:pt x="228600" y="208070"/>
                      <a:pt x="228600" y="201504"/>
                    </a:cubicBezTo>
                    <a:cubicBezTo>
                      <a:pt x="228600" y="201504"/>
                      <a:pt x="228600" y="201504"/>
                      <a:pt x="228600" y="121403"/>
                    </a:cubicBezTo>
                    <a:cubicBezTo>
                      <a:pt x="228600" y="114838"/>
                      <a:pt x="237861" y="108272"/>
                      <a:pt x="248444" y="108272"/>
                    </a:cubicBezTo>
                    <a:close/>
                    <a:moveTo>
                      <a:pt x="19844" y="108272"/>
                    </a:moveTo>
                    <a:cubicBezTo>
                      <a:pt x="30427" y="108272"/>
                      <a:pt x="39688" y="113538"/>
                      <a:pt x="39688" y="121437"/>
                    </a:cubicBezTo>
                    <a:cubicBezTo>
                      <a:pt x="39688" y="121437"/>
                      <a:pt x="39688" y="121437"/>
                      <a:pt x="39688" y="201741"/>
                    </a:cubicBezTo>
                    <a:cubicBezTo>
                      <a:pt x="39688" y="209640"/>
                      <a:pt x="30427" y="216222"/>
                      <a:pt x="19844" y="216222"/>
                    </a:cubicBezTo>
                    <a:cubicBezTo>
                      <a:pt x="9260" y="216222"/>
                      <a:pt x="0" y="209640"/>
                      <a:pt x="0" y="201741"/>
                    </a:cubicBezTo>
                    <a:cubicBezTo>
                      <a:pt x="0" y="201741"/>
                      <a:pt x="0" y="201741"/>
                      <a:pt x="0" y="121437"/>
                    </a:cubicBezTo>
                    <a:cubicBezTo>
                      <a:pt x="0" y="113538"/>
                      <a:pt x="9260" y="108272"/>
                      <a:pt x="19844" y="108272"/>
                    </a:cubicBezTo>
                    <a:close/>
                    <a:moveTo>
                      <a:pt x="167482" y="65409"/>
                    </a:moveTo>
                    <a:cubicBezTo>
                      <a:pt x="161783" y="65409"/>
                      <a:pt x="157163" y="70029"/>
                      <a:pt x="157163" y="75728"/>
                    </a:cubicBezTo>
                    <a:cubicBezTo>
                      <a:pt x="157163" y="81427"/>
                      <a:pt x="161783" y="86047"/>
                      <a:pt x="167482" y="86047"/>
                    </a:cubicBezTo>
                    <a:cubicBezTo>
                      <a:pt x="173181" y="86047"/>
                      <a:pt x="177801" y="81427"/>
                      <a:pt x="177801" y="75728"/>
                    </a:cubicBezTo>
                    <a:cubicBezTo>
                      <a:pt x="177801" y="70029"/>
                      <a:pt x="173181" y="65409"/>
                      <a:pt x="167482" y="65409"/>
                    </a:cubicBezTo>
                    <a:close/>
                    <a:moveTo>
                      <a:pt x="100807" y="65409"/>
                    </a:moveTo>
                    <a:cubicBezTo>
                      <a:pt x="95108" y="65409"/>
                      <a:pt x="90488" y="70029"/>
                      <a:pt x="90488" y="75728"/>
                    </a:cubicBezTo>
                    <a:cubicBezTo>
                      <a:pt x="90488" y="81427"/>
                      <a:pt x="95108" y="86047"/>
                      <a:pt x="100807" y="86047"/>
                    </a:cubicBezTo>
                    <a:cubicBezTo>
                      <a:pt x="106506" y="86047"/>
                      <a:pt x="111126" y="81427"/>
                      <a:pt x="111126" y="75728"/>
                    </a:cubicBezTo>
                    <a:cubicBezTo>
                      <a:pt x="111126" y="70029"/>
                      <a:pt x="106506" y="65409"/>
                      <a:pt x="100807" y="65409"/>
                    </a:cubicBezTo>
                    <a:close/>
                    <a:moveTo>
                      <a:pt x="71089" y="1373"/>
                    </a:moveTo>
                    <a:cubicBezTo>
                      <a:pt x="75038" y="-1266"/>
                      <a:pt x="78988" y="53"/>
                      <a:pt x="81621" y="4013"/>
                    </a:cubicBezTo>
                    <a:cubicBezTo>
                      <a:pt x="81621" y="4013"/>
                      <a:pt x="81621" y="4013"/>
                      <a:pt x="106633" y="43605"/>
                    </a:cubicBezTo>
                    <a:cubicBezTo>
                      <a:pt x="106633" y="43605"/>
                      <a:pt x="106633" y="44924"/>
                      <a:pt x="106633" y="44924"/>
                    </a:cubicBezTo>
                    <a:cubicBezTo>
                      <a:pt x="115849" y="42285"/>
                      <a:pt x="125064" y="40965"/>
                      <a:pt x="134279" y="40965"/>
                    </a:cubicBezTo>
                    <a:cubicBezTo>
                      <a:pt x="144811" y="40965"/>
                      <a:pt x="154026" y="42285"/>
                      <a:pt x="161925" y="44924"/>
                    </a:cubicBezTo>
                    <a:cubicBezTo>
                      <a:pt x="161925" y="44924"/>
                      <a:pt x="161925" y="43605"/>
                      <a:pt x="163242" y="43605"/>
                    </a:cubicBezTo>
                    <a:cubicBezTo>
                      <a:pt x="163242" y="43605"/>
                      <a:pt x="163242" y="43605"/>
                      <a:pt x="188254" y="4013"/>
                    </a:cubicBezTo>
                    <a:cubicBezTo>
                      <a:pt x="189571" y="53"/>
                      <a:pt x="194837" y="-1266"/>
                      <a:pt x="197470" y="1373"/>
                    </a:cubicBezTo>
                    <a:cubicBezTo>
                      <a:pt x="201419" y="2693"/>
                      <a:pt x="202735" y="6652"/>
                      <a:pt x="201419" y="10611"/>
                    </a:cubicBezTo>
                    <a:cubicBezTo>
                      <a:pt x="201419" y="10611"/>
                      <a:pt x="201419" y="10611"/>
                      <a:pt x="175090" y="50203"/>
                    </a:cubicBezTo>
                    <a:cubicBezTo>
                      <a:pt x="175090" y="50203"/>
                      <a:pt x="175090" y="50203"/>
                      <a:pt x="175090" y="51523"/>
                    </a:cubicBezTo>
                    <a:cubicBezTo>
                      <a:pt x="196153" y="63401"/>
                      <a:pt x="211951" y="83197"/>
                      <a:pt x="215900" y="108272"/>
                    </a:cubicBezTo>
                    <a:cubicBezTo>
                      <a:pt x="215900" y="108272"/>
                      <a:pt x="215900" y="108272"/>
                      <a:pt x="53975" y="108272"/>
                    </a:cubicBezTo>
                    <a:cubicBezTo>
                      <a:pt x="57924" y="83197"/>
                      <a:pt x="73722" y="63401"/>
                      <a:pt x="94785" y="51523"/>
                    </a:cubicBezTo>
                    <a:cubicBezTo>
                      <a:pt x="94785" y="51523"/>
                      <a:pt x="93469" y="50203"/>
                      <a:pt x="93469" y="50203"/>
                    </a:cubicBezTo>
                    <a:cubicBezTo>
                      <a:pt x="93469" y="50203"/>
                      <a:pt x="93469" y="50203"/>
                      <a:pt x="68456" y="10611"/>
                    </a:cubicBezTo>
                    <a:cubicBezTo>
                      <a:pt x="65823" y="6652"/>
                      <a:pt x="67140" y="2693"/>
                      <a:pt x="71089" y="137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p>
            </p:txBody>
          </p:sp>
        </p:grpSp>
      </p:grpSp>
      <p:grpSp>
        <p:nvGrpSpPr>
          <p:cNvPr id="58" name="组合 57"/>
          <p:cNvGrpSpPr/>
          <p:nvPr/>
        </p:nvGrpSpPr>
        <p:grpSpPr>
          <a:xfrm>
            <a:off x="8273143" y="2171125"/>
            <a:ext cx="3136221" cy="1210826"/>
            <a:chOff x="8539843" y="2171125"/>
            <a:chExt cx="3136221" cy="1210826"/>
          </a:xfrm>
        </p:grpSpPr>
        <p:sp>
          <p:nvSpPr>
            <p:cNvPr id="59" name="矩形 58"/>
            <p:cNvSpPr/>
            <p:nvPr/>
          </p:nvSpPr>
          <p:spPr>
            <a:xfrm>
              <a:off x="8539844" y="2514021"/>
              <a:ext cx="3136220" cy="867930"/>
            </a:xfrm>
            <a:prstGeom prst="rect">
              <a:avLst/>
            </a:prstGeom>
          </p:spPr>
          <p:txBody>
            <a:bodyPr wrap="square">
              <a:spAutoFit/>
              <a:scene3d>
                <a:camera prst="orthographicFront"/>
                <a:lightRig rig="threePt" dir="t"/>
              </a:scene3d>
              <a:sp3d contourW="12700"/>
            </a:bodyPr>
            <a:lstStyle/>
            <a:p>
              <a:pPr marL="0" marR="0" lvl="0" indent="0" algn="just" defTabSz="914400" rtl="0" eaLnBrk="1" fontAlgn="auto" latinLnBrk="0" hangingPunct="1">
                <a:lnSpc>
                  <a:spcPct val="120000"/>
                </a:lnSpc>
                <a:spcBef>
                  <a:spcPct val="0"/>
                </a:spcBef>
                <a:spcAft>
                  <a:spcPct val="0"/>
                </a:spcAft>
                <a:buClrTx/>
                <a:buSzTx/>
                <a:buFontTx/>
                <a:buNone/>
                <a:defRPr/>
              </a:pPr>
              <a:r>
                <a:rPr kumimoji="0" lang="zh-CN" altLang="en-US" sz="1400" b="0" i="0" u="none" strike="noStrike" kern="1200" cap="none" spc="0" normalizeH="0" baseline="0" noProof="0">
                  <a:ln>
                    <a:noFill/>
                  </a:ln>
                  <a:solidFill>
                    <a:schemeClr val="bg1"/>
                  </a:solidFill>
                  <a:effectLst/>
                  <a:uLnTx/>
                  <a:uFillTx/>
                  <a:latin typeface="Arial"/>
                  <a:ea typeface="微软雅黑" panose="020b0503020204020204" charset="-122"/>
                  <a:cs typeface="+mn-cs"/>
                </a:rPr>
                <a:t>用户可以在投影仪或者计算机上进行演示，也可以将演示文稿打印出来制作成胶片</a:t>
              </a:r>
              <a:endParaRPr kumimoji="0" lang="zh-CN" altLang="en-US" sz="1400" b="0" i="0" u="none" strike="noStrike" kern="1200" cap="none" spc="0" normalizeH="0" baseline="0" noProof="0">
                <a:ln>
                  <a:noFill/>
                </a:ln>
                <a:solidFill>
                  <a:schemeClr val="bg1"/>
                </a:solidFill>
                <a:effectLst/>
                <a:uLnTx/>
                <a:uFillTx/>
                <a:latin typeface="Arial"/>
                <a:ea typeface="微软雅黑" panose="020b0503020204020204" charset="-122"/>
                <a:cs typeface="+mn-cs"/>
              </a:endParaRPr>
            </a:p>
          </p:txBody>
        </p:sp>
        <p:sp>
          <p:nvSpPr>
            <p:cNvPr id="60" name="矩形 59"/>
            <p:cNvSpPr/>
            <p:nvPr/>
          </p:nvSpPr>
          <p:spPr>
            <a:xfrm>
              <a:off x="8539843" y="2171125"/>
              <a:ext cx="2164600" cy="424732"/>
            </a:xfrm>
            <a:prstGeom prst="rect">
              <a:avLst/>
            </a:prstGeom>
          </p:spPr>
          <p:txBody>
            <a:bodyPr wrap="square">
              <a:spAutoFit/>
              <a:scene3d>
                <a:camera prst="orthographicFront"/>
                <a:lightRig rig="threePt" dir="t"/>
              </a:scene3d>
              <a:sp3d contourW="12700"/>
            </a:bodyPr>
            <a:lstStyle/>
            <a:p>
              <a:pPr marL="0" marR="0" lvl="0" indent="0" algn="just" defTabSz="914400" rtl="0" eaLnBrk="1" fontAlgn="auto" latinLnBrk="0" hangingPunct="1">
                <a:lnSpc>
                  <a:spcPct val="120000"/>
                </a:lnSpc>
                <a:spcBef>
                  <a:spcPct val="0"/>
                </a:spcBef>
                <a:spcAft>
                  <a:spcPct val="0"/>
                </a:spcAft>
                <a:buClrTx/>
                <a:buSzTx/>
                <a:buFontTx/>
                <a:buNone/>
                <a:defRPr/>
              </a:pPr>
              <a:r>
                <a:rPr kumimoji="0" lang="zh-CN" altLang="en-US" sz="1800" b="1" i="0" u="none" strike="noStrike" kern="1200" cap="none" spc="0" normalizeH="0" baseline="0" noProof="0">
                  <a:ln>
                    <a:noFill/>
                  </a:ln>
                  <a:solidFill>
                    <a:schemeClr val="bg1"/>
                  </a:solidFill>
                  <a:effectLst/>
                  <a:uLnTx/>
                  <a:uFillTx/>
                  <a:latin typeface="Arial"/>
                  <a:ea typeface="微软雅黑" panose="020b0503020204020204" charset="-122"/>
                  <a:cs typeface="+mn-cs"/>
                </a:rPr>
                <a:t>标题文字添加</a:t>
              </a:r>
              <a:endParaRPr kumimoji="0" lang="zh-CN" altLang="en-US" sz="1800" b="1" i="0" u="none" strike="noStrike" kern="1200" cap="none" spc="0" normalizeH="0" baseline="0" noProof="0">
                <a:ln>
                  <a:noFill/>
                </a:ln>
                <a:solidFill>
                  <a:schemeClr val="bg1"/>
                </a:solidFill>
                <a:effectLst/>
                <a:uLnTx/>
                <a:uFillTx/>
                <a:latin typeface="Arial"/>
                <a:ea typeface="微软雅黑" panose="020b0503020204020204" charset="-122"/>
                <a:cs typeface="+mn-cs"/>
              </a:endParaRPr>
            </a:p>
          </p:txBody>
        </p:sp>
      </p:grpSp>
      <p:grpSp>
        <p:nvGrpSpPr>
          <p:cNvPr id="61" name="组合 60"/>
          <p:cNvGrpSpPr/>
          <p:nvPr/>
        </p:nvGrpSpPr>
        <p:grpSpPr>
          <a:xfrm>
            <a:off x="8273143" y="4012373"/>
            <a:ext cx="3136221" cy="1210826"/>
            <a:chOff x="8539843" y="2171125"/>
            <a:chExt cx="3136221" cy="1210826"/>
          </a:xfrm>
        </p:grpSpPr>
        <p:sp>
          <p:nvSpPr>
            <p:cNvPr id="62" name="矩形 61"/>
            <p:cNvSpPr/>
            <p:nvPr/>
          </p:nvSpPr>
          <p:spPr>
            <a:xfrm>
              <a:off x="8539844" y="2514021"/>
              <a:ext cx="3136220" cy="867930"/>
            </a:xfrm>
            <a:prstGeom prst="rect">
              <a:avLst/>
            </a:prstGeom>
          </p:spPr>
          <p:txBody>
            <a:bodyPr wrap="square">
              <a:spAutoFit/>
              <a:scene3d>
                <a:camera prst="orthographicFront"/>
                <a:lightRig rig="threePt" dir="t"/>
              </a:scene3d>
              <a:sp3d contourW="12700"/>
            </a:bodyPr>
            <a:lstStyle/>
            <a:p>
              <a:pPr marL="0" marR="0" lvl="0" indent="0" algn="just" defTabSz="914400" rtl="0" eaLnBrk="1" fontAlgn="auto" latinLnBrk="0" hangingPunct="1">
                <a:lnSpc>
                  <a:spcPct val="120000"/>
                </a:lnSpc>
                <a:spcBef>
                  <a:spcPct val="0"/>
                </a:spcBef>
                <a:spcAft>
                  <a:spcPct val="0"/>
                </a:spcAft>
                <a:buClrTx/>
                <a:buSzTx/>
                <a:buFontTx/>
                <a:buNone/>
                <a:defRPr/>
              </a:pPr>
              <a:r>
                <a:rPr kumimoji="0" lang="zh-CN" altLang="en-US" sz="1400" b="0" i="0" u="none" strike="noStrike" kern="1200" cap="none" spc="0" normalizeH="0" baseline="0" noProof="0">
                  <a:ln>
                    <a:noFill/>
                  </a:ln>
                  <a:solidFill>
                    <a:schemeClr val="bg1"/>
                  </a:solidFill>
                  <a:effectLst/>
                  <a:uLnTx/>
                  <a:uFillTx/>
                  <a:latin typeface="Arial"/>
                  <a:ea typeface="微软雅黑" panose="020b0503020204020204" charset="-122"/>
                  <a:cs typeface="+mn-cs"/>
                </a:rPr>
                <a:t>用户可以在投影仪或者计算机上进行演示，也可以将演示文稿打印出来制作成胶片</a:t>
              </a:r>
              <a:endParaRPr kumimoji="0" lang="zh-CN" altLang="en-US" sz="1400" b="0" i="0" u="none" strike="noStrike" kern="1200" cap="none" spc="0" normalizeH="0" baseline="0" noProof="0">
                <a:ln>
                  <a:noFill/>
                </a:ln>
                <a:solidFill>
                  <a:schemeClr val="bg1"/>
                </a:solidFill>
                <a:effectLst/>
                <a:uLnTx/>
                <a:uFillTx/>
                <a:latin typeface="Arial"/>
                <a:ea typeface="微软雅黑" panose="020b0503020204020204" charset="-122"/>
                <a:cs typeface="+mn-cs"/>
              </a:endParaRPr>
            </a:p>
          </p:txBody>
        </p:sp>
        <p:sp>
          <p:nvSpPr>
            <p:cNvPr id="63" name="矩形 62"/>
            <p:cNvSpPr/>
            <p:nvPr/>
          </p:nvSpPr>
          <p:spPr>
            <a:xfrm>
              <a:off x="8539843" y="2171125"/>
              <a:ext cx="2164600" cy="424732"/>
            </a:xfrm>
            <a:prstGeom prst="rect">
              <a:avLst/>
            </a:prstGeom>
          </p:spPr>
          <p:txBody>
            <a:bodyPr wrap="square">
              <a:spAutoFit/>
              <a:scene3d>
                <a:camera prst="orthographicFront"/>
                <a:lightRig rig="threePt" dir="t"/>
              </a:scene3d>
              <a:sp3d contourW="12700"/>
            </a:bodyPr>
            <a:lstStyle/>
            <a:p>
              <a:pPr marL="0" marR="0" lvl="0" indent="0" algn="just" defTabSz="914400" rtl="0" eaLnBrk="1" fontAlgn="auto" latinLnBrk="0" hangingPunct="1">
                <a:lnSpc>
                  <a:spcPct val="120000"/>
                </a:lnSpc>
                <a:spcBef>
                  <a:spcPct val="0"/>
                </a:spcBef>
                <a:spcAft>
                  <a:spcPct val="0"/>
                </a:spcAft>
                <a:buClrTx/>
                <a:buSzTx/>
                <a:buFontTx/>
                <a:buNone/>
                <a:defRPr/>
              </a:pPr>
              <a:r>
                <a:rPr kumimoji="0" lang="zh-CN" altLang="en-US" sz="1800" b="1" i="0" u="none" strike="noStrike" kern="1200" cap="none" spc="0" normalizeH="0" baseline="0" noProof="0">
                  <a:ln>
                    <a:noFill/>
                  </a:ln>
                  <a:solidFill>
                    <a:schemeClr val="bg1"/>
                  </a:solidFill>
                  <a:effectLst/>
                  <a:uLnTx/>
                  <a:uFillTx/>
                  <a:latin typeface="Arial"/>
                  <a:ea typeface="微软雅黑" panose="020b0503020204020204" charset="-122"/>
                  <a:cs typeface="+mn-cs"/>
                </a:rPr>
                <a:t>标题文字添加</a:t>
              </a:r>
              <a:endParaRPr kumimoji="0" lang="zh-CN" altLang="en-US" sz="1800" b="1" i="0" u="none" strike="noStrike" kern="1200" cap="none" spc="0" normalizeH="0" baseline="0" noProof="0">
                <a:ln>
                  <a:noFill/>
                </a:ln>
                <a:solidFill>
                  <a:schemeClr val="bg1"/>
                </a:solidFill>
                <a:effectLst/>
                <a:uLnTx/>
                <a:uFillTx/>
                <a:latin typeface="Arial"/>
                <a:ea typeface="微软雅黑" panose="020b0503020204020204" charset="-122"/>
                <a:cs typeface="+mn-cs"/>
              </a:endParaRPr>
            </a:p>
          </p:txBody>
        </p:sp>
      </p:grpSp>
      <p:grpSp>
        <p:nvGrpSpPr>
          <p:cNvPr id="64" name="组合 63"/>
          <p:cNvGrpSpPr/>
          <p:nvPr/>
        </p:nvGrpSpPr>
        <p:grpSpPr>
          <a:xfrm>
            <a:off x="693739" y="2171125"/>
            <a:ext cx="3136220" cy="1210826"/>
            <a:chOff x="8539844" y="2171125"/>
            <a:chExt cx="3136220" cy="1210826"/>
          </a:xfrm>
        </p:grpSpPr>
        <p:sp>
          <p:nvSpPr>
            <p:cNvPr id="65" name="矩形 64"/>
            <p:cNvSpPr/>
            <p:nvPr/>
          </p:nvSpPr>
          <p:spPr>
            <a:xfrm>
              <a:off x="8539844" y="2514021"/>
              <a:ext cx="3136220" cy="867930"/>
            </a:xfrm>
            <a:prstGeom prst="rect">
              <a:avLst/>
            </a:prstGeom>
          </p:spPr>
          <p:txBody>
            <a:bodyPr wrap="square">
              <a:spAutoFit/>
              <a:scene3d>
                <a:camera prst="orthographicFront"/>
                <a:lightRig rig="threePt" dir="t"/>
              </a:scene3d>
              <a:sp3d contourW="12700"/>
            </a:bodyPr>
            <a:lstStyle/>
            <a:p>
              <a:pPr marL="0" marR="0" lvl="0" indent="0" algn="r" defTabSz="914400" rtl="0" eaLnBrk="1" fontAlgn="auto" latinLnBrk="0" hangingPunct="1">
                <a:lnSpc>
                  <a:spcPct val="120000"/>
                </a:lnSpc>
                <a:spcBef>
                  <a:spcPct val="0"/>
                </a:spcBef>
                <a:spcAft>
                  <a:spcPct val="0"/>
                </a:spcAft>
                <a:buClrTx/>
                <a:buSzTx/>
                <a:buFontTx/>
                <a:buNone/>
                <a:defRPr/>
              </a:pPr>
              <a:r>
                <a:rPr kumimoji="0" lang="zh-CN" altLang="en-US" sz="1400" b="0" i="0" u="none" strike="noStrike" kern="1200" cap="none" spc="0" normalizeH="0" baseline="0" noProof="0">
                  <a:ln>
                    <a:noFill/>
                  </a:ln>
                  <a:solidFill>
                    <a:schemeClr val="bg1"/>
                  </a:solidFill>
                  <a:effectLst/>
                  <a:uLnTx/>
                  <a:uFillTx/>
                  <a:latin typeface="Arial"/>
                  <a:ea typeface="微软雅黑" panose="020b0503020204020204" charset="-122"/>
                  <a:cs typeface="+mn-cs"/>
                </a:rPr>
                <a:t>用户可以在投影仪或者计算机上进行演示，也可以将演示文稿打印出来制作成胶片</a:t>
              </a:r>
              <a:endParaRPr kumimoji="0" lang="zh-CN" altLang="en-US" sz="1400" b="0" i="0" u="none" strike="noStrike" kern="1200" cap="none" spc="0" normalizeH="0" baseline="0" noProof="0">
                <a:ln>
                  <a:noFill/>
                </a:ln>
                <a:solidFill>
                  <a:schemeClr val="bg1"/>
                </a:solidFill>
                <a:effectLst/>
                <a:uLnTx/>
                <a:uFillTx/>
                <a:latin typeface="Arial"/>
                <a:ea typeface="微软雅黑" panose="020b0503020204020204" charset="-122"/>
                <a:cs typeface="+mn-cs"/>
              </a:endParaRPr>
            </a:p>
          </p:txBody>
        </p:sp>
        <p:sp>
          <p:nvSpPr>
            <p:cNvPr id="66" name="矩形 65"/>
            <p:cNvSpPr/>
            <p:nvPr/>
          </p:nvSpPr>
          <p:spPr>
            <a:xfrm>
              <a:off x="9511464" y="2171125"/>
              <a:ext cx="2164600" cy="396134"/>
            </a:xfrm>
            <a:prstGeom prst="rect">
              <a:avLst/>
            </a:prstGeom>
          </p:spPr>
          <p:txBody>
            <a:bodyPr wrap="square">
              <a:spAutoFit/>
              <a:scene3d>
                <a:camera prst="orthographicFront"/>
                <a:lightRig rig="threePt" dir="t"/>
              </a:scene3d>
              <a:sp3d contourW="12700"/>
            </a:bodyPr>
            <a:lstStyle/>
            <a:p>
              <a:pPr marL="0" marR="0" lvl="0" indent="0" algn="r" defTabSz="914400" rtl="0" eaLnBrk="1" fontAlgn="auto" latinLnBrk="0" hangingPunct="1">
                <a:lnSpc>
                  <a:spcPct val="120000"/>
                </a:lnSpc>
                <a:spcBef>
                  <a:spcPct val="0"/>
                </a:spcBef>
                <a:spcAft>
                  <a:spcPct val="0"/>
                </a:spcAft>
                <a:buClrTx/>
                <a:buSzTx/>
                <a:buFontTx/>
                <a:buNone/>
                <a:defRPr/>
              </a:pPr>
              <a:r>
                <a:rPr kumimoji="0" lang="zh-CN" altLang="en-US" sz="1800" b="1" i="0" u="none" strike="noStrike" kern="1200" cap="none" spc="0" normalizeH="0" baseline="0" noProof="0">
                  <a:ln>
                    <a:noFill/>
                  </a:ln>
                  <a:solidFill>
                    <a:schemeClr val="bg1"/>
                  </a:solidFill>
                  <a:effectLst/>
                  <a:uLnTx/>
                  <a:uFillTx/>
                  <a:latin typeface="Arial"/>
                  <a:ea typeface="微软雅黑" panose="020b0503020204020204" charset="-122"/>
                  <a:cs typeface="+mn-cs"/>
                </a:rPr>
                <a:t>标题文字添加</a:t>
              </a:r>
              <a:endParaRPr kumimoji="0" lang="zh-CN" altLang="en-US" sz="1800" b="1" i="0" u="none" strike="noStrike" kern="1200" cap="none" spc="0" normalizeH="0" baseline="0" noProof="0">
                <a:ln>
                  <a:noFill/>
                </a:ln>
                <a:solidFill>
                  <a:schemeClr val="bg1"/>
                </a:solidFill>
                <a:effectLst/>
                <a:uLnTx/>
                <a:uFillTx/>
                <a:latin typeface="Arial"/>
                <a:ea typeface="微软雅黑" panose="020b0503020204020204" charset="-122"/>
                <a:cs typeface="+mn-cs"/>
              </a:endParaRPr>
            </a:p>
          </p:txBody>
        </p:sp>
      </p:grpSp>
      <p:grpSp>
        <p:nvGrpSpPr>
          <p:cNvPr id="67" name="组合 66"/>
          <p:cNvGrpSpPr/>
          <p:nvPr/>
        </p:nvGrpSpPr>
        <p:grpSpPr>
          <a:xfrm>
            <a:off x="693739" y="4012373"/>
            <a:ext cx="3136220" cy="1210826"/>
            <a:chOff x="8539844" y="2171125"/>
            <a:chExt cx="3136220" cy="1210826"/>
          </a:xfrm>
        </p:grpSpPr>
        <p:sp>
          <p:nvSpPr>
            <p:cNvPr id="68" name="矩形 67"/>
            <p:cNvSpPr/>
            <p:nvPr/>
          </p:nvSpPr>
          <p:spPr>
            <a:xfrm>
              <a:off x="8539844" y="2514021"/>
              <a:ext cx="3136220" cy="867930"/>
            </a:xfrm>
            <a:prstGeom prst="rect">
              <a:avLst/>
            </a:prstGeom>
          </p:spPr>
          <p:txBody>
            <a:bodyPr wrap="square">
              <a:spAutoFit/>
              <a:scene3d>
                <a:camera prst="orthographicFront"/>
                <a:lightRig rig="threePt" dir="t"/>
              </a:scene3d>
              <a:sp3d contourW="12700"/>
            </a:bodyPr>
            <a:lstStyle/>
            <a:p>
              <a:pPr marL="0" marR="0" lvl="0" indent="0" algn="r" defTabSz="914400" rtl="0" eaLnBrk="1" fontAlgn="auto" latinLnBrk="0" hangingPunct="1">
                <a:lnSpc>
                  <a:spcPct val="120000"/>
                </a:lnSpc>
                <a:spcBef>
                  <a:spcPct val="0"/>
                </a:spcBef>
                <a:spcAft>
                  <a:spcPct val="0"/>
                </a:spcAft>
                <a:buClrTx/>
                <a:buSzTx/>
                <a:buFontTx/>
                <a:buNone/>
                <a:defRPr/>
              </a:pPr>
              <a:r>
                <a:rPr kumimoji="0" lang="zh-CN" altLang="en-US" sz="1400" b="0" i="0" u="none" strike="noStrike" kern="1200" cap="none" spc="0" normalizeH="0" baseline="0" noProof="0">
                  <a:ln>
                    <a:noFill/>
                  </a:ln>
                  <a:solidFill>
                    <a:schemeClr val="bg1"/>
                  </a:solidFill>
                  <a:effectLst/>
                  <a:uLnTx/>
                  <a:uFillTx/>
                  <a:latin typeface="Arial"/>
                  <a:ea typeface="微软雅黑" panose="020b0503020204020204" charset="-122"/>
                  <a:cs typeface="+mn-cs"/>
                </a:rPr>
                <a:t>用户可以在投影仪或者计算机上进行演示，也可以将演示文稿打印出来制作成胶片</a:t>
              </a:r>
              <a:endParaRPr kumimoji="0" lang="zh-CN" altLang="en-US" sz="1400" b="0" i="0" u="none" strike="noStrike" kern="1200" cap="none" spc="0" normalizeH="0" baseline="0" noProof="0">
                <a:ln>
                  <a:noFill/>
                </a:ln>
                <a:solidFill>
                  <a:schemeClr val="bg1"/>
                </a:solidFill>
                <a:effectLst/>
                <a:uLnTx/>
                <a:uFillTx/>
                <a:latin typeface="Arial"/>
                <a:ea typeface="微软雅黑" panose="020b0503020204020204" charset="-122"/>
                <a:cs typeface="+mn-cs"/>
              </a:endParaRPr>
            </a:p>
          </p:txBody>
        </p:sp>
        <p:sp>
          <p:nvSpPr>
            <p:cNvPr id="69" name="矩形 68"/>
            <p:cNvSpPr/>
            <p:nvPr/>
          </p:nvSpPr>
          <p:spPr>
            <a:xfrm>
              <a:off x="9511464" y="2171125"/>
              <a:ext cx="2164600" cy="396134"/>
            </a:xfrm>
            <a:prstGeom prst="rect">
              <a:avLst/>
            </a:prstGeom>
          </p:spPr>
          <p:txBody>
            <a:bodyPr wrap="square">
              <a:spAutoFit/>
              <a:scene3d>
                <a:camera prst="orthographicFront"/>
                <a:lightRig rig="threePt" dir="t"/>
              </a:scene3d>
              <a:sp3d contourW="12700"/>
            </a:bodyPr>
            <a:lstStyle/>
            <a:p>
              <a:pPr marL="0" marR="0" lvl="0" indent="0" algn="r" defTabSz="914400" rtl="0" eaLnBrk="1" fontAlgn="auto" latinLnBrk="0" hangingPunct="1">
                <a:lnSpc>
                  <a:spcPct val="120000"/>
                </a:lnSpc>
                <a:spcBef>
                  <a:spcPct val="0"/>
                </a:spcBef>
                <a:spcAft>
                  <a:spcPct val="0"/>
                </a:spcAft>
                <a:buClrTx/>
                <a:buSzTx/>
                <a:buFontTx/>
                <a:buNone/>
                <a:defRPr/>
              </a:pPr>
              <a:r>
                <a:rPr kumimoji="0" lang="zh-CN" altLang="en-US" sz="1800" b="1" i="0" u="none" strike="noStrike" kern="1200" cap="none" spc="0" normalizeH="0" baseline="0" noProof="0">
                  <a:ln>
                    <a:noFill/>
                  </a:ln>
                  <a:solidFill>
                    <a:schemeClr val="bg1"/>
                  </a:solidFill>
                  <a:effectLst/>
                  <a:uLnTx/>
                  <a:uFillTx/>
                  <a:latin typeface="Arial"/>
                  <a:ea typeface="微软雅黑" panose="020b0503020204020204" charset="-122"/>
                  <a:cs typeface="+mn-cs"/>
                </a:rPr>
                <a:t>标题文字添加</a:t>
              </a:r>
              <a:endParaRPr kumimoji="0" lang="zh-CN" altLang="en-US" sz="1800" b="1" i="0" u="none" strike="noStrike" kern="1200" cap="none" spc="0" normalizeH="0" baseline="0" noProof="0">
                <a:ln>
                  <a:noFill/>
                </a:ln>
                <a:solidFill>
                  <a:schemeClr val="bg1"/>
                </a:solidFill>
                <a:effectLst/>
                <a:uLnTx/>
                <a:uFillTx/>
                <a:latin typeface="Arial"/>
                <a:ea typeface="微软雅黑" panose="020b0503020204020204" charset="-122"/>
                <a:cs typeface="+mn-cs"/>
              </a:endParaRPr>
            </a:p>
          </p:txBody>
        </p:sp>
      </p:grpSp>
      <p:grpSp>
        <p:nvGrpSpPr>
          <p:cNvPr id="4" name="组合 3"/>
          <p:cNvGrpSpPr/>
          <p:nvPr/>
        </p:nvGrpSpPr>
        <p:grpSpPr>
          <a:xfrm>
            <a:off x="4442460" y="231140"/>
            <a:ext cx="3276600" cy="738505"/>
            <a:chOff x="6996" y="364"/>
            <a:chExt cx="5160" cy="1163"/>
          </a:xfrm>
        </p:grpSpPr>
        <p:sp>
          <p:nvSpPr>
            <p:cNvPr id="2" name="TextBox 8"/>
            <p:cNvSpPr txBox="1"/>
            <p:nvPr/>
          </p:nvSpPr>
          <p:spPr>
            <a:xfrm>
              <a:off x="6996" y="364"/>
              <a:ext cx="5161" cy="827"/>
            </a:xfrm>
            <a:prstGeom prst="rect">
              <a:avLst/>
            </a:prstGeom>
            <a:noFill/>
          </p:spPr>
          <p:txBody>
            <a:bodyPr wrap="square" lIns="0" tIns="0" rIns="0" bIns="0" rtlCol="0" anchor="ctr">
              <a:spAutoFit/>
            </a:bodyPr>
            <a:lstStyle/>
            <a:p>
              <a:pPr algn="ctr"/>
              <a:r>
                <a:rPr lang="zh-CN" altLang="en-US" sz="3415">
                  <a:solidFill>
                    <a:schemeClr val="bg1"/>
                  </a:solidFill>
                  <a:latin typeface="Arial" panose="020b0604020202020204" pitchFamily="34" charset="0"/>
                  <a:ea typeface="微软雅黑" panose="020b0503020204020204" charset="-122"/>
                  <a:sym typeface="Arial" panose="020b0604020202020204" pitchFamily="34" charset="0"/>
                </a:rPr>
                <a:t>点击输入标题</a:t>
              </a:r>
              <a:endParaRPr lang="zh-CN" altLang="en-US" sz="3415">
                <a:solidFill>
                  <a:schemeClr val="bg1"/>
                </a:solidFill>
                <a:latin typeface="Arial" panose="020b0604020202020204" pitchFamily="34" charset="0"/>
                <a:ea typeface="微软雅黑" panose="020b0503020204020204" charset="-122"/>
                <a:sym typeface="Arial" panose="020b0604020202020204" pitchFamily="34" charset="0"/>
              </a:endParaRPr>
            </a:p>
          </p:txBody>
        </p:sp>
        <p:sp>
          <p:nvSpPr>
            <p:cNvPr id="3" name="TextBox 8"/>
            <p:cNvSpPr txBox="1"/>
            <p:nvPr/>
          </p:nvSpPr>
          <p:spPr>
            <a:xfrm>
              <a:off x="7875" y="1275"/>
              <a:ext cx="3451" cy="253"/>
            </a:xfrm>
            <a:prstGeom prst="rect">
              <a:avLst/>
            </a:prstGeom>
            <a:noFill/>
          </p:spPr>
          <p:txBody>
            <a:bodyPr wrap="square" lIns="0" tIns="0" rIns="0" bIns="0" rtlCol="0" anchor="ctr">
              <a:spAutoFit/>
            </a:bodyPr>
            <a:lstStyle/>
            <a:p>
              <a:pPr algn="ctr"/>
              <a:r>
                <a:rPr lang="en-US" altLang="zh-CN" sz="1045">
                  <a:solidFill>
                    <a:schemeClr val="bg1"/>
                  </a:solidFill>
                  <a:latin typeface="Arial" panose="020b0604020202020204" pitchFamily="34" charset="0"/>
                  <a:ea typeface="微软雅黑" panose="020b0503020204020204" charset="-122"/>
                  <a:sym typeface="Arial" panose="020b0604020202020204" pitchFamily="34" charset="0"/>
                </a:rPr>
                <a:t>CLICK TO ADD CAPTION TEXT</a:t>
              </a:r>
              <a:endParaRPr lang="en-US" altLang="zh-CN" sz="1045">
                <a:solidFill>
                  <a:schemeClr val="bg1"/>
                </a:solidFill>
                <a:latin typeface="Arial" panose="020b0604020202020204" pitchFamily="34" charset="0"/>
                <a:ea typeface="微软雅黑" panose="020b0503020204020204" charset="-122"/>
                <a:sym typeface="Arial" panose="020b0604020202020204" pitchFamily="34" charset="0"/>
              </a:endParaRPr>
            </a:p>
          </p:txBody>
        </p:sp>
      </p:grpSp>
    </p:spTree>
  </p:cSld>
  <p:clrMapOvr>
    <a:masterClrMapping/>
  </p:clrMapOvr>
  <mc:AlternateContent>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39"/>
                                        </p:tgtEl>
                                        <p:attrNameLst>
                                          <p:attrName>style.visibility</p:attrName>
                                        </p:attrNameLst>
                                      </p:cBhvr>
                                      <p:to>
                                        <p:strVal val="visible"/>
                                      </p:to>
                                    </p:set>
                                    <p:anim calcmode="lin" valueType="num">
                                      <p:cBhvr>
                                        <p:cTn id="7" dur="1000" fill="hold"/>
                                        <p:tgtEl>
                                          <p:spTgt spid="139"/>
                                        </p:tgtEl>
                                        <p:attrNameLst>
                                          <p:attrName>ppt_w</p:attrName>
                                        </p:attrNameLst>
                                      </p:cBhvr>
                                      <p:tavLst>
                                        <p:tav tm="0">
                                          <p:val>
                                            <p:fltVal val="0"/>
                                          </p:val>
                                        </p:tav>
                                        <p:tav tm="100000">
                                          <p:val>
                                            <p:strVal val="#ppt_w"/>
                                          </p:val>
                                        </p:tav>
                                      </p:tavLst>
                                    </p:anim>
                                    <p:anim calcmode="lin" valueType="num">
                                      <p:cBhvr>
                                        <p:cTn id="8" dur="1000" fill="hold"/>
                                        <p:tgtEl>
                                          <p:spTgt spid="139"/>
                                        </p:tgtEl>
                                        <p:attrNameLst>
                                          <p:attrName>ppt_h</p:attrName>
                                        </p:attrNameLst>
                                      </p:cBhvr>
                                      <p:tavLst>
                                        <p:tav tm="0">
                                          <p:val>
                                            <p:fltVal val="0"/>
                                          </p:val>
                                        </p:tav>
                                        <p:tav tm="100000">
                                          <p:val>
                                            <p:strVal val="#ppt_h"/>
                                          </p:val>
                                        </p:tav>
                                      </p:tavLst>
                                    </p:anim>
                                    <p:anim calcmode="lin" valueType="num">
                                      <p:cBhvr>
                                        <p:cTn id="9" dur="1000" fill="hold"/>
                                        <p:tgtEl>
                                          <p:spTgt spid="139"/>
                                        </p:tgtEl>
                                        <p:attrNameLst>
                                          <p:attrName>style.rotation</p:attrName>
                                        </p:attrNameLst>
                                      </p:cBhvr>
                                      <p:tavLst>
                                        <p:tav tm="0">
                                          <p:val>
                                            <p:fltVal val="90"/>
                                          </p:val>
                                        </p:tav>
                                        <p:tav tm="100000">
                                          <p:val>
                                            <p:fltVal val="0"/>
                                          </p:val>
                                        </p:tav>
                                      </p:tavLst>
                                    </p:anim>
                                    <p:animEffect transition="in" filter="fade">
                                      <p:cBhvr>
                                        <p:cTn id="10" dur="1000"/>
                                        <p:tgtEl>
                                          <p:spTgt spid="139"/>
                                        </p:tgtEl>
                                      </p:cBhvr>
                                    </p:animEffect>
                                  </p:childTnLst>
                                </p:cTn>
                              </p:par>
                            </p:childTnLst>
                          </p:cTn>
                        </p:par>
                        <p:par>
                          <p:cTn id="11" fill="hold" nodeType="afterGroup">
                            <p:stCondLst>
                              <p:cond delay="1000"/>
                            </p:stCondLst>
                            <p:childTnLst>
                              <p:par>
                                <p:cTn id="12" presetID="2" presetClass="entr" presetSubtype="8" decel="100000" fill="hold" nodeType="afterEffect">
                                  <p:stCondLst>
                                    <p:cond delay="0"/>
                                  </p:stCondLst>
                                  <p:childTnLst>
                                    <p:set>
                                      <p:cBhvr>
                                        <p:cTn id="13" dur="1" fill="hold">
                                          <p:stCondLst>
                                            <p:cond delay="0"/>
                                          </p:stCondLst>
                                        </p:cTn>
                                        <p:tgtEl>
                                          <p:spTgt spid="64"/>
                                        </p:tgtEl>
                                        <p:attrNameLst>
                                          <p:attrName>style.visibility</p:attrName>
                                        </p:attrNameLst>
                                      </p:cBhvr>
                                      <p:to>
                                        <p:strVal val="visible"/>
                                      </p:to>
                                    </p:set>
                                    <p:anim calcmode="lin" valueType="num">
                                      <p:cBhvr additive="base">
                                        <p:cTn id="14" dur="1000" fill="hold"/>
                                        <p:tgtEl>
                                          <p:spTgt spid="64"/>
                                        </p:tgtEl>
                                        <p:attrNameLst>
                                          <p:attrName>ppt_x</p:attrName>
                                        </p:attrNameLst>
                                      </p:cBhvr>
                                      <p:tavLst>
                                        <p:tav tm="0">
                                          <p:val>
                                            <p:strVal val="0-#ppt_w/2"/>
                                          </p:val>
                                        </p:tav>
                                        <p:tav tm="100000">
                                          <p:val>
                                            <p:strVal val="#ppt_x"/>
                                          </p:val>
                                        </p:tav>
                                      </p:tavLst>
                                    </p:anim>
                                    <p:anim calcmode="lin" valueType="num">
                                      <p:cBhvr additive="base">
                                        <p:cTn id="15" dur="1000" fill="hold"/>
                                        <p:tgtEl>
                                          <p:spTgt spid="64"/>
                                        </p:tgtEl>
                                        <p:attrNameLst>
                                          <p:attrName>ppt_y</p:attrName>
                                        </p:attrNameLst>
                                      </p:cBhvr>
                                      <p:tavLst>
                                        <p:tav tm="0">
                                          <p:val>
                                            <p:strVal val="#ppt_y"/>
                                          </p:val>
                                        </p:tav>
                                        <p:tav tm="100000">
                                          <p:val>
                                            <p:strVal val="#ppt_y"/>
                                          </p:val>
                                        </p:tav>
                                      </p:tavLst>
                                    </p:anim>
                                  </p:childTnLst>
                                </p:cTn>
                              </p:par>
                              <p:par>
                                <p:cTn id="16" presetID="2" presetClass="entr" presetSubtype="8" decel="100000" fill="hold" nodeType="withEffect">
                                  <p:stCondLst>
                                    <p:cond delay="250"/>
                                  </p:stCondLst>
                                  <p:childTnLst>
                                    <p:set>
                                      <p:cBhvr>
                                        <p:cTn id="17" dur="1" fill="hold">
                                          <p:stCondLst>
                                            <p:cond delay="0"/>
                                          </p:stCondLst>
                                        </p:cTn>
                                        <p:tgtEl>
                                          <p:spTgt spid="67"/>
                                        </p:tgtEl>
                                        <p:attrNameLst>
                                          <p:attrName>style.visibility</p:attrName>
                                        </p:attrNameLst>
                                      </p:cBhvr>
                                      <p:to>
                                        <p:strVal val="visible"/>
                                      </p:to>
                                    </p:set>
                                    <p:anim calcmode="lin" valueType="num">
                                      <p:cBhvr additive="base">
                                        <p:cTn id="18" dur="1000" fill="hold"/>
                                        <p:tgtEl>
                                          <p:spTgt spid="67"/>
                                        </p:tgtEl>
                                        <p:attrNameLst>
                                          <p:attrName>ppt_x</p:attrName>
                                        </p:attrNameLst>
                                      </p:cBhvr>
                                      <p:tavLst>
                                        <p:tav tm="0">
                                          <p:val>
                                            <p:strVal val="0-#ppt_w/2"/>
                                          </p:val>
                                        </p:tav>
                                        <p:tav tm="100000">
                                          <p:val>
                                            <p:strVal val="#ppt_x"/>
                                          </p:val>
                                        </p:tav>
                                      </p:tavLst>
                                    </p:anim>
                                    <p:anim calcmode="lin" valueType="num">
                                      <p:cBhvr additive="base">
                                        <p:cTn id="19" dur="1000" fill="hold"/>
                                        <p:tgtEl>
                                          <p:spTgt spid="67"/>
                                        </p:tgtEl>
                                        <p:attrNameLst>
                                          <p:attrName>ppt_y</p:attrName>
                                        </p:attrNameLst>
                                      </p:cBhvr>
                                      <p:tavLst>
                                        <p:tav tm="0">
                                          <p:val>
                                            <p:strVal val="#ppt_y"/>
                                          </p:val>
                                        </p:tav>
                                        <p:tav tm="100000">
                                          <p:val>
                                            <p:strVal val="#ppt_y"/>
                                          </p:val>
                                        </p:tav>
                                      </p:tavLst>
                                    </p:anim>
                                  </p:childTnLst>
                                </p:cTn>
                              </p:par>
                              <p:par>
                                <p:cTn id="20" presetID="2" presetClass="entr" presetSubtype="2" decel="100000" fill="hold" nodeType="withEffect">
                                  <p:stCondLst>
                                    <p:cond delay="500"/>
                                  </p:stCondLst>
                                  <p:childTnLst>
                                    <p:set>
                                      <p:cBhvr>
                                        <p:cTn id="21" dur="1" fill="hold">
                                          <p:stCondLst>
                                            <p:cond delay="0"/>
                                          </p:stCondLst>
                                        </p:cTn>
                                        <p:tgtEl>
                                          <p:spTgt spid="58"/>
                                        </p:tgtEl>
                                        <p:attrNameLst>
                                          <p:attrName>style.visibility</p:attrName>
                                        </p:attrNameLst>
                                      </p:cBhvr>
                                      <p:to>
                                        <p:strVal val="visible"/>
                                      </p:to>
                                    </p:set>
                                    <p:anim calcmode="lin" valueType="num">
                                      <p:cBhvr additive="base">
                                        <p:cTn id="22" dur="1000" fill="hold"/>
                                        <p:tgtEl>
                                          <p:spTgt spid="58"/>
                                        </p:tgtEl>
                                        <p:attrNameLst>
                                          <p:attrName>ppt_x</p:attrName>
                                        </p:attrNameLst>
                                      </p:cBhvr>
                                      <p:tavLst>
                                        <p:tav tm="0">
                                          <p:val>
                                            <p:strVal val="1+#ppt_w/2"/>
                                          </p:val>
                                        </p:tav>
                                        <p:tav tm="100000">
                                          <p:val>
                                            <p:strVal val="#ppt_x"/>
                                          </p:val>
                                        </p:tav>
                                      </p:tavLst>
                                    </p:anim>
                                    <p:anim calcmode="lin" valueType="num">
                                      <p:cBhvr additive="base">
                                        <p:cTn id="23" dur="1000" fill="hold"/>
                                        <p:tgtEl>
                                          <p:spTgt spid="58"/>
                                        </p:tgtEl>
                                        <p:attrNameLst>
                                          <p:attrName>ppt_y</p:attrName>
                                        </p:attrNameLst>
                                      </p:cBhvr>
                                      <p:tavLst>
                                        <p:tav tm="0">
                                          <p:val>
                                            <p:strVal val="#ppt_y"/>
                                          </p:val>
                                        </p:tav>
                                        <p:tav tm="100000">
                                          <p:val>
                                            <p:strVal val="#ppt_y"/>
                                          </p:val>
                                        </p:tav>
                                      </p:tavLst>
                                    </p:anim>
                                  </p:childTnLst>
                                </p:cTn>
                              </p:par>
                              <p:par>
                                <p:cTn id="24" presetID="2" presetClass="entr" presetSubtype="2" decel="100000" fill="hold" nodeType="withEffect">
                                  <p:stCondLst>
                                    <p:cond delay="750"/>
                                  </p:stCondLst>
                                  <p:childTnLst>
                                    <p:set>
                                      <p:cBhvr>
                                        <p:cTn id="25" dur="1" fill="hold">
                                          <p:stCondLst>
                                            <p:cond delay="0"/>
                                          </p:stCondLst>
                                        </p:cTn>
                                        <p:tgtEl>
                                          <p:spTgt spid="61"/>
                                        </p:tgtEl>
                                        <p:attrNameLst>
                                          <p:attrName>style.visibility</p:attrName>
                                        </p:attrNameLst>
                                      </p:cBhvr>
                                      <p:to>
                                        <p:strVal val="visible"/>
                                      </p:to>
                                    </p:set>
                                    <p:anim calcmode="lin" valueType="num">
                                      <p:cBhvr additive="base">
                                        <p:cTn id="26" dur="1000" fill="hold"/>
                                        <p:tgtEl>
                                          <p:spTgt spid="61"/>
                                        </p:tgtEl>
                                        <p:attrNameLst>
                                          <p:attrName>ppt_x</p:attrName>
                                        </p:attrNameLst>
                                      </p:cBhvr>
                                      <p:tavLst>
                                        <p:tav tm="0">
                                          <p:val>
                                            <p:strVal val="1+#ppt_w/2"/>
                                          </p:val>
                                        </p:tav>
                                        <p:tav tm="100000">
                                          <p:val>
                                            <p:strVal val="#ppt_x"/>
                                          </p:val>
                                        </p:tav>
                                      </p:tavLst>
                                    </p:anim>
                                    <p:anim calcmode="lin" valueType="num">
                                      <p:cBhvr additive="base">
                                        <p:cTn id="27" dur="1000" fill="hold"/>
                                        <p:tgtEl>
                                          <p:spTgt spid="6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rgbClr val="B39C4E"/>
        </a:solidFill>
        <a:effectLst/>
      </p:bgPr>
    </p:bg>
    <p:spTree>
      <p:nvGrpSpPr>
        <p:cNvPr id="1" name=""/>
        <p:cNvGrpSpPr/>
        <p:nvPr/>
      </p:nvGrpSpPr>
      <p:grpSpPr>
        <a:xfrm>
          <a:off x="0" y="0"/>
          <a:ext cx="0" cy="0"/>
        </a:xfrm>
      </p:grpSpPr>
      <p:sp>
        <p:nvSpPr>
          <p:cNvPr id="16" name="TextBox 48"/>
          <p:cNvSpPr txBox="1"/>
          <p:nvPr/>
        </p:nvSpPr>
        <p:spPr>
          <a:xfrm>
            <a:off x="5539134" y="2526189"/>
            <a:ext cx="5568619" cy="902335"/>
          </a:xfrm>
          <a:prstGeom prst="rect">
            <a:avLst/>
          </a:prstGeom>
          <a:noFill/>
        </p:spPr>
        <p:txBody>
          <a:bodyPr wrap="square" lIns="0" tIns="0" rIns="0" bIns="0" rtlCol="0">
            <a:spAutoFit/>
          </a:bodyPr>
          <a:lstStyle/>
          <a:p>
            <a:r>
              <a:rPr lang="zh-CN" altLang="en-US" sz="5865" b="1">
                <a:solidFill>
                  <a:schemeClr val="bg1"/>
                </a:solidFill>
                <a:latin typeface="微软雅黑" panose="020b0503020204020204" charset="-122"/>
                <a:ea typeface="微软雅黑" panose="020b0503020204020204" charset="-122"/>
                <a:cs typeface="+mn-ea"/>
                <a:sym typeface="微软雅黑" panose="020b0503020204020204" charset="-122"/>
              </a:rPr>
              <a:t>输入题目</a:t>
            </a:r>
            <a:endParaRPr lang="zh-CN" altLang="en-US" sz="5865" b="1">
              <a:solidFill>
                <a:schemeClr val="bg1"/>
              </a:solidFill>
              <a:latin typeface="微软雅黑" panose="020b0503020204020204" charset="-122"/>
              <a:ea typeface="微软雅黑" panose="020b0503020204020204" charset="-122"/>
              <a:cs typeface="+mn-ea"/>
              <a:sym typeface="微软雅黑" panose="020b0503020204020204" charset="-122"/>
            </a:endParaRPr>
          </a:p>
        </p:txBody>
      </p:sp>
      <p:sp>
        <p:nvSpPr>
          <p:cNvPr id="17" name="TextBox 49"/>
          <p:cNvSpPr txBox="1"/>
          <p:nvPr/>
        </p:nvSpPr>
        <p:spPr>
          <a:xfrm>
            <a:off x="5539134" y="3428049"/>
            <a:ext cx="5198347" cy="861695"/>
          </a:xfrm>
          <a:prstGeom prst="rect">
            <a:avLst/>
          </a:prstGeom>
          <a:noFill/>
        </p:spPr>
        <p:txBody>
          <a:bodyPr wrap="square" lIns="0" tIns="0" rIns="0" bIns="0" rtlCol="0">
            <a:spAutoFit/>
          </a:bodyPr>
          <a:lstStyle/>
          <a:p>
            <a:pPr eaLnBrk="0" hangingPunct="0"/>
            <a:r>
              <a:rPr lang="zh-CN" altLang="en-US" sz="1865" smtClean="0">
                <a:solidFill>
                  <a:schemeClr val="bg1"/>
                </a:solidFill>
                <a:latin typeface="微软雅黑" panose="020b0503020204020204" charset="-122"/>
                <a:ea typeface="微软雅黑" panose="020b0503020204020204" charset="-122"/>
                <a:cs typeface="+mn-ea"/>
                <a:sym typeface="微软雅黑" panose="020b0503020204020204" charset="-122"/>
              </a:rPr>
              <a:t>请替换文字内容，点击添加相关标题文字，请替换文字内容，点击添加相关标题文字</a:t>
            </a:r>
            <a:endParaRPr lang="zh-CN" altLang="en-US" sz="1865" smtClean="0">
              <a:solidFill>
                <a:schemeClr val="bg1"/>
              </a:solidFill>
              <a:latin typeface="微软雅黑" panose="020b0503020204020204" charset="-122"/>
              <a:ea typeface="微软雅黑" panose="020b0503020204020204" charset="-122"/>
              <a:cs typeface="+mn-ea"/>
              <a:sym typeface="微软雅黑" panose="020b0503020204020204" charset="-122"/>
            </a:endParaRPr>
          </a:p>
          <a:p>
            <a:pPr eaLnBrk="0" hangingPunct="0"/>
            <a:endParaRPr lang="zh-CN" altLang="en-US" sz="1865" b="1" smtClean="0">
              <a:solidFill>
                <a:srgbClr val="FF9D8B"/>
              </a:solidFill>
              <a:latin typeface="微软雅黑" panose="020b0503020204020204" charset="-122"/>
              <a:ea typeface="微软雅黑" panose="020b0503020204020204" charset="-122"/>
              <a:cs typeface="+mn-ea"/>
              <a:sym typeface="微软雅黑" panose="020b0503020204020204" charset="-122"/>
            </a:endParaRPr>
          </a:p>
        </p:txBody>
      </p:sp>
      <p:grpSp>
        <p:nvGrpSpPr>
          <p:cNvPr id="25" name="组合 24"/>
          <p:cNvGrpSpPr/>
          <p:nvPr/>
        </p:nvGrpSpPr>
        <p:grpSpPr>
          <a:xfrm>
            <a:off x="1746198" y="1716277"/>
            <a:ext cx="3317936" cy="3319987"/>
            <a:chOff x="265239" y="1114832"/>
            <a:chExt cx="2796817" cy="2798546"/>
          </a:xfrm>
          <a:effectLst>
            <a:outerShdw blurRad="381000" dist="101600" dir="2700000" algn="ctr" rotWithShape="0">
              <a:srgbClr val="000000">
                <a:alpha val="30000"/>
              </a:srgbClr>
            </a:outerShdw>
          </a:effectLst>
        </p:grpSpPr>
        <p:sp>
          <p:nvSpPr>
            <p:cNvPr id="26" name="Freeform 3297"/>
            <p:cNvSpPr/>
            <p:nvPr/>
          </p:nvSpPr>
          <p:spPr bwMode="auto">
            <a:xfrm>
              <a:off x="265239" y="1114832"/>
              <a:ext cx="2796817" cy="2798546"/>
            </a:xfrm>
            <a:custGeom>
              <a:gdLst>
                <a:gd name="T0" fmla="*/ 1619 w 3239"/>
                <a:gd name="T1" fmla="*/ 3241 h 3241"/>
                <a:gd name="T2" fmla="*/ 0 w 3239"/>
                <a:gd name="T3" fmla="*/ 1620 h 3241"/>
                <a:gd name="T4" fmla="*/ 1619 w 3239"/>
                <a:gd name="T5" fmla="*/ 0 h 3241"/>
                <a:gd name="T6" fmla="*/ 3239 w 3239"/>
                <a:gd name="T7" fmla="*/ 1620 h 3241"/>
                <a:gd name="T8" fmla="*/ 1619 w 3239"/>
                <a:gd name="T9" fmla="*/ 3241 h 3241"/>
              </a:gdLst>
              <a:cxnLst>
                <a:cxn ang="0">
                  <a:pos x="T0" y="T1"/>
                </a:cxn>
                <a:cxn ang="0">
                  <a:pos x="T2" y="T3"/>
                </a:cxn>
                <a:cxn ang="0">
                  <a:pos x="T4" y="T5"/>
                </a:cxn>
                <a:cxn ang="0">
                  <a:pos x="T6" y="T7"/>
                </a:cxn>
                <a:cxn ang="0">
                  <a:pos x="T8" y="T9"/>
                </a:cxn>
              </a:cxnLst>
              <a:rect l="0" t="0" r="r" b="b"/>
              <a:pathLst>
                <a:path w="3239" h="3240">
                  <a:moveTo>
                    <a:pt x="1619" y="3241"/>
                  </a:moveTo>
                  <a:lnTo>
                    <a:pt x="0" y="1620"/>
                  </a:lnTo>
                  <a:lnTo>
                    <a:pt x="1619" y="0"/>
                  </a:lnTo>
                  <a:lnTo>
                    <a:pt x="3239" y="1620"/>
                  </a:lnTo>
                  <a:lnTo>
                    <a:pt x="1619" y="3241"/>
                  </a:lnTo>
                  <a:close/>
                </a:path>
              </a:pathLst>
            </a:custGeom>
            <a:solidFill>
              <a:srgbClr val="B39C4E"/>
            </a:solidFill>
            <a:ln>
              <a:noFill/>
            </a:ln>
            <a:effectLst>
              <a:outerShdw blurRad="444500" dist="63500" dir="2700000" algn="l" rotWithShape="0">
                <a:prstClr val="black">
                  <a:alpha val="30000"/>
                </a:prstClr>
              </a:outerShdw>
            </a:effectLst>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27" name="Freeform 3297"/>
            <p:cNvSpPr/>
            <p:nvPr/>
          </p:nvSpPr>
          <p:spPr bwMode="auto">
            <a:xfrm>
              <a:off x="381083" y="1211088"/>
              <a:ext cx="2580144" cy="2581737"/>
            </a:xfrm>
            <a:custGeom>
              <a:gdLst>
                <a:gd name="T0" fmla="*/ 1619 w 3239"/>
                <a:gd name="T1" fmla="*/ 3241 h 3241"/>
                <a:gd name="T2" fmla="*/ 0 w 3239"/>
                <a:gd name="T3" fmla="*/ 1620 h 3241"/>
                <a:gd name="T4" fmla="*/ 1619 w 3239"/>
                <a:gd name="T5" fmla="*/ 0 h 3241"/>
                <a:gd name="T6" fmla="*/ 3239 w 3239"/>
                <a:gd name="T7" fmla="*/ 1620 h 3241"/>
                <a:gd name="T8" fmla="*/ 1619 w 3239"/>
                <a:gd name="T9" fmla="*/ 3241 h 3241"/>
              </a:gdLst>
              <a:cxnLst>
                <a:cxn ang="0">
                  <a:pos x="T0" y="T1"/>
                </a:cxn>
                <a:cxn ang="0">
                  <a:pos x="T2" y="T3"/>
                </a:cxn>
                <a:cxn ang="0">
                  <a:pos x="T4" y="T5"/>
                </a:cxn>
                <a:cxn ang="0">
                  <a:pos x="T6" y="T7"/>
                </a:cxn>
                <a:cxn ang="0">
                  <a:pos x="T8" y="T9"/>
                </a:cxn>
              </a:cxnLst>
              <a:rect l="0" t="0" r="r" b="b"/>
              <a:pathLst>
                <a:path w="3239" h="3240">
                  <a:moveTo>
                    <a:pt x="1619" y="3241"/>
                  </a:moveTo>
                  <a:lnTo>
                    <a:pt x="0" y="1620"/>
                  </a:lnTo>
                  <a:lnTo>
                    <a:pt x="1619" y="0"/>
                  </a:lnTo>
                  <a:lnTo>
                    <a:pt x="3239" y="1620"/>
                  </a:lnTo>
                  <a:lnTo>
                    <a:pt x="1619" y="3241"/>
                  </a:lnTo>
                  <a:close/>
                </a:path>
              </a:pathLst>
            </a:custGeom>
            <a:solidFill>
              <a:srgbClr val="F8F8F8"/>
            </a:solidFill>
            <a:ln>
              <a:noFill/>
            </a:ln>
          </p:spPr>
          <p:txBody>
            <a:bodyPr vert="horz" wrap="square" lIns="121920" tIns="60960" rIns="121920" bIns="60960" numCol="1" anchor="t" anchorCtr="0" compatLnSpc="1"/>
            <a:lstStyle/>
            <a:p>
              <a:endParaRPr lang="zh-CN" altLang="en-US" sz="2400"/>
            </a:p>
          </p:txBody>
        </p:sp>
      </p:grpSp>
      <p:sp>
        <p:nvSpPr>
          <p:cNvPr id="18" name="TextBox 48"/>
          <p:cNvSpPr txBox="1"/>
          <p:nvPr/>
        </p:nvSpPr>
        <p:spPr>
          <a:xfrm>
            <a:off x="2423987" y="2541006"/>
            <a:ext cx="1979448" cy="1641475"/>
          </a:xfrm>
          <a:prstGeom prst="rect">
            <a:avLst/>
          </a:prstGeom>
          <a:noFill/>
        </p:spPr>
        <p:txBody>
          <a:bodyPr wrap="square" lIns="0" tIns="0" rIns="0" bIns="0" rtlCol="0">
            <a:spAutoFit/>
          </a:bodyPr>
          <a:lstStyle/>
          <a:p>
            <a:pPr algn="ctr"/>
            <a:r>
              <a:rPr lang="en-US" altLang="zh-CN" sz="10665" b="1">
                <a:solidFill>
                  <a:srgbClr val="B39C4E"/>
                </a:solidFill>
                <a:latin typeface="微软雅黑" panose="020b0503020204020204" charset="-122"/>
                <a:ea typeface="微软雅黑" panose="020b0503020204020204" charset="-122"/>
                <a:cs typeface="+mn-ea"/>
                <a:sym typeface="微软雅黑" panose="020b0503020204020204" charset="-122"/>
              </a:rPr>
              <a:t>02</a:t>
            </a:r>
            <a:endParaRPr lang="en-US" altLang="zh-CN" sz="10665" b="1">
              <a:solidFill>
                <a:srgbClr val="B39C4E"/>
              </a:solidFill>
              <a:latin typeface="微软雅黑" panose="020b0503020204020204" charset="-122"/>
              <a:ea typeface="微软雅黑" panose="020b0503020204020204" charset="-122"/>
              <a:cs typeface="+mn-ea"/>
              <a:sym typeface="微软雅黑" panose="020b0503020204020204" charset="-122"/>
            </a:endParaRPr>
          </a:p>
        </p:txBody>
      </p:sp>
    </p:spTree>
  </p:cSld>
  <p:clrMapOvr>
    <a:masterClrMapping/>
  </p:clrMapOvr>
  <mc:AlternateContent>
    <mc:Choice xmlns:p14="http://schemas.microsoft.com/office/powerpoint/2010/main" Requires="p14">
      <p:transition spd="slow" advClick="0" advTm="0" p14:dur="900">
        <p14:warp/>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1000" fill="hold"/>
                                        <p:tgtEl>
                                          <p:spTgt spid="25"/>
                                        </p:tgtEl>
                                        <p:attrNameLst>
                                          <p:attrName>ppt_x</p:attrName>
                                        </p:attrNameLst>
                                      </p:cBhvr>
                                      <p:tavLst>
                                        <p:tav tm="0">
                                          <p:val>
                                            <p:strVal val="0-#ppt_w/2"/>
                                          </p:val>
                                        </p:tav>
                                        <p:tav tm="100000">
                                          <p:val>
                                            <p:strVal val="#ppt_x"/>
                                          </p:val>
                                        </p:tav>
                                      </p:tavLst>
                                    </p:anim>
                                    <p:anim calcmode="lin" valueType="num">
                                      <p:cBhvr additive="base">
                                        <p:cTn id="8" dur="1000" fill="hold"/>
                                        <p:tgtEl>
                                          <p:spTgt spid="25"/>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fltVal val="0"/>
                                          </p:val>
                                        </p:tav>
                                        <p:tav tm="100000">
                                          <p:val>
                                            <p:strVal val="#ppt_h"/>
                                          </p:val>
                                        </p:tav>
                                      </p:tavLst>
                                    </p:anim>
                                    <p:animEffect transition="in" filter="fade">
                                      <p:cBhvr>
                                        <p:cTn id="14" dur="500"/>
                                        <p:tgtEl>
                                          <p:spTgt spid="18"/>
                                        </p:tgtEl>
                                      </p:cBhvr>
                                    </p:animEffect>
                                  </p:childTnLst>
                                </p:cTn>
                              </p:par>
                            </p:childTnLst>
                          </p:cTn>
                        </p:par>
                        <p:par>
                          <p:cTn id="15" fill="hold" nodeType="afterGroup">
                            <p:stCondLst>
                              <p:cond delay="1500"/>
                            </p:stCondLst>
                            <p:childTnLst>
                              <p:par>
                                <p:cTn id="16" presetID="22" presetClass="entr" presetSubtype="8" fill="hold" grpId="0" nodeType="afterEffect">
                                  <p:stCondLst>
                                    <p:cond delay="0"/>
                                  </p:stCondLst>
                                  <p:iterate type="lt">
                                    <p:tmPct val="30000"/>
                                  </p:iterate>
                                  <p:childTnLst>
                                    <p:set>
                                      <p:cBhvr>
                                        <p:cTn id="17" dur="1" fill="hold">
                                          <p:stCondLst>
                                            <p:cond delay="0"/>
                                          </p:stCondLst>
                                        </p:cTn>
                                        <p:tgtEl>
                                          <p:spTgt spid="16"/>
                                        </p:tgtEl>
                                        <p:attrNameLst>
                                          <p:attrName>style.visibility</p:attrName>
                                        </p:attrNameLst>
                                      </p:cBhvr>
                                      <p:to>
                                        <p:strVal val="visible"/>
                                      </p:to>
                                    </p:set>
                                    <p:animEffect transition="in" filter="wipe(left)">
                                      <p:cBhvr>
                                        <p:cTn id="18" dur="200"/>
                                        <p:tgtEl>
                                          <p:spTgt spid="16"/>
                                        </p:tgtEl>
                                      </p:cBhvr>
                                    </p:animEffect>
                                  </p:childTnLst>
                                </p:cTn>
                              </p:par>
                            </p:childTnLst>
                          </p:cTn>
                        </p:par>
                        <p:par>
                          <p:cTn id="19" fill="hold" nodeType="afterGroup">
                            <p:stCondLst>
                              <p:cond delay="1700"/>
                            </p:stCondLst>
                            <p:childTnLst>
                              <p:par>
                                <p:cTn id="20" presetID="22" presetClass="entr" presetSubtype="8" fill="hold" grpId="0" nodeType="afterEffect">
                                  <p:stCondLst>
                                    <p:cond delay="0"/>
                                  </p:stCondLst>
                                  <p:iterate type="lt">
                                    <p:tmPct val="30000"/>
                                  </p:iterate>
                                  <p:childTnLst>
                                    <p:set>
                                      <p:cBhvr>
                                        <p:cTn id="21" dur="1" fill="hold">
                                          <p:stCondLst>
                                            <p:cond delay="0"/>
                                          </p:stCondLst>
                                        </p:cTn>
                                        <p:tgtEl>
                                          <p:spTgt spid="17"/>
                                        </p:tgtEl>
                                        <p:attrNameLst>
                                          <p:attrName>style.visibility</p:attrName>
                                        </p:attrNameLst>
                                      </p:cBhvr>
                                      <p:to>
                                        <p:strVal val="visible"/>
                                      </p:to>
                                    </p:set>
                                    <p:animEffect transition="in" filter="wipe(left)">
                                      <p:cBhvr>
                                        <p:cTn id="22" dur="2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Ls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rgbClr val="B39C4E"/>
        </a:solidFill>
        <a:effectLst/>
      </p:bgPr>
    </p:bg>
    <p:spTree>
      <p:nvGrpSpPr>
        <p:cNvPr id="1" name=""/>
        <p:cNvGrpSpPr/>
        <p:nvPr/>
      </p:nvGrpSpPr>
      <p:grpSpPr>
        <a:xfrm>
          <a:off x="0" y="0"/>
          <a:ext cx="0" cy="0"/>
        </a:xfrm>
      </p:grpSpPr>
      <p:graphicFrame>
        <p:nvGraphicFramePr>
          <p:cNvPr id="21" name="Chart 1"/>
          <p:cNvGraphicFramePr/>
          <p:nvPr/>
        </p:nvGraphicFramePr>
        <p:xfrm>
          <a:off x="1055688" y="2371060"/>
          <a:ext cx="10080624" cy="3686396"/>
        </p:xfrm>
        <a:graphic>
          <a:graphicData uri="http://schemas.openxmlformats.org/drawingml/2006/chart">
            <c:chart xmlns:c="http://schemas.openxmlformats.org/drawingml/2006/chart" r:id="rId3"/>
          </a:graphicData>
        </a:graphic>
      </p:graphicFrame>
      <p:sp>
        <p:nvSpPr>
          <p:cNvPr id="22" name="矩形 21"/>
          <p:cNvSpPr/>
          <p:nvPr/>
        </p:nvSpPr>
        <p:spPr>
          <a:xfrm>
            <a:off x="1055688" y="1518523"/>
            <a:ext cx="10080624" cy="607695"/>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a:solidFill>
                  <a:schemeClr val="bg1"/>
                </a:solidFill>
              </a:rPr>
              <a:t>用户可以在投影仪或者计算机上进行演示，也可以将演示文稿打印出来，制作成胶片，以便应用到更广泛的领域中。不仅可以创建演示文稿，还可以在互联网上召开面对面会议、远程会议或在网上给观众展示演示文稿</a:t>
            </a:r>
            <a:endParaRPr lang="zh-CN" altLang="en-US" sz="1400">
              <a:solidFill>
                <a:schemeClr val="bg1"/>
              </a:solidFill>
            </a:endParaRPr>
          </a:p>
        </p:txBody>
      </p:sp>
      <p:grpSp>
        <p:nvGrpSpPr>
          <p:cNvPr id="4" name="组合 3"/>
          <p:cNvGrpSpPr/>
          <p:nvPr/>
        </p:nvGrpSpPr>
        <p:grpSpPr>
          <a:xfrm>
            <a:off x="4442460" y="231140"/>
            <a:ext cx="3276600" cy="738505"/>
            <a:chOff x="6996" y="364"/>
            <a:chExt cx="5160" cy="1163"/>
          </a:xfrm>
        </p:grpSpPr>
        <p:sp>
          <p:nvSpPr>
            <p:cNvPr id="65" name="TextBox 8"/>
            <p:cNvSpPr txBox="1"/>
            <p:nvPr/>
          </p:nvSpPr>
          <p:spPr>
            <a:xfrm>
              <a:off x="6996" y="364"/>
              <a:ext cx="5161" cy="827"/>
            </a:xfrm>
            <a:prstGeom prst="rect">
              <a:avLst/>
            </a:prstGeom>
            <a:noFill/>
          </p:spPr>
          <p:txBody>
            <a:bodyPr wrap="square" lIns="0" tIns="0" rIns="0" bIns="0" rtlCol="0" anchor="ctr">
              <a:spAutoFit/>
            </a:bodyPr>
            <a:lstStyle/>
            <a:p>
              <a:pPr algn="ctr"/>
              <a:r>
                <a:rPr lang="zh-CN" altLang="en-US" sz="3415">
                  <a:solidFill>
                    <a:schemeClr val="bg1"/>
                  </a:solidFill>
                  <a:latin typeface="Arial" panose="020b0604020202020204" pitchFamily="34" charset="0"/>
                  <a:ea typeface="微软雅黑" panose="020b0503020204020204" charset="-122"/>
                  <a:sym typeface="Arial" panose="020b0604020202020204" pitchFamily="34" charset="0"/>
                </a:rPr>
                <a:t>点击输入标题</a:t>
              </a:r>
              <a:endParaRPr lang="zh-CN" altLang="en-US" sz="3415">
                <a:solidFill>
                  <a:schemeClr val="bg1"/>
                </a:solidFill>
                <a:latin typeface="Arial" panose="020b0604020202020204" pitchFamily="34" charset="0"/>
                <a:ea typeface="微软雅黑" panose="020b0503020204020204" charset="-122"/>
                <a:sym typeface="Arial" panose="020b0604020202020204" pitchFamily="34" charset="0"/>
              </a:endParaRPr>
            </a:p>
          </p:txBody>
        </p:sp>
        <p:sp>
          <p:nvSpPr>
            <p:cNvPr id="66" name="TextBox 8"/>
            <p:cNvSpPr txBox="1"/>
            <p:nvPr/>
          </p:nvSpPr>
          <p:spPr>
            <a:xfrm>
              <a:off x="7875" y="1275"/>
              <a:ext cx="3451" cy="253"/>
            </a:xfrm>
            <a:prstGeom prst="rect">
              <a:avLst/>
            </a:prstGeom>
            <a:noFill/>
          </p:spPr>
          <p:txBody>
            <a:bodyPr wrap="square" lIns="0" tIns="0" rIns="0" bIns="0" rtlCol="0" anchor="ctr">
              <a:spAutoFit/>
            </a:bodyPr>
            <a:lstStyle/>
            <a:p>
              <a:pPr algn="ctr"/>
              <a:r>
                <a:rPr lang="en-US" altLang="zh-CN" sz="1045">
                  <a:solidFill>
                    <a:schemeClr val="bg1"/>
                  </a:solidFill>
                  <a:latin typeface="Arial" panose="020b0604020202020204" pitchFamily="34" charset="0"/>
                  <a:ea typeface="微软雅黑" panose="020b0503020204020204" charset="-122"/>
                  <a:sym typeface="Arial" panose="020b0604020202020204" pitchFamily="34" charset="0"/>
                </a:rPr>
                <a:t>CLICK TO ADD CAPTION TEXT</a:t>
              </a:r>
              <a:endParaRPr lang="en-US" altLang="zh-CN" sz="1045">
                <a:solidFill>
                  <a:schemeClr val="bg1"/>
                </a:solidFill>
                <a:latin typeface="Arial" panose="020b0604020202020204" pitchFamily="34" charset="0"/>
                <a:ea typeface="微软雅黑" panose="020b0503020204020204" charset="-122"/>
                <a:sym typeface="Arial" panose="020b0604020202020204" pitchFamily="34" charset="0"/>
              </a:endParaRPr>
            </a:p>
          </p:txBody>
        </p:sp>
      </p:grpSp>
    </p:spTree>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Graphic spid="21" grpId="0">
        <p:bldAsOne/>
      </p:bldGraphic>
    </p:bldLst>
  </p:timing>
</p:sld>
</file>

<file path=ppt/tags/tag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3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4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4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5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60.xml><?xml version="1.0" encoding="utf-8"?>
<p:tagLst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61.xml><?xml version="1.0" encoding="utf-8"?>
<p:tagLst xmlns:p="http://schemas.openxmlformats.org/presentationml/2006/main">
  <p:tag name="GENSWF_ADVANCE_TIME" val="0.00"/>
  <p:tag name="ISPRING_CUSTOM_TIMING_USED" val="0"/>
  <p:tag name="ISPRING_PLAYER_PLAYLIST_ID" val="995092643c5743d1aa788ad1eb065d0cffa02f12"/>
  <p:tag name="ISPRING_SLIDE_INDENT_LEVEL" val="0"/>
</p:tagLst>
</file>

<file path=ppt/tags/tag62.xml><?xml version="1.0" encoding="utf-8"?>
<p:tagLst xmlns:p="http://schemas.openxmlformats.org/presentationml/2006/main">
  <p:tag name="ISLIDE.DIAGRAM" val="d2728f81-4f35-4135-994d-f2d394713ab8"/>
</p:tagLst>
</file>

<file path=ppt/tags/tag63.xml><?xml version="1.0" encoding="utf-8"?>
<p:tagLst xmlns:p="http://schemas.openxmlformats.org/presentationml/2006/main">
  <p:tag name="ISLIDE.DIAGRAM" val="10cd800d-f1e1-4164-b8d1-b9fe01742fc2"/>
</p:tagLst>
</file>

<file path=ppt/tags/tag64.xml><?xml version="1.0" encoding="utf-8"?>
<p:tagLst xmlns:p="http://schemas.openxmlformats.org/presentationml/2006/main">
  <p:tag name="ISLIDE.DIAGRAM" val="3075cba4-d063-4bbf-a636-446e1a0b9b7f"/>
</p:tagLst>
</file>

<file path=ppt/tags/tag65.xml><?xml version="1.0" encoding="utf-8"?>
<p:tagLst xmlns:p="http://schemas.openxmlformats.org/presentationml/2006/main">
  <p:tag name="PA" val="v4.0.0"/>
</p:tagLst>
</file>

<file path=ppt/tags/tag66.xml><?xml version="1.0" encoding="utf-8"?>
<p:tagLst xmlns:p="http://schemas.openxmlformats.org/presentationml/2006/main">
  <p:tag name="PA" val="v4.0.0"/>
</p:tagLst>
</file>

<file path=ppt/tags/tag67.xml><?xml version="1.0" encoding="utf-8"?>
<p:tagLst xmlns:p="http://schemas.openxmlformats.org/presentationml/2006/main">
  <p:tag name="PA" val="v4.0.0"/>
</p:tagLst>
</file>

<file path=ppt/tags/tag68.xml><?xml version="1.0" encoding="utf-8"?>
<p:tagLst xmlns:p="http://schemas.openxmlformats.org/presentationml/2006/main">
  <p:tag name="PA" val="v4.0.0"/>
</p:tagLst>
</file>

<file path=ppt/tags/tag69.xml><?xml version="1.0" encoding="utf-8"?>
<p:tagLst xmlns:p="http://schemas.openxmlformats.org/presentationml/2006/main">
  <p:tag name="PA" val="v4.0.0"/>
</p:tagLst>
</file>

<file path=ppt/tags/tag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70.xml><?xml version="1.0" encoding="utf-8"?>
<p:tagLst xmlns:p="http://schemas.openxmlformats.org/presentationml/2006/main">
  <p:tag name="AS_NET" val="4.0.30319.42000"/>
  <p:tag name="AS_OS" val="Microsoft Windows NT 6.2.9200.0"/>
  <p:tag name="AS_RELEASE_DATE" val="2023.04.14"/>
  <p:tag name="AS_TITLE" val="Aspose.Slides for .NET 4.0 Client Profile"/>
  <p:tag name="AS_VERSION" val="23.4"/>
</p:tagLst>
</file>

<file path=ppt/tags/tag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heme/theme1.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宋体"/>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宋体"/>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PPT模板免费下载：PPT汇 www.ppthui.com">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panose="020b0503020204020204" charset="-122"/>
        <a:cs typeface="Arial"/>
      </a:majorFont>
      <a:minorFont>
        <a:latin typeface="Arial"/>
        <a:ea typeface="微软雅黑" panose="020b0503020204020204" charset="-122"/>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Calibri Light"/>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Calibri Light"/>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r="http://schemas.openxmlformats.org/officeDocument/2006/relationships" xmlns:a="http://schemas.openxmlformats.org/drawingml/2006/main">
  <a:clrScheme name="Mayas Theme Color">
    <a:dk1>
      <a:srgbClr val="5C5C5C"/>
    </a:dk1>
    <a:lt1>
      <a:sysClr val="window" lastClr="FFFFFF"/>
    </a:lt1>
    <a:dk2>
      <a:srgbClr val="3F3F3F"/>
    </a:dk2>
    <a:lt2>
      <a:srgbClr val="FCFCFC"/>
    </a:lt2>
    <a:accent1>
      <a:srgbClr val="1B6AA3"/>
    </a:accent1>
    <a:accent2>
      <a:srgbClr val="84CBC5"/>
    </a:accent2>
    <a:accent3>
      <a:srgbClr val="F8D35E"/>
    </a:accent3>
    <a:accent4>
      <a:srgbClr val="F47264"/>
    </a:accent4>
    <a:accent5>
      <a:srgbClr val="7CC8EC"/>
    </a:accent5>
    <a:accent6>
      <a:srgbClr val="868AD1"/>
    </a:accent6>
    <a:hlink>
      <a:srgbClr val="0000FF"/>
    </a:hlink>
    <a:folHlink>
      <a:srgbClr val="800080"/>
    </a:folHlink>
  </a:clrScheme>
  <a:fontScheme name="Mayas Fonts">
    <a:majorFont>
      <a:latin typeface="Source Sans Pro Light"/>
      <a:ea typeface="Source Sans Pro Light"/>
      <a:cs typeface="Arial"/>
    </a:majorFont>
    <a:minorFont>
      <a:latin typeface="Calibri"/>
      <a:ea typeface="Calibri"/>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r="http://schemas.openxmlformats.org/officeDocument/2006/relationships" xmlns:a="http://schemas.openxmlformats.org/drawingml/2006/main">
  <a:clrScheme name="Office">
    <a:dk1>
      <a:srgbClr val="000000"/>
    </a:dk1>
    <a:lt1>
      <a:srgbClr val="FFFFFF"/>
    </a:lt1>
    <a:dk2>
      <a:srgbClr val="44546A"/>
    </a:dk2>
    <a:lt2>
      <a:srgbClr val="E7E6E6"/>
    </a:lt2>
    <a:accent1>
      <a:srgbClr val="212E41"/>
    </a:accent1>
    <a:accent2>
      <a:srgbClr val="CA8F45"/>
    </a:accent2>
    <a:accent3>
      <a:srgbClr val="A5A5A5"/>
    </a:accent3>
    <a:accent4>
      <a:srgbClr val="6F6D66"/>
    </a:accent4>
    <a:accent5>
      <a:srgbClr val="A1ACC0"/>
    </a:accent5>
    <a:accent6>
      <a:srgbClr val="70AD47"/>
    </a:accent6>
    <a:hlink>
      <a:srgbClr val="0563C1"/>
    </a:hlink>
    <a:folHlink>
      <a:srgbClr val="954F72"/>
    </a:folHlink>
  </a:clrScheme>
</a:themeOverride>
</file>

<file path=ppt/theme/themeOverride3.xml><?xml version="1.0" encoding="utf-8"?>
<a:themeOverride xmlns:r="http://schemas.openxmlformats.org/officeDocument/2006/relationships" xmlns:a="http://schemas.openxmlformats.org/drawingml/2006/main">
  <a:clrScheme name="Office">
    <a:dk1>
      <a:srgbClr val="000000"/>
    </a:dk1>
    <a:lt1>
      <a:srgbClr val="FFFFFF"/>
    </a:lt1>
    <a:dk2>
      <a:srgbClr val="44546A"/>
    </a:dk2>
    <a:lt2>
      <a:srgbClr val="E7E6E6"/>
    </a:lt2>
    <a:accent1>
      <a:srgbClr val="212E41"/>
    </a:accent1>
    <a:accent2>
      <a:srgbClr val="CA8F45"/>
    </a:accent2>
    <a:accent3>
      <a:srgbClr val="A5A5A5"/>
    </a:accent3>
    <a:accent4>
      <a:srgbClr val="6F6D66"/>
    </a:accent4>
    <a:accent5>
      <a:srgbClr val="A1ACC0"/>
    </a:accent5>
    <a:accent6>
      <a:srgbClr val="70AD47"/>
    </a:accent6>
    <a:hlink>
      <a:srgbClr val="0563C1"/>
    </a:hlink>
    <a:folHlink>
      <a:srgbClr val="954F72"/>
    </a:folHlink>
  </a:clrScheme>
</a:themeOverride>
</file>

<file path=ppt/theme/themeOverride4.xml><?xml version="1.0" encoding="utf-8"?>
<a:themeOverride xmlns:r="http://schemas.openxmlformats.org/officeDocument/2006/relationships" xmlns:a="http://schemas.openxmlformats.org/drawingml/2006/main">
  <a:clrScheme name="Office">
    <a:dk1>
      <a:srgbClr val="000000"/>
    </a:dk1>
    <a:lt1>
      <a:srgbClr val="FFFFFF"/>
    </a:lt1>
    <a:dk2>
      <a:srgbClr val="44546A"/>
    </a:dk2>
    <a:lt2>
      <a:srgbClr val="E7E6E6"/>
    </a:lt2>
    <a:accent1>
      <a:srgbClr val="212E41"/>
    </a:accent1>
    <a:accent2>
      <a:srgbClr val="CA8F45"/>
    </a:accent2>
    <a:accent3>
      <a:srgbClr val="A5A5A5"/>
    </a:accent3>
    <a:accent4>
      <a:srgbClr val="6F6D66"/>
    </a:accent4>
    <a:accent5>
      <a:srgbClr val="A1ACC0"/>
    </a:accent5>
    <a:accent6>
      <a:srgbClr val="70AD47"/>
    </a:accent6>
    <a:hlink>
      <a:srgbClr val="0563C1"/>
    </a:hlink>
    <a:folHlink>
      <a:srgbClr val="954F72"/>
    </a:folHlink>
  </a:clrScheme>
</a:themeOverride>
</file>

<file path=docProps/app.xml><?xml version="1.0" encoding="utf-8"?>
<Properties xmlns:vt="http://schemas.openxmlformats.org/officeDocument/2006/docPropsVTypes" xmlns="http://schemas.openxmlformats.org/officeDocument/2006/extended-properties">
  <Company/>
  <PresentationFormat>宽屏</PresentationFormat>
  <Paragraphs>237</Paragraphs>
  <Slides>27</Slides>
  <Notes>26</Notes>
  <TotalTime>0</TotalTime>
  <HiddenSlides>0</HiddenSlides>
  <MMClips>0</MMClips>
  <ScaleCrop>0</ScaleCrop>
  <HeadingPairs>
    <vt:vector baseType="variant" size="6">
      <vt:variant>
        <vt:lpstr>Fonts used</vt:lpstr>
      </vt:variant>
      <vt:variant>
        <vt:i4>16</vt:i4>
      </vt:variant>
      <vt:variant>
        <vt:lpstr>Theme</vt:lpstr>
      </vt:variant>
      <vt:variant>
        <vt:i4>1</vt:i4>
      </vt:variant>
      <vt:variant>
        <vt:lpstr>Slide Titles</vt:lpstr>
      </vt:variant>
      <vt:variant>
        <vt:i4>27</vt:i4>
      </vt:variant>
    </vt:vector>
  </HeadingPairs>
  <TitlesOfParts>
    <vt:vector baseType="lpstr" size="44">
      <vt:lpstr>Arial</vt:lpstr>
      <vt:lpstr>Calibri Light</vt:lpstr>
      <vt:lpstr>Calibri</vt:lpstr>
      <vt:lpstr>微软雅黑</vt:lpstr>
      <vt:lpstr>Open Sans</vt:lpstr>
      <vt:lpstr>Source Sans Pro Light</vt:lpstr>
      <vt:lpstr>微软雅黑 Light</vt:lpstr>
      <vt:lpstr>Fira Sans SemiBold Italic</vt:lpstr>
      <vt:lpstr>Clear Sans</vt:lpstr>
      <vt:lpstr>华文宋体</vt:lpstr>
      <vt:lpstr>Lato Regular</vt:lpstr>
      <vt:lpstr>宋体</vt:lpstr>
      <vt:lpstr>Lato Light</vt:lpstr>
      <vt:lpstr>Broadway</vt:lpstr>
      <vt:lpstr>Meiryo</vt:lpstr>
      <vt:lpstr>Wingdings</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23.0400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PPT汇_PPT模板免费下载_www.ppthui.com</dc:title>
  <dc:creator>PPT汇_www.ppthui.com</dc:creator>
  <cp:lastModifiedBy>xiaoke</cp:lastModifiedBy>
  <cp:revision>4</cp:revision>
  <dcterms:created xsi:type="dcterms:W3CDTF">2018-12-12T06:33:00Z</dcterms:created>
  <dcterms:modified xsi:type="dcterms:W3CDTF">2023-05-08T04:03:34Z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KSOProductBuildVer">
    <vt:lpwstr>2052-11.1.0.9208</vt:lpwstr>
  </property>
</Properties>
</file>