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329" r:id="rId6"/>
    <p:sldId id="330" r:id="rId7"/>
    <p:sldId id="334" r:id="rId8"/>
    <p:sldId id="331" r:id="rId9"/>
    <p:sldId id="335" r:id="rId10"/>
    <p:sldId id="336" r:id="rId11"/>
    <p:sldId id="332" r:id="rId12"/>
    <p:sldId id="337" r:id="rId13"/>
    <p:sldId id="333" r:id="rId14"/>
    <p:sldId id="339" r:id="rId15"/>
    <p:sldId id="340" r:id="rId16"/>
    <p:sldId id="342" r:id="rId17"/>
    <p:sldId id="343" r:id="rId18"/>
    <p:sldId id="344" r:id="rId19"/>
    <p:sldId id="341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5" r:id="rId30"/>
    <p:sldId id="354" r:id="rId31"/>
    <p:sldId id="357" r:id="rId32"/>
    <p:sldId id="360" r:id="rId33"/>
    <p:sldId id="387" r:id="rId34"/>
  </p:sldIdLst>
  <p:sldSz cx="12192000" cy="6858000"/>
  <p:notesSz cx="6858000" cy="9144000"/>
  <p:custDataLst>
    <p:tags r:id="rId35"/>
  </p:custDataLst>
  <p:defaultTextStyle>
    <a:defPPr>
      <a:defRPr lang="zh-CN"/>
    </a:defPPr>
    <a:lvl1pPr marL="0" indent="0" algn="l" defTabSz="914400" rtl="0" eaLnBrk="1" hangingPunct="1">
      <a:buNone/>
      <a:defRPr sz="1800">
        <a:solidFill>
          <a:schemeClr val="tx1"/>
        </a:solidFill>
        <a:latin typeface="等线 Light"/>
        <a:ea typeface="等线 Light" panose="02010600030101010101" charset="-122"/>
      </a:defRPr>
    </a:lvl1pPr>
    <a:lvl2pPr marL="457200" indent="0" algn="l" defTabSz="914400" rtl="0" eaLnBrk="1" hangingPunct="1">
      <a:buNone/>
      <a:defRPr sz="1800">
        <a:solidFill>
          <a:schemeClr val="tx1"/>
        </a:solidFill>
        <a:latin typeface="等线 Light"/>
        <a:ea typeface="等线 Light" panose="02010600030101010101" charset="-122"/>
      </a:defRPr>
    </a:lvl2pPr>
    <a:lvl3pPr marL="914400" indent="0" algn="l" defTabSz="914400" rtl="0" eaLnBrk="1" hangingPunct="1">
      <a:buNone/>
      <a:defRPr sz="1800">
        <a:solidFill>
          <a:schemeClr val="tx1"/>
        </a:solidFill>
        <a:latin typeface="等线 Light"/>
        <a:ea typeface="等线 Light" panose="02010600030101010101" charset="-122"/>
      </a:defRPr>
    </a:lvl3pPr>
    <a:lvl4pPr marL="1371600" indent="0" algn="l" defTabSz="914400" rtl="0" eaLnBrk="1" hangingPunct="1">
      <a:buNone/>
      <a:defRPr sz="1800">
        <a:solidFill>
          <a:schemeClr val="tx1"/>
        </a:solidFill>
        <a:latin typeface="等线 Light"/>
        <a:ea typeface="等线 Light" panose="02010600030101010101" charset="-122"/>
      </a:defRPr>
    </a:lvl4pPr>
    <a:lvl5pPr marL="1828800" indent="0" algn="l" defTabSz="914400" rtl="0" eaLnBrk="1" hangingPunct="1">
      <a:buNone/>
      <a:defRPr sz="1800">
        <a:solidFill>
          <a:schemeClr val="tx1"/>
        </a:solidFill>
        <a:latin typeface="等线 Light"/>
        <a:ea typeface="等线 Light" panose="02010600030101010101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70" d="100"/>
          <a:sy n="70" d="100"/>
        </p:scale>
        <p:origin x="0" y="0"/>
      </p:cViewPr>
      <p:guideLst/>
    </p:cSldViewPr>
  </p:slideViewPr>
  <p:notesViewPr>
    <p:cSldViewPr>
      <p:cViewPr>
        <p:scale>
          <a:sx n="10" d="100"/>
          <a:sy n="10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tags" Target="tags/tag594.xml" /><Relationship Id="rId36" Type="http://schemas.openxmlformats.org/officeDocument/2006/relationships/presProps" Target="presProps.xml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9.xml" /><Relationship Id="rId2" Type="http://schemas.openxmlformats.org/officeDocument/2006/relationships/tags" Target="../tags/tag150.xml" /><Relationship Id="rId3" Type="http://schemas.openxmlformats.org/officeDocument/2006/relationships/tags" Target="../tags/tag151.xml" /><Relationship Id="rId4" Type="http://schemas.openxmlformats.org/officeDocument/2006/relationships/tags" Target="../tags/tag152.xml" /><Relationship Id="rId5" Type="http://schemas.openxmlformats.org/officeDocument/2006/relationships/tags" Target="../tags/tag153.xml" /><Relationship Id="rId6" Type="http://schemas.openxmlformats.org/officeDocument/2006/relationships/tags" Target="../tags/tag154.xml" /><Relationship Id="rId7" Type="http://schemas.openxmlformats.org/officeDocument/2006/relationships/tags" Target="../tags/tag155.xml" /><Relationship Id="rId8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32770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"/>
                <a:ea typeface="Arial"/>
              </a:defRPr>
            </a:lvl5pPr>
          </a:lstStyle>
          <a:p>
            <a:pPr lvl="0"/>
            <a:endParaRPr lang="zh-CN" altLang="en-US" sz="1200"/>
          </a:p>
        </p:txBody>
      </p:sp>
      <p:sp>
        <p:nvSpPr>
          <p:cNvPr id="32771" name="日期占位符 2"/>
          <p:cNvSpPr>
            <a:spLocks noGrp="1"/>
          </p:cNvSpPr>
          <p:nvPr>
            <p:ph type="dt" idx="2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r"/>
            <a:fld id="{27BC3327-7D9A-4D81-B5A1-0FB7951742EC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32772" name="幻灯片图像占位符 3"/>
          <p:cNvSpPr>
            <a:spLocks noGrp="1" noRot="1" noChangeAspect="1"/>
          </p:cNvSpPr>
          <p:nvPr>
            <p:ph type="sldImg" idx="5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32773" name="备注占位符 4"/>
          <p:cNvSpPr>
            <a:spLocks noGrp="1"/>
          </p:cNvSpPr>
          <p:nvPr>
            <p:ph type="body" sz="quarter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二级</a:t>
            </a:r>
          </a:p>
          <a:p>
            <a:pPr lvl="2"/>
            <a:r>
              <a:t>三级</a:t>
            </a:r>
          </a:p>
          <a:p>
            <a:pPr lvl="3"/>
            <a:r>
              <a:t>四级</a:t>
            </a:r>
          </a:p>
          <a:p>
            <a:pPr lvl="4"/>
            <a:r>
              <a:t>五级</a:t>
            </a:r>
          </a:p>
        </p:txBody>
      </p:sp>
      <p:sp>
        <p:nvSpPr>
          <p:cNvPr id="32774" name="页脚占位符 5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b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endParaRPr lang="zh-CN" altLang="en-US" sz="1200"/>
          </a:p>
        </p:txBody>
      </p:sp>
      <p:sp>
        <p:nvSpPr>
          <p:cNvPr id="32775" name="灯片编号占位符 6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8DCD6E6-0903-461B-ACE3-0C18C3AE388F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等线"/>
                <a:ea typeface="Arial"/>
                <a:cs typeface="Arial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73.xml" /><Relationship Id="rId4" Type="http://schemas.openxmlformats.org/officeDocument/2006/relationships/tags" Target="../tags/tag574.xml" /><Relationship Id="rId5" Type="http://schemas.openxmlformats.org/officeDocument/2006/relationships/tags" Target="../tags/tag575.xml" /><Relationship Id="rId6" Type="http://schemas.openxmlformats.org/officeDocument/2006/relationships/tags" Target="../tags/tag576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84.xml" /><Relationship Id="rId4" Type="http://schemas.openxmlformats.org/officeDocument/2006/relationships/tags" Target="../tags/tag585.xml" /><Relationship Id="rId5" Type="http://schemas.openxmlformats.org/officeDocument/2006/relationships/tags" Target="../tags/tag586.xml" /><Relationship Id="rId6" Type="http://schemas.openxmlformats.org/officeDocument/2006/relationships/tags" Target="../tags/tag587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30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31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6.xml" /><Relationship Id="rId2" Type="http://schemas.openxmlformats.org/officeDocument/2006/relationships/tags" Target="../tags/tag77.xml" /><Relationship Id="rId3" Type="http://schemas.openxmlformats.org/officeDocument/2006/relationships/tags" Target="../tags/tag78.xml" /><Relationship Id="rId4" Type="http://schemas.openxmlformats.org/officeDocument/2006/relationships/tags" Target="../tags/tag79.xml" /><Relationship Id="rId5" Type="http://schemas.openxmlformats.org/officeDocument/2006/relationships/tags" Target="../tags/tag80.xml" /><Relationship Id="rId6" Type="http://schemas.openxmlformats.org/officeDocument/2006/relationships/tags" Target="../tags/tag81.xml" /><Relationship Id="rId7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2.xml" /><Relationship Id="rId2" Type="http://schemas.openxmlformats.org/officeDocument/2006/relationships/tags" Target="../tags/tag83.xml" /><Relationship Id="rId3" Type="http://schemas.openxmlformats.org/officeDocument/2006/relationships/tags" Target="../tags/tag84.xml" /><Relationship Id="rId4" Type="http://schemas.openxmlformats.org/officeDocument/2006/relationships/tags" Target="../tags/tag85.xml" /><Relationship Id="rId5" Type="http://schemas.openxmlformats.org/officeDocument/2006/relationships/tags" Target="../tags/tag86.xml" /><Relationship Id="rId6" Type="http://schemas.openxmlformats.org/officeDocument/2006/relationships/tags" Target="../tags/tag87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8.xml" /><Relationship Id="rId2" Type="http://schemas.openxmlformats.org/officeDocument/2006/relationships/tags" Target="../tags/tag89.xml" /><Relationship Id="rId3" Type="http://schemas.openxmlformats.org/officeDocument/2006/relationships/tags" Target="../tags/tag90.xml" /><Relationship Id="rId4" Type="http://schemas.openxmlformats.org/officeDocument/2006/relationships/tags" Target="../tags/tag91.xml" /><Relationship Id="rId5" Type="http://schemas.openxmlformats.org/officeDocument/2006/relationships/tags" Target="../tags/tag92.xml" /><Relationship Id="rId6" Type="http://schemas.openxmlformats.org/officeDocument/2006/relationships/tags" Target="../tags/tag93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4.xml" /><Relationship Id="rId2" Type="http://schemas.openxmlformats.org/officeDocument/2006/relationships/tags" Target="../tags/tag95.xml" /><Relationship Id="rId3" Type="http://schemas.openxmlformats.org/officeDocument/2006/relationships/tags" Target="../tags/tag96.xml" /><Relationship Id="rId4" Type="http://schemas.openxmlformats.org/officeDocument/2006/relationships/tags" Target="../tags/tag97.xml" /><Relationship Id="rId5" Type="http://schemas.openxmlformats.org/officeDocument/2006/relationships/tags" Target="../tags/tag98.xml" /><Relationship Id="rId6" Type="http://schemas.openxmlformats.org/officeDocument/2006/relationships/tags" Target="../tags/tag99.xml" /><Relationship Id="rId7" Type="http://schemas.openxmlformats.org/officeDocument/2006/relationships/tags" Target="../tags/tag100.xml" /><Relationship Id="rId8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1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102.xml" /><Relationship Id="rId3" Type="http://schemas.openxmlformats.org/officeDocument/2006/relationships/tags" Target="../tags/tag103.xml" /><Relationship Id="rId4" Type="http://schemas.openxmlformats.org/officeDocument/2006/relationships/tags" Target="../tags/tag104.xml" /><Relationship Id="rId5" Type="http://schemas.openxmlformats.org/officeDocument/2006/relationships/tags" Target="../tags/tag105.xml" /><Relationship Id="rId6" Type="http://schemas.openxmlformats.org/officeDocument/2006/relationships/tags" Target="../tags/tag106.xml" /><Relationship Id="rId7" Type="http://schemas.openxmlformats.org/officeDocument/2006/relationships/tags" Target="../tags/tag107.xml" /><Relationship Id="rId8" Type="http://schemas.openxmlformats.org/officeDocument/2006/relationships/tags" Target="../tags/tag108.xml" /><Relationship Id="rId9" Type="http://schemas.openxmlformats.org/officeDocument/2006/relationships/tags" Target="../tags/tag109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0.xml" /><Relationship Id="rId2" Type="http://schemas.openxmlformats.org/officeDocument/2006/relationships/tags" Target="../tags/tag111.xml" /><Relationship Id="rId3" Type="http://schemas.openxmlformats.org/officeDocument/2006/relationships/tags" Target="../tags/tag112.xml" /><Relationship Id="rId4" Type="http://schemas.openxmlformats.org/officeDocument/2006/relationships/tags" Target="../tags/tag113.xml" /><Relationship Id="rId5" Type="http://schemas.openxmlformats.org/officeDocument/2006/relationships/tags" Target="../tags/tag114.xml" /><Relationship Id="rId6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5.xml" /><Relationship Id="rId2" Type="http://schemas.openxmlformats.org/officeDocument/2006/relationships/tags" Target="../tags/tag116.xml" /><Relationship Id="rId3" Type="http://schemas.openxmlformats.org/officeDocument/2006/relationships/tags" Target="../tags/tag117.xml" /><Relationship Id="rId4" Type="http://schemas.openxmlformats.org/officeDocument/2006/relationships/tags" Target="../tags/tag118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9.xml" /><Relationship Id="rId2" Type="http://schemas.openxmlformats.org/officeDocument/2006/relationships/tags" Target="../tags/tag120.xml" /><Relationship Id="rId3" Type="http://schemas.openxmlformats.org/officeDocument/2006/relationships/tags" Target="../tags/tag121.xml" /><Relationship Id="rId4" Type="http://schemas.openxmlformats.org/officeDocument/2006/relationships/tags" Target="../tags/tag122.xml" /><Relationship Id="rId5" Type="http://schemas.openxmlformats.org/officeDocument/2006/relationships/tags" Target="../tags/tag123.xml" /><Relationship Id="rId6" Type="http://schemas.openxmlformats.org/officeDocument/2006/relationships/tags" Target="../tags/tag124.xml" /><Relationship Id="rId7" Type="http://schemas.openxmlformats.org/officeDocument/2006/relationships/tags" Target="../tags/tag125.xml" /><Relationship Id="rId8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6.xml" /><Relationship Id="rId2" Type="http://schemas.openxmlformats.org/officeDocument/2006/relationships/tags" Target="../tags/tag127.xml" /><Relationship Id="rId3" Type="http://schemas.openxmlformats.org/officeDocument/2006/relationships/tags" Target="../tags/tag128.xml" /><Relationship Id="rId4" Type="http://schemas.openxmlformats.org/officeDocument/2006/relationships/tags" Target="../tags/tag129.xml" /><Relationship Id="rId5" Type="http://schemas.openxmlformats.org/officeDocument/2006/relationships/tags" Target="../tags/tag130.xml" /><Relationship Id="rId6" Type="http://schemas.openxmlformats.org/officeDocument/2006/relationships/tags" Target="../tags/tag131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2.xml" /><Relationship Id="rId2" Type="http://schemas.openxmlformats.org/officeDocument/2006/relationships/tags" Target="../tags/tag133.xml" /><Relationship Id="rId3" Type="http://schemas.openxmlformats.org/officeDocument/2006/relationships/tags" Target="../tags/tag134.xml" /><Relationship Id="rId4" Type="http://schemas.openxmlformats.org/officeDocument/2006/relationships/tags" Target="../tags/tag135.xml" /><Relationship Id="rId5" Type="http://schemas.openxmlformats.org/officeDocument/2006/relationships/tags" Target="../tags/tag136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7.xml" /><Relationship Id="rId2" Type="http://schemas.openxmlformats.org/officeDocument/2006/relationships/tags" Target="../tags/tag138.xml" /><Relationship Id="rId3" Type="http://schemas.openxmlformats.org/officeDocument/2006/relationships/tags" Target="../tags/tag139.xml" /><Relationship Id="rId4" Type="http://schemas.openxmlformats.org/officeDocument/2006/relationships/tags" Target="../tags/tag140.xml" /><Relationship Id="rId5" Type="http://schemas.openxmlformats.org/officeDocument/2006/relationships/tags" Target="../tags/tag141.xml" /><Relationship Id="rId6" Type="http://schemas.openxmlformats.org/officeDocument/2006/relationships/tags" Target="../tags/tag142.xml" /><Relationship Id="rId7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0" lang="zh-CN" altLang="en-US" sz="60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单击此处编辑母版副标题样式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fld id="{ABED0046-3989-4694-9A5E-C9694AB572A7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03DA2F-0FC8-4AB6-97B1-F14E80DC24E3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等线"/>
                <a:ea typeface="等线" panose="02010600030101010101" charset="-122"/>
                <a:cs typeface="等线" panose="02010600030101010101" charset="-122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fld id="{ABED0046-3989-4694-9A5E-C9694AB572A7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03DA2F-0FC8-4AB6-97B1-F14E80DC24E3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等线"/>
                <a:ea typeface="等线" panose="02010600030101010101" charset="-122"/>
                <a:cs typeface="等线" panose="02010600030101010101" charset="-122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fld id="{ABED0046-3989-4694-9A5E-C9694AB572A7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03DA2F-0FC8-4AB6-97B1-F14E80DC24E3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等线"/>
                <a:ea typeface="等线" panose="02010600030101010101" charset="-122"/>
                <a:cs typeface="等线" panose="02010600030101010101" charset="-122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fld id="{ABED0046-3989-4694-9A5E-C9694AB572A7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03DA2F-0FC8-4AB6-97B1-F14E80DC24E3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等线"/>
                <a:ea typeface="等线" panose="02010600030101010101" charset="-122"/>
                <a:cs typeface="等线" panose="02010600030101010101" charset="-122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0" lang="zh-CN" altLang="en-US" sz="60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fld id="{ABED0046-3989-4694-9A5E-C9694AB572A7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03DA2F-0FC8-4AB6-97B1-F14E80DC24E3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等线"/>
                <a:ea typeface="等线" panose="02010600030101010101" charset="-122"/>
                <a:cs typeface="等线" panose="02010600030101010101" charset="-122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fld id="{ABED0046-3989-4694-9A5E-C9694AB572A7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03DA2F-0FC8-4AB6-97B1-F14E80DC24E3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等线"/>
                <a:ea typeface="等线" panose="02010600030101010101" charset="-122"/>
                <a:cs typeface="等线" panose="02010600030101010101" charset="-122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zh-CN" altLang="en-US" sz="2400" b="1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400" b="1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zh-CN" altLang="en-US" sz="2400" b="1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400" b="1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fld id="{ABED0046-3989-4694-9A5E-C9694AB572A7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03DA2F-0FC8-4AB6-97B1-F14E80DC24E3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等线"/>
                <a:ea typeface="等线" panose="02010600030101010101" charset="-122"/>
                <a:cs typeface="等线" panose="02010600030101010101" charset="-122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fld id="{ABED0046-3989-4694-9A5E-C9694AB572A7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03DA2F-0FC8-4AB6-97B1-F14E80DC24E3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等线"/>
                <a:ea typeface="等线" panose="02010600030101010101" charset="-122"/>
                <a:cs typeface="等线" panose="02010600030101010101" charset="-122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fld id="{ABED0046-3989-4694-9A5E-C9694AB572A7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03DA2F-0FC8-4AB6-97B1-F14E80DC24E3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等线"/>
                <a:ea typeface="等线" panose="02010600030101010101" charset="-122"/>
                <a:cs typeface="等线" panose="02010600030101010101" charset="-122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0" lang="zh-CN" altLang="en-US" sz="32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32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0" lang="zh-CN" altLang="en-US" sz="32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32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0" lang="zh-CN" altLang="en-US" sz="16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16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fld id="{ABED0046-3989-4694-9A5E-C9694AB572A7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03DA2F-0FC8-4AB6-97B1-F14E80DC24E3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等线"/>
                <a:ea typeface="等线" panose="02010600030101010101" charset="-122"/>
                <a:cs typeface="等线" panose="02010600030101010101" charset="-122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0" lang="zh-CN" altLang="en-US" sz="32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32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0" lang="zh-CN" altLang="en-US" sz="32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0" lang="zh-CN" altLang="en-US" sz="16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16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fld id="{ABED0046-3989-4694-9A5E-C9694AB572A7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03DA2F-0FC8-4AB6-97B1-F14E80DC24E3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等线"/>
                <a:ea typeface="等线" panose="02010600030101010101" charset="-122"/>
                <a:cs typeface="等线" panose="02010600030101010101" charset="-122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70.xml" /><Relationship Id="rId13" Type="http://schemas.openxmlformats.org/officeDocument/2006/relationships/tags" Target="../tags/tag71.xml" /><Relationship Id="rId14" Type="http://schemas.openxmlformats.org/officeDocument/2006/relationships/tags" Target="../tags/tag72.xml" /><Relationship Id="rId15" Type="http://schemas.openxmlformats.org/officeDocument/2006/relationships/tags" Target="../tags/tag73.xml" /><Relationship Id="rId16" Type="http://schemas.openxmlformats.org/officeDocument/2006/relationships/tags" Target="../tags/tag74.xml" /><Relationship Id="rId17" Type="http://schemas.openxmlformats.org/officeDocument/2006/relationships/tags" Target="../tags/tag75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143.xml" /><Relationship Id="rId13" Type="http://schemas.openxmlformats.org/officeDocument/2006/relationships/tags" Target="../tags/tag144.xml" /><Relationship Id="rId14" Type="http://schemas.openxmlformats.org/officeDocument/2006/relationships/tags" Target="../tags/tag145.xml" /><Relationship Id="rId15" Type="http://schemas.openxmlformats.org/officeDocument/2006/relationships/tags" Target="../tags/tag146.xml" /><Relationship Id="rId16" Type="http://schemas.openxmlformats.org/officeDocument/2006/relationships/tags" Target="../tags/tag147.xml" /><Relationship Id="rId17" Type="http://schemas.openxmlformats.org/officeDocument/2006/relationships/tags" Target="../tags/tag148.xml" /><Relationship Id="rId18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algn="l" defTabSz="914400" rtl="0" eaLnBrk="1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400">
                <a:solidFill>
                  <a:schemeClr val="tx1"/>
                </a:solidFill>
                <a:latin typeface="等线 Light"/>
                <a:ea typeface="Arial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lvl1pPr marL="228600" indent="-228600" algn="l" defTabSz="914400" rtl="0" ea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zh-CN" altLang="en-US" sz="2800">
                <a:solidFill>
                  <a:schemeClr val="tx1"/>
                </a:solidFill>
                <a:latin typeface="等线"/>
                <a:ea typeface="Arial"/>
              </a:defRPr>
            </a:lvl1pPr>
            <a:lvl2pPr marL="6858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zh-CN" altLang="en-US" sz="2400">
                <a:solidFill>
                  <a:schemeClr val="tx1"/>
                </a:solidFill>
                <a:latin typeface="等线"/>
                <a:ea typeface="Arial"/>
              </a:defRPr>
            </a:lvl2pPr>
            <a:lvl3pPr marL="11430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zh-CN" altLang="en-US" sz="2000">
                <a:solidFill>
                  <a:schemeClr val="tx1"/>
                </a:solidFill>
                <a:latin typeface="等线"/>
                <a:ea typeface="Arial"/>
              </a:defRPr>
            </a:lvl3pPr>
            <a:lvl4pPr marL="16002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zh-CN" altLang="en-US" sz="1800">
                <a:solidFill>
                  <a:schemeClr val="tx1"/>
                </a:solidFill>
                <a:latin typeface="等线"/>
                <a:ea typeface="Arial"/>
              </a:defRPr>
            </a:lvl4pPr>
            <a:lvl5pPr marL="20574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zh-CN" altLang="en-US" sz="1800">
                <a:solidFill>
                  <a:schemeClr val="tx1"/>
                </a:solidFill>
                <a:latin typeface="等线"/>
                <a:ea typeface="Arial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二级</a:t>
            </a:r>
          </a:p>
          <a:p>
            <a:pPr lvl="2"/>
            <a:r>
              <a:t>三级</a:t>
            </a:r>
          </a:p>
          <a:p>
            <a:pPr lvl="3"/>
            <a:r>
              <a:t>四级</a:t>
            </a:r>
          </a:p>
          <a:p>
            <a:pPr lvl="4"/>
            <a:r>
              <a:t>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/>
            <a:fld id="{ABED0046-3989-4694-9A5E-C9694AB572A7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等线 Light"/>
                <a:ea typeface="等线 Light" panose="02010600030101010101" charset="-122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03DA2F-0FC8-4AB6-97B1-F14E80DC24E3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等线"/>
                <a:ea typeface="等线" panose="02010600030101010101" charset="-122"/>
                <a:cs typeface="等线" panose="02010600030101010101" charset="-122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hangingPunct="1">
        <a:lnSpc>
          <a:spcPct val="90000"/>
        </a:lnSpc>
        <a:spcBef>
          <a:spcPct val="0"/>
        </a:spcBef>
        <a:buNone/>
        <a:defRPr sz="4400">
          <a:solidFill>
            <a:schemeClr val="tx1"/>
          </a:solidFill>
          <a:latin typeface="等线 Light"/>
          <a:ea typeface="Arial"/>
        </a:defRPr>
      </a:lvl1pPr>
    </p:titleStyle>
    <p:bodyStyle>
      <a:lvl1pPr marL="228600" indent="-228600" algn="l" defTabSz="914400" rtl="0" eaLnBrk="1" hangingPunct="1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等线"/>
          <a:ea typeface="Arial"/>
        </a:defRPr>
      </a:lvl1pPr>
      <a:lvl2pPr marL="685800" indent="-228600" algn="l" defTabSz="914400" rtl="0" eaLnBrk="1" hangingPunct="1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等线"/>
          <a:ea typeface="Arial"/>
        </a:defRPr>
      </a:lvl2pPr>
      <a:lvl3pPr marL="1143000" indent="-228600" algn="l" defTabSz="914400" rtl="0" eaLnBrk="1" hangingPunct="1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等线"/>
          <a:ea typeface="Arial"/>
        </a:defRPr>
      </a:lvl3pPr>
      <a:lvl4pPr marL="1600200" indent="-228600" algn="l" defTabSz="914400" rtl="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等线"/>
          <a:ea typeface="Arial"/>
        </a:defRPr>
      </a:lvl4pPr>
      <a:lvl5pPr marL="2057400" indent="-228600" algn="l" defTabSz="914400" rtl="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等线"/>
          <a:ea typeface="Arial"/>
        </a:defRPr>
      </a:lvl5pPr>
    </p:bodyStyle>
    <p:otherStyle>
      <a:lvl1pPr marL="0" indent="0" algn="l" defTabSz="914400" rtl="0" eaLnBrk="1" hangingPunct="1">
        <a:buNone/>
        <a:defRPr sz="1800">
          <a:solidFill>
            <a:schemeClr val="tx1"/>
          </a:solidFill>
          <a:latin typeface="等线"/>
          <a:ea typeface="Arial"/>
        </a:defRPr>
      </a:lvl1pPr>
      <a:lvl2pPr marL="457200" indent="0" algn="l" defTabSz="914400" rtl="0" eaLnBrk="1" hangingPunct="1">
        <a:buNone/>
        <a:defRPr sz="1800">
          <a:solidFill>
            <a:schemeClr val="tx1"/>
          </a:solidFill>
          <a:latin typeface="等线"/>
          <a:ea typeface="Arial"/>
        </a:defRPr>
      </a:lvl2pPr>
      <a:lvl3pPr marL="914400" indent="0" algn="l" defTabSz="914400" rtl="0" eaLnBrk="1" hangingPunct="1">
        <a:buNone/>
        <a:defRPr sz="1800">
          <a:solidFill>
            <a:schemeClr val="tx1"/>
          </a:solidFill>
          <a:latin typeface="等线"/>
          <a:ea typeface="Arial"/>
        </a:defRPr>
      </a:lvl3pPr>
      <a:lvl4pPr marL="1371600" indent="0" algn="l" defTabSz="914400" rtl="0" eaLnBrk="1" hangingPunct="1">
        <a:buNone/>
        <a:defRPr sz="1800">
          <a:solidFill>
            <a:schemeClr val="tx1"/>
          </a:solidFill>
          <a:latin typeface="等线"/>
          <a:ea typeface="Arial"/>
        </a:defRPr>
      </a:lvl4pPr>
      <a:lvl5pPr marL="1828800" indent="0" algn="l" defTabSz="914400" rtl="0" eaLnBrk="1" hangingPunct="1">
        <a:buNone/>
        <a:defRPr sz="1800">
          <a:solidFill>
            <a:schemeClr val="tx1"/>
          </a:solidFill>
          <a:latin typeface="等线"/>
          <a:ea typeface="Arial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16"/>
            </p:custDataLst>
          </p:nvPr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60.xml" /><Relationship Id="rId11" Type="http://schemas.openxmlformats.org/officeDocument/2006/relationships/tags" Target="../tags/tag161.xml" /><Relationship Id="rId12" Type="http://schemas.openxmlformats.org/officeDocument/2006/relationships/tags" Target="../tags/tag162.xml" /><Relationship Id="rId13" Type="http://schemas.openxmlformats.org/officeDocument/2006/relationships/tags" Target="../tags/tag163.xml" /><Relationship Id="rId14" Type="http://schemas.openxmlformats.org/officeDocument/2006/relationships/tags" Target="../tags/tag164.xml" /><Relationship Id="rId15" Type="http://schemas.openxmlformats.org/officeDocument/2006/relationships/tags" Target="../tags/tag165.xml" /><Relationship Id="rId16" Type="http://schemas.openxmlformats.org/officeDocument/2006/relationships/tags" Target="../tags/tag166.xml" /><Relationship Id="rId17" Type="http://schemas.openxmlformats.org/officeDocument/2006/relationships/tags" Target="../tags/tag167.xml" /><Relationship Id="rId18" Type="http://schemas.openxmlformats.org/officeDocument/2006/relationships/tags" Target="../tags/tag168.xml" /><Relationship Id="rId19" Type="http://schemas.openxmlformats.org/officeDocument/2006/relationships/image" Target="../media/image5.png" /><Relationship Id="rId2" Type="http://schemas.openxmlformats.org/officeDocument/2006/relationships/tags" Target="../tags/tag156.xml" /><Relationship Id="rId20" Type="http://schemas.openxmlformats.org/officeDocument/2006/relationships/tags" Target="../tags/tag169.xml" /><Relationship Id="rId21" Type="http://schemas.openxmlformats.org/officeDocument/2006/relationships/image" Target="../media/image6.png" /><Relationship Id="rId22" Type="http://schemas.openxmlformats.org/officeDocument/2006/relationships/tags" Target="../tags/tag170.xml" /><Relationship Id="rId23" Type="http://schemas.openxmlformats.org/officeDocument/2006/relationships/image" Target="../media/image7.png" /><Relationship Id="rId24" Type="http://schemas.openxmlformats.org/officeDocument/2006/relationships/tags" Target="../tags/tag171.xml" /><Relationship Id="rId25" Type="http://schemas.openxmlformats.org/officeDocument/2006/relationships/image" Target="../media/image8.png" /><Relationship Id="rId26" Type="http://schemas.openxmlformats.org/officeDocument/2006/relationships/tags" Target="../tags/tag172.xml" /><Relationship Id="rId27" Type="http://schemas.openxmlformats.org/officeDocument/2006/relationships/audio" Target="NULL" /><Relationship Id="rId3" Type="http://schemas.openxmlformats.org/officeDocument/2006/relationships/image" Target="../media/image1.png" /><Relationship Id="rId4" Type="http://schemas.openxmlformats.org/officeDocument/2006/relationships/tags" Target="../tags/tag157.xml" /><Relationship Id="rId5" Type="http://schemas.openxmlformats.org/officeDocument/2006/relationships/image" Target="../media/image2.png" /><Relationship Id="rId6" Type="http://schemas.openxmlformats.org/officeDocument/2006/relationships/tags" Target="../tags/tag158.xml" /><Relationship Id="rId7" Type="http://schemas.openxmlformats.org/officeDocument/2006/relationships/image" Target="../media/image3.png" /><Relationship Id="rId8" Type="http://schemas.openxmlformats.org/officeDocument/2006/relationships/tags" Target="../tags/tag159.xml" /><Relationship Id="rId9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293.xml" /><Relationship Id="rId12" Type="http://schemas.openxmlformats.org/officeDocument/2006/relationships/tags" Target="../tags/tag294.xml" /><Relationship Id="rId13" Type="http://schemas.openxmlformats.org/officeDocument/2006/relationships/tags" Target="../tags/tag295.xml" /><Relationship Id="rId14" Type="http://schemas.openxmlformats.org/officeDocument/2006/relationships/tags" Target="../tags/tag296.xml" /><Relationship Id="rId15" Type="http://schemas.openxmlformats.org/officeDocument/2006/relationships/tags" Target="../tags/tag297.xml" /><Relationship Id="rId16" Type="http://schemas.openxmlformats.org/officeDocument/2006/relationships/tags" Target="../tags/tag298.xml" /><Relationship Id="rId17" Type="http://schemas.openxmlformats.org/officeDocument/2006/relationships/tags" Target="../tags/tag299.xml" /><Relationship Id="rId18" Type="http://schemas.openxmlformats.org/officeDocument/2006/relationships/tags" Target="../tags/tag300.xml" /><Relationship Id="rId19" Type="http://schemas.openxmlformats.org/officeDocument/2006/relationships/image" Target="../media/image21.png" /><Relationship Id="rId2" Type="http://schemas.openxmlformats.org/officeDocument/2006/relationships/tags" Target="../tags/tag287.xml" /><Relationship Id="rId20" Type="http://schemas.openxmlformats.org/officeDocument/2006/relationships/tags" Target="../tags/tag301.xml" /><Relationship Id="rId21" Type="http://schemas.openxmlformats.org/officeDocument/2006/relationships/tags" Target="../tags/tag302.xml" /><Relationship Id="rId22" Type="http://schemas.openxmlformats.org/officeDocument/2006/relationships/image" Target="../media/image22.png" /><Relationship Id="rId23" Type="http://schemas.openxmlformats.org/officeDocument/2006/relationships/tags" Target="../tags/tag303.xml" /><Relationship Id="rId3" Type="http://schemas.openxmlformats.org/officeDocument/2006/relationships/image" Target="../media/image1.png" /><Relationship Id="rId4" Type="http://schemas.openxmlformats.org/officeDocument/2006/relationships/tags" Target="../tags/tag288.xml" /><Relationship Id="rId5" Type="http://schemas.openxmlformats.org/officeDocument/2006/relationships/tags" Target="../tags/tag289.xml" /><Relationship Id="rId6" Type="http://schemas.openxmlformats.org/officeDocument/2006/relationships/image" Target="../media/image2.png" /><Relationship Id="rId7" Type="http://schemas.openxmlformats.org/officeDocument/2006/relationships/tags" Target="../tags/tag290.xml" /><Relationship Id="rId8" Type="http://schemas.openxmlformats.org/officeDocument/2006/relationships/tags" Target="../tags/tag291.xml" /><Relationship Id="rId9" Type="http://schemas.openxmlformats.org/officeDocument/2006/relationships/tags" Target="../tags/tag29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09.xml" /><Relationship Id="rId11" Type="http://schemas.openxmlformats.org/officeDocument/2006/relationships/image" Target="../media/image12.png" /><Relationship Id="rId12" Type="http://schemas.openxmlformats.org/officeDocument/2006/relationships/tags" Target="../tags/tag310.xml" /><Relationship Id="rId13" Type="http://schemas.openxmlformats.org/officeDocument/2006/relationships/image" Target="../media/image13.png" /><Relationship Id="rId14" Type="http://schemas.openxmlformats.org/officeDocument/2006/relationships/tags" Target="../tags/tag311.xml" /><Relationship Id="rId15" Type="http://schemas.openxmlformats.org/officeDocument/2006/relationships/image" Target="../media/image5.png" /><Relationship Id="rId16" Type="http://schemas.openxmlformats.org/officeDocument/2006/relationships/tags" Target="../tags/tag312.xml" /><Relationship Id="rId17" Type="http://schemas.openxmlformats.org/officeDocument/2006/relationships/image" Target="../media/image6.png" /><Relationship Id="rId18" Type="http://schemas.openxmlformats.org/officeDocument/2006/relationships/tags" Target="../tags/tag313.xml" /><Relationship Id="rId19" Type="http://schemas.openxmlformats.org/officeDocument/2006/relationships/tags" Target="../tags/tag314.xml" /><Relationship Id="rId2" Type="http://schemas.openxmlformats.org/officeDocument/2006/relationships/tags" Target="../tags/tag304.xml" /><Relationship Id="rId3" Type="http://schemas.openxmlformats.org/officeDocument/2006/relationships/image" Target="../media/image1.png" /><Relationship Id="rId4" Type="http://schemas.openxmlformats.org/officeDocument/2006/relationships/tags" Target="../tags/tag305.xml" /><Relationship Id="rId5" Type="http://schemas.openxmlformats.org/officeDocument/2006/relationships/image" Target="../media/image2.png" /><Relationship Id="rId6" Type="http://schemas.openxmlformats.org/officeDocument/2006/relationships/tags" Target="../tags/tag306.xml" /><Relationship Id="rId7" Type="http://schemas.openxmlformats.org/officeDocument/2006/relationships/tags" Target="../tags/tag307.xml" /><Relationship Id="rId8" Type="http://schemas.openxmlformats.org/officeDocument/2006/relationships/tags" Target="../tags/tag308.xml" /><Relationship Id="rId9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321.xml" /><Relationship Id="rId12" Type="http://schemas.openxmlformats.org/officeDocument/2006/relationships/tags" Target="../tags/tag322.xml" /><Relationship Id="rId13" Type="http://schemas.openxmlformats.org/officeDocument/2006/relationships/tags" Target="../tags/tag323.xml" /><Relationship Id="rId14" Type="http://schemas.openxmlformats.org/officeDocument/2006/relationships/image" Target="../media/image23.png" /><Relationship Id="rId15" Type="http://schemas.openxmlformats.org/officeDocument/2006/relationships/tags" Target="../tags/tag324.xml" /><Relationship Id="rId16" Type="http://schemas.openxmlformats.org/officeDocument/2006/relationships/tags" Target="../tags/tag325.xml" /><Relationship Id="rId17" Type="http://schemas.openxmlformats.org/officeDocument/2006/relationships/tags" Target="../tags/tag326.xml" /><Relationship Id="rId18" Type="http://schemas.openxmlformats.org/officeDocument/2006/relationships/tags" Target="../tags/tag327.xml" /><Relationship Id="rId19" Type="http://schemas.openxmlformats.org/officeDocument/2006/relationships/image" Target="../media/image24.png" /><Relationship Id="rId2" Type="http://schemas.openxmlformats.org/officeDocument/2006/relationships/tags" Target="../tags/tag315.xml" /><Relationship Id="rId20" Type="http://schemas.openxmlformats.org/officeDocument/2006/relationships/tags" Target="../tags/tag328.xml" /><Relationship Id="rId21" Type="http://schemas.openxmlformats.org/officeDocument/2006/relationships/tags" Target="../tags/tag329.xml" /><Relationship Id="rId22" Type="http://schemas.openxmlformats.org/officeDocument/2006/relationships/tags" Target="../tags/tag330.xml" /><Relationship Id="rId23" Type="http://schemas.openxmlformats.org/officeDocument/2006/relationships/image" Target="../media/image25.png" /><Relationship Id="rId24" Type="http://schemas.openxmlformats.org/officeDocument/2006/relationships/tags" Target="../tags/tag331.xml" /><Relationship Id="rId25" Type="http://schemas.openxmlformats.org/officeDocument/2006/relationships/tags" Target="../tags/tag332.xml" /><Relationship Id="rId26" Type="http://schemas.openxmlformats.org/officeDocument/2006/relationships/tags" Target="../tags/tag333.xml" /><Relationship Id="rId27" Type="http://schemas.openxmlformats.org/officeDocument/2006/relationships/image" Target="../media/image26.png" /><Relationship Id="rId28" Type="http://schemas.openxmlformats.org/officeDocument/2006/relationships/tags" Target="../tags/tag334.xml" /><Relationship Id="rId3" Type="http://schemas.openxmlformats.org/officeDocument/2006/relationships/image" Target="../media/image1.png" /><Relationship Id="rId4" Type="http://schemas.openxmlformats.org/officeDocument/2006/relationships/tags" Target="../tags/tag316.xml" /><Relationship Id="rId5" Type="http://schemas.openxmlformats.org/officeDocument/2006/relationships/tags" Target="../tags/tag317.xml" /><Relationship Id="rId6" Type="http://schemas.openxmlformats.org/officeDocument/2006/relationships/image" Target="../media/image2.png" /><Relationship Id="rId7" Type="http://schemas.openxmlformats.org/officeDocument/2006/relationships/tags" Target="../tags/tag318.xml" /><Relationship Id="rId8" Type="http://schemas.openxmlformats.org/officeDocument/2006/relationships/tags" Target="../tags/tag319.xml" /><Relationship Id="rId9" Type="http://schemas.openxmlformats.org/officeDocument/2006/relationships/tags" Target="../tags/tag32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341.xml" /><Relationship Id="rId12" Type="http://schemas.openxmlformats.org/officeDocument/2006/relationships/tags" Target="../tags/tag342.xml" /><Relationship Id="rId13" Type="http://schemas.openxmlformats.org/officeDocument/2006/relationships/tags" Target="../tags/tag343.xml" /><Relationship Id="rId14" Type="http://schemas.openxmlformats.org/officeDocument/2006/relationships/tags" Target="../tags/tag344.xml" /><Relationship Id="rId15" Type="http://schemas.openxmlformats.org/officeDocument/2006/relationships/image" Target="../media/image26.png" /><Relationship Id="rId16" Type="http://schemas.openxmlformats.org/officeDocument/2006/relationships/tags" Target="../tags/tag345.xml" /><Relationship Id="rId2" Type="http://schemas.openxmlformats.org/officeDocument/2006/relationships/tags" Target="../tags/tag335.xml" /><Relationship Id="rId3" Type="http://schemas.openxmlformats.org/officeDocument/2006/relationships/image" Target="../media/image1.png" /><Relationship Id="rId4" Type="http://schemas.openxmlformats.org/officeDocument/2006/relationships/tags" Target="../tags/tag336.xml" /><Relationship Id="rId5" Type="http://schemas.openxmlformats.org/officeDocument/2006/relationships/tags" Target="../tags/tag337.xml" /><Relationship Id="rId6" Type="http://schemas.openxmlformats.org/officeDocument/2006/relationships/image" Target="../media/image2.png" /><Relationship Id="rId7" Type="http://schemas.openxmlformats.org/officeDocument/2006/relationships/tags" Target="../tags/tag338.xml" /><Relationship Id="rId8" Type="http://schemas.openxmlformats.org/officeDocument/2006/relationships/tags" Target="../tags/tag339.xml" /><Relationship Id="rId9" Type="http://schemas.openxmlformats.org/officeDocument/2006/relationships/tags" Target="../tags/tag34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352.xml" /><Relationship Id="rId12" Type="http://schemas.openxmlformats.org/officeDocument/2006/relationships/tags" Target="../tags/tag353.xml" /><Relationship Id="rId13" Type="http://schemas.openxmlformats.org/officeDocument/2006/relationships/tags" Target="../tags/tag354.xml" /><Relationship Id="rId14" Type="http://schemas.openxmlformats.org/officeDocument/2006/relationships/tags" Target="../tags/tag355.xml" /><Relationship Id="rId15" Type="http://schemas.openxmlformats.org/officeDocument/2006/relationships/image" Target="../media/image24.png" /><Relationship Id="rId16" Type="http://schemas.openxmlformats.org/officeDocument/2006/relationships/tags" Target="../tags/tag356.xml" /><Relationship Id="rId2" Type="http://schemas.openxmlformats.org/officeDocument/2006/relationships/tags" Target="../tags/tag346.xml" /><Relationship Id="rId3" Type="http://schemas.openxmlformats.org/officeDocument/2006/relationships/image" Target="../media/image1.png" /><Relationship Id="rId4" Type="http://schemas.openxmlformats.org/officeDocument/2006/relationships/tags" Target="../tags/tag347.xml" /><Relationship Id="rId5" Type="http://schemas.openxmlformats.org/officeDocument/2006/relationships/tags" Target="../tags/tag348.xml" /><Relationship Id="rId6" Type="http://schemas.openxmlformats.org/officeDocument/2006/relationships/image" Target="../media/image2.png" /><Relationship Id="rId7" Type="http://schemas.openxmlformats.org/officeDocument/2006/relationships/tags" Target="../tags/tag349.xml" /><Relationship Id="rId8" Type="http://schemas.openxmlformats.org/officeDocument/2006/relationships/tags" Target="../tags/tag350.xml" /><Relationship Id="rId9" Type="http://schemas.openxmlformats.org/officeDocument/2006/relationships/tags" Target="../tags/tag35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363.xml" /><Relationship Id="rId12" Type="http://schemas.openxmlformats.org/officeDocument/2006/relationships/tags" Target="../tags/tag364.xml" /><Relationship Id="rId13" Type="http://schemas.openxmlformats.org/officeDocument/2006/relationships/tags" Target="../tags/tag365.xml" /><Relationship Id="rId14" Type="http://schemas.openxmlformats.org/officeDocument/2006/relationships/tags" Target="../tags/tag366.xml" /><Relationship Id="rId15" Type="http://schemas.openxmlformats.org/officeDocument/2006/relationships/image" Target="../media/image25.png" /><Relationship Id="rId16" Type="http://schemas.openxmlformats.org/officeDocument/2006/relationships/tags" Target="../tags/tag367.xml" /><Relationship Id="rId2" Type="http://schemas.openxmlformats.org/officeDocument/2006/relationships/tags" Target="../tags/tag357.xml" /><Relationship Id="rId3" Type="http://schemas.openxmlformats.org/officeDocument/2006/relationships/image" Target="../media/image1.png" /><Relationship Id="rId4" Type="http://schemas.openxmlformats.org/officeDocument/2006/relationships/tags" Target="../tags/tag358.xml" /><Relationship Id="rId5" Type="http://schemas.openxmlformats.org/officeDocument/2006/relationships/tags" Target="../tags/tag359.xml" /><Relationship Id="rId6" Type="http://schemas.openxmlformats.org/officeDocument/2006/relationships/image" Target="../media/image2.png" /><Relationship Id="rId7" Type="http://schemas.openxmlformats.org/officeDocument/2006/relationships/tags" Target="../tags/tag360.xml" /><Relationship Id="rId8" Type="http://schemas.openxmlformats.org/officeDocument/2006/relationships/tags" Target="../tags/tag361.xml" /><Relationship Id="rId9" Type="http://schemas.openxmlformats.org/officeDocument/2006/relationships/tags" Target="../tags/tag36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374.xml" /><Relationship Id="rId12" Type="http://schemas.openxmlformats.org/officeDocument/2006/relationships/tags" Target="../tags/tag375.xml" /><Relationship Id="rId13" Type="http://schemas.openxmlformats.org/officeDocument/2006/relationships/tags" Target="../tags/tag376.xml" /><Relationship Id="rId14" Type="http://schemas.openxmlformats.org/officeDocument/2006/relationships/image" Target="../media/image23.png" /><Relationship Id="rId15" Type="http://schemas.openxmlformats.org/officeDocument/2006/relationships/tags" Target="../tags/tag377.xml" /><Relationship Id="rId16" Type="http://schemas.openxmlformats.org/officeDocument/2006/relationships/tags" Target="../tags/tag378.xml" /><Relationship Id="rId17" Type="http://schemas.openxmlformats.org/officeDocument/2006/relationships/tags" Target="../tags/tag379.xml" /><Relationship Id="rId18" Type="http://schemas.openxmlformats.org/officeDocument/2006/relationships/tags" Target="../tags/tag380.xml" /><Relationship Id="rId19" Type="http://schemas.openxmlformats.org/officeDocument/2006/relationships/image" Target="../media/image27.png" /><Relationship Id="rId2" Type="http://schemas.openxmlformats.org/officeDocument/2006/relationships/tags" Target="../tags/tag368.xml" /><Relationship Id="rId20" Type="http://schemas.openxmlformats.org/officeDocument/2006/relationships/tags" Target="../tags/tag381.xml" /><Relationship Id="rId21" Type="http://schemas.openxmlformats.org/officeDocument/2006/relationships/tags" Target="../tags/tag382.xml" /><Relationship Id="rId22" Type="http://schemas.openxmlformats.org/officeDocument/2006/relationships/tags" Target="../tags/tag383.xml" /><Relationship Id="rId23" Type="http://schemas.openxmlformats.org/officeDocument/2006/relationships/image" Target="../media/image28.png" /><Relationship Id="rId24" Type="http://schemas.openxmlformats.org/officeDocument/2006/relationships/tags" Target="../tags/tag384.xml" /><Relationship Id="rId25" Type="http://schemas.openxmlformats.org/officeDocument/2006/relationships/tags" Target="../tags/tag385.xml" /><Relationship Id="rId26" Type="http://schemas.openxmlformats.org/officeDocument/2006/relationships/tags" Target="../tags/tag386.xml" /><Relationship Id="rId27" Type="http://schemas.openxmlformats.org/officeDocument/2006/relationships/image" Target="../media/image29.png" /><Relationship Id="rId28" Type="http://schemas.openxmlformats.org/officeDocument/2006/relationships/tags" Target="../tags/tag387.xml" /><Relationship Id="rId29" Type="http://schemas.openxmlformats.org/officeDocument/2006/relationships/tags" Target="../tags/tag388.xml" /><Relationship Id="rId3" Type="http://schemas.openxmlformats.org/officeDocument/2006/relationships/image" Target="../media/image1.png" /><Relationship Id="rId30" Type="http://schemas.openxmlformats.org/officeDocument/2006/relationships/tags" Target="../tags/tag389.xml" /><Relationship Id="rId31" Type="http://schemas.openxmlformats.org/officeDocument/2006/relationships/image" Target="../media/image30.png" /><Relationship Id="rId32" Type="http://schemas.openxmlformats.org/officeDocument/2006/relationships/tags" Target="../tags/tag390.xml" /><Relationship Id="rId4" Type="http://schemas.openxmlformats.org/officeDocument/2006/relationships/tags" Target="../tags/tag369.xml" /><Relationship Id="rId5" Type="http://schemas.openxmlformats.org/officeDocument/2006/relationships/tags" Target="../tags/tag370.xml" /><Relationship Id="rId6" Type="http://schemas.openxmlformats.org/officeDocument/2006/relationships/image" Target="../media/image2.png" /><Relationship Id="rId7" Type="http://schemas.openxmlformats.org/officeDocument/2006/relationships/tags" Target="../tags/tag371.xml" /><Relationship Id="rId8" Type="http://schemas.openxmlformats.org/officeDocument/2006/relationships/tags" Target="../tags/tag372.xml" /><Relationship Id="rId9" Type="http://schemas.openxmlformats.org/officeDocument/2006/relationships/tags" Target="../tags/tag37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397.xml" /><Relationship Id="rId12" Type="http://schemas.openxmlformats.org/officeDocument/2006/relationships/tags" Target="../tags/tag398.xml" /><Relationship Id="rId13" Type="http://schemas.openxmlformats.org/officeDocument/2006/relationships/tags" Target="../tags/tag399.xml" /><Relationship Id="rId14" Type="http://schemas.openxmlformats.org/officeDocument/2006/relationships/tags" Target="../tags/tag400.xml" /><Relationship Id="rId15" Type="http://schemas.openxmlformats.org/officeDocument/2006/relationships/image" Target="../media/image29.png" /><Relationship Id="rId16" Type="http://schemas.openxmlformats.org/officeDocument/2006/relationships/tags" Target="../tags/tag401.xml" /><Relationship Id="rId2" Type="http://schemas.openxmlformats.org/officeDocument/2006/relationships/tags" Target="../tags/tag391.xml" /><Relationship Id="rId3" Type="http://schemas.openxmlformats.org/officeDocument/2006/relationships/image" Target="../media/image1.png" /><Relationship Id="rId4" Type="http://schemas.openxmlformats.org/officeDocument/2006/relationships/tags" Target="../tags/tag392.xml" /><Relationship Id="rId5" Type="http://schemas.openxmlformats.org/officeDocument/2006/relationships/tags" Target="../tags/tag393.xml" /><Relationship Id="rId6" Type="http://schemas.openxmlformats.org/officeDocument/2006/relationships/image" Target="../media/image2.png" /><Relationship Id="rId7" Type="http://schemas.openxmlformats.org/officeDocument/2006/relationships/tags" Target="../tags/tag394.xml" /><Relationship Id="rId8" Type="http://schemas.openxmlformats.org/officeDocument/2006/relationships/tags" Target="../tags/tag395.xml" /><Relationship Id="rId9" Type="http://schemas.openxmlformats.org/officeDocument/2006/relationships/tags" Target="../tags/tag39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408.xml" /><Relationship Id="rId12" Type="http://schemas.openxmlformats.org/officeDocument/2006/relationships/tags" Target="../tags/tag409.xml" /><Relationship Id="rId13" Type="http://schemas.openxmlformats.org/officeDocument/2006/relationships/tags" Target="../tags/tag410.xml" /><Relationship Id="rId14" Type="http://schemas.openxmlformats.org/officeDocument/2006/relationships/tags" Target="../tags/tag411.xml" /><Relationship Id="rId15" Type="http://schemas.openxmlformats.org/officeDocument/2006/relationships/image" Target="../media/image27.png" /><Relationship Id="rId16" Type="http://schemas.openxmlformats.org/officeDocument/2006/relationships/tags" Target="../tags/tag412.xml" /><Relationship Id="rId2" Type="http://schemas.openxmlformats.org/officeDocument/2006/relationships/tags" Target="../tags/tag402.xml" /><Relationship Id="rId3" Type="http://schemas.openxmlformats.org/officeDocument/2006/relationships/image" Target="../media/image1.png" /><Relationship Id="rId4" Type="http://schemas.openxmlformats.org/officeDocument/2006/relationships/tags" Target="../tags/tag403.xml" /><Relationship Id="rId5" Type="http://schemas.openxmlformats.org/officeDocument/2006/relationships/tags" Target="../tags/tag404.xml" /><Relationship Id="rId6" Type="http://schemas.openxmlformats.org/officeDocument/2006/relationships/image" Target="../media/image2.png" /><Relationship Id="rId7" Type="http://schemas.openxmlformats.org/officeDocument/2006/relationships/tags" Target="../tags/tag405.xml" /><Relationship Id="rId8" Type="http://schemas.openxmlformats.org/officeDocument/2006/relationships/tags" Target="../tags/tag406.xml" /><Relationship Id="rId9" Type="http://schemas.openxmlformats.org/officeDocument/2006/relationships/tags" Target="../tags/tag40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419.xml" /><Relationship Id="rId12" Type="http://schemas.openxmlformats.org/officeDocument/2006/relationships/tags" Target="../tags/tag420.xml" /><Relationship Id="rId13" Type="http://schemas.openxmlformats.org/officeDocument/2006/relationships/tags" Target="../tags/tag421.xml" /><Relationship Id="rId14" Type="http://schemas.openxmlformats.org/officeDocument/2006/relationships/tags" Target="../tags/tag422.xml" /><Relationship Id="rId15" Type="http://schemas.openxmlformats.org/officeDocument/2006/relationships/image" Target="../media/image28.png" /><Relationship Id="rId16" Type="http://schemas.openxmlformats.org/officeDocument/2006/relationships/tags" Target="../tags/tag423.xml" /><Relationship Id="rId2" Type="http://schemas.openxmlformats.org/officeDocument/2006/relationships/tags" Target="../tags/tag413.xml" /><Relationship Id="rId3" Type="http://schemas.openxmlformats.org/officeDocument/2006/relationships/image" Target="../media/image1.png" /><Relationship Id="rId4" Type="http://schemas.openxmlformats.org/officeDocument/2006/relationships/tags" Target="../tags/tag414.xml" /><Relationship Id="rId5" Type="http://schemas.openxmlformats.org/officeDocument/2006/relationships/tags" Target="../tags/tag415.xml" /><Relationship Id="rId6" Type="http://schemas.openxmlformats.org/officeDocument/2006/relationships/image" Target="../media/image2.png" /><Relationship Id="rId7" Type="http://schemas.openxmlformats.org/officeDocument/2006/relationships/tags" Target="../tags/tag416.xml" /><Relationship Id="rId8" Type="http://schemas.openxmlformats.org/officeDocument/2006/relationships/tags" Target="../tags/tag417.xml" /><Relationship Id="rId9" Type="http://schemas.openxmlformats.org/officeDocument/2006/relationships/tags" Target="../tags/tag41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5.png" /><Relationship Id="rId11" Type="http://schemas.openxmlformats.org/officeDocument/2006/relationships/tags" Target="../tags/tag179.xml" /><Relationship Id="rId12" Type="http://schemas.openxmlformats.org/officeDocument/2006/relationships/image" Target="../media/image6.png" /><Relationship Id="rId13" Type="http://schemas.openxmlformats.org/officeDocument/2006/relationships/tags" Target="../tags/tag180.xml" /><Relationship Id="rId14" Type="http://schemas.openxmlformats.org/officeDocument/2006/relationships/tags" Target="../tags/tag181.xml" /><Relationship Id="rId15" Type="http://schemas.openxmlformats.org/officeDocument/2006/relationships/tags" Target="../tags/tag182.xml" /><Relationship Id="rId16" Type="http://schemas.openxmlformats.org/officeDocument/2006/relationships/tags" Target="../tags/tag183.xml" /><Relationship Id="rId17" Type="http://schemas.openxmlformats.org/officeDocument/2006/relationships/image" Target="../media/image9.png" /><Relationship Id="rId18" Type="http://schemas.openxmlformats.org/officeDocument/2006/relationships/tags" Target="../tags/tag184.xml" /><Relationship Id="rId19" Type="http://schemas.openxmlformats.org/officeDocument/2006/relationships/tags" Target="../tags/tag185.xml" /><Relationship Id="rId2" Type="http://schemas.openxmlformats.org/officeDocument/2006/relationships/tags" Target="../tags/tag173.xml" /><Relationship Id="rId20" Type="http://schemas.openxmlformats.org/officeDocument/2006/relationships/tags" Target="../tags/tag186.xml" /><Relationship Id="rId21" Type="http://schemas.openxmlformats.org/officeDocument/2006/relationships/tags" Target="../tags/tag187.xml" /><Relationship Id="rId22" Type="http://schemas.openxmlformats.org/officeDocument/2006/relationships/image" Target="../media/image10.png" /><Relationship Id="rId23" Type="http://schemas.openxmlformats.org/officeDocument/2006/relationships/tags" Target="../tags/tag188.xml" /><Relationship Id="rId24" Type="http://schemas.openxmlformats.org/officeDocument/2006/relationships/tags" Target="../tags/tag189.xml" /><Relationship Id="rId25" Type="http://schemas.openxmlformats.org/officeDocument/2006/relationships/tags" Target="../tags/tag190.xml" /><Relationship Id="rId26" Type="http://schemas.openxmlformats.org/officeDocument/2006/relationships/tags" Target="../tags/tag191.xml" /><Relationship Id="rId27" Type="http://schemas.openxmlformats.org/officeDocument/2006/relationships/tags" Target="../tags/tag192.xml" /><Relationship Id="rId28" Type="http://schemas.openxmlformats.org/officeDocument/2006/relationships/tags" Target="../tags/tag193.xml" /><Relationship Id="rId29" Type="http://schemas.openxmlformats.org/officeDocument/2006/relationships/tags" Target="../tags/tag194.xml" /><Relationship Id="rId3" Type="http://schemas.openxmlformats.org/officeDocument/2006/relationships/image" Target="../media/image1.png" /><Relationship Id="rId30" Type="http://schemas.openxmlformats.org/officeDocument/2006/relationships/tags" Target="../tags/tag195.xml" /><Relationship Id="rId31" Type="http://schemas.openxmlformats.org/officeDocument/2006/relationships/tags" Target="../tags/tag196.xml" /><Relationship Id="rId32" Type="http://schemas.openxmlformats.org/officeDocument/2006/relationships/tags" Target="../tags/tag197.xml" /><Relationship Id="rId33" Type="http://schemas.openxmlformats.org/officeDocument/2006/relationships/image" Target="../media/image4.png" /><Relationship Id="rId34" Type="http://schemas.openxmlformats.org/officeDocument/2006/relationships/tags" Target="../tags/tag198.xml" /><Relationship Id="rId4" Type="http://schemas.openxmlformats.org/officeDocument/2006/relationships/tags" Target="../tags/tag174.xml" /><Relationship Id="rId5" Type="http://schemas.openxmlformats.org/officeDocument/2006/relationships/image" Target="../media/image2.png" /><Relationship Id="rId6" Type="http://schemas.openxmlformats.org/officeDocument/2006/relationships/tags" Target="../tags/tag175.xml" /><Relationship Id="rId7" Type="http://schemas.openxmlformats.org/officeDocument/2006/relationships/tags" Target="../tags/tag176.xml" /><Relationship Id="rId8" Type="http://schemas.openxmlformats.org/officeDocument/2006/relationships/tags" Target="../tags/tag177.xml" /><Relationship Id="rId9" Type="http://schemas.openxmlformats.org/officeDocument/2006/relationships/tags" Target="../tags/tag17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430.xml" /><Relationship Id="rId12" Type="http://schemas.openxmlformats.org/officeDocument/2006/relationships/tags" Target="../tags/tag431.xml" /><Relationship Id="rId13" Type="http://schemas.openxmlformats.org/officeDocument/2006/relationships/tags" Target="../tags/tag432.xml" /><Relationship Id="rId14" Type="http://schemas.openxmlformats.org/officeDocument/2006/relationships/tags" Target="../tags/tag433.xml" /><Relationship Id="rId15" Type="http://schemas.openxmlformats.org/officeDocument/2006/relationships/image" Target="../media/image30.png" /><Relationship Id="rId16" Type="http://schemas.openxmlformats.org/officeDocument/2006/relationships/tags" Target="../tags/tag434.xml" /><Relationship Id="rId2" Type="http://schemas.openxmlformats.org/officeDocument/2006/relationships/tags" Target="../tags/tag424.xml" /><Relationship Id="rId3" Type="http://schemas.openxmlformats.org/officeDocument/2006/relationships/image" Target="../media/image1.png" /><Relationship Id="rId4" Type="http://schemas.openxmlformats.org/officeDocument/2006/relationships/tags" Target="../tags/tag425.xml" /><Relationship Id="rId5" Type="http://schemas.openxmlformats.org/officeDocument/2006/relationships/tags" Target="../tags/tag426.xml" /><Relationship Id="rId6" Type="http://schemas.openxmlformats.org/officeDocument/2006/relationships/image" Target="../media/image2.png" /><Relationship Id="rId7" Type="http://schemas.openxmlformats.org/officeDocument/2006/relationships/tags" Target="../tags/tag427.xml" /><Relationship Id="rId8" Type="http://schemas.openxmlformats.org/officeDocument/2006/relationships/tags" Target="../tags/tag428.xml" /><Relationship Id="rId9" Type="http://schemas.openxmlformats.org/officeDocument/2006/relationships/tags" Target="../tags/tag429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441.xml" /><Relationship Id="rId12" Type="http://schemas.openxmlformats.org/officeDocument/2006/relationships/tags" Target="../tags/tag442.xml" /><Relationship Id="rId13" Type="http://schemas.openxmlformats.org/officeDocument/2006/relationships/tags" Target="../tags/tag443.xml" /><Relationship Id="rId14" Type="http://schemas.openxmlformats.org/officeDocument/2006/relationships/image" Target="../media/image23.png" /><Relationship Id="rId15" Type="http://schemas.openxmlformats.org/officeDocument/2006/relationships/tags" Target="../tags/tag444.xml" /><Relationship Id="rId16" Type="http://schemas.openxmlformats.org/officeDocument/2006/relationships/tags" Target="../tags/tag445.xml" /><Relationship Id="rId17" Type="http://schemas.openxmlformats.org/officeDocument/2006/relationships/tags" Target="../tags/tag446.xml" /><Relationship Id="rId18" Type="http://schemas.openxmlformats.org/officeDocument/2006/relationships/tags" Target="../tags/tag447.xml" /><Relationship Id="rId19" Type="http://schemas.openxmlformats.org/officeDocument/2006/relationships/image" Target="../media/image31.png" /><Relationship Id="rId2" Type="http://schemas.openxmlformats.org/officeDocument/2006/relationships/tags" Target="../tags/tag435.xml" /><Relationship Id="rId20" Type="http://schemas.openxmlformats.org/officeDocument/2006/relationships/tags" Target="../tags/tag448.xml" /><Relationship Id="rId21" Type="http://schemas.openxmlformats.org/officeDocument/2006/relationships/tags" Target="../tags/tag449.xml" /><Relationship Id="rId22" Type="http://schemas.openxmlformats.org/officeDocument/2006/relationships/tags" Target="../tags/tag450.xml" /><Relationship Id="rId23" Type="http://schemas.openxmlformats.org/officeDocument/2006/relationships/image" Target="../media/image32.png" /><Relationship Id="rId24" Type="http://schemas.openxmlformats.org/officeDocument/2006/relationships/tags" Target="../tags/tag451.xml" /><Relationship Id="rId25" Type="http://schemas.openxmlformats.org/officeDocument/2006/relationships/tags" Target="../tags/tag452.xml" /><Relationship Id="rId26" Type="http://schemas.openxmlformats.org/officeDocument/2006/relationships/tags" Target="../tags/tag453.xml" /><Relationship Id="rId27" Type="http://schemas.openxmlformats.org/officeDocument/2006/relationships/image" Target="../media/image33.png" /><Relationship Id="rId28" Type="http://schemas.openxmlformats.org/officeDocument/2006/relationships/tags" Target="../tags/tag454.xml" /><Relationship Id="rId29" Type="http://schemas.openxmlformats.org/officeDocument/2006/relationships/tags" Target="../tags/tag455.xml" /><Relationship Id="rId3" Type="http://schemas.openxmlformats.org/officeDocument/2006/relationships/image" Target="../media/image1.png" /><Relationship Id="rId30" Type="http://schemas.openxmlformats.org/officeDocument/2006/relationships/tags" Target="../tags/tag456.xml" /><Relationship Id="rId31" Type="http://schemas.openxmlformats.org/officeDocument/2006/relationships/image" Target="../media/image34.png" /><Relationship Id="rId32" Type="http://schemas.openxmlformats.org/officeDocument/2006/relationships/tags" Target="../tags/tag457.xml" /><Relationship Id="rId33" Type="http://schemas.openxmlformats.org/officeDocument/2006/relationships/tags" Target="../tags/tag458.xml" /><Relationship Id="rId34" Type="http://schemas.openxmlformats.org/officeDocument/2006/relationships/tags" Target="../tags/tag459.xml" /><Relationship Id="rId35" Type="http://schemas.openxmlformats.org/officeDocument/2006/relationships/image" Target="../media/image35.png" /><Relationship Id="rId36" Type="http://schemas.openxmlformats.org/officeDocument/2006/relationships/tags" Target="../tags/tag460.xml" /><Relationship Id="rId4" Type="http://schemas.openxmlformats.org/officeDocument/2006/relationships/tags" Target="../tags/tag436.xml" /><Relationship Id="rId5" Type="http://schemas.openxmlformats.org/officeDocument/2006/relationships/tags" Target="../tags/tag437.xml" /><Relationship Id="rId6" Type="http://schemas.openxmlformats.org/officeDocument/2006/relationships/image" Target="../media/image2.png" /><Relationship Id="rId7" Type="http://schemas.openxmlformats.org/officeDocument/2006/relationships/tags" Target="../tags/tag438.xml" /><Relationship Id="rId8" Type="http://schemas.openxmlformats.org/officeDocument/2006/relationships/tags" Target="../tags/tag439.xml" /><Relationship Id="rId9" Type="http://schemas.openxmlformats.org/officeDocument/2006/relationships/tags" Target="../tags/tag440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467.xml" /><Relationship Id="rId12" Type="http://schemas.openxmlformats.org/officeDocument/2006/relationships/tags" Target="../tags/tag468.xml" /><Relationship Id="rId13" Type="http://schemas.openxmlformats.org/officeDocument/2006/relationships/tags" Target="../tags/tag469.xml" /><Relationship Id="rId14" Type="http://schemas.openxmlformats.org/officeDocument/2006/relationships/tags" Target="../tags/tag470.xml" /><Relationship Id="rId15" Type="http://schemas.openxmlformats.org/officeDocument/2006/relationships/image" Target="../media/image33.png" /><Relationship Id="rId16" Type="http://schemas.openxmlformats.org/officeDocument/2006/relationships/tags" Target="../tags/tag471.xml" /><Relationship Id="rId2" Type="http://schemas.openxmlformats.org/officeDocument/2006/relationships/tags" Target="../tags/tag461.xml" /><Relationship Id="rId3" Type="http://schemas.openxmlformats.org/officeDocument/2006/relationships/image" Target="../media/image1.png" /><Relationship Id="rId4" Type="http://schemas.openxmlformats.org/officeDocument/2006/relationships/tags" Target="../tags/tag462.xml" /><Relationship Id="rId5" Type="http://schemas.openxmlformats.org/officeDocument/2006/relationships/tags" Target="../tags/tag463.xml" /><Relationship Id="rId6" Type="http://schemas.openxmlformats.org/officeDocument/2006/relationships/image" Target="../media/image2.png" /><Relationship Id="rId7" Type="http://schemas.openxmlformats.org/officeDocument/2006/relationships/tags" Target="../tags/tag464.xml" /><Relationship Id="rId8" Type="http://schemas.openxmlformats.org/officeDocument/2006/relationships/tags" Target="../tags/tag465.xml" /><Relationship Id="rId9" Type="http://schemas.openxmlformats.org/officeDocument/2006/relationships/tags" Target="../tags/tag466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478.xml" /><Relationship Id="rId12" Type="http://schemas.openxmlformats.org/officeDocument/2006/relationships/tags" Target="../tags/tag479.xml" /><Relationship Id="rId13" Type="http://schemas.openxmlformats.org/officeDocument/2006/relationships/tags" Target="../tags/tag480.xml" /><Relationship Id="rId14" Type="http://schemas.openxmlformats.org/officeDocument/2006/relationships/tags" Target="../tags/tag481.xml" /><Relationship Id="rId15" Type="http://schemas.openxmlformats.org/officeDocument/2006/relationships/image" Target="../media/image31.png" /><Relationship Id="rId16" Type="http://schemas.openxmlformats.org/officeDocument/2006/relationships/tags" Target="../tags/tag482.xml" /><Relationship Id="rId2" Type="http://schemas.openxmlformats.org/officeDocument/2006/relationships/tags" Target="../tags/tag472.xml" /><Relationship Id="rId3" Type="http://schemas.openxmlformats.org/officeDocument/2006/relationships/image" Target="../media/image1.png" /><Relationship Id="rId4" Type="http://schemas.openxmlformats.org/officeDocument/2006/relationships/tags" Target="../tags/tag473.xml" /><Relationship Id="rId5" Type="http://schemas.openxmlformats.org/officeDocument/2006/relationships/tags" Target="../tags/tag474.xml" /><Relationship Id="rId6" Type="http://schemas.openxmlformats.org/officeDocument/2006/relationships/image" Target="../media/image2.png" /><Relationship Id="rId7" Type="http://schemas.openxmlformats.org/officeDocument/2006/relationships/tags" Target="../tags/tag475.xml" /><Relationship Id="rId8" Type="http://schemas.openxmlformats.org/officeDocument/2006/relationships/tags" Target="../tags/tag476.xml" /><Relationship Id="rId9" Type="http://schemas.openxmlformats.org/officeDocument/2006/relationships/tags" Target="../tags/tag47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489.xml" /><Relationship Id="rId12" Type="http://schemas.openxmlformats.org/officeDocument/2006/relationships/tags" Target="../tags/tag490.xml" /><Relationship Id="rId13" Type="http://schemas.openxmlformats.org/officeDocument/2006/relationships/tags" Target="../tags/tag491.xml" /><Relationship Id="rId14" Type="http://schemas.openxmlformats.org/officeDocument/2006/relationships/tags" Target="../tags/tag492.xml" /><Relationship Id="rId15" Type="http://schemas.openxmlformats.org/officeDocument/2006/relationships/image" Target="../media/image32.png" /><Relationship Id="rId16" Type="http://schemas.openxmlformats.org/officeDocument/2006/relationships/tags" Target="../tags/tag493.xml" /><Relationship Id="rId2" Type="http://schemas.openxmlformats.org/officeDocument/2006/relationships/tags" Target="../tags/tag483.xml" /><Relationship Id="rId3" Type="http://schemas.openxmlformats.org/officeDocument/2006/relationships/image" Target="../media/image1.png" /><Relationship Id="rId4" Type="http://schemas.openxmlformats.org/officeDocument/2006/relationships/tags" Target="../tags/tag484.xml" /><Relationship Id="rId5" Type="http://schemas.openxmlformats.org/officeDocument/2006/relationships/tags" Target="../tags/tag485.xml" /><Relationship Id="rId6" Type="http://schemas.openxmlformats.org/officeDocument/2006/relationships/image" Target="../media/image2.png" /><Relationship Id="rId7" Type="http://schemas.openxmlformats.org/officeDocument/2006/relationships/tags" Target="../tags/tag486.xml" /><Relationship Id="rId8" Type="http://schemas.openxmlformats.org/officeDocument/2006/relationships/tags" Target="../tags/tag487.xml" /><Relationship Id="rId9" Type="http://schemas.openxmlformats.org/officeDocument/2006/relationships/tags" Target="../tags/tag488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500.xml" /><Relationship Id="rId12" Type="http://schemas.openxmlformats.org/officeDocument/2006/relationships/tags" Target="../tags/tag501.xml" /><Relationship Id="rId13" Type="http://schemas.openxmlformats.org/officeDocument/2006/relationships/tags" Target="../tags/tag502.xml" /><Relationship Id="rId14" Type="http://schemas.openxmlformats.org/officeDocument/2006/relationships/tags" Target="../tags/tag503.xml" /><Relationship Id="rId15" Type="http://schemas.openxmlformats.org/officeDocument/2006/relationships/image" Target="../media/image34.png" /><Relationship Id="rId16" Type="http://schemas.openxmlformats.org/officeDocument/2006/relationships/tags" Target="../tags/tag504.xml" /><Relationship Id="rId2" Type="http://schemas.openxmlformats.org/officeDocument/2006/relationships/tags" Target="../tags/tag494.xml" /><Relationship Id="rId3" Type="http://schemas.openxmlformats.org/officeDocument/2006/relationships/image" Target="../media/image1.png" /><Relationship Id="rId4" Type="http://schemas.openxmlformats.org/officeDocument/2006/relationships/tags" Target="../tags/tag495.xml" /><Relationship Id="rId5" Type="http://schemas.openxmlformats.org/officeDocument/2006/relationships/tags" Target="../tags/tag496.xml" /><Relationship Id="rId6" Type="http://schemas.openxmlformats.org/officeDocument/2006/relationships/image" Target="../media/image2.png" /><Relationship Id="rId7" Type="http://schemas.openxmlformats.org/officeDocument/2006/relationships/tags" Target="../tags/tag497.xml" /><Relationship Id="rId8" Type="http://schemas.openxmlformats.org/officeDocument/2006/relationships/tags" Target="../tags/tag498.xml" /><Relationship Id="rId9" Type="http://schemas.openxmlformats.org/officeDocument/2006/relationships/tags" Target="../tags/tag499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511.xml" /><Relationship Id="rId12" Type="http://schemas.openxmlformats.org/officeDocument/2006/relationships/tags" Target="../tags/tag512.xml" /><Relationship Id="rId13" Type="http://schemas.openxmlformats.org/officeDocument/2006/relationships/tags" Target="../tags/tag513.xml" /><Relationship Id="rId14" Type="http://schemas.openxmlformats.org/officeDocument/2006/relationships/tags" Target="../tags/tag514.xml" /><Relationship Id="rId15" Type="http://schemas.openxmlformats.org/officeDocument/2006/relationships/image" Target="../media/image35.png" /><Relationship Id="rId16" Type="http://schemas.openxmlformats.org/officeDocument/2006/relationships/tags" Target="../tags/tag515.xml" /><Relationship Id="rId2" Type="http://schemas.openxmlformats.org/officeDocument/2006/relationships/tags" Target="../tags/tag505.xml" /><Relationship Id="rId3" Type="http://schemas.openxmlformats.org/officeDocument/2006/relationships/image" Target="../media/image1.png" /><Relationship Id="rId4" Type="http://schemas.openxmlformats.org/officeDocument/2006/relationships/tags" Target="../tags/tag506.xml" /><Relationship Id="rId5" Type="http://schemas.openxmlformats.org/officeDocument/2006/relationships/tags" Target="../tags/tag507.xml" /><Relationship Id="rId6" Type="http://schemas.openxmlformats.org/officeDocument/2006/relationships/image" Target="../media/image2.png" /><Relationship Id="rId7" Type="http://schemas.openxmlformats.org/officeDocument/2006/relationships/tags" Target="../tags/tag508.xml" /><Relationship Id="rId8" Type="http://schemas.openxmlformats.org/officeDocument/2006/relationships/tags" Target="../tags/tag509.xml" /><Relationship Id="rId9" Type="http://schemas.openxmlformats.org/officeDocument/2006/relationships/tags" Target="../tags/tag510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522.xml" /><Relationship Id="rId12" Type="http://schemas.openxmlformats.org/officeDocument/2006/relationships/tags" Target="../tags/tag523.xml" /><Relationship Id="rId13" Type="http://schemas.openxmlformats.org/officeDocument/2006/relationships/tags" Target="../tags/tag524.xml" /><Relationship Id="rId14" Type="http://schemas.openxmlformats.org/officeDocument/2006/relationships/image" Target="../media/image23.png" /><Relationship Id="rId15" Type="http://schemas.openxmlformats.org/officeDocument/2006/relationships/tags" Target="../tags/tag525.xml" /><Relationship Id="rId16" Type="http://schemas.openxmlformats.org/officeDocument/2006/relationships/tags" Target="../tags/tag526.xml" /><Relationship Id="rId17" Type="http://schemas.openxmlformats.org/officeDocument/2006/relationships/tags" Target="../tags/tag527.xml" /><Relationship Id="rId18" Type="http://schemas.openxmlformats.org/officeDocument/2006/relationships/tags" Target="../tags/tag528.xml" /><Relationship Id="rId19" Type="http://schemas.openxmlformats.org/officeDocument/2006/relationships/image" Target="../media/image36.png" /><Relationship Id="rId2" Type="http://schemas.openxmlformats.org/officeDocument/2006/relationships/tags" Target="../tags/tag516.xml" /><Relationship Id="rId20" Type="http://schemas.openxmlformats.org/officeDocument/2006/relationships/tags" Target="../tags/tag529.xml" /><Relationship Id="rId21" Type="http://schemas.openxmlformats.org/officeDocument/2006/relationships/tags" Target="../tags/tag530.xml" /><Relationship Id="rId22" Type="http://schemas.openxmlformats.org/officeDocument/2006/relationships/tags" Target="../tags/tag531.xml" /><Relationship Id="rId23" Type="http://schemas.openxmlformats.org/officeDocument/2006/relationships/image" Target="../media/image37.png" /><Relationship Id="rId24" Type="http://schemas.openxmlformats.org/officeDocument/2006/relationships/tags" Target="../tags/tag532.xml" /><Relationship Id="rId25" Type="http://schemas.openxmlformats.org/officeDocument/2006/relationships/tags" Target="../tags/tag533.xml" /><Relationship Id="rId26" Type="http://schemas.openxmlformats.org/officeDocument/2006/relationships/tags" Target="../tags/tag534.xml" /><Relationship Id="rId27" Type="http://schemas.openxmlformats.org/officeDocument/2006/relationships/image" Target="../media/image38.png" /><Relationship Id="rId28" Type="http://schemas.openxmlformats.org/officeDocument/2006/relationships/tags" Target="../tags/tag535.xml" /><Relationship Id="rId29" Type="http://schemas.openxmlformats.org/officeDocument/2006/relationships/tags" Target="../tags/tag536.xml" /><Relationship Id="rId3" Type="http://schemas.openxmlformats.org/officeDocument/2006/relationships/image" Target="../media/image1.png" /><Relationship Id="rId30" Type="http://schemas.openxmlformats.org/officeDocument/2006/relationships/tags" Target="../tags/tag537.xml" /><Relationship Id="rId31" Type="http://schemas.openxmlformats.org/officeDocument/2006/relationships/image" Target="../media/image39.png" /><Relationship Id="rId32" Type="http://schemas.openxmlformats.org/officeDocument/2006/relationships/tags" Target="../tags/tag538.xml" /><Relationship Id="rId4" Type="http://schemas.openxmlformats.org/officeDocument/2006/relationships/tags" Target="../tags/tag517.xml" /><Relationship Id="rId5" Type="http://schemas.openxmlformats.org/officeDocument/2006/relationships/tags" Target="../tags/tag518.xml" /><Relationship Id="rId6" Type="http://schemas.openxmlformats.org/officeDocument/2006/relationships/image" Target="../media/image2.png" /><Relationship Id="rId7" Type="http://schemas.openxmlformats.org/officeDocument/2006/relationships/tags" Target="../tags/tag519.xml" /><Relationship Id="rId8" Type="http://schemas.openxmlformats.org/officeDocument/2006/relationships/tags" Target="../tags/tag520.xml" /><Relationship Id="rId9" Type="http://schemas.openxmlformats.org/officeDocument/2006/relationships/tags" Target="../tags/tag52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545.xml" /><Relationship Id="rId12" Type="http://schemas.openxmlformats.org/officeDocument/2006/relationships/tags" Target="../tags/tag546.xml" /><Relationship Id="rId13" Type="http://schemas.openxmlformats.org/officeDocument/2006/relationships/tags" Target="../tags/tag547.xml" /><Relationship Id="rId14" Type="http://schemas.openxmlformats.org/officeDocument/2006/relationships/tags" Target="../tags/tag548.xml" /><Relationship Id="rId15" Type="http://schemas.openxmlformats.org/officeDocument/2006/relationships/tags" Target="../tags/tag549.xml" /><Relationship Id="rId16" Type="http://schemas.openxmlformats.org/officeDocument/2006/relationships/image" Target="../media/image40.png" /><Relationship Id="rId17" Type="http://schemas.openxmlformats.org/officeDocument/2006/relationships/tags" Target="../tags/tag550.xml" /><Relationship Id="rId18" Type="http://schemas.openxmlformats.org/officeDocument/2006/relationships/tags" Target="../tags/tag551.xml" /><Relationship Id="rId19" Type="http://schemas.openxmlformats.org/officeDocument/2006/relationships/tags" Target="../tags/tag552.xml" /><Relationship Id="rId2" Type="http://schemas.openxmlformats.org/officeDocument/2006/relationships/tags" Target="../tags/tag539.xml" /><Relationship Id="rId20" Type="http://schemas.openxmlformats.org/officeDocument/2006/relationships/tags" Target="../tags/tag553.xml" /><Relationship Id="rId21" Type="http://schemas.openxmlformats.org/officeDocument/2006/relationships/tags" Target="../tags/tag554.xml" /><Relationship Id="rId22" Type="http://schemas.openxmlformats.org/officeDocument/2006/relationships/tags" Target="../tags/tag555.xml" /><Relationship Id="rId23" Type="http://schemas.openxmlformats.org/officeDocument/2006/relationships/tags" Target="../tags/tag556.xml" /><Relationship Id="rId3" Type="http://schemas.openxmlformats.org/officeDocument/2006/relationships/image" Target="../media/image1.png" /><Relationship Id="rId4" Type="http://schemas.openxmlformats.org/officeDocument/2006/relationships/tags" Target="../tags/tag540.xml" /><Relationship Id="rId5" Type="http://schemas.openxmlformats.org/officeDocument/2006/relationships/tags" Target="../tags/tag541.xml" /><Relationship Id="rId6" Type="http://schemas.openxmlformats.org/officeDocument/2006/relationships/image" Target="../media/image2.png" /><Relationship Id="rId7" Type="http://schemas.openxmlformats.org/officeDocument/2006/relationships/tags" Target="../tags/tag542.xml" /><Relationship Id="rId8" Type="http://schemas.openxmlformats.org/officeDocument/2006/relationships/tags" Target="../tags/tag543.xml" /><Relationship Id="rId9" Type="http://schemas.openxmlformats.org/officeDocument/2006/relationships/tags" Target="../tags/tag544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561.xml" /><Relationship Id="rId11" Type="http://schemas.openxmlformats.org/officeDocument/2006/relationships/tags" Target="../tags/tag562.xml" /><Relationship Id="rId12" Type="http://schemas.openxmlformats.org/officeDocument/2006/relationships/tags" Target="../tags/tag563.xml" /><Relationship Id="rId13" Type="http://schemas.openxmlformats.org/officeDocument/2006/relationships/tags" Target="../tags/tag564.xml" /><Relationship Id="rId14" Type="http://schemas.openxmlformats.org/officeDocument/2006/relationships/tags" Target="../tags/tag565.xml" /><Relationship Id="rId15" Type="http://schemas.openxmlformats.org/officeDocument/2006/relationships/tags" Target="../tags/tag566.xml" /><Relationship Id="rId16" Type="http://schemas.openxmlformats.org/officeDocument/2006/relationships/tags" Target="../tags/tag567.xml" /><Relationship Id="rId17" Type="http://schemas.openxmlformats.org/officeDocument/2006/relationships/tags" Target="../tags/tag568.xml" /><Relationship Id="rId18" Type="http://schemas.openxmlformats.org/officeDocument/2006/relationships/tags" Target="../tags/tag569.xml" /><Relationship Id="rId19" Type="http://schemas.openxmlformats.org/officeDocument/2006/relationships/image" Target="../media/image5.png" /><Relationship Id="rId2" Type="http://schemas.openxmlformats.org/officeDocument/2006/relationships/tags" Target="../tags/tag557.xml" /><Relationship Id="rId20" Type="http://schemas.openxmlformats.org/officeDocument/2006/relationships/tags" Target="../tags/tag570.xml" /><Relationship Id="rId21" Type="http://schemas.openxmlformats.org/officeDocument/2006/relationships/image" Target="../media/image6.png" /><Relationship Id="rId22" Type="http://schemas.openxmlformats.org/officeDocument/2006/relationships/tags" Target="../tags/tag571.xml" /><Relationship Id="rId23" Type="http://schemas.openxmlformats.org/officeDocument/2006/relationships/image" Target="../media/image7.png" /><Relationship Id="rId24" Type="http://schemas.openxmlformats.org/officeDocument/2006/relationships/tags" Target="../tags/tag572.xml" /><Relationship Id="rId3" Type="http://schemas.openxmlformats.org/officeDocument/2006/relationships/image" Target="../media/image1.png" /><Relationship Id="rId4" Type="http://schemas.openxmlformats.org/officeDocument/2006/relationships/tags" Target="../tags/tag558.xml" /><Relationship Id="rId5" Type="http://schemas.openxmlformats.org/officeDocument/2006/relationships/image" Target="../media/image2.png" /><Relationship Id="rId6" Type="http://schemas.openxmlformats.org/officeDocument/2006/relationships/tags" Target="../tags/tag559.xml" /><Relationship Id="rId7" Type="http://schemas.openxmlformats.org/officeDocument/2006/relationships/image" Target="../media/image3.png" /><Relationship Id="rId8" Type="http://schemas.openxmlformats.org/officeDocument/2006/relationships/tags" Target="../tags/tag560.xml" /><Relationship Id="rId9" Type="http://schemas.openxmlformats.org/officeDocument/2006/relationships/image" Target="../media/image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04.xml" /><Relationship Id="rId11" Type="http://schemas.openxmlformats.org/officeDocument/2006/relationships/image" Target="../media/image12.png" /><Relationship Id="rId12" Type="http://schemas.openxmlformats.org/officeDocument/2006/relationships/tags" Target="../tags/tag205.xml" /><Relationship Id="rId13" Type="http://schemas.openxmlformats.org/officeDocument/2006/relationships/image" Target="../media/image13.png" /><Relationship Id="rId14" Type="http://schemas.openxmlformats.org/officeDocument/2006/relationships/tags" Target="../tags/tag206.xml" /><Relationship Id="rId15" Type="http://schemas.openxmlformats.org/officeDocument/2006/relationships/image" Target="../media/image5.png" /><Relationship Id="rId16" Type="http://schemas.openxmlformats.org/officeDocument/2006/relationships/tags" Target="../tags/tag207.xml" /><Relationship Id="rId17" Type="http://schemas.openxmlformats.org/officeDocument/2006/relationships/image" Target="../media/image6.png" /><Relationship Id="rId18" Type="http://schemas.openxmlformats.org/officeDocument/2006/relationships/tags" Target="../tags/tag208.xml" /><Relationship Id="rId19" Type="http://schemas.openxmlformats.org/officeDocument/2006/relationships/tags" Target="../tags/tag209.xml" /><Relationship Id="rId2" Type="http://schemas.openxmlformats.org/officeDocument/2006/relationships/tags" Target="../tags/tag199.xml" /><Relationship Id="rId3" Type="http://schemas.openxmlformats.org/officeDocument/2006/relationships/image" Target="../media/image1.png" /><Relationship Id="rId4" Type="http://schemas.openxmlformats.org/officeDocument/2006/relationships/tags" Target="../tags/tag200.xml" /><Relationship Id="rId5" Type="http://schemas.openxmlformats.org/officeDocument/2006/relationships/image" Target="../media/image2.png" /><Relationship Id="rId6" Type="http://schemas.openxmlformats.org/officeDocument/2006/relationships/tags" Target="../tags/tag201.xml" /><Relationship Id="rId7" Type="http://schemas.openxmlformats.org/officeDocument/2006/relationships/tags" Target="../tags/tag202.xml" /><Relationship Id="rId8" Type="http://schemas.openxmlformats.org/officeDocument/2006/relationships/tags" Target="../tags/tag203.xml" /><Relationship Id="rId9" Type="http://schemas.openxmlformats.org/officeDocument/2006/relationships/image" Target="../media/image11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hyperlink" Target="https://www.ppthui.com/hangye/" TargetMode="External" /><Relationship Id="rId11" Type="http://schemas.openxmlformats.org/officeDocument/2006/relationships/hyperlink" Target="https://www.ppthui.com/gongzuo/" TargetMode="External" /><Relationship Id="rId12" Type="http://schemas.openxmlformats.org/officeDocument/2006/relationships/hyperlink" Target="https://www.ppthui.com/jieri/" TargetMode="External" /><Relationship Id="rId13" Type="http://schemas.openxmlformats.org/officeDocument/2006/relationships/image" Target="../media/image41.png" /><Relationship Id="rId14" Type="http://schemas.openxmlformats.org/officeDocument/2006/relationships/tags" Target="../tags/tag583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577.xml" /><Relationship Id="rId4" Type="http://schemas.openxmlformats.org/officeDocument/2006/relationships/tags" Target="../tags/tag578.xml" /><Relationship Id="rId5" Type="http://schemas.openxmlformats.org/officeDocument/2006/relationships/tags" Target="../tags/tag579.xml" /><Relationship Id="rId6" Type="http://schemas.openxmlformats.org/officeDocument/2006/relationships/tags" Target="../tags/tag580.xml" /><Relationship Id="rId7" Type="http://schemas.openxmlformats.org/officeDocument/2006/relationships/tags" Target="../tags/tag581.xml" /><Relationship Id="rId8" Type="http://schemas.openxmlformats.org/officeDocument/2006/relationships/tags" Target="../tags/tag582.xml" /><Relationship Id="rId9" Type="http://schemas.openxmlformats.org/officeDocument/2006/relationships/hyperlink" Target="https://www.ppthui.com/jingpin/" TargetMode="Externa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hyperlink" Target="https://www.ppthui.com/gongzuo/" TargetMode="External" /><Relationship Id="rId11" Type="http://schemas.openxmlformats.org/officeDocument/2006/relationships/hyperlink" Target="https://www.ppthui.com/jieri/" TargetMode="External" /><Relationship Id="rId12" Type="http://schemas.openxmlformats.org/officeDocument/2006/relationships/hyperlink" Target="http://www.ppthui.com/dangzheng/" TargetMode="External" /><Relationship Id="rId13" Type="http://schemas.openxmlformats.org/officeDocument/2006/relationships/hyperlink" Target="http://www.ppthui.com/jiaoyu/" TargetMode="External" /><Relationship Id="rId14" Type="http://schemas.openxmlformats.org/officeDocument/2006/relationships/image" Target="../media/image41.png" /><Relationship Id="rId15" Type="http://schemas.openxmlformats.org/officeDocument/2006/relationships/tags" Target="../tags/tag592.xml" /><Relationship Id="rId16" Type="http://schemas.openxmlformats.org/officeDocument/2006/relationships/tags" Target="../tags/tag593.xml" /><Relationship Id="rId17" Type="http://schemas.openxmlformats.org/officeDocument/2006/relationships/hyperlink" Target="https://www.ppthui.com/jianjie/" TargetMode="External" /><Relationship Id="rId18" Type="http://schemas.openxmlformats.org/officeDocument/2006/relationships/hyperlink" Target="https://www.ppthui.com/shangwu/" TargetMode="External" /><Relationship Id="rId19" Type="http://schemas.openxmlformats.org/officeDocument/2006/relationships/hyperlink" Target="https://www.ppthui.com/fengjing/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hishang/" TargetMode="External" /><Relationship Id="rId21" Type="http://schemas.openxmlformats.org/officeDocument/2006/relationships/hyperlink" Target="https://www.ppthui.com/gudian/" TargetMode="External" /><Relationship Id="rId22" Type="http://schemas.openxmlformats.org/officeDocument/2006/relationships/hyperlink" Target="https://www.ppthui.com/aiqing/" TargetMode="External" /><Relationship Id="rId23" Type="http://schemas.openxmlformats.org/officeDocument/2006/relationships/hyperlink" Target="https://www.ppthui.com/dongman/" TargetMode="External" /><Relationship Id="rId24" Type="http://schemas.openxmlformats.org/officeDocument/2006/relationships/hyperlink" Target="https://www.ppthui.com/sheji/" TargetMode="External" /><Relationship Id="rId25" Type="http://schemas.openxmlformats.org/officeDocument/2006/relationships/hyperlink" Target="https://www.ppthui.com/search/&#20027;&#39064;&#29677;&#20250;.html" TargetMode="External" /><Relationship Id="rId26" Type="http://schemas.openxmlformats.org/officeDocument/2006/relationships/hyperlink" Target="https://www.ppthui.com/search/&#32972;&#26223;&#22270;&#29255;.html" TargetMode="External" /><Relationship Id="rId27" Type="http://schemas.openxmlformats.org/officeDocument/2006/relationships/hyperlink" Target="https://www.ppthui.com/dangzheng/" TargetMode="External" /><Relationship Id="rId28" Type="http://schemas.openxmlformats.org/officeDocument/2006/relationships/hyperlink" Target="https://www.ppthui.com/keji/" TargetMode="External" /><Relationship Id="rId29" Type="http://schemas.openxmlformats.org/officeDocument/2006/relationships/hyperlink" Target="https://www.ppthui.com/gongye/" TargetMode="External" /><Relationship Id="rId3" Type="http://schemas.openxmlformats.org/officeDocument/2006/relationships/tags" Target="../tags/tag588.xml" /><Relationship Id="rId30" Type="http://schemas.openxmlformats.org/officeDocument/2006/relationships/hyperlink" Target="https://www.ppthui.com/yixue/" TargetMode="External" /><Relationship Id="rId31" Type="http://schemas.openxmlformats.org/officeDocument/2006/relationships/hyperlink" Target="https://www.ppthui.com/lvyou/" TargetMode="External" /><Relationship Id="rId32" Type="http://schemas.openxmlformats.org/officeDocument/2006/relationships/hyperlink" Target="https://www.ppthui.com/jinrong/" TargetMode="External" /><Relationship Id="rId33" Type="http://schemas.openxmlformats.org/officeDocument/2006/relationships/hyperlink" Target="https://www.ppthui.com/canyin/" TargetMode="External" /><Relationship Id="rId34" Type="http://schemas.openxmlformats.org/officeDocument/2006/relationships/hyperlink" Target="https://www.ppthui.com/jiaoyu/" TargetMode="External" /><Relationship Id="rId35" Type="http://schemas.openxmlformats.org/officeDocument/2006/relationships/hyperlink" Target="https://www.ppthui.com/search/&#25945;&#23398;&#35828;&#35838;.html" TargetMode="External" /><Relationship Id="rId36" Type="http://schemas.openxmlformats.org/officeDocument/2006/relationships/hyperlink" Target="https://www.ppthui.com/search/&#38144;&#21806;.html" TargetMode="External" /><Relationship Id="rId37" Type="http://schemas.openxmlformats.org/officeDocument/2006/relationships/hyperlink" Target="https://www.ppthui.com/huibao/" TargetMode="External" /><Relationship Id="rId38" Type="http://schemas.openxmlformats.org/officeDocument/2006/relationships/hyperlink" Target="https://www.ppthui.com/biye/" TargetMode="External" /><Relationship Id="rId39" Type="http://schemas.openxmlformats.org/officeDocument/2006/relationships/hyperlink" Target="https://www.ppthui.com/peixun/" TargetMode="External" /><Relationship Id="rId4" Type="http://schemas.openxmlformats.org/officeDocument/2006/relationships/tags" Target="../tags/tag589.xml" /><Relationship Id="rId40" Type="http://schemas.openxmlformats.org/officeDocument/2006/relationships/hyperlink" Target="https://www.ppthui.com/shuzhi/" TargetMode="External" /><Relationship Id="rId41" Type="http://schemas.openxmlformats.org/officeDocument/2006/relationships/hyperlink" Target="https://www.ppthui.com/fenxi/" TargetMode="External" /><Relationship Id="rId42" Type="http://schemas.openxmlformats.org/officeDocument/2006/relationships/hyperlink" Target="https://www.ppthui.com/jianli/" TargetMode="External" /><Relationship Id="rId43" Type="http://schemas.openxmlformats.org/officeDocument/2006/relationships/hyperlink" Target="https://www.ppthui.com/gongsi/" TargetMode="External" /><Relationship Id="rId44" Type="http://schemas.openxmlformats.org/officeDocument/2006/relationships/hyperlink" Target="https://www.ppthui.com/search/&#24037;&#20316;&#24635;&#32467;.html" TargetMode="External" /><Relationship Id="rId45" Type="http://schemas.openxmlformats.org/officeDocument/2006/relationships/hyperlink" Target="https://www.ppthui.com/search/&#22242;&#38431;.html" TargetMode="External" /><Relationship Id="rId5" Type="http://schemas.openxmlformats.org/officeDocument/2006/relationships/tags" Target="../tags/tag590.xml" /><Relationship Id="rId6" Type="http://schemas.openxmlformats.org/officeDocument/2006/relationships/tags" Target="../tags/tag591.xml" /><Relationship Id="rId7" Type="http://schemas.openxmlformats.org/officeDocument/2006/relationships/hyperlink" Target="https://www.ppthui.com" TargetMode="External" /><Relationship Id="rId8" Type="http://schemas.openxmlformats.org/officeDocument/2006/relationships/hyperlink" Target="https://www.ppthui.com/jingpin/" TargetMode="External" /><Relationship Id="rId9" Type="http://schemas.openxmlformats.org/officeDocument/2006/relationships/hyperlink" Target="https://www.ppthui.com/hangye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216.xml" /><Relationship Id="rId12" Type="http://schemas.openxmlformats.org/officeDocument/2006/relationships/tags" Target="../tags/tag217.xml" /><Relationship Id="rId13" Type="http://schemas.openxmlformats.org/officeDocument/2006/relationships/tags" Target="../tags/tag218.xml" /><Relationship Id="rId14" Type="http://schemas.openxmlformats.org/officeDocument/2006/relationships/tags" Target="../tags/tag219.xml" /><Relationship Id="rId15" Type="http://schemas.openxmlformats.org/officeDocument/2006/relationships/tags" Target="../tags/tag220.xml" /><Relationship Id="rId16" Type="http://schemas.openxmlformats.org/officeDocument/2006/relationships/image" Target="../media/image14.png" /><Relationship Id="rId17" Type="http://schemas.openxmlformats.org/officeDocument/2006/relationships/tags" Target="../tags/tag221.xml" /><Relationship Id="rId2" Type="http://schemas.openxmlformats.org/officeDocument/2006/relationships/tags" Target="../tags/tag210.xml" /><Relationship Id="rId3" Type="http://schemas.openxmlformats.org/officeDocument/2006/relationships/image" Target="../media/image1.png" /><Relationship Id="rId4" Type="http://schemas.openxmlformats.org/officeDocument/2006/relationships/tags" Target="../tags/tag211.xml" /><Relationship Id="rId5" Type="http://schemas.openxmlformats.org/officeDocument/2006/relationships/tags" Target="../tags/tag212.xml" /><Relationship Id="rId6" Type="http://schemas.openxmlformats.org/officeDocument/2006/relationships/image" Target="../media/image2.png" /><Relationship Id="rId7" Type="http://schemas.openxmlformats.org/officeDocument/2006/relationships/tags" Target="../tags/tag213.xml" /><Relationship Id="rId8" Type="http://schemas.openxmlformats.org/officeDocument/2006/relationships/tags" Target="../tags/tag214.xml" /><Relationship Id="rId9" Type="http://schemas.openxmlformats.org/officeDocument/2006/relationships/tags" Target="../tags/tag21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228.xml" /><Relationship Id="rId12" Type="http://schemas.openxmlformats.org/officeDocument/2006/relationships/tags" Target="../tags/tag229.xml" /><Relationship Id="rId13" Type="http://schemas.openxmlformats.org/officeDocument/2006/relationships/tags" Target="../tags/tag230.xml" /><Relationship Id="rId14" Type="http://schemas.openxmlformats.org/officeDocument/2006/relationships/tags" Target="../tags/tag231.xml" /><Relationship Id="rId15" Type="http://schemas.openxmlformats.org/officeDocument/2006/relationships/image" Target="../media/image15.png" /><Relationship Id="rId16" Type="http://schemas.openxmlformats.org/officeDocument/2006/relationships/tags" Target="../tags/tag232.xml" /><Relationship Id="rId2" Type="http://schemas.openxmlformats.org/officeDocument/2006/relationships/tags" Target="../tags/tag222.xml" /><Relationship Id="rId3" Type="http://schemas.openxmlformats.org/officeDocument/2006/relationships/image" Target="../media/image1.png" /><Relationship Id="rId4" Type="http://schemas.openxmlformats.org/officeDocument/2006/relationships/tags" Target="../tags/tag223.xml" /><Relationship Id="rId5" Type="http://schemas.openxmlformats.org/officeDocument/2006/relationships/tags" Target="../tags/tag224.xml" /><Relationship Id="rId6" Type="http://schemas.openxmlformats.org/officeDocument/2006/relationships/image" Target="../media/image2.png" /><Relationship Id="rId7" Type="http://schemas.openxmlformats.org/officeDocument/2006/relationships/tags" Target="../tags/tag225.xml" /><Relationship Id="rId8" Type="http://schemas.openxmlformats.org/officeDocument/2006/relationships/tags" Target="../tags/tag226.xml" /><Relationship Id="rId9" Type="http://schemas.openxmlformats.org/officeDocument/2006/relationships/tags" Target="../tags/tag22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38.xml" /><Relationship Id="rId11" Type="http://schemas.openxmlformats.org/officeDocument/2006/relationships/image" Target="../media/image12.png" /><Relationship Id="rId12" Type="http://schemas.openxmlformats.org/officeDocument/2006/relationships/tags" Target="../tags/tag239.xml" /><Relationship Id="rId13" Type="http://schemas.openxmlformats.org/officeDocument/2006/relationships/image" Target="../media/image13.png" /><Relationship Id="rId14" Type="http://schemas.openxmlformats.org/officeDocument/2006/relationships/tags" Target="../tags/tag240.xml" /><Relationship Id="rId15" Type="http://schemas.openxmlformats.org/officeDocument/2006/relationships/image" Target="../media/image5.png" /><Relationship Id="rId16" Type="http://schemas.openxmlformats.org/officeDocument/2006/relationships/tags" Target="../tags/tag241.xml" /><Relationship Id="rId17" Type="http://schemas.openxmlformats.org/officeDocument/2006/relationships/image" Target="../media/image6.png" /><Relationship Id="rId18" Type="http://schemas.openxmlformats.org/officeDocument/2006/relationships/tags" Target="../tags/tag242.xml" /><Relationship Id="rId19" Type="http://schemas.openxmlformats.org/officeDocument/2006/relationships/tags" Target="../tags/tag243.xml" /><Relationship Id="rId2" Type="http://schemas.openxmlformats.org/officeDocument/2006/relationships/tags" Target="../tags/tag233.xml" /><Relationship Id="rId3" Type="http://schemas.openxmlformats.org/officeDocument/2006/relationships/image" Target="../media/image1.png" /><Relationship Id="rId4" Type="http://schemas.openxmlformats.org/officeDocument/2006/relationships/tags" Target="../tags/tag234.xml" /><Relationship Id="rId5" Type="http://schemas.openxmlformats.org/officeDocument/2006/relationships/image" Target="../media/image2.png" /><Relationship Id="rId6" Type="http://schemas.openxmlformats.org/officeDocument/2006/relationships/tags" Target="../tags/tag235.xml" /><Relationship Id="rId7" Type="http://schemas.openxmlformats.org/officeDocument/2006/relationships/tags" Target="../tags/tag236.xml" /><Relationship Id="rId8" Type="http://schemas.openxmlformats.org/officeDocument/2006/relationships/tags" Target="../tags/tag237.xml" /><Relationship Id="rId9" Type="http://schemas.openxmlformats.org/officeDocument/2006/relationships/image" Target="../media/image1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250.xml" /><Relationship Id="rId12" Type="http://schemas.openxmlformats.org/officeDocument/2006/relationships/tags" Target="../tags/tag251.xml" /><Relationship Id="rId13" Type="http://schemas.openxmlformats.org/officeDocument/2006/relationships/tags" Target="../tags/tag252.xml" /><Relationship Id="rId14" Type="http://schemas.openxmlformats.org/officeDocument/2006/relationships/image" Target="../media/image16.png" /><Relationship Id="rId15" Type="http://schemas.openxmlformats.org/officeDocument/2006/relationships/tags" Target="../tags/tag253.xml" /><Relationship Id="rId16" Type="http://schemas.openxmlformats.org/officeDocument/2006/relationships/image" Target="../media/image17.png" /><Relationship Id="rId17" Type="http://schemas.openxmlformats.org/officeDocument/2006/relationships/tags" Target="../tags/tag254.xml" /><Relationship Id="rId18" Type="http://schemas.openxmlformats.org/officeDocument/2006/relationships/image" Target="../media/image18.png" /><Relationship Id="rId19" Type="http://schemas.openxmlformats.org/officeDocument/2006/relationships/tags" Target="../tags/tag255.xml" /><Relationship Id="rId2" Type="http://schemas.openxmlformats.org/officeDocument/2006/relationships/tags" Target="../tags/tag244.xml" /><Relationship Id="rId20" Type="http://schemas.openxmlformats.org/officeDocument/2006/relationships/image" Target="../media/image19.png" /><Relationship Id="rId21" Type="http://schemas.openxmlformats.org/officeDocument/2006/relationships/tags" Target="../tags/tag256.xml" /><Relationship Id="rId22" Type="http://schemas.openxmlformats.org/officeDocument/2006/relationships/tags" Target="../tags/tag257.xml" /><Relationship Id="rId23" Type="http://schemas.openxmlformats.org/officeDocument/2006/relationships/tags" Target="../tags/tag258.xml" /><Relationship Id="rId24" Type="http://schemas.openxmlformats.org/officeDocument/2006/relationships/tags" Target="../tags/tag259.xml" /><Relationship Id="rId25" Type="http://schemas.openxmlformats.org/officeDocument/2006/relationships/tags" Target="../tags/tag260.xml" /><Relationship Id="rId26" Type="http://schemas.openxmlformats.org/officeDocument/2006/relationships/tags" Target="../tags/tag261.xml" /><Relationship Id="rId27" Type="http://schemas.openxmlformats.org/officeDocument/2006/relationships/tags" Target="../tags/tag262.xml" /><Relationship Id="rId28" Type="http://schemas.openxmlformats.org/officeDocument/2006/relationships/tags" Target="../tags/tag263.xml" /><Relationship Id="rId29" Type="http://schemas.openxmlformats.org/officeDocument/2006/relationships/tags" Target="../tags/tag264.xml" /><Relationship Id="rId3" Type="http://schemas.openxmlformats.org/officeDocument/2006/relationships/image" Target="../media/image1.png" /><Relationship Id="rId30" Type="http://schemas.openxmlformats.org/officeDocument/2006/relationships/tags" Target="../tags/tag265.xml" /><Relationship Id="rId4" Type="http://schemas.openxmlformats.org/officeDocument/2006/relationships/tags" Target="../tags/tag245.xml" /><Relationship Id="rId5" Type="http://schemas.openxmlformats.org/officeDocument/2006/relationships/tags" Target="../tags/tag246.xml" /><Relationship Id="rId6" Type="http://schemas.openxmlformats.org/officeDocument/2006/relationships/image" Target="../media/image2.png" /><Relationship Id="rId7" Type="http://schemas.openxmlformats.org/officeDocument/2006/relationships/tags" Target="../tags/tag247.xml" /><Relationship Id="rId8" Type="http://schemas.openxmlformats.org/officeDocument/2006/relationships/tags" Target="../tags/tag248.xml" /><Relationship Id="rId9" Type="http://schemas.openxmlformats.org/officeDocument/2006/relationships/tags" Target="../tags/tag249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tags" Target="../tags/tag272.xml" /><Relationship Id="rId12" Type="http://schemas.openxmlformats.org/officeDocument/2006/relationships/tags" Target="../tags/tag273.xml" /><Relationship Id="rId13" Type="http://schemas.openxmlformats.org/officeDocument/2006/relationships/tags" Target="../tags/tag274.xml" /><Relationship Id="rId14" Type="http://schemas.openxmlformats.org/officeDocument/2006/relationships/image" Target="../media/image20.png" /><Relationship Id="rId15" Type="http://schemas.openxmlformats.org/officeDocument/2006/relationships/tags" Target="../tags/tag275.xml" /><Relationship Id="rId2" Type="http://schemas.openxmlformats.org/officeDocument/2006/relationships/tags" Target="../tags/tag266.xml" /><Relationship Id="rId3" Type="http://schemas.openxmlformats.org/officeDocument/2006/relationships/image" Target="../media/image1.png" /><Relationship Id="rId4" Type="http://schemas.openxmlformats.org/officeDocument/2006/relationships/tags" Target="../tags/tag267.xml" /><Relationship Id="rId5" Type="http://schemas.openxmlformats.org/officeDocument/2006/relationships/tags" Target="../tags/tag268.xml" /><Relationship Id="rId6" Type="http://schemas.openxmlformats.org/officeDocument/2006/relationships/image" Target="../media/image2.png" /><Relationship Id="rId7" Type="http://schemas.openxmlformats.org/officeDocument/2006/relationships/tags" Target="../tags/tag269.xml" /><Relationship Id="rId8" Type="http://schemas.openxmlformats.org/officeDocument/2006/relationships/tags" Target="../tags/tag270.xml" /><Relationship Id="rId9" Type="http://schemas.openxmlformats.org/officeDocument/2006/relationships/tags" Target="../tags/tag27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81.xml" /><Relationship Id="rId11" Type="http://schemas.openxmlformats.org/officeDocument/2006/relationships/image" Target="../media/image12.png" /><Relationship Id="rId12" Type="http://schemas.openxmlformats.org/officeDocument/2006/relationships/tags" Target="../tags/tag282.xml" /><Relationship Id="rId13" Type="http://schemas.openxmlformats.org/officeDocument/2006/relationships/image" Target="../media/image13.png" /><Relationship Id="rId14" Type="http://schemas.openxmlformats.org/officeDocument/2006/relationships/tags" Target="../tags/tag283.xml" /><Relationship Id="rId15" Type="http://schemas.openxmlformats.org/officeDocument/2006/relationships/image" Target="../media/image5.png" /><Relationship Id="rId16" Type="http://schemas.openxmlformats.org/officeDocument/2006/relationships/tags" Target="../tags/tag284.xml" /><Relationship Id="rId17" Type="http://schemas.openxmlformats.org/officeDocument/2006/relationships/image" Target="../media/image6.png" /><Relationship Id="rId18" Type="http://schemas.openxmlformats.org/officeDocument/2006/relationships/tags" Target="../tags/tag285.xml" /><Relationship Id="rId19" Type="http://schemas.openxmlformats.org/officeDocument/2006/relationships/tags" Target="../tags/tag286.xml" /><Relationship Id="rId2" Type="http://schemas.openxmlformats.org/officeDocument/2006/relationships/tags" Target="../tags/tag276.xml" /><Relationship Id="rId3" Type="http://schemas.openxmlformats.org/officeDocument/2006/relationships/image" Target="../media/image1.png" /><Relationship Id="rId4" Type="http://schemas.openxmlformats.org/officeDocument/2006/relationships/tags" Target="../tags/tag277.xml" /><Relationship Id="rId5" Type="http://schemas.openxmlformats.org/officeDocument/2006/relationships/image" Target="../media/image2.png" /><Relationship Id="rId6" Type="http://schemas.openxmlformats.org/officeDocument/2006/relationships/tags" Target="../tags/tag278.xml" /><Relationship Id="rId7" Type="http://schemas.openxmlformats.org/officeDocument/2006/relationships/tags" Target="../tags/tag279.xml" /><Relationship Id="rId8" Type="http://schemas.openxmlformats.org/officeDocument/2006/relationships/tags" Target="../tags/tag280.xml" /><Relationship Id="rId9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050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51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98438"/>
            <a:ext cx="12192000" cy="645953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52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08163" y="63500"/>
            <a:ext cx="8069262" cy="538003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53" name="图片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85213" y="3994150"/>
            <a:ext cx="3095625" cy="28987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54" name="矩形 25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9740" y="4876304"/>
            <a:ext cx="1854603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字魂160号-檀宋" pitchFamily="2" charset="-122"/>
              </a:rPr>
              <a:t>汇报人：</a:t>
            </a:r>
            <a:r>
              <a:rPr kumimoji="0" lang="en-US" altLang="zh-CN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字魂160号-檀宋" pitchFamily="2" charset="-122"/>
              </a:rPr>
              <a:t>PPT</a:t>
            </a:r>
            <a:r>
              <a:rPr kumimoji="0" lang="zh-CN" altLang="en-US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字魂160号-檀宋" pitchFamily="2" charset="-122"/>
              </a:rPr>
              <a:t>汇</a:t>
            </a:r>
            <a:endParaRPr kumimoji="0" lang="zh-CN" altLang="en-US" sz="16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字魂160号-檀宋" pitchFamily="2" charset="-122"/>
            </a:endParaRPr>
          </a:p>
        </p:txBody>
      </p:sp>
      <p:sp>
        <p:nvSpPr>
          <p:cNvPr id="2055" name="矩形 25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14675" y="4890903"/>
            <a:ext cx="18110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字魂160号-檀宋" pitchFamily="2" charset="-122"/>
              </a:rPr>
              <a:t>汇报时间：</a:t>
            </a:r>
            <a:r>
              <a:rPr kumimoji="0" lang="en-US" altLang="zh-CN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字魂160号-檀宋" pitchFamily="2" charset="-122"/>
              </a:rPr>
              <a:t>20XX</a:t>
            </a:r>
            <a:endParaRPr kumimoji="0" lang="zh-CN" altLang="en-US" sz="16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cs typeface="Arial" panose="020b0604020202020204" pitchFamily="34" charset="0"/>
              <a:sym typeface="字魂160号-檀宋" pitchFamily="2" charset="-122"/>
            </a:endParaRPr>
          </a:p>
        </p:txBody>
      </p:sp>
      <p:grpSp>
        <p:nvGrpSpPr>
          <p:cNvPr id="2056" name="组合 16"/>
          <p:cNvGrpSpPr/>
          <p:nvPr>
            <p:custDataLst>
              <p:tags r:id="rId13"/>
            </p:custDataLst>
          </p:nvPr>
        </p:nvGrpSpPr>
        <p:grpSpPr>
          <a:xfrm>
            <a:off x="3344863" y="4108450"/>
            <a:ext cx="5100637" cy="422275"/>
            <a:chOff x="2796376" y="4181475"/>
            <a:chExt cx="6086572" cy="446371"/>
          </a:xfrm>
        </p:grpSpPr>
        <p:sp>
          <p:nvSpPr>
            <p:cNvPr id="2057" name="矩形 259"/>
            <p:cNvSpPr/>
            <p:nvPr>
              <p:custDataLst>
                <p:tags r:id="rId14"/>
              </p:custDataLst>
            </p:nvPr>
          </p:nvSpPr>
          <p:spPr bwMode="auto">
            <a:xfrm>
              <a:off x="3082980" y="4241715"/>
              <a:ext cx="5459297" cy="32588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dist">
                <a:spcBef>
                  <a:spcPct val="20000"/>
                </a:spcBef>
                <a:buFont typeface="Arial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Arial"/>
                  <a:sym typeface="字魂160号-檀宋" pitchFamily="2" charset="-122"/>
                </a:rPr>
                <a:t>儿童班委会竞选汇报模板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Arial"/>
                <a:sym typeface="字魂160号-檀宋" pitchFamily="2" charset="-122"/>
              </a:endParaRPr>
            </a:p>
          </p:txBody>
        </p:sp>
        <p:sp>
          <p:nvSpPr>
            <p:cNvPr id="2058" name="矩形: 圆角 47"/>
            <p:cNvSpPr/>
            <p:nvPr>
              <p:custDataLst>
                <p:tags r:id="rId15"/>
              </p:custDataLst>
            </p:nvPr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600" b="1" i="0" u="none" strike="noStrike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字魂160号-檀宋" pitchFamily="2" charset="-122"/>
              </a:endParaRPr>
            </a:p>
          </p:txBody>
        </p:sp>
      </p:grpSp>
      <p:grpSp>
        <p:nvGrpSpPr>
          <p:cNvPr id="2059" name="组合 20"/>
          <p:cNvGrpSpPr/>
          <p:nvPr>
            <p:custDataLst>
              <p:tags r:id="rId16"/>
            </p:custDataLst>
          </p:nvPr>
        </p:nvGrpSpPr>
        <p:grpSpPr>
          <a:xfrm>
            <a:off x="550863" y="1123950"/>
            <a:ext cx="392112" cy="2922588"/>
            <a:chOff x="11379850" y="588076"/>
            <a:chExt cx="392698" cy="2922018"/>
          </a:xfrm>
        </p:grpSpPr>
        <p:sp>
          <p:nvSpPr>
            <p:cNvPr id="2060" name="文本框 21"/>
            <p:cNvSpPr txBox="1"/>
            <p:nvPr>
              <p:custDataLst>
                <p:tags r:id="rId17"/>
              </p:custDataLst>
            </p:nvPr>
          </p:nvSpPr>
          <p:spPr>
            <a:xfrm>
              <a:off x="11423298" y="588076"/>
              <a:ext cx="349250" cy="29220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2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  <a:sym typeface="+mn-ea"/>
                </a:rPr>
                <a:t>……</a:t>
              </a:r>
              <a:r>
                <a:rPr kumimoji="0" lang="zh-CN" altLang="en-US" sz="12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charset="-122"/>
                  <a:sym typeface="+mn-ea"/>
                </a:rPr>
                <a:t>儿童教育班委竞选汇报宣传</a:t>
              </a:r>
              <a:endParaRPr kumimoji="0" lang="zh-CN" altLang="en-US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endParaRPr>
            </a:p>
          </p:txBody>
        </p:sp>
        <p:cxnSp>
          <p:nvCxnSpPr>
            <p:cNvPr id="2061" name="直接连接符 22"/>
            <p:cNvCxnSpPr/>
            <p:nvPr>
              <p:custDataLst>
                <p:tags r:id="rId18"/>
              </p:custDataLst>
            </p:nvPr>
          </p:nvCxnSpPr>
          <p:spPr>
            <a:xfrm flipH="1">
              <a:off x="11379850" y="608188"/>
              <a:ext cx="0" cy="2241127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2062" name="图片 23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587500" y="3641725"/>
            <a:ext cx="658813" cy="7048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63" name="图片 2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/>
          <a:srcRect r="51978" b="64324"/>
          <a:stretch>
            <a:fillRect/>
          </a:stretch>
        </p:blipFill>
        <p:spPr>
          <a:xfrm rot="1920000">
            <a:off x="8683625" y="922338"/>
            <a:ext cx="3005138" cy="12223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>
              <a:srgbClr val="000000">
                <a:alpha val="39999"/>
              </a:srgbClr>
            </a:outerShdw>
          </a:effectLst>
        </p:spPr>
      </p:pic>
      <p:pic>
        <p:nvPicPr>
          <p:cNvPr id="2064" name="图片 27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03263" y="4292600"/>
            <a:ext cx="3216275" cy="32162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65" name="卡通">
            <a:hlinkClick action="ppaction://media"/>
          </p:cNvPr>
          <p:cNvPicPr>
            <a:picLocks noChangeAspect="1"/>
          </p:cNvPicPr>
          <p:nvPr>
            <a:audioFile r:link="rId27"/>
            <p:custDataLst>
              <p:tags r:id="rId26"/>
            </p:custDataLst>
            <p:extLst/>
          </p:nvPr>
        </p:nvPicPr>
        <p:blipFill>
          <a:blip r:embed="rId25"/>
          <a:stretch>
            <a:fillRect/>
          </a:stretch>
        </p:blipFill>
        <p:spPr>
          <a:xfrm>
            <a:off x="3584575" y="-790575"/>
            <a:ext cx="487363" cy="4873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5"/>
                </p:tgtEl>
              </p:cMediaNode>
            </p:audio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1266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1267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11268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1269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11270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11271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1272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竞选演讲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grpSp>
        <p:nvGrpSpPr>
          <p:cNvPr id="11273" name="组合 7"/>
          <p:cNvGrpSpPr/>
          <p:nvPr>
            <p:custDataLst>
              <p:tags r:id="rId13"/>
            </p:custDataLst>
          </p:nvPr>
        </p:nvGrpSpPr>
        <p:grpSpPr>
          <a:xfrm>
            <a:off x="623888" y="1116013"/>
            <a:ext cx="10488612" cy="4814887"/>
            <a:chOff x="541486" y="1028309"/>
            <a:chExt cx="10488385" cy="4814992"/>
          </a:xfrm>
        </p:grpSpPr>
        <p:sp>
          <p:nvSpPr>
            <p:cNvPr id="11274" name="矩形 3"/>
            <p:cNvSpPr/>
            <p:nvPr>
              <p:custDataLst>
                <p:tags r:id="rId14"/>
              </p:custDataLst>
            </p:nvPr>
          </p:nvSpPr>
          <p:spPr>
            <a:xfrm>
              <a:off x="840843" y="1953791"/>
              <a:ext cx="10189028" cy="388951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lgDash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  <p:grpSp>
          <p:nvGrpSpPr>
            <p:cNvPr id="11275" name="组合 11"/>
            <p:cNvGrpSpPr/>
            <p:nvPr>
              <p:custDataLst>
                <p:tags r:id="rId15"/>
              </p:custDataLst>
            </p:nvPr>
          </p:nvGrpSpPr>
          <p:grpSpPr>
            <a:xfrm>
              <a:off x="541486" y="1028309"/>
              <a:ext cx="4032078" cy="1589707"/>
              <a:chOff x="265669" y="1253686"/>
              <a:chExt cx="4032078" cy="1589707"/>
            </a:xfrm>
          </p:grpSpPr>
          <p:grpSp>
            <p:nvGrpSpPr>
              <p:cNvPr id="11276" name="组合 12"/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1103882" y="1905136"/>
                <a:ext cx="3193865" cy="472440"/>
                <a:chOff x="10235" y="1728"/>
                <a:chExt cx="3018" cy="744"/>
              </a:xfrm>
            </p:grpSpPr>
            <p:sp>
              <p:nvSpPr>
                <p:cNvPr id="11277" name="矩形 14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10236" y="1728"/>
                  <a:ext cx="3017" cy="7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1" i="0" u="none" strike="noStrike" kern="1200" cap="none" spc="0" normalizeH="0" baseline="0" noProof="0"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278" name="文本框 15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10235" y="1728"/>
                  <a:ext cx="2613" cy="725"/>
                </a:xfrm>
                <a:prstGeom prst="rect">
                  <a:avLst/>
                </a:prstGeom>
                <a:noFill/>
                <a:ln cap="flat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/>
                <a:lstStyle>
                  <a:lvl1pPr marL="0" indent="0" algn="l" defTabSz="914400" rtl="0" eaLnBrk="1" hangingPunct="1">
                    <a:buNone/>
                    <a:defRPr lang="zh-CN" altLang="en-US" sz="1800">
                      <a:solidFill>
                        <a:schemeClr val="tx1"/>
                      </a:solidFill>
                      <a:latin typeface="等线 Light"/>
                      <a:ea typeface="等线 Light" panose="02010600030101010101" charset="-122"/>
                    </a:defRPr>
                  </a:lvl1pPr>
                  <a:lvl2pPr marL="457200" indent="0" algn="l" defTabSz="914400" rtl="0" eaLnBrk="1" hangingPunct="1">
                    <a:buNone/>
                    <a:defRPr lang="zh-CN" altLang="en-US" sz="1800">
                      <a:solidFill>
                        <a:schemeClr val="tx1"/>
                      </a:solidFill>
                      <a:latin typeface="等线 Light"/>
                      <a:ea typeface="等线 Light" panose="02010600030101010101" charset="-122"/>
                    </a:defRPr>
                  </a:lvl2pPr>
                  <a:lvl3pPr marL="914400" indent="0" algn="l" defTabSz="914400" rtl="0" eaLnBrk="1" hangingPunct="1">
                    <a:buNone/>
                    <a:defRPr lang="zh-CN" altLang="en-US" sz="1800">
                      <a:solidFill>
                        <a:schemeClr val="tx1"/>
                      </a:solidFill>
                      <a:latin typeface="等线 Light"/>
                      <a:ea typeface="等线 Light" panose="02010600030101010101" charset="-122"/>
                    </a:defRPr>
                  </a:lvl3pPr>
                  <a:lvl4pPr marL="1371600" indent="0" algn="l" defTabSz="914400" rtl="0" eaLnBrk="1" hangingPunct="1">
                    <a:buNone/>
                    <a:defRPr lang="zh-CN" altLang="en-US" sz="1800">
                      <a:solidFill>
                        <a:schemeClr val="tx1"/>
                      </a:solidFill>
                      <a:latin typeface="等线 Light"/>
                      <a:ea typeface="等线 Light" panose="02010600030101010101" charset="-122"/>
                    </a:defRPr>
                  </a:lvl4pPr>
                  <a:lvl5pPr marL="1828800" indent="0" algn="l" defTabSz="914400" rtl="0" eaLnBrk="1" hangingPunct="1">
                    <a:buNone/>
                    <a:defRPr lang="zh-CN" altLang="en-US" sz="1800">
                      <a:solidFill>
                        <a:schemeClr val="tx1"/>
                      </a:solidFill>
                      <a:latin typeface="等线 Light"/>
                      <a:ea typeface="等线 Light" panose="02010600030101010101" charset="-122"/>
                    </a:defRPr>
                  </a:lvl5pPr>
                </a:lstStyle>
                <a:p>
                  <a:pPr lvl="0" algn="r"/>
                  <a:r>
                    <a:rPr lang="zh-CN" altLang="en-US" sz="2400" b="1">
                      <a:solidFill>
                        <a:srgbClr val="156058"/>
                      </a:solidFill>
                      <a:latin typeface="微软雅黑" panose="020b0503020204020204" pitchFamily="34" charset="-122"/>
                      <a:ea typeface="汉仪劲楷简" charset="-122"/>
                      <a:sym typeface="Arial"/>
                    </a:rPr>
                    <a:t>竞选演讲</a:t>
                  </a:r>
                  <a:endParaRPr lang="zh-CN" altLang="en-US" sz="2400" b="1">
                    <a:solidFill>
                      <a:srgbClr val="156058"/>
                    </a:solidFill>
                    <a:latin typeface="微软雅黑" panose="020b0503020204020204" pitchFamily="34" charset="-122"/>
                    <a:ea typeface="汉仪劲楷简" charset="-122"/>
                    <a:sym typeface="Arial"/>
                  </a:endParaRPr>
                </a:p>
              </p:txBody>
            </p:sp>
          </p:grpSp>
          <p:pic>
            <p:nvPicPr>
              <p:cNvPr id="11279" name="图片 13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19"/>
              <a:stretch>
                <a:fillRect/>
              </a:stretch>
            </p:blipFill>
            <p:spPr>
              <a:xfrm>
                <a:off x="265669" y="1253686"/>
                <a:ext cx="2251076" cy="1589707"/>
              </a:xfrm>
              <a:prstGeom prst="rect">
                <a:avLst/>
              </a:prstGeom>
              <a:noFill/>
              <a:ln cap="flat">
                <a:noFill/>
                <a:prstDash val="solid"/>
                <a:round/>
                <a:headEnd type="none" w="med" len="med"/>
                <a:tailEnd type="none" w="med" len="med"/>
              </a:ln>
            </p:spPr>
          </p:pic>
        </p:grpSp>
        <p:sp>
          <p:nvSpPr>
            <p:cNvPr id="11280" name="文本框 16"/>
            <p:cNvSpPr txBox="1"/>
            <p:nvPr>
              <p:custDataLst>
                <p:tags r:id="rId21"/>
              </p:custDataLst>
            </p:nvPr>
          </p:nvSpPr>
          <p:spPr>
            <a:xfrm>
              <a:off x="1238185" y="3072102"/>
              <a:ext cx="5053758" cy="171066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zh-CN" altLang="en-US" sz="18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由同学自愿参加竞选，参选同学到前台将自己姓名写在黑板上，进行简短的演说∶</a:t>
              </a:r>
              <a:endPara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zh-CN" altLang="en-US" sz="18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简介自己、竞选职务，自己的一些看法和决心等。以及当选后如何做好工作加以说明。</a:t>
              </a:r>
              <a:endParaRPr kumimoji="0" lang="zh-CN" altLang="en-US" sz="1800" b="0" i="0" u="none" strike="noStrike" kern="1200" cap="none" spc="0" normalizeH="0" baseline="0" noProof="0">
                <a:solidFill>
                  <a:schemeClr val="bg1"/>
                </a:solidFill>
                <a:uLnTx/>
                <a:uFillTx/>
              </a:endParaRPr>
            </a:p>
          </p:txBody>
        </p:sp>
      </p:grpSp>
      <p:pic>
        <p:nvPicPr>
          <p:cNvPr id="11281" name="图片 17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/>
          <a:stretch>
            <a:fillRect/>
          </a:stretch>
        </p:blipFill>
        <p:spPr>
          <a:xfrm flipH="1">
            <a:off x="7445375" y="2674938"/>
            <a:ext cx="2903538" cy="34480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2290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291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98438"/>
            <a:ext cx="12192000" cy="645953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292" name="标题 2049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3687162" y="3323574"/>
            <a:ext cx="4792809" cy="60896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汉仪雅酷黑 75W" pitchFamily="34" charset="-122"/>
                <a:ea typeface="汉仪雅酷黑 75W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唱 号 宣 布</a:t>
            </a:r>
            <a:endParaRPr kumimoji="0" lang="zh-CN" altLang="en-US" sz="7200" b="0" i="0" u="none" strike="noStrike" kern="1200" cap="none" spc="0" normalizeH="0" baseline="0" noProof="0">
              <a:solidFill>
                <a:srgbClr val="FD6D2E"/>
              </a:solidFill>
              <a:uLnTx/>
              <a:uFillTx/>
              <a:latin typeface="汉仪雅酷黑 75W" pitchFamily="34" charset="-122"/>
              <a:ea typeface="汉仪雅酷黑 75W" pitchFamily="34" charset="-122"/>
            </a:endParaRPr>
          </a:p>
        </p:txBody>
      </p:sp>
      <p:sp>
        <p:nvSpPr>
          <p:cNvPr id="12293" name="标题 2049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4875252" y="2158802"/>
            <a:ext cx="2985780" cy="60896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汉仪雅酷黑 75W" pitchFamily="34" charset="-122"/>
                <a:ea typeface="汉仪雅酷黑 75W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第四章节</a:t>
            </a:r>
            <a:endParaRPr kumimoji="0" lang="zh-CN" altLang="en-US" sz="4800" b="0" i="0" u="none" strike="noStrike" kern="1200" cap="none" spc="0" normalizeH="0" baseline="0" noProof="0">
              <a:solidFill>
                <a:srgbClr val="FD6D2E"/>
              </a:solidFill>
              <a:uLnTx/>
              <a:uFillTx/>
              <a:latin typeface="汉仪雅酷黑 75W" pitchFamily="34" charset="-122"/>
              <a:ea typeface="汉仪雅酷黑 75W" pitchFamily="34" charset="-122"/>
            </a:endParaRPr>
          </a:p>
        </p:txBody>
      </p:sp>
      <p:pic>
        <p:nvPicPr>
          <p:cNvPr id="12294" name="图片 4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49713" y="1862138"/>
            <a:ext cx="1031875" cy="10445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295" name="图片 4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7861300" y="4211638"/>
            <a:ext cx="3770313" cy="27463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296" name="图片 4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 flipH="1">
            <a:off x="287338" y="3149600"/>
            <a:ext cx="4043362" cy="40433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297" name="图片 5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325563" y="1744663"/>
            <a:ext cx="984250" cy="105251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298" name="图片 5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rcRect r="51978" b="64324"/>
          <a:stretch>
            <a:fillRect/>
          </a:stretch>
        </p:blipFill>
        <p:spPr>
          <a:xfrm rot="1920000">
            <a:off x="8243888" y="1487488"/>
            <a:ext cx="3005137" cy="12223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>
              <a:srgbClr val="000000">
                <a:alpha val="39999"/>
              </a:srgbClr>
            </a:outerShdw>
          </a:effectLst>
        </p:spPr>
      </p:pic>
      <p:cxnSp>
        <p:nvCxnSpPr>
          <p:cNvPr id="12299" name="直接连接符 2"/>
          <p:cNvCxnSpPr/>
          <p:nvPr>
            <p:custDataLst>
              <p:tags r:id="rId19"/>
            </p:custDataLst>
          </p:nvPr>
        </p:nvCxnSpPr>
        <p:spPr>
          <a:xfrm>
            <a:off x="4565650" y="4397375"/>
            <a:ext cx="3065463" cy="0"/>
          </a:xfrm>
          <a:prstGeom prst="line">
            <a:avLst/>
          </a:prstGeom>
          <a:noFill/>
          <a:ln w="6350" cap="flat">
            <a:solidFill>
              <a:srgbClr val="FFFFFF"/>
            </a:solidFill>
            <a:prstDash val="lgDash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3314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3315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13316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3317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13318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13319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3320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唱号宣布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grpSp>
        <p:nvGrpSpPr>
          <p:cNvPr id="13321" name="组合 3"/>
          <p:cNvGrpSpPr/>
          <p:nvPr>
            <p:custDataLst>
              <p:tags r:id="rId13"/>
            </p:custDataLst>
          </p:nvPr>
        </p:nvGrpSpPr>
        <p:grpSpPr>
          <a:xfrm>
            <a:off x="3295650" y="1155700"/>
            <a:ext cx="7419975" cy="1312863"/>
            <a:chOff x="3529138" y="1263991"/>
            <a:chExt cx="7420194" cy="1313308"/>
          </a:xfrm>
        </p:grpSpPr>
        <p:pic>
          <p:nvPicPr>
            <p:cNvPr id="13322" name="图片 1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20880000">
              <a:off x="3529138" y="1263991"/>
              <a:ext cx="1313308" cy="1313308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3323" name="文本框 12"/>
            <p:cNvSpPr/>
            <p:nvPr>
              <p:custDataLst>
                <p:tags r:id="rId16"/>
              </p:custDataLst>
            </p:nvPr>
          </p:nvSpPr>
          <p:spPr>
            <a:xfrm>
              <a:off x="4853332" y="1681549"/>
              <a:ext cx="6096000" cy="52322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阿里巴巴普惠体" panose="00020600040101010101" pitchFamily="18" charset="-122"/>
                </a:rPr>
                <a:t>第一轮  班长竞选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阿里巴巴普惠体" panose="00020600040101010101" pitchFamily="18" charset="-122"/>
              </a:endParaRPr>
            </a:p>
          </p:txBody>
        </p:sp>
      </p:grpSp>
      <p:grpSp>
        <p:nvGrpSpPr>
          <p:cNvPr id="13324" name="组合 21"/>
          <p:cNvGrpSpPr/>
          <p:nvPr>
            <p:custDataLst>
              <p:tags r:id="rId17"/>
            </p:custDataLst>
          </p:nvPr>
        </p:nvGrpSpPr>
        <p:grpSpPr>
          <a:xfrm>
            <a:off x="4451350" y="2251075"/>
            <a:ext cx="3403600" cy="3778250"/>
            <a:chOff x="4451400" y="2065830"/>
            <a:chExt cx="3404295" cy="3778625"/>
          </a:xfrm>
        </p:grpSpPr>
        <p:sp>
          <p:nvSpPr>
            <p:cNvPr id="13325" name="PA-文本框 4"/>
            <p:cNvSpPr txBox="1"/>
            <p:nvPr>
              <p:custDataLst>
                <p:tags r:id="rId18"/>
              </p:custDataLst>
            </p:nvPr>
          </p:nvSpPr>
          <p:spPr>
            <a:xfrm>
              <a:off x="5217030" y="5382790"/>
              <a:ext cx="1688284" cy="4616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2</a:t>
              </a:r>
              <a:r>
                <a:rPr kumimoji="0" lang="zh-CN" altLang="en-US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号 小胖熊</a:t>
              </a:r>
              <a:endPara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</p:txBody>
        </p:sp>
        <p:pic>
          <p:nvPicPr>
            <p:cNvPr id="13326" name="图片 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4451400" y="2065830"/>
              <a:ext cx="3404295" cy="340429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13327" name="组合 22"/>
          <p:cNvGrpSpPr/>
          <p:nvPr>
            <p:custDataLst>
              <p:tags r:id="rId21"/>
            </p:custDataLst>
          </p:nvPr>
        </p:nvGrpSpPr>
        <p:grpSpPr>
          <a:xfrm>
            <a:off x="7673975" y="2260600"/>
            <a:ext cx="3403600" cy="3768725"/>
            <a:chOff x="7674349" y="2075304"/>
            <a:chExt cx="3404295" cy="3769151"/>
          </a:xfrm>
        </p:grpSpPr>
        <p:sp>
          <p:nvSpPr>
            <p:cNvPr id="13328" name="PA-文本框 5"/>
            <p:cNvSpPr txBox="1"/>
            <p:nvPr>
              <p:custDataLst>
                <p:tags r:id="rId22"/>
              </p:custDataLst>
            </p:nvPr>
          </p:nvSpPr>
          <p:spPr>
            <a:xfrm>
              <a:off x="8471732" y="5382790"/>
              <a:ext cx="1688282" cy="4616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3</a:t>
              </a:r>
              <a:r>
                <a:rPr kumimoji="0" lang="zh-CN" altLang="en-US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号 小棕熊</a:t>
              </a:r>
              <a:endPara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</p:txBody>
        </p:sp>
        <p:pic>
          <p:nvPicPr>
            <p:cNvPr id="13329" name="图片 17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7674349" y="2075304"/>
              <a:ext cx="3404295" cy="340429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13330" name="组合 20"/>
          <p:cNvGrpSpPr/>
          <p:nvPr>
            <p:custDataLst>
              <p:tags r:id="rId25"/>
            </p:custDataLst>
          </p:nvPr>
        </p:nvGrpSpPr>
        <p:grpSpPr>
          <a:xfrm>
            <a:off x="1228725" y="2357438"/>
            <a:ext cx="3403600" cy="3671887"/>
            <a:chOff x="1228451" y="2172113"/>
            <a:chExt cx="3404295" cy="3672342"/>
          </a:xfrm>
        </p:grpSpPr>
        <p:sp>
          <p:nvSpPr>
            <p:cNvPr id="13331" name="PA-文本框 3"/>
            <p:cNvSpPr txBox="1"/>
            <p:nvPr>
              <p:custDataLst>
                <p:tags r:id="rId26"/>
              </p:custDataLst>
            </p:nvPr>
          </p:nvSpPr>
          <p:spPr>
            <a:xfrm>
              <a:off x="2038525" y="5382790"/>
              <a:ext cx="1688284" cy="4616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1</a:t>
              </a:r>
              <a:r>
                <a:rPr kumimoji="0" lang="zh-CN" altLang="en-US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号 小熊猫</a:t>
              </a:r>
              <a:endPara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</p:txBody>
        </p:sp>
        <p:pic>
          <p:nvPicPr>
            <p:cNvPr id="13332" name="图片 19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1228451" y="2172113"/>
              <a:ext cx="3404295" cy="340429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4338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4339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14340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4341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14342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14343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4344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唱号宣布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sp>
        <p:nvSpPr>
          <p:cNvPr id="14345" name="PA-文本框 1"/>
          <p:cNvSpPr txBox="1"/>
          <p:nvPr>
            <p:custDataLst>
              <p:tags r:id="rId13"/>
            </p:custDataLst>
          </p:nvPr>
        </p:nvSpPr>
        <p:spPr>
          <a:xfrm>
            <a:off x="1481259" y="1743534"/>
            <a:ext cx="3478493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第一轮  班长竞选演讲：</a:t>
            </a:r>
            <a:endParaRPr kumimoji="0" lang="zh-CN" altLang="en-US" sz="24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sp>
        <p:nvSpPr>
          <p:cNvPr id="14346" name="PA-文本框 2"/>
          <p:cNvSpPr txBox="1"/>
          <p:nvPr>
            <p:custDataLst>
              <p:tags r:id="rId14"/>
            </p:custDataLst>
          </p:nvPr>
        </p:nvSpPr>
        <p:spPr>
          <a:xfrm>
            <a:off x="6703171" y="3255654"/>
            <a:ext cx="2704588" cy="9069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1</a:t>
            </a:r>
            <a:r>
              <a:rPr kumimoji="0" lang="zh-CN" altLang="en-US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号 小熊猫</a:t>
            </a:r>
            <a:endParaRPr kumimoji="0" lang="zh-CN" altLang="en-US" sz="40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pic>
        <p:nvPicPr>
          <p:cNvPr id="14347" name="图片 1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54163" y="2386013"/>
            <a:ext cx="3403600" cy="34036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5362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5363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15364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5365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15366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15367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5368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唱号宣布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sp>
        <p:nvSpPr>
          <p:cNvPr id="15369" name="PA-文本框 1"/>
          <p:cNvSpPr txBox="1"/>
          <p:nvPr>
            <p:custDataLst>
              <p:tags r:id="rId13"/>
            </p:custDataLst>
          </p:nvPr>
        </p:nvSpPr>
        <p:spPr>
          <a:xfrm>
            <a:off x="1481259" y="1743534"/>
            <a:ext cx="3478493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第一轮  班长竞选演讲：</a:t>
            </a:r>
            <a:endParaRPr kumimoji="0" lang="zh-CN" altLang="en-US" sz="24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sp>
        <p:nvSpPr>
          <p:cNvPr id="15370" name="PA-文本框 2"/>
          <p:cNvSpPr txBox="1"/>
          <p:nvPr>
            <p:custDataLst>
              <p:tags r:id="rId14"/>
            </p:custDataLst>
          </p:nvPr>
        </p:nvSpPr>
        <p:spPr>
          <a:xfrm>
            <a:off x="1614036" y="3429000"/>
            <a:ext cx="2704588" cy="9069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2</a:t>
            </a:r>
            <a:r>
              <a:rPr kumimoji="0" lang="zh-CN" altLang="en-US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号 小胖熊</a:t>
            </a:r>
            <a:endParaRPr kumimoji="0" lang="zh-CN" altLang="en-US" sz="40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pic>
        <p:nvPicPr>
          <p:cNvPr id="15371" name="图片 1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096000" y="1176338"/>
            <a:ext cx="4481513" cy="448151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6386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6387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16388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6389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16390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16391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6392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唱号宣布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sp>
        <p:nvSpPr>
          <p:cNvPr id="16393" name="PA-文本框 1"/>
          <p:cNvSpPr txBox="1"/>
          <p:nvPr>
            <p:custDataLst>
              <p:tags r:id="rId13"/>
            </p:custDataLst>
          </p:nvPr>
        </p:nvSpPr>
        <p:spPr>
          <a:xfrm>
            <a:off x="1481259" y="1743534"/>
            <a:ext cx="3478493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第一轮  班长竞选演讲：</a:t>
            </a:r>
            <a:endParaRPr kumimoji="0" lang="zh-CN" altLang="en-US" sz="24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sp>
        <p:nvSpPr>
          <p:cNvPr id="16394" name="PA-文本框 2"/>
          <p:cNvSpPr txBox="1"/>
          <p:nvPr>
            <p:custDataLst>
              <p:tags r:id="rId14"/>
            </p:custDataLst>
          </p:nvPr>
        </p:nvSpPr>
        <p:spPr>
          <a:xfrm>
            <a:off x="6703172" y="3255654"/>
            <a:ext cx="2704587" cy="9069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3</a:t>
            </a:r>
            <a:r>
              <a:rPr kumimoji="0" lang="zh-CN" altLang="en-US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号 小棕熊</a:t>
            </a:r>
            <a:endParaRPr kumimoji="0" lang="zh-CN" altLang="en-US" sz="40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pic>
        <p:nvPicPr>
          <p:cNvPr id="16395" name="图片 1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54163" y="2386013"/>
            <a:ext cx="3403600" cy="34036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7410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7411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17412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7413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17414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17415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7416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唱号宣布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grpSp>
        <p:nvGrpSpPr>
          <p:cNvPr id="17417" name="组合 3"/>
          <p:cNvGrpSpPr/>
          <p:nvPr>
            <p:custDataLst>
              <p:tags r:id="rId13"/>
            </p:custDataLst>
          </p:nvPr>
        </p:nvGrpSpPr>
        <p:grpSpPr>
          <a:xfrm>
            <a:off x="3295650" y="914400"/>
            <a:ext cx="7419975" cy="1312863"/>
            <a:chOff x="3529138" y="1263991"/>
            <a:chExt cx="7420194" cy="1313308"/>
          </a:xfrm>
        </p:grpSpPr>
        <p:pic>
          <p:nvPicPr>
            <p:cNvPr id="17418" name="图片 1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20880000">
              <a:off x="3529138" y="1263991"/>
              <a:ext cx="1313308" cy="1313308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7419" name="文本框 12"/>
            <p:cNvSpPr/>
            <p:nvPr>
              <p:custDataLst>
                <p:tags r:id="rId16"/>
              </p:custDataLst>
            </p:nvPr>
          </p:nvSpPr>
          <p:spPr>
            <a:xfrm>
              <a:off x="4853332" y="1681549"/>
              <a:ext cx="6096000" cy="52322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阿里巴巴普惠体" panose="00020600040101010101" pitchFamily="18" charset="-122"/>
                </a:rPr>
                <a:t>第二轮  副班长竞选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阿里巴巴普惠体" panose="00020600040101010101" pitchFamily="18" charset="-122"/>
              </a:endParaRPr>
            </a:p>
          </p:txBody>
        </p:sp>
      </p:grpSp>
      <p:grpSp>
        <p:nvGrpSpPr>
          <p:cNvPr id="17420" name="组合 21"/>
          <p:cNvGrpSpPr/>
          <p:nvPr>
            <p:custDataLst>
              <p:tags r:id="rId17"/>
            </p:custDataLst>
          </p:nvPr>
        </p:nvGrpSpPr>
        <p:grpSpPr>
          <a:xfrm>
            <a:off x="2771775" y="2286000"/>
            <a:ext cx="3403600" cy="3778250"/>
            <a:chOff x="4451400" y="2065830"/>
            <a:chExt cx="3404295" cy="3778625"/>
          </a:xfrm>
        </p:grpSpPr>
        <p:sp>
          <p:nvSpPr>
            <p:cNvPr id="17421" name="PA-文本框 4"/>
            <p:cNvSpPr txBox="1"/>
            <p:nvPr>
              <p:custDataLst>
                <p:tags r:id="rId18"/>
              </p:custDataLst>
            </p:nvPr>
          </p:nvSpPr>
          <p:spPr>
            <a:xfrm>
              <a:off x="5213023" y="5382790"/>
              <a:ext cx="1696298" cy="4616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5</a:t>
              </a:r>
              <a:r>
                <a:rPr kumimoji="0" lang="zh-CN" altLang="en-US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号 小黑熊</a:t>
              </a:r>
              <a:endPara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</p:txBody>
        </p:sp>
        <p:pic>
          <p:nvPicPr>
            <p:cNvPr id="17422" name="图片 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4451400" y="2065830"/>
              <a:ext cx="3404295" cy="340429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17423" name="组合 22"/>
          <p:cNvGrpSpPr/>
          <p:nvPr>
            <p:custDataLst>
              <p:tags r:id="rId21"/>
            </p:custDataLst>
          </p:nvPr>
        </p:nvGrpSpPr>
        <p:grpSpPr>
          <a:xfrm>
            <a:off x="5700713" y="2247900"/>
            <a:ext cx="3403600" cy="3768725"/>
            <a:chOff x="7674349" y="2075304"/>
            <a:chExt cx="3404295" cy="3769151"/>
          </a:xfrm>
        </p:grpSpPr>
        <p:sp>
          <p:nvSpPr>
            <p:cNvPr id="17424" name="PA-文本框 5"/>
            <p:cNvSpPr txBox="1"/>
            <p:nvPr>
              <p:custDataLst>
                <p:tags r:id="rId22"/>
              </p:custDataLst>
            </p:nvPr>
          </p:nvSpPr>
          <p:spPr>
            <a:xfrm>
              <a:off x="8467724" y="5382790"/>
              <a:ext cx="1696298" cy="4616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6</a:t>
              </a:r>
              <a:r>
                <a:rPr kumimoji="0" lang="zh-CN" altLang="en-US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号 布丁熊</a:t>
              </a:r>
              <a:endPara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</p:txBody>
        </p:sp>
        <p:pic>
          <p:nvPicPr>
            <p:cNvPr id="17425" name="图片 17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7674349" y="2075304"/>
              <a:ext cx="3404295" cy="340429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17426" name="组合 20"/>
          <p:cNvGrpSpPr/>
          <p:nvPr>
            <p:custDataLst>
              <p:tags r:id="rId25"/>
            </p:custDataLst>
          </p:nvPr>
        </p:nvGrpSpPr>
        <p:grpSpPr>
          <a:xfrm>
            <a:off x="30163" y="2379663"/>
            <a:ext cx="3403600" cy="3671887"/>
            <a:chOff x="1228451" y="2172113"/>
            <a:chExt cx="3404295" cy="3672342"/>
          </a:xfrm>
        </p:grpSpPr>
        <p:sp>
          <p:nvSpPr>
            <p:cNvPr id="17427" name="PA-文本框 3"/>
            <p:cNvSpPr txBox="1"/>
            <p:nvPr>
              <p:custDataLst>
                <p:tags r:id="rId26"/>
              </p:custDataLst>
            </p:nvPr>
          </p:nvSpPr>
          <p:spPr>
            <a:xfrm>
              <a:off x="2034518" y="5382790"/>
              <a:ext cx="1696298" cy="4616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4</a:t>
              </a:r>
              <a:r>
                <a:rPr kumimoji="0" lang="zh-CN" altLang="en-US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号 小白熊</a:t>
              </a:r>
              <a:endPara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</p:txBody>
        </p:sp>
        <p:pic>
          <p:nvPicPr>
            <p:cNvPr id="17428" name="图片 19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1228451" y="2172113"/>
              <a:ext cx="3404295" cy="340429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17429" name="组合 23"/>
          <p:cNvGrpSpPr/>
          <p:nvPr>
            <p:custDataLst>
              <p:tags r:id="rId29"/>
            </p:custDataLst>
          </p:nvPr>
        </p:nvGrpSpPr>
        <p:grpSpPr>
          <a:xfrm>
            <a:off x="8583613" y="2143125"/>
            <a:ext cx="3403600" cy="3910013"/>
            <a:chOff x="7674349" y="1933789"/>
            <a:chExt cx="3404295" cy="3910666"/>
          </a:xfrm>
        </p:grpSpPr>
        <p:sp>
          <p:nvSpPr>
            <p:cNvPr id="17430" name="PA-文本框 5"/>
            <p:cNvSpPr txBox="1"/>
            <p:nvPr>
              <p:custDataLst>
                <p:tags r:id="rId30"/>
              </p:custDataLst>
            </p:nvPr>
          </p:nvSpPr>
          <p:spPr>
            <a:xfrm>
              <a:off x="8467723" y="5382790"/>
              <a:ext cx="1696298" cy="4616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7</a:t>
              </a:r>
              <a:r>
                <a:rPr kumimoji="0" lang="zh-CN" altLang="en-US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号 小熊熊</a:t>
              </a:r>
              <a:endPara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</p:txBody>
        </p:sp>
        <p:pic>
          <p:nvPicPr>
            <p:cNvPr id="17431" name="图片 25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7674349" y="1933789"/>
              <a:ext cx="3404295" cy="340429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8434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8435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18436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8437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18438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18439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8440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唱号宣布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sp>
        <p:nvSpPr>
          <p:cNvPr id="18441" name="PA-文本框 1"/>
          <p:cNvSpPr txBox="1"/>
          <p:nvPr>
            <p:custDataLst>
              <p:tags r:id="rId13"/>
            </p:custDataLst>
          </p:nvPr>
        </p:nvSpPr>
        <p:spPr>
          <a:xfrm>
            <a:off x="1481259" y="1743534"/>
            <a:ext cx="3789246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第二轮  副班长竞选演讲：</a:t>
            </a:r>
            <a:endParaRPr kumimoji="0" lang="zh-CN" altLang="en-US" sz="24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sp>
        <p:nvSpPr>
          <p:cNvPr id="18442" name="PA-文本框 2"/>
          <p:cNvSpPr txBox="1"/>
          <p:nvPr>
            <p:custDataLst>
              <p:tags r:id="rId14"/>
            </p:custDataLst>
          </p:nvPr>
        </p:nvSpPr>
        <p:spPr>
          <a:xfrm>
            <a:off x="6703171" y="3255654"/>
            <a:ext cx="2704588" cy="9069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4</a:t>
            </a:r>
            <a:r>
              <a:rPr kumimoji="0" lang="zh-CN" altLang="en-US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号 小白熊</a:t>
            </a:r>
            <a:endParaRPr kumimoji="0" lang="zh-CN" altLang="en-US" sz="40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pic>
        <p:nvPicPr>
          <p:cNvPr id="18443" name="图片 1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87500" y="2460625"/>
            <a:ext cx="3403600" cy="34036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9458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9459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19460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9461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19462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19463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9464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唱号宣布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sp>
        <p:nvSpPr>
          <p:cNvPr id="19465" name="PA-文本框 1"/>
          <p:cNvSpPr txBox="1"/>
          <p:nvPr>
            <p:custDataLst>
              <p:tags r:id="rId13"/>
            </p:custDataLst>
          </p:nvPr>
        </p:nvSpPr>
        <p:spPr>
          <a:xfrm>
            <a:off x="1481259" y="1743534"/>
            <a:ext cx="3789246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第二轮  副班长竞选演讲：</a:t>
            </a:r>
            <a:endParaRPr kumimoji="0" lang="zh-CN" altLang="en-US" sz="24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sp>
        <p:nvSpPr>
          <p:cNvPr id="19466" name="PA-文本框 2"/>
          <p:cNvSpPr txBox="1"/>
          <p:nvPr>
            <p:custDataLst>
              <p:tags r:id="rId14"/>
            </p:custDataLst>
          </p:nvPr>
        </p:nvSpPr>
        <p:spPr>
          <a:xfrm>
            <a:off x="6703171" y="3255654"/>
            <a:ext cx="2704588" cy="9069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5</a:t>
            </a:r>
            <a:r>
              <a:rPr kumimoji="0" lang="zh-CN" altLang="en-US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号 小黑熊</a:t>
            </a:r>
            <a:endParaRPr kumimoji="0" lang="zh-CN" altLang="en-US" sz="40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pic>
        <p:nvPicPr>
          <p:cNvPr id="19467" name="图片 1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87500" y="2460625"/>
            <a:ext cx="3403600" cy="34036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0482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20483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20484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0485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20486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20487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0488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唱号宣布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sp>
        <p:nvSpPr>
          <p:cNvPr id="20489" name="PA-文本框 1"/>
          <p:cNvSpPr txBox="1"/>
          <p:nvPr>
            <p:custDataLst>
              <p:tags r:id="rId13"/>
            </p:custDataLst>
          </p:nvPr>
        </p:nvSpPr>
        <p:spPr>
          <a:xfrm>
            <a:off x="1481259" y="1743534"/>
            <a:ext cx="3789246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第二轮  副班长竞选演讲：</a:t>
            </a:r>
            <a:endParaRPr kumimoji="0" lang="zh-CN" altLang="en-US" sz="24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sp>
        <p:nvSpPr>
          <p:cNvPr id="20490" name="PA-文本框 2"/>
          <p:cNvSpPr txBox="1"/>
          <p:nvPr>
            <p:custDataLst>
              <p:tags r:id="rId14"/>
            </p:custDataLst>
          </p:nvPr>
        </p:nvSpPr>
        <p:spPr>
          <a:xfrm>
            <a:off x="6703171" y="3255654"/>
            <a:ext cx="2704587" cy="9069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6</a:t>
            </a:r>
            <a:r>
              <a:rPr kumimoji="0" lang="zh-CN" altLang="en-US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号 布丁熊</a:t>
            </a:r>
            <a:endParaRPr kumimoji="0" lang="zh-CN" altLang="en-US" sz="40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pic>
        <p:nvPicPr>
          <p:cNvPr id="20491" name="图片 1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87500" y="2460625"/>
            <a:ext cx="3403600" cy="34036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074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7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98438"/>
            <a:ext cx="12192000" cy="645953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3076" name="组合 20"/>
          <p:cNvGrpSpPr/>
          <p:nvPr>
            <p:custDataLst>
              <p:tags r:id="rId7"/>
            </p:custDataLst>
          </p:nvPr>
        </p:nvGrpSpPr>
        <p:grpSpPr>
          <a:xfrm>
            <a:off x="550863" y="1123950"/>
            <a:ext cx="392112" cy="2922588"/>
            <a:chOff x="11379850" y="588076"/>
            <a:chExt cx="392698" cy="2922018"/>
          </a:xfrm>
        </p:grpSpPr>
        <p:sp>
          <p:nvSpPr>
            <p:cNvPr id="3077" name="文本框 21"/>
            <p:cNvSpPr txBox="1"/>
            <p:nvPr>
              <p:custDataLst>
                <p:tags r:id="rId8"/>
              </p:custDataLst>
            </p:nvPr>
          </p:nvSpPr>
          <p:spPr>
            <a:xfrm>
              <a:off x="11423298" y="588076"/>
              <a:ext cx="349250" cy="29220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2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汉仪雅酷黑 75W" pitchFamily="34" charset="-122"/>
                  <a:ea typeface="汉仪雅酷黑 75W" pitchFamily="34" charset="-122"/>
                  <a:cs typeface="Arial"/>
                  <a:sym typeface="+mn-ea"/>
                </a:rPr>
                <a:t>……</a:t>
              </a:r>
              <a:r>
                <a:rPr kumimoji="0" lang="zh-CN" altLang="en-US" sz="12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汉仪雅酷黑 75W" pitchFamily="34" charset="-122"/>
                  <a:ea typeface="汉仪雅酷黑 75W" pitchFamily="34" charset="-122"/>
                  <a:cs typeface="等线" panose="02010600030101010101" charset="-122"/>
                  <a:sym typeface="+mn-ea"/>
                </a:rPr>
                <a:t>儿童教育班委竞选汇报宣传</a:t>
              </a:r>
              <a:endParaRPr kumimoji="0" lang="zh-CN" altLang="en-US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汉仪雅酷黑 75W" pitchFamily="34" charset="-122"/>
                <a:ea typeface="汉仪雅酷黑 75W" pitchFamily="34" charset="-122"/>
                <a:cs typeface="等线" panose="02010600030101010101" charset="-122"/>
                <a:sym typeface="+mn-ea"/>
              </a:endParaRPr>
            </a:p>
          </p:txBody>
        </p:sp>
        <p:cxnSp>
          <p:nvCxnSpPr>
            <p:cNvPr id="3078" name="直接连接符 22"/>
            <p:cNvCxnSpPr/>
            <p:nvPr>
              <p:custDataLst>
                <p:tags r:id="rId9"/>
              </p:custDataLst>
            </p:nvPr>
          </p:nvCxnSpPr>
          <p:spPr>
            <a:xfrm flipH="1">
              <a:off x="11379850" y="608188"/>
              <a:ext cx="0" cy="2241127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3079" name="图片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68350" y="5154613"/>
            <a:ext cx="658813" cy="7048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80" name="图片 2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rcRect r="51978" b="64324"/>
          <a:stretch>
            <a:fillRect/>
          </a:stretch>
        </p:blipFill>
        <p:spPr>
          <a:xfrm rot="1920000">
            <a:off x="8683625" y="922338"/>
            <a:ext cx="3005138" cy="12223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>
              <a:srgbClr val="000000">
                <a:alpha val="39999"/>
              </a:srgbClr>
            </a:outerShdw>
          </a:effectLst>
        </p:spPr>
      </p:pic>
      <p:grpSp>
        <p:nvGrpSpPr>
          <p:cNvPr id="3081" name="组合 24"/>
          <p:cNvGrpSpPr/>
          <p:nvPr>
            <p:custDataLst>
              <p:tags r:id="rId14"/>
            </p:custDataLst>
          </p:nvPr>
        </p:nvGrpSpPr>
        <p:grpSpPr>
          <a:xfrm>
            <a:off x="2108200" y="1190625"/>
            <a:ext cx="3194050" cy="1447800"/>
            <a:chOff x="3575161" y="1215940"/>
            <a:chExt cx="3193666" cy="1448481"/>
          </a:xfrm>
        </p:grpSpPr>
        <p:grpSp>
          <p:nvGrpSpPr>
            <p:cNvPr id="3082" name="组合 26"/>
            <p:cNvGrpSpPr/>
            <p:nvPr>
              <p:custDataLst>
                <p:tags r:id="rId15"/>
              </p:custDataLst>
            </p:nvPr>
          </p:nvGrpSpPr>
          <p:grpSpPr>
            <a:xfrm>
              <a:off x="3575161" y="1215940"/>
              <a:ext cx="1083963" cy="1448481"/>
              <a:chOff x="1684895" y="907920"/>
              <a:chExt cx="1083963" cy="1448481"/>
            </a:xfrm>
          </p:grpSpPr>
          <p:sp>
            <p:nvSpPr>
              <p:cNvPr id="3083" name="文本框 30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185431" y="1987069"/>
                <a:ext cx="184731" cy="3693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altLang="zh-CN" sz="1800" b="1" i="0" u="none" strike="noStrike" kern="1200" cap="none" spc="0" normalizeH="0" baseline="0" noProof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雅酷黑 75W" pitchFamily="34" charset="-122"/>
                  <a:ea typeface="汉仪雅酷黑 75W" pitchFamily="34" charset="-122"/>
                </a:endParaRPr>
              </a:p>
            </p:txBody>
          </p:sp>
          <p:pic>
            <p:nvPicPr>
              <p:cNvPr id="3084" name="图片 31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17"/>
              <a:stretch>
                <a:fillRect/>
              </a:stretch>
            </p:blipFill>
            <p:spPr>
              <a:xfrm rot="2880000">
                <a:off x="1658040" y="934775"/>
                <a:ext cx="1137673" cy="1083963"/>
              </a:xfrm>
              <a:prstGeom prst="rect">
                <a:avLst/>
              </a:prstGeom>
              <a:noFill/>
              <a:ln cap="flat">
                <a:noFill/>
                <a:prstDash val="solid"/>
                <a:round/>
                <a:headEnd type="none" w="med" len="med"/>
                <a:tailEnd type="none" w="med" len="med"/>
              </a:ln>
            </p:spPr>
          </p:pic>
        </p:grpSp>
        <p:sp>
          <p:nvSpPr>
            <p:cNvPr id="3085" name="标题 1"/>
            <p:cNvSpPr txBox="1"/>
            <p:nvPr>
              <p:custDataLst>
                <p:tags r:id="rId19"/>
              </p:custDataLst>
            </p:nvPr>
          </p:nvSpPr>
          <p:spPr>
            <a:xfrm>
              <a:off x="4880924" y="1244901"/>
              <a:ext cx="1887903" cy="122264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dist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6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雅酷黑 75W" pitchFamily="34" charset="-122"/>
                  <a:ea typeface="汉仪雅酷黑 75W" pitchFamily="34" charset="-122"/>
                  <a:cs typeface="等线 Light" panose="02010600030101010101" charset="-122"/>
                  <a:sym typeface="Wingdings" panose="05000000000000000000" pitchFamily="2" charset="2"/>
                </a:rPr>
                <a:t>目录</a:t>
              </a:r>
              <a:endParaRPr kumimoji="0" lang="zh-CN" altLang="en-US" sz="6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雅酷黑 75W" pitchFamily="34" charset="-122"/>
                <a:ea typeface="汉仪雅酷黑 75W" pitchFamily="34" charset="-122"/>
                <a:cs typeface="等线 Light" panose="02010600030101010101" charset="-122"/>
                <a:sym typeface="Wingdings" panose="05000000000000000000" pitchFamily="2" charset="2"/>
              </a:endParaRPr>
            </a:p>
          </p:txBody>
        </p:sp>
      </p:grpSp>
      <p:grpSp>
        <p:nvGrpSpPr>
          <p:cNvPr id="3086" name="组合 32"/>
          <p:cNvGrpSpPr/>
          <p:nvPr>
            <p:custDataLst>
              <p:tags r:id="rId20"/>
            </p:custDataLst>
          </p:nvPr>
        </p:nvGrpSpPr>
        <p:grpSpPr>
          <a:xfrm>
            <a:off x="2144713" y="2517775"/>
            <a:ext cx="5416550" cy="723900"/>
            <a:chOff x="4543748" y="2072432"/>
            <a:chExt cx="5416874" cy="724486"/>
          </a:xfrm>
        </p:grpSpPr>
        <p:sp>
          <p:nvSpPr>
            <p:cNvPr id="3087" name="矩形 33"/>
            <p:cNvSpPr/>
            <p:nvPr>
              <p:custDataLst>
                <p:tags r:id="rId21"/>
              </p:custDataLst>
            </p:nvPr>
          </p:nvSpPr>
          <p:spPr>
            <a:xfrm>
              <a:off x="5413886" y="2273698"/>
              <a:ext cx="45467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kern="1200" cap="none" spc="0" normalizeH="0" baseline="0" noProof="0"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雅酷黑 75W" pitchFamily="34" charset="-122"/>
                  <a:ea typeface="汉仪雅酷黑 75W" pitchFamily="34" charset="-122"/>
                  <a:cs typeface="Arial"/>
                  <a:sym typeface="Wingdings" panose="05000000000000000000" pitchFamily="2" charset="2"/>
                </a:rPr>
                <a:t>01</a:t>
              </a:r>
              <a:r>
                <a:rPr kumimoji="0" lang="zh-CN" altLang="en-US" sz="2800" b="1" i="0" u="none" strike="noStrike" kern="1200" cap="none" spc="0" normalizeH="0" baseline="0" noProof="0"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雅酷黑 75W" pitchFamily="34" charset="-122"/>
                  <a:ea typeface="汉仪雅酷黑 75W" pitchFamily="34" charset="-122"/>
                  <a:cs typeface="等线" panose="02010600030101010101" charset="-122"/>
                  <a:sym typeface="Wingdings" panose="05000000000000000000" pitchFamily="2" charset="2"/>
                </a:rPr>
                <a:t>：</a:t>
              </a:r>
              <a:r>
                <a:rPr kumimoji="0" lang="zh-CN" altLang="en-US" sz="28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汉仪雅酷黑 75W" pitchFamily="34" charset="-122"/>
                  <a:ea typeface="汉仪雅酷黑 75W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老师的寄望</a:t>
              </a:r>
              <a:endParaRPr kumimoji="0" lang="en-US" altLang="zh-CN" sz="2800" b="0" i="0" u="none" strike="noStrike" kern="1200" cap="none" spc="0" normalizeH="0" baseline="0" noProof="0">
                <a:solidFill>
                  <a:schemeClr val="bg1"/>
                </a:solidFill>
                <a:uLnTx/>
                <a:uFillTx/>
                <a:latin typeface="汉仪雅酷黑 75W" pitchFamily="34" charset="-122"/>
                <a:ea typeface="汉仪雅酷黑 75W" pitchFamily="34" charset="-122"/>
                <a:cs typeface="阿里巴巴普惠体" panose="00020600040101010101" pitchFamily="18" charset="-122"/>
              </a:endParaRPr>
            </a:p>
          </p:txBody>
        </p:sp>
        <p:pic>
          <p:nvPicPr>
            <p:cNvPr id="3088" name="图片 34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2"/>
            <a:srcRect r="59731" b="66358"/>
            <a:stretch>
              <a:fillRect/>
            </a:stretch>
          </p:blipFill>
          <p:spPr>
            <a:xfrm rot="360000">
              <a:off x="4543748" y="2072432"/>
              <a:ext cx="831837" cy="694931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3089" name="组合 35"/>
          <p:cNvGrpSpPr/>
          <p:nvPr>
            <p:custDataLst>
              <p:tags r:id="rId24"/>
            </p:custDataLst>
          </p:nvPr>
        </p:nvGrpSpPr>
        <p:grpSpPr>
          <a:xfrm>
            <a:off x="2144713" y="3981450"/>
            <a:ext cx="5416550" cy="723900"/>
            <a:chOff x="4543748" y="2072432"/>
            <a:chExt cx="5416874" cy="724486"/>
          </a:xfrm>
        </p:grpSpPr>
        <p:sp>
          <p:nvSpPr>
            <p:cNvPr id="3090" name="矩形 36"/>
            <p:cNvSpPr/>
            <p:nvPr>
              <p:custDataLst>
                <p:tags r:id="rId25"/>
              </p:custDataLst>
            </p:nvPr>
          </p:nvSpPr>
          <p:spPr>
            <a:xfrm>
              <a:off x="5413886" y="2273698"/>
              <a:ext cx="45467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kern="1200" cap="none" spc="0" normalizeH="0" baseline="0" noProof="0"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雅酷黑 75W" pitchFamily="34" charset="-122"/>
                  <a:ea typeface="汉仪雅酷黑 75W" pitchFamily="34" charset="-122"/>
                  <a:cs typeface="Arial"/>
                  <a:sym typeface="Wingdings" panose="05000000000000000000" pitchFamily="2" charset="2"/>
                </a:rPr>
                <a:t>03</a:t>
              </a:r>
              <a:r>
                <a:rPr kumimoji="0" lang="zh-CN" altLang="en-US" sz="2800" b="1" i="0" u="none" strike="noStrike" kern="1200" cap="none" spc="0" normalizeH="0" baseline="0" noProof="0"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雅酷黑 75W" pitchFamily="34" charset="-122"/>
                  <a:ea typeface="汉仪雅酷黑 75W" pitchFamily="34" charset="-122"/>
                  <a:cs typeface="等线" panose="02010600030101010101" charset="-122"/>
                  <a:sym typeface="Wingdings" panose="05000000000000000000" pitchFamily="2" charset="2"/>
                </a:rPr>
                <a:t>：</a:t>
              </a:r>
              <a:r>
                <a:rPr kumimoji="0" lang="zh-CN" altLang="en-US" sz="28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汉仪雅酷黑 75W" pitchFamily="34" charset="-122"/>
                  <a:ea typeface="汉仪雅酷黑 75W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竞选演讲</a:t>
              </a:r>
              <a:endParaRPr kumimoji="0" lang="zh-CN" altLang="en-US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汉仪雅酷黑 75W" pitchFamily="34" charset="-122"/>
                <a:ea typeface="汉仪雅酷黑 75W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</p:txBody>
        </p:sp>
        <p:pic>
          <p:nvPicPr>
            <p:cNvPr id="3091" name="图片 37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2"/>
            <a:srcRect r="59731" b="66358"/>
            <a:stretch>
              <a:fillRect/>
            </a:stretch>
          </p:blipFill>
          <p:spPr>
            <a:xfrm rot="360000">
              <a:off x="4543748" y="2072432"/>
              <a:ext cx="831837" cy="694931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3092" name="组合 38"/>
          <p:cNvGrpSpPr/>
          <p:nvPr>
            <p:custDataLst>
              <p:tags r:id="rId27"/>
            </p:custDataLst>
          </p:nvPr>
        </p:nvGrpSpPr>
        <p:grpSpPr>
          <a:xfrm>
            <a:off x="2152650" y="3230563"/>
            <a:ext cx="5416550" cy="723900"/>
            <a:chOff x="4543748" y="2072432"/>
            <a:chExt cx="5416874" cy="724486"/>
          </a:xfrm>
        </p:grpSpPr>
        <p:sp>
          <p:nvSpPr>
            <p:cNvPr id="3093" name="矩形 39"/>
            <p:cNvSpPr/>
            <p:nvPr>
              <p:custDataLst>
                <p:tags r:id="rId28"/>
              </p:custDataLst>
            </p:nvPr>
          </p:nvSpPr>
          <p:spPr>
            <a:xfrm>
              <a:off x="5413886" y="2273698"/>
              <a:ext cx="45467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kern="1200" cap="none" spc="0" normalizeH="0" baseline="0" noProof="0"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雅酷黑 75W" pitchFamily="34" charset="-122"/>
                  <a:ea typeface="汉仪雅酷黑 75W" pitchFamily="34" charset="-122"/>
                  <a:cs typeface="Arial"/>
                  <a:sym typeface="Wingdings" panose="05000000000000000000" pitchFamily="2" charset="2"/>
                </a:rPr>
                <a:t>02</a:t>
              </a:r>
              <a:r>
                <a:rPr kumimoji="0" lang="zh-CN" altLang="en-US" sz="2800" b="1" i="0" u="none" strike="noStrike" kern="1200" cap="none" spc="0" normalizeH="0" baseline="0" noProof="0"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雅酷黑 75W" pitchFamily="34" charset="-122"/>
                  <a:ea typeface="汉仪雅酷黑 75W" pitchFamily="34" charset="-122"/>
                  <a:cs typeface="等线" panose="02010600030101010101" charset="-122"/>
                  <a:sym typeface="Wingdings" panose="05000000000000000000" pitchFamily="2" charset="2"/>
                </a:rPr>
                <a:t>：</a:t>
              </a:r>
              <a:r>
                <a:rPr kumimoji="0" lang="zh-CN" altLang="en-US" sz="28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汉仪雅酷黑 75W" pitchFamily="34" charset="-122"/>
                  <a:ea typeface="汉仪雅酷黑 75W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班委职责</a:t>
              </a:r>
              <a:endParaRPr kumimoji="0" lang="zh-CN" altLang="en-US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汉仪雅酷黑 75W" pitchFamily="34" charset="-122"/>
                <a:ea typeface="汉仪雅酷黑 75W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</p:txBody>
        </p:sp>
        <p:pic>
          <p:nvPicPr>
            <p:cNvPr id="3094" name="图片 40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22"/>
            <a:srcRect r="59731" b="66358"/>
            <a:stretch>
              <a:fillRect/>
            </a:stretch>
          </p:blipFill>
          <p:spPr>
            <a:xfrm rot="360000">
              <a:off x="4543748" y="2072432"/>
              <a:ext cx="831837" cy="694931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3095" name="组合 41"/>
          <p:cNvGrpSpPr/>
          <p:nvPr>
            <p:custDataLst>
              <p:tags r:id="rId30"/>
            </p:custDataLst>
          </p:nvPr>
        </p:nvGrpSpPr>
        <p:grpSpPr>
          <a:xfrm>
            <a:off x="2152650" y="4759325"/>
            <a:ext cx="5416550" cy="723900"/>
            <a:chOff x="4543748" y="2072432"/>
            <a:chExt cx="5416874" cy="724486"/>
          </a:xfrm>
        </p:grpSpPr>
        <p:sp>
          <p:nvSpPr>
            <p:cNvPr id="3096" name="矩形 42"/>
            <p:cNvSpPr/>
            <p:nvPr>
              <p:custDataLst>
                <p:tags r:id="rId31"/>
              </p:custDataLst>
            </p:nvPr>
          </p:nvSpPr>
          <p:spPr>
            <a:xfrm>
              <a:off x="5413886" y="2273698"/>
              <a:ext cx="45467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kern="1200" cap="none" spc="0" normalizeH="0" baseline="0" noProof="0"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雅酷黑 75W" pitchFamily="34" charset="-122"/>
                  <a:ea typeface="汉仪雅酷黑 75W" pitchFamily="34" charset="-122"/>
                  <a:cs typeface="Arial"/>
                  <a:sym typeface="Wingdings" panose="05000000000000000000" pitchFamily="2" charset="2"/>
                </a:rPr>
                <a:t>04</a:t>
              </a:r>
              <a:r>
                <a:rPr kumimoji="0" lang="zh-CN" altLang="en-US" sz="2800" b="1" i="0" u="none" strike="noStrike" kern="1200" cap="none" spc="0" normalizeH="0" baseline="0" noProof="0"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雅酷黑 75W" pitchFamily="34" charset="-122"/>
                  <a:ea typeface="汉仪雅酷黑 75W" pitchFamily="34" charset="-122"/>
                  <a:cs typeface="等线" panose="02010600030101010101" charset="-122"/>
                  <a:sym typeface="Wingdings" panose="05000000000000000000" pitchFamily="2" charset="2"/>
                </a:rPr>
                <a:t>：</a:t>
              </a:r>
              <a:r>
                <a:rPr kumimoji="0" lang="zh-CN" altLang="en-US" sz="28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汉仪雅酷黑 75W" pitchFamily="34" charset="-122"/>
                  <a:ea typeface="汉仪雅酷黑 75W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唱号宣布</a:t>
              </a:r>
              <a:endParaRPr kumimoji="0" lang="zh-CN" altLang="en-US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汉仪雅酷黑 75W" pitchFamily="34" charset="-122"/>
                <a:ea typeface="汉仪雅酷黑 75W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</p:txBody>
        </p:sp>
        <p:pic>
          <p:nvPicPr>
            <p:cNvPr id="3097" name="图片 43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22"/>
            <a:srcRect r="59731" b="66358"/>
            <a:stretch>
              <a:fillRect/>
            </a:stretch>
          </p:blipFill>
          <p:spPr>
            <a:xfrm rot="360000">
              <a:off x="4543748" y="2072432"/>
              <a:ext cx="831837" cy="694931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pic>
        <p:nvPicPr>
          <p:cNvPr id="3098" name="图片 44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6835775" y="3040063"/>
            <a:ext cx="4051300" cy="379253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1506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21507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21508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1509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21510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21511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1512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唱号宣布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sp>
        <p:nvSpPr>
          <p:cNvPr id="21513" name="PA-文本框 1"/>
          <p:cNvSpPr txBox="1"/>
          <p:nvPr>
            <p:custDataLst>
              <p:tags r:id="rId13"/>
            </p:custDataLst>
          </p:nvPr>
        </p:nvSpPr>
        <p:spPr>
          <a:xfrm>
            <a:off x="1481259" y="1743534"/>
            <a:ext cx="3789246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第二轮  副班长竞选演讲：</a:t>
            </a:r>
            <a:endParaRPr kumimoji="0" lang="zh-CN" altLang="en-US" sz="24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sp>
        <p:nvSpPr>
          <p:cNvPr id="21514" name="PA-文本框 2"/>
          <p:cNvSpPr txBox="1"/>
          <p:nvPr>
            <p:custDataLst>
              <p:tags r:id="rId14"/>
            </p:custDataLst>
          </p:nvPr>
        </p:nvSpPr>
        <p:spPr>
          <a:xfrm>
            <a:off x="6703171" y="3255654"/>
            <a:ext cx="2704587" cy="9069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7</a:t>
            </a:r>
            <a:r>
              <a:rPr kumimoji="0" lang="zh-CN" altLang="en-US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号 小熊熊</a:t>
            </a:r>
            <a:endParaRPr kumimoji="0" lang="zh-CN" altLang="en-US" sz="40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pic>
        <p:nvPicPr>
          <p:cNvPr id="21515" name="图片 1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87500" y="2460625"/>
            <a:ext cx="3403600" cy="34036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2530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22531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22532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2533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22534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22535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2536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唱号宣布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grpSp>
        <p:nvGrpSpPr>
          <p:cNvPr id="22537" name="组合 3"/>
          <p:cNvGrpSpPr/>
          <p:nvPr>
            <p:custDataLst>
              <p:tags r:id="rId13"/>
            </p:custDataLst>
          </p:nvPr>
        </p:nvGrpSpPr>
        <p:grpSpPr>
          <a:xfrm>
            <a:off x="3295650" y="914400"/>
            <a:ext cx="7419975" cy="1312863"/>
            <a:chOff x="3529138" y="1263991"/>
            <a:chExt cx="7420194" cy="1313308"/>
          </a:xfrm>
        </p:grpSpPr>
        <p:pic>
          <p:nvPicPr>
            <p:cNvPr id="22538" name="图片 1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20880000">
              <a:off x="3529138" y="1263991"/>
              <a:ext cx="1313308" cy="1313308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2539" name="文本框 12"/>
            <p:cNvSpPr/>
            <p:nvPr>
              <p:custDataLst>
                <p:tags r:id="rId16"/>
              </p:custDataLst>
            </p:nvPr>
          </p:nvSpPr>
          <p:spPr>
            <a:xfrm>
              <a:off x="4853332" y="1681549"/>
              <a:ext cx="6096000" cy="52322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阿里巴巴普惠体" panose="00020600040101010101" pitchFamily="18" charset="-122"/>
                </a:rPr>
                <a:t>第三轮  学习委员竞选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阿里巴巴普惠体" panose="00020600040101010101" pitchFamily="18" charset="-122"/>
              </a:endParaRPr>
            </a:p>
          </p:txBody>
        </p:sp>
      </p:grpSp>
      <p:grpSp>
        <p:nvGrpSpPr>
          <p:cNvPr id="22540" name="组合 21"/>
          <p:cNvGrpSpPr/>
          <p:nvPr>
            <p:custDataLst>
              <p:tags r:id="rId17"/>
            </p:custDataLst>
          </p:nvPr>
        </p:nvGrpSpPr>
        <p:grpSpPr>
          <a:xfrm>
            <a:off x="2381250" y="2605088"/>
            <a:ext cx="2551113" cy="2970212"/>
            <a:chOff x="4451400" y="2096220"/>
            <a:chExt cx="3404295" cy="3891462"/>
          </a:xfrm>
        </p:grpSpPr>
        <p:sp>
          <p:nvSpPr>
            <p:cNvPr id="22541" name="PA-文本框 4"/>
            <p:cNvSpPr txBox="1"/>
            <p:nvPr>
              <p:custDataLst>
                <p:tags r:id="rId18"/>
              </p:custDataLst>
            </p:nvPr>
          </p:nvSpPr>
          <p:spPr>
            <a:xfrm>
              <a:off x="4868744" y="5382791"/>
              <a:ext cx="2384854" cy="60489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9</a:t>
              </a:r>
              <a:r>
                <a:rPr kumimoji="0" lang="zh-CN" altLang="en-US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号 布丁熊 </a:t>
              </a:r>
              <a:endPara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</p:txBody>
        </p:sp>
        <p:pic>
          <p:nvPicPr>
            <p:cNvPr id="22542" name="图片 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4451400" y="2096220"/>
              <a:ext cx="3404295" cy="334351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22543" name="组合 22"/>
          <p:cNvGrpSpPr/>
          <p:nvPr>
            <p:custDataLst>
              <p:tags r:id="rId21"/>
            </p:custDataLst>
          </p:nvPr>
        </p:nvGrpSpPr>
        <p:grpSpPr>
          <a:xfrm>
            <a:off x="4549775" y="2624138"/>
            <a:ext cx="2551113" cy="2962275"/>
            <a:chOff x="7674349" y="2105694"/>
            <a:chExt cx="3404295" cy="3881988"/>
          </a:xfrm>
        </p:grpSpPr>
        <p:sp>
          <p:nvSpPr>
            <p:cNvPr id="22544" name="PA-文本框 5"/>
            <p:cNvSpPr txBox="1"/>
            <p:nvPr>
              <p:custDataLst>
                <p:tags r:id="rId22"/>
              </p:custDataLst>
            </p:nvPr>
          </p:nvSpPr>
          <p:spPr>
            <a:xfrm>
              <a:off x="8058223" y="5382790"/>
              <a:ext cx="2515302" cy="60489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10</a:t>
              </a:r>
              <a:r>
                <a:rPr kumimoji="0" lang="zh-CN" altLang="en-US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号 小胖熊</a:t>
              </a:r>
              <a:endPara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</p:txBody>
        </p:sp>
        <p:pic>
          <p:nvPicPr>
            <p:cNvPr id="22545" name="图片 17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7674349" y="2105694"/>
              <a:ext cx="3404295" cy="334351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22546" name="组合 20"/>
          <p:cNvGrpSpPr/>
          <p:nvPr>
            <p:custDataLst>
              <p:tags r:id="rId25"/>
            </p:custDataLst>
          </p:nvPr>
        </p:nvGrpSpPr>
        <p:grpSpPr>
          <a:xfrm>
            <a:off x="300038" y="2687638"/>
            <a:ext cx="2551112" cy="2889250"/>
            <a:chOff x="1228451" y="2202503"/>
            <a:chExt cx="3404295" cy="3785179"/>
          </a:xfrm>
        </p:grpSpPr>
        <p:sp>
          <p:nvSpPr>
            <p:cNvPr id="22547" name="PA-文本框 3"/>
            <p:cNvSpPr txBox="1"/>
            <p:nvPr>
              <p:custDataLst>
                <p:tags r:id="rId26"/>
              </p:custDataLst>
            </p:nvPr>
          </p:nvSpPr>
          <p:spPr>
            <a:xfrm>
              <a:off x="1751188" y="5382791"/>
              <a:ext cx="2262958" cy="60489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8</a:t>
              </a:r>
              <a:r>
                <a:rPr kumimoji="0" lang="zh-CN" altLang="en-US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号 小熊猫</a:t>
              </a:r>
              <a:endPara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</p:txBody>
        </p:sp>
        <p:pic>
          <p:nvPicPr>
            <p:cNvPr id="22548" name="图片 19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1228451" y="2202503"/>
              <a:ext cx="3404295" cy="334351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22549" name="组合 23"/>
          <p:cNvGrpSpPr/>
          <p:nvPr>
            <p:custDataLst>
              <p:tags r:id="rId29"/>
            </p:custDataLst>
          </p:nvPr>
        </p:nvGrpSpPr>
        <p:grpSpPr>
          <a:xfrm>
            <a:off x="6746875" y="2459038"/>
            <a:ext cx="2551113" cy="3070225"/>
            <a:chOff x="7674349" y="1964179"/>
            <a:chExt cx="3404295" cy="4023503"/>
          </a:xfrm>
        </p:grpSpPr>
        <p:sp>
          <p:nvSpPr>
            <p:cNvPr id="22550" name="PA-文本框 5"/>
            <p:cNvSpPr txBox="1"/>
            <p:nvPr>
              <p:custDataLst>
                <p:tags r:id="rId30"/>
              </p:custDataLst>
            </p:nvPr>
          </p:nvSpPr>
          <p:spPr>
            <a:xfrm>
              <a:off x="8058223" y="5382790"/>
              <a:ext cx="2515302" cy="60489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11</a:t>
              </a:r>
              <a:r>
                <a:rPr kumimoji="0" lang="zh-CN" altLang="en-US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号 大熊熊</a:t>
              </a:r>
              <a:endPara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</p:txBody>
        </p:sp>
        <p:pic>
          <p:nvPicPr>
            <p:cNvPr id="22551" name="图片 25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7674349" y="1964179"/>
              <a:ext cx="3404295" cy="334351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22552" name="组合 26"/>
          <p:cNvGrpSpPr/>
          <p:nvPr>
            <p:custDataLst>
              <p:tags r:id="rId33"/>
            </p:custDataLst>
          </p:nvPr>
        </p:nvGrpSpPr>
        <p:grpSpPr>
          <a:xfrm>
            <a:off x="8912225" y="2436813"/>
            <a:ext cx="2551113" cy="3070225"/>
            <a:chOff x="7674349" y="1964179"/>
            <a:chExt cx="3404295" cy="4023503"/>
          </a:xfrm>
        </p:grpSpPr>
        <p:sp>
          <p:nvSpPr>
            <p:cNvPr id="22553" name="PA-文本框 5"/>
            <p:cNvSpPr txBox="1"/>
            <p:nvPr>
              <p:custDataLst>
                <p:tags r:id="rId34"/>
              </p:custDataLst>
            </p:nvPr>
          </p:nvSpPr>
          <p:spPr>
            <a:xfrm>
              <a:off x="8058223" y="5382790"/>
              <a:ext cx="2515302" cy="60489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12</a:t>
              </a:r>
              <a:r>
                <a:rPr kumimoji="0" lang="zh-CN" altLang="en-US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号 小毛熊</a:t>
              </a:r>
              <a:endPara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</p:txBody>
        </p:sp>
        <p:pic>
          <p:nvPicPr>
            <p:cNvPr id="22554" name="图片 28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7674349" y="1964179"/>
              <a:ext cx="3404295" cy="334351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3554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23555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23556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3557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23558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23559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3560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唱号宣布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sp>
        <p:nvSpPr>
          <p:cNvPr id="23561" name="PA-文本框 1"/>
          <p:cNvSpPr txBox="1"/>
          <p:nvPr>
            <p:custDataLst>
              <p:tags r:id="rId13"/>
            </p:custDataLst>
          </p:nvPr>
        </p:nvSpPr>
        <p:spPr>
          <a:xfrm>
            <a:off x="1481259" y="1743534"/>
            <a:ext cx="4099999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第三轮  学习委员竞选演讲：</a:t>
            </a:r>
            <a:endParaRPr kumimoji="0" lang="zh-CN" altLang="en-US" sz="24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sp>
        <p:nvSpPr>
          <p:cNvPr id="23562" name="PA-文本框 2"/>
          <p:cNvSpPr txBox="1"/>
          <p:nvPr>
            <p:custDataLst>
              <p:tags r:id="rId14"/>
            </p:custDataLst>
          </p:nvPr>
        </p:nvSpPr>
        <p:spPr>
          <a:xfrm>
            <a:off x="6703170" y="3255654"/>
            <a:ext cx="2704588" cy="7078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8</a:t>
            </a:r>
            <a:r>
              <a:rPr kumimoji="0" lang="zh-CN" altLang="en-US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号 小熊猫</a:t>
            </a:r>
            <a:endParaRPr kumimoji="0" lang="zh-CN" altLang="en-US" sz="40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pic>
        <p:nvPicPr>
          <p:cNvPr id="23563" name="图片 1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481138" y="2716213"/>
            <a:ext cx="3403600" cy="34036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4578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24579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24580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4581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24582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24583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4584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唱号宣布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sp>
        <p:nvSpPr>
          <p:cNvPr id="24585" name="PA-文本框 1"/>
          <p:cNvSpPr txBox="1"/>
          <p:nvPr>
            <p:custDataLst>
              <p:tags r:id="rId13"/>
            </p:custDataLst>
          </p:nvPr>
        </p:nvSpPr>
        <p:spPr>
          <a:xfrm>
            <a:off x="1481259" y="1743534"/>
            <a:ext cx="4099999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第三轮  学习委员竞选演讲：</a:t>
            </a:r>
            <a:endParaRPr kumimoji="0" lang="zh-CN" altLang="en-US" sz="24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sp>
        <p:nvSpPr>
          <p:cNvPr id="24586" name="PA-文本框 2"/>
          <p:cNvSpPr txBox="1"/>
          <p:nvPr>
            <p:custDataLst>
              <p:tags r:id="rId14"/>
            </p:custDataLst>
          </p:nvPr>
        </p:nvSpPr>
        <p:spPr>
          <a:xfrm>
            <a:off x="1705660" y="3429000"/>
            <a:ext cx="2856872" cy="7078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9</a:t>
            </a:r>
            <a:r>
              <a:rPr kumimoji="0" lang="zh-CN" altLang="en-US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号 布丁熊 </a:t>
            </a:r>
            <a:endParaRPr kumimoji="0" lang="zh-CN" altLang="en-US" sz="40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pic>
        <p:nvPicPr>
          <p:cNvPr id="24587" name="图片 1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969000" y="1298575"/>
            <a:ext cx="5135563" cy="51355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5602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25603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25604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5605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25606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25607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5608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唱号宣布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sp>
        <p:nvSpPr>
          <p:cNvPr id="25609" name="PA-文本框 1"/>
          <p:cNvSpPr txBox="1"/>
          <p:nvPr>
            <p:custDataLst>
              <p:tags r:id="rId13"/>
            </p:custDataLst>
          </p:nvPr>
        </p:nvSpPr>
        <p:spPr>
          <a:xfrm>
            <a:off x="1481259" y="1743534"/>
            <a:ext cx="4099999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第三轮  学习委员竞选演讲：</a:t>
            </a:r>
            <a:endParaRPr kumimoji="0" lang="zh-CN" altLang="en-US" sz="24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sp>
        <p:nvSpPr>
          <p:cNvPr id="25610" name="PA-文本框 2"/>
          <p:cNvSpPr txBox="1"/>
          <p:nvPr>
            <p:custDataLst>
              <p:tags r:id="rId14"/>
            </p:custDataLst>
          </p:nvPr>
        </p:nvSpPr>
        <p:spPr>
          <a:xfrm>
            <a:off x="6545275" y="3255654"/>
            <a:ext cx="3020379" cy="7078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10</a:t>
            </a:r>
            <a:r>
              <a:rPr kumimoji="0" lang="zh-CN" altLang="en-US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号 小胖熊</a:t>
            </a:r>
            <a:endParaRPr kumimoji="0" lang="zh-CN" altLang="en-US" sz="40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pic>
        <p:nvPicPr>
          <p:cNvPr id="25611" name="图片 1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481138" y="2716213"/>
            <a:ext cx="3403600" cy="34036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6626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26627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26628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6629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26630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26631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6632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唱号宣布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sp>
        <p:nvSpPr>
          <p:cNvPr id="26633" name="PA-文本框 1"/>
          <p:cNvSpPr txBox="1"/>
          <p:nvPr>
            <p:custDataLst>
              <p:tags r:id="rId13"/>
            </p:custDataLst>
          </p:nvPr>
        </p:nvSpPr>
        <p:spPr>
          <a:xfrm>
            <a:off x="1481259" y="1743534"/>
            <a:ext cx="4099999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第三轮  学习委员竞选演讲：</a:t>
            </a:r>
            <a:endParaRPr kumimoji="0" lang="zh-CN" altLang="en-US" sz="24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sp>
        <p:nvSpPr>
          <p:cNvPr id="26634" name="PA-文本框 2"/>
          <p:cNvSpPr txBox="1"/>
          <p:nvPr>
            <p:custDataLst>
              <p:tags r:id="rId14"/>
            </p:custDataLst>
          </p:nvPr>
        </p:nvSpPr>
        <p:spPr>
          <a:xfrm>
            <a:off x="1623907" y="3429000"/>
            <a:ext cx="3020379" cy="7078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11</a:t>
            </a:r>
            <a:r>
              <a:rPr kumimoji="0" lang="zh-CN" altLang="en-US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号 大熊熊</a:t>
            </a:r>
            <a:endParaRPr kumimoji="0" lang="zh-CN" altLang="en-US" sz="40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pic>
        <p:nvPicPr>
          <p:cNvPr id="26635" name="图片 1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969000" y="1298575"/>
            <a:ext cx="5135563" cy="51355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7650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27651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27652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7653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27654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27655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7656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唱号宣布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sp>
        <p:nvSpPr>
          <p:cNvPr id="27657" name="PA-文本框 1"/>
          <p:cNvSpPr txBox="1"/>
          <p:nvPr>
            <p:custDataLst>
              <p:tags r:id="rId13"/>
            </p:custDataLst>
          </p:nvPr>
        </p:nvSpPr>
        <p:spPr>
          <a:xfrm>
            <a:off x="1481259" y="1743534"/>
            <a:ext cx="4099999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第三轮  学习委员竞选演讲：</a:t>
            </a:r>
            <a:endParaRPr kumimoji="0" lang="zh-CN" altLang="en-US" sz="24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sp>
        <p:nvSpPr>
          <p:cNvPr id="27658" name="PA-文本框 2"/>
          <p:cNvSpPr txBox="1"/>
          <p:nvPr>
            <p:custDataLst>
              <p:tags r:id="rId14"/>
            </p:custDataLst>
          </p:nvPr>
        </p:nvSpPr>
        <p:spPr>
          <a:xfrm>
            <a:off x="6545275" y="3255654"/>
            <a:ext cx="3020379" cy="7078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12</a:t>
            </a:r>
            <a:r>
              <a:rPr kumimoji="0" lang="zh-CN" altLang="en-US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号 小毛熊</a:t>
            </a:r>
            <a:endParaRPr kumimoji="0" lang="zh-CN" altLang="en-US" sz="40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pic>
        <p:nvPicPr>
          <p:cNvPr id="27659" name="图片 1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481138" y="2716213"/>
            <a:ext cx="3403600" cy="34036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8674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28675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28676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8677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28678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28679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8680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唱号宣布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grpSp>
        <p:nvGrpSpPr>
          <p:cNvPr id="28681" name="组合 3"/>
          <p:cNvGrpSpPr/>
          <p:nvPr>
            <p:custDataLst>
              <p:tags r:id="rId13"/>
            </p:custDataLst>
          </p:nvPr>
        </p:nvGrpSpPr>
        <p:grpSpPr>
          <a:xfrm>
            <a:off x="3295650" y="914400"/>
            <a:ext cx="7419975" cy="1312863"/>
            <a:chOff x="3529138" y="1263991"/>
            <a:chExt cx="7420194" cy="1313308"/>
          </a:xfrm>
        </p:grpSpPr>
        <p:pic>
          <p:nvPicPr>
            <p:cNvPr id="28682" name="图片 1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20880000">
              <a:off x="3529138" y="1263991"/>
              <a:ext cx="1313308" cy="1313308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8683" name="文本框 12"/>
            <p:cNvSpPr/>
            <p:nvPr>
              <p:custDataLst>
                <p:tags r:id="rId16"/>
              </p:custDataLst>
            </p:nvPr>
          </p:nvSpPr>
          <p:spPr>
            <a:xfrm>
              <a:off x="4853332" y="1681549"/>
              <a:ext cx="6096000" cy="52322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阿里巴巴普惠体" panose="00020600040101010101" pitchFamily="18" charset="-122"/>
                </a:rPr>
                <a:t>第四轮  纪律委员竞选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阿里巴巴普惠体" panose="00020600040101010101" pitchFamily="18" charset="-122"/>
              </a:endParaRPr>
            </a:p>
          </p:txBody>
        </p:sp>
      </p:grpSp>
      <p:grpSp>
        <p:nvGrpSpPr>
          <p:cNvPr id="28684" name="组合 21"/>
          <p:cNvGrpSpPr/>
          <p:nvPr>
            <p:custDataLst>
              <p:tags r:id="rId17"/>
            </p:custDataLst>
          </p:nvPr>
        </p:nvGrpSpPr>
        <p:grpSpPr>
          <a:xfrm>
            <a:off x="3302000" y="2671763"/>
            <a:ext cx="2551113" cy="2970212"/>
            <a:chOff x="4451400" y="2096220"/>
            <a:chExt cx="3404295" cy="3891462"/>
          </a:xfrm>
        </p:grpSpPr>
        <p:sp>
          <p:nvSpPr>
            <p:cNvPr id="28685" name="PA-文本框 4"/>
            <p:cNvSpPr txBox="1"/>
            <p:nvPr>
              <p:custDataLst>
                <p:tags r:id="rId18"/>
              </p:custDataLst>
            </p:nvPr>
          </p:nvSpPr>
          <p:spPr>
            <a:xfrm>
              <a:off x="4742574" y="5382791"/>
              <a:ext cx="2637195" cy="60489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14</a:t>
              </a:r>
              <a:r>
                <a:rPr kumimoji="0" lang="zh-CN" altLang="en-US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号 口袋熊 </a:t>
              </a:r>
              <a:endPara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</p:txBody>
        </p:sp>
        <p:pic>
          <p:nvPicPr>
            <p:cNvPr id="28686" name="图片 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4451400" y="2096220"/>
              <a:ext cx="3404295" cy="334351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28687" name="组合 22"/>
          <p:cNvGrpSpPr/>
          <p:nvPr>
            <p:custDataLst>
              <p:tags r:id="rId21"/>
            </p:custDataLst>
          </p:nvPr>
        </p:nvGrpSpPr>
        <p:grpSpPr>
          <a:xfrm>
            <a:off x="6153150" y="2674938"/>
            <a:ext cx="2614613" cy="2970212"/>
            <a:chOff x="8058223" y="2096220"/>
            <a:chExt cx="3488562" cy="3891462"/>
          </a:xfrm>
        </p:grpSpPr>
        <p:sp>
          <p:nvSpPr>
            <p:cNvPr id="28688" name="PA-文本框 5"/>
            <p:cNvSpPr txBox="1"/>
            <p:nvPr>
              <p:custDataLst>
                <p:tags r:id="rId22"/>
              </p:custDataLst>
            </p:nvPr>
          </p:nvSpPr>
          <p:spPr>
            <a:xfrm>
              <a:off x="8058223" y="5382791"/>
              <a:ext cx="2515302" cy="60489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15</a:t>
              </a:r>
              <a:r>
                <a:rPr kumimoji="0" lang="zh-CN" altLang="en-US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号 大胖熊</a:t>
              </a:r>
              <a:endPara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</p:txBody>
        </p:sp>
        <p:pic>
          <p:nvPicPr>
            <p:cNvPr id="28689" name="图片 17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8142490" y="2096220"/>
              <a:ext cx="3404295" cy="334351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28690" name="组合 20"/>
          <p:cNvGrpSpPr/>
          <p:nvPr>
            <p:custDataLst>
              <p:tags r:id="rId25"/>
            </p:custDataLst>
          </p:nvPr>
        </p:nvGrpSpPr>
        <p:grpSpPr>
          <a:xfrm>
            <a:off x="617538" y="2562225"/>
            <a:ext cx="2551112" cy="3082925"/>
            <a:chOff x="1169438" y="1948826"/>
            <a:chExt cx="3404295" cy="4038856"/>
          </a:xfrm>
        </p:grpSpPr>
        <p:sp>
          <p:nvSpPr>
            <p:cNvPr id="28691" name="PA-文本框 3"/>
            <p:cNvSpPr txBox="1"/>
            <p:nvPr>
              <p:custDataLst>
                <p:tags r:id="rId26"/>
              </p:custDataLst>
            </p:nvPr>
          </p:nvSpPr>
          <p:spPr>
            <a:xfrm>
              <a:off x="1625017" y="5382791"/>
              <a:ext cx="2515302" cy="60489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13</a:t>
              </a:r>
              <a:r>
                <a:rPr kumimoji="0" lang="zh-CN" altLang="en-US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号 小白熊</a:t>
              </a:r>
              <a:endPara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</p:txBody>
        </p:sp>
        <p:pic>
          <p:nvPicPr>
            <p:cNvPr id="28692" name="图片 19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1169438" y="1948826"/>
              <a:ext cx="3404295" cy="334351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28693" name="组合 23"/>
          <p:cNvGrpSpPr/>
          <p:nvPr>
            <p:custDataLst>
              <p:tags r:id="rId29"/>
            </p:custDataLst>
          </p:nvPr>
        </p:nvGrpSpPr>
        <p:grpSpPr>
          <a:xfrm>
            <a:off x="8636000" y="2574925"/>
            <a:ext cx="2551113" cy="3070225"/>
            <a:chOff x="7819570" y="1964179"/>
            <a:chExt cx="3404295" cy="4023503"/>
          </a:xfrm>
        </p:grpSpPr>
        <p:sp>
          <p:nvSpPr>
            <p:cNvPr id="28694" name="PA-文本框 5"/>
            <p:cNvSpPr txBox="1"/>
            <p:nvPr>
              <p:custDataLst>
                <p:tags r:id="rId30"/>
              </p:custDataLst>
            </p:nvPr>
          </p:nvSpPr>
          <p:spPr>
            <a:xfrm>
              <a:off x="8277848" y="5382790"/>
              <a:ext cx="2515302" cy="60489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16</a:t>
              </a:r>
              <a:r>
                <a:rPr kumimoji="0" lang="zh-CN" altLang="en-US" sz="2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Wingdings" panose="05000000000000000000" pitchFamily="2" charset="2"/>
                </a:rPr>
                <a:t>号 熊小熊</a:t>
              </a:r>
              <a:endPara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endParaRPr>
            </a:p>
          </p:txBody>
        </p:sp>
        <p:pic>
          <p:nvPicPr>
            <p:cNvPr id="28695" name="图片 25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7819570" y="1964179"/>
              <a:ext cx="3404295" cy="3343515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9698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29699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29700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9701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29702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29703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9704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唱号宣布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sp>
        <p:nvSpPr>
          <p:cNvPr id="29705" name="PA-矩形 1"/>
          <p:cNvSpPr/>
          <p:nvPr>
            <p:custDataLst>
              <p:tags r:id="rId13"/>
            </p:custDataLst>
          </p:nvPr>
        </p:nvSpPr>
        <p:spPr>
          <a:xfrm>
            <a:off x="794657" y="1664128"/>
            <a:ext cx="10395857" cy="12899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第二步</a:t>
            </a:r>
            <a:r>
              <a:rPr kumimoji="0" lang="en-US" altLang="zh-CN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:</a:t>
            </a:r>
            <a:r>
              <a:rPr kumimoji="0" lang="zh-CN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  </a:t>
            </a: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班级民主投票（对自己喜爱的竞选人进行投票，每名同学可投</a:t>
            </a: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7</a:t>
            </a: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人，只须填写姓名即可，并组织检票员进行检票）参加竞选的同学不需要回避。由未参加竞选的两位同学，唱票一人监票，安排同学在黑板上计票。除参选同学自动退出外，要对同票数参选同学重新投票选出。</a:t>
            </a:r>
            <a:endParaRPr kumimoji="0" lang="zh-CN" altLang="en-US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sp>
        <p:nvSpPr>
          <p:cNvPr id="29706" name="PA-矩形 2"/>
          <p:cNvSpPr/>
          <p:nvPr>
            <p:custDataLst>
              <p:tags r:id="rId14"/>
            </p:custDataLst>
          </p:nvPr>
        </p:nvSpPr>
        <p:spPr>
          <a:xfrm>
            <a:off x="937576" y="3499321"/>
            <a:ext cx="4540333" cy="17054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第三步</a:t>
            </a:r>
            <a:r>
              <a:rPr kumimoji="0" lang="en-US" altLang="zh-CN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:</a:t>
            </a: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投票结果得出后，班主任根据票数由高到低以及竞选人情况任命班干部。试用期两个月，若工作不负责或出现重大影响班级形象和荣誉的事故出现，则罢免重选。</a:t>
            </a:r>
            <a:endParaRPr kumimoji="0" lang="zh-CN" altLang="en-US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grpSp>
        <p:nvGrpSpPr>
          <p:cNvPr id="29707" name="组合 31"/>
          <p:cNvGrpSpPr/>
          <p:nvPr>
            <p:custDataLst>
              <p:tags r:id="rId15"/>
            </p:custDataLst>
          </p:nvPr>
        </p:nvGrpSpPr>
        <p:grpSpPr>
          <a:xfrm flipH="1">
            <a:off x="6713538" y="2309813"/>
            <a:ext cx="5235575" cy="4760912"/>
            <a:chOff x="805537" y="2987806"/>
            <a:chExt cx="3418120" cy="3418120"/>
          </a:xfrm>
        </p:grpSpPr>
        <p:pic>
          <p:nvPicPr>
            <p:cNvPr id="29708" name="图片 32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805537" y="2987806"/>
              <a:ext cx="3418120" cy="341812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grpSp>
          <p:nvGrpSpPr>
            <p:cNvPr id="29709" name="组合 33"/>
            <p:cNvGrpSpPr/>
            <p:nvPr>
              <p:custDataLst>
                <p:tags r:id="rId18"/>
              </p:custDataLst>
            </p:nvPr>
          </p:nvGrpSpPr>
          <p:grpSpPr>
            <a:xfrm>
              <a:off x="1551352" y="3653011"/>
              <a:ext cx="1110433" cy="472440"/>
              <a:chOff x="10139" y="1728"/>
              <a:chExt cx="1170" cy="744"/>
            </a:xfrm>
          </p:grpSpPr>
          <p:sp>
            <p:nvSpPr>
              <p:cNvPr id="29710" name="矩形 37"/>
              <p:cNvSpPr/>
              <p:nvPr>
                <p:custDataLst>
                  <p:tags r:id="rId19"/>
                </p:custDataLst>
              </p:nvPr>
            </p:nvSpPr>
            <p:spPr>
              <a:xfrm>
                <a:off x="10236" y="1728"/>
                <a:ext cx="878" cy="74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000" b="1" i="1" u="none" strike="noStrike" kern="1200" cap="none" spc="0" normalizeH="0" baseline="0" noProof="0">
                  <a:solidFill>
                    <a:srgbClr val="156058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11" name="文本框 38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0139" y="1800"/>
                <a:ext cx="1170" cy="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2400" b="1" i="1" u="none" strike="noStrike" kern="1200" cap="none" spc="0" normalizeH="0" baseline="0" noProof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156058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汉仪劲楷简" charset="-122"/>
                    <a:sym typeface="+mn-ea"/>
                  </a:rPr>
                  <a:t>投票中</a:t>
                </a:r>
                <a:endParaRPr kumimoji="0" lang="zh-CN" altLang="en-US" sz="2400" b="1" i="1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156058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劲楷简" charset="-122"/>
                  <a:sym typeface="+mn-ea"/>
                </a:endParaRPr>
              </a:p>
            </p:txBody>
          </p:sp>
        </p:grpSp>
        <p:grpSp>
          <p:nvGrpSpPr>
            <p:cNvPr id="29712" name="组合 34"/>
            <p:cNvGrpSpPr/>
            <p:nvPr>
              <p:custDataLst>
                <p:tags r:id="rId21"/>
              </p:custDataLst>
            </p:nvPr>
          </p:nvGrpSpPr>
          <p:grpSpPr>
            <a:xfrm>
              <a:off x="2710607" y="3742294"/>
              <a:ext cx="994410" cy="472440"/>
              <a:chOff x="10184" y="1728"/>
              <a:chExt cx="1048" cy="744"/>
            </a:xfrm>
          </p:grpSpPr>
          <p:sp>
            <p:nvSpPr>
              <p:cNvPr id="29713" name="矩形 35"/>
              <p:cNvSpPr/>
              <p:nvPr>
                <p:custDataLst>
                  <p:tags r:id="rId22"/>
                </p:custDataLst>
              </p:nvPr>
            </p:nvSpPr>
            <p:spPr>
              <a:xfrm>
                <a:off x="10236" y="1728"/>
                <a:ext cx="878" cy="74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1" i="1" u="none" strike="noStrike" kern="1200" cap="none" spc="0" normalizeH="0" baseline="0" noProof="0">
                  <a:solidFill>
                    <a:srgbClr val="156058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14" name="文本框 36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0184" y="1885"/>
                <a:ext cx="1048" cy="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2400" b="1" i="1" u="none" strike="noStrike" kern="1200" cap="none" spc="0" normalizeH="0" baseline="0" noProof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156058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汉仪劲楷简" charset="-122"/>
                    <a:sym typeface="+mn-ea"/>
                  </a:rPr>
                  <a:t>演讲竞选</a:t>
                </a:r>
                <a:endParaRPr kumimoji="0" lang="zh-CN" altLang="en-US" sz="2400" b="1" i="1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156058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劲楷简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1746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1747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98438"/>
            <a:ext cx="12192000" cy="645953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1748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08163" y="63500"/>
            <a:ext cx="8069262" cy="538003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1749" name="图片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85213" y="3994150"/>
            <a:ext cx="3095625" cy="28987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1750" name="矩形 25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9740" y="4876304"/>
            <a:ext cx="1854603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字魂160号-檀宋" pitchFamily="2" charset="-122"/>
              </a:rPr>
              <a:t>汇报人：</a:t>
            </a:r>
            <a:r>
              <a:rPr kumimoji="0" lang="en-US" altLang="zh-CN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字魂160号-檀宋" pitchFamily="2" charset="-122"/>
              </a:rPr>
              <a:t>PPT</a:t>
            </a:r>
            <a:r>
              <a:rPr kumimoji="0" lang="zh-CN" altLang="en-US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字魂160号-檀宋" pitchFamily="2" charset="-122"/>
              </a:rPr>
              <a:t>汇</a:t>
            </a:r>
            <a:endParaRPr kumimoji="0" lang="zh-CN" altLang="en-US" sz="16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字魂160号-檀宋" pitchFamily="2" charset="-122"/>
            </a:endParaRPr>
          </a:p>
        </p:txBody>
      </p:sp>
      <p:sp>
        <p:nvSpPr>
          <p:cNvPr id="31751" name="矩形 25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14675" y="4890903"/>
            <a:ext cx="18110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字魂160号-檀宋" pitchFamily="2" charset="-122"/>
              </a:rPr>
              <a:t>汇报时间：</a:t>
            </a:r>
            <a:r>
              <a:rPr kumimoji="0" lang="en-US" altLang="zh-CN" sz="1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字魂160号-檀宋" pitchFamily="2" charset="-122"/>
              </a:rPr>
              <a:t>20XX</a:t>
            </a:r>
            <a:endParaRPr kumimoji="0" lang="zh-CN" altLang="en-US" sz="16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cs typeface="Arial" panose="020b0604020202020204" pitchFamily="34" charset="0"/>
              <a:sym typeface="字魂160号-檀宋" pitchFamily="2" charset="-122"/>
            </a:endParaRPr>
          </a:p>
        </p:txBody>
      </p:sp>
      <p:grpSp>
        <p:nvGrpSpPr>
          <p:cNvPr id="31752" name="组合 16"/>
          <p:cNvGrpSpPr/>
          <p:nvPr>
            <p:custDataLst>
              <p:tags r:id="rId13"/>
            </p:custDataLst>
          </p:nvPr>
        </p:nvGrpSpPr>
        <p:grpSpPr>
          <a:xfrm>
            <a:off x="3344863" y="4108450"/>
            <a:ext cx="5100637" cy="422275"/>
            <a:chOff x="2796376" y="4181475"/>
            <a:chExt cx="6086572" cy="446371"/>
          </a:xfrm>
        </p:grpSpPr>
        <p:sp>
          <p:nvSpPr>
            <p:cNvPr id="31753" name="矩形 259"/>
            <p:cNvSpPr/>
            <p:nvPr>
              <p:custDataLst>
                <p:tags r:id="rId14"/>
              </p:custDataLst>
            </p:nvPr>
          </p:nvSpPr>
          <p:spPr bwMode="auto">
            <a:xfrm>
              <a:off x="3082980" y="4241715"/>
              <a:ext cx="5459297" cy="32588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dist">
                <a:spcBef>
                  <a:spcPct val="20000"/>
                </a:spcBef>
                <a:buFont typeface="Arial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Arial"/>
                  <a:sym typeface="字魂160号-檀宋" pitchFamily="2" charset="-122"/>
                </a:rPr>
                <a:t>儿童班委会竞选汇报模板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Arial"/>
                <a:sym typeface="字魂160号-檀宋" pitchFamily="2" charset="-122"/>
              </a:endParaRPr>
            </a:p>
          </p:txBody>
        </p:sp>
        <p:sp>
          <p:nvSpPr>
            <p:cNvPr id="31754" name="矩形: 圆角 47"/>
            <p:cNvSpPr/>
            <p:nvPr>
              <p:custDataLst>
                <p:tags r:id="rId15"/>
              </p:custDataLst>
            </p:nvPr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600" b="1" i="0" u="none" strike="noStrike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字魂160号-檀宋" pitchFamily="2" charset="-122"/>
              </a:endParaRPr>
            </a:p>
          </p:txBody>
        </p:sp>
      </p:grpSp>
      <p:grpSp>
        <p:nvGrpSpPr>
          <p:cNvPr id="31755" name="组合 20"/>
          <p:cNvGrpSpPr/>
          <p:nvPr>
            <p:custDataLst>
              <p:tags r:id="rId16"/>
            </p:custDataLst>
          </p:nvPr>
        </p:nvGrpSpPr>
        <p:grpSpPr>
          <a:xfrm>
            <a:off x="550863" y="1123950"/>
            <a:ext cx="392112" cy="2922588"/>
            <a:chOff x="11379850" y="588076"/>
            <a:chExt cx="392698" cy="2922018"/>
          </a:xfrm>
        </p:grpSpPr>
        <p:sp>
          <p:nvSpPr>
            <p:cNvPr id="31756" name="文本框 21"/>
            <p:cNvSpPr txBox="1"/>
            <p:nvPr>
              <p:custDataLst>
                <p:tags r:id="rId17"/>
              </p:custDataLst>
            </p:nvPr>
          </p:nvSpPr>
          <p:spPr>
            <a:xfrm>
              <a:off x="11423298" y="588076"/>
              <a:ext cx="349250" cy="29220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2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  <a:sym typeface="+mn-ea"/>
                </a:rPr>
                <a:t>……</a:t>
              </a:r>
              <a:r>
                <a:rPr kumimoji="0" lang="zh-CN" altLang="en-US" sz="12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等线" panose="02010600030101010101" charset="-122"/>
                  <a:sym typeface="+mn-ea"/>
                </a:rPr>
                <a:t>儿童教育班委竞选汇报宣传</a:t>
              </a:r>
              <a:endParaRPr kumimoji="0" lang="zh-CN" altLang="en-US" sz="1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endParaRPr>
            </a:p>
          </p:txBody>
        </p:sp>
        <p:cxnSp>
          <p:nvCxnSpPr>
            <p:cNvPr id="31757" name="直接连接符 22"/>
            <p:cNvCxnSpPr/>
            <p:nvPr>
              <p:custDataLst>
                <p:tags r:id="rId18"/>
              </p:custDataLst>
            </p:nvPr>
          </p:nvCxnSpPr>
          <p:spPr>
            <a:xfrm flipH="1">
              <a:off x="11379850" y="608188"/>
              <a:ext cx="0" cy="2241127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31758" name="图片 23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587500" y="3641725"/>
            <a:ext cx="658813" cy="7048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1759" name="图片 2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/>
          <a:srcRect r="51978" b="64324"/>
          <a:stretch>
            <a:fillRect/>
          </a:stretch>
        </p:blipFill>
        <p:spPr>
          <a:xfrm rot="1920000">
            <a:off x="8683625" y="922338"/>
            <a:ext cx="3005138" cy="12223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>
              <a:srgbClr val="000000">
                <a:alpha val="39999"/>
              </a:srgbClr>
            </a:outerShdw>
          </a:effectLst>
        </p:spPr>
      </p:pic>
      <p:pic>
        <p:nvPicPr>
          <p:cNvPr id="31760" name="图片 27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03263" y="4292600"/>
            <a:ext cx="3216275" cy="32162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098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099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98438"/>
            <a:ext cx="12192000" cy="645953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100" name="标题 2049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3687162" y="3323574"/>
            <a:ext cx="4792809" cy="60896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汉仪雅酷黑 75W" pitchFamily="34" charset="-122"/>
                <a:ea typeface="汉仪雅酷黑 75W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老师的寄望</a:t>
            </a:r>
            <a:endParaRPr kumimoji="0" lang="zh-CN" altLang="en-US" sz="7200" b="0" i="0" u="none" strike="noStrike" kern="1200" cap="none" spc="0" normalizeH="0" baseline="0" noProof="0">
              <a:solidFill>
                <a:srgbClr val="FD6D2E"/>
              </a:solidFill>
              <a:uLnTx/>
              <a:uFillTx/>
              <a:latin typeface="汉仪雅酷黑 75W" pitchFamily="34" charset="-122"/>
              <a:ea typeface="汉仪雅酷黑 75W" pitchFamily="34" charset="-122"/>
            </a:endParaRPr>
          </a:p>
        </p:txBody>
      </p:sp>
      <p:sp>
        <p:nvSpPr>
          <p:cNvPr id="4101" name="标题 2049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4875252" y="2158802"/>
            <a:ext cx="2985780" cy="60896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汉仪雅酷黑 75W" pitchFamily="34" charset="-122"/>
                <a:ea typeface="汉仪雅酷黑 75W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第一章节</a:t>
            </a:r>
            <a:endParaRPr kumimoji="0" lang="zh-CN" altLang="en-US" sz="4800" b="0" i="0" u="none" strike="noStrike" kern="1200" cap="none" spc="0" normalizeH="0" baseline="0" noProof="0">
              <a:solidFill>
                <a:srgbClr val="FD6D2E"/>
              </a:solidFill>
              <a:uLnTx/>
              <a:uFillTx/>
              <a:latin typeface="汉仪雅酷黑 75W" pitchFamily="34" charset="-122"/>
              <a:ea typeface="汉仪雅酷黑 75W" pitchFamily="34" charset="-122"/>
            </a:endParaRPr>
          </a:p>
        </p:txBody>
      </p:sp>
      <p:pic>
        <p:nvPicPr>
          <p:cNvPr id="4102" name="图片 4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49713" y="1862138"/>
            <a:ext cx="1031875" cy="10445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103" name="图片 4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7861300" y="4211638"/>
            <a:ext cx="3770313" cy="27463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104" name="图片 4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 flipH="1">
            <a:off x="287338" y="3149600"/>
            <a:ext cx="4043362" cy="40433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105" name="图片 5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325563" y="1744663"/>
            <a:ext cx="984250" cy="105251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106" name="图片 5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rcRect r="51978" b="64324"/>
          <a:stretch>
            <a:fillRect/>
          </a:stretch>
        </p:blipFill>
        <p:spPr>
          <a:xfrm rot="1920000">
            <a:off x="8243888" y="1487488"/>
            <a:ext cx="3005137" cy="12223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>
              <a:srgbClr val="000000">
                <a:alpha val="39999"/>
              </a:srgbClr>
            </a:outerShdw>
          </a:effectLst>
        </p:spPr>
      </p:pic>
      <p:cxnSp>
        <p:nvCxnSpPr>
          <p:cNvPr id="4107" name="直接连接符 2"/>
          <p:cNvCxnSpPr/>
          <p:nvPr>
            <p:custDataLst>
              <p:tags r:id="rId19"/>
            </p:custDataLst>
          </p:nvPr>
        </p:nvCxnSpPr>
        <p:spPr>
          <a:xfrm>
            <a:off x="4565650" y="4397375"/>
            <a:ext cx="3065463" cy="0"/>
          </a:xfrm>
          <a:prstGeom prst="line">
            <a:avLst/>
          </a:prstGeom>
          <a:noFill/>
          <a:ln w="6350" cap="flat">
            <a:solidFill>
              <a:srgbClr val="FFFFFF"/>
            </a:solidFill>
            <a:prstDash val="lgDash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>
            <p:custDataLst>
              <p:tags r:id="rId4"/>
            </p:custDataLst>
          </p:nvPr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>
            <p:custDataLst>
              <p:tags r:id="rId7"/>
            </p:custDataLst>
          </p:nvPr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>
            <p:custDataLst>
              <p:tags r:id="rId8"/>
            </p:custDataLst>
          </p:nvPr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 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269742" y="4788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>
            <p:custDataLst>
              <p:tags r:id="rId6"/>
            </p:custDataLst>
          </p:nvPr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7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0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11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13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16"/>
            </p:custDataLst>
          </p:nvPr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0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1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2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3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4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5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5122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5123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5124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5125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5126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5127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5128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老师的寄望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sp>
        <p:nvSpPr>
          <p:cNvPr id="5129" name="文本框 12"/>
          <p:cNvSpPr txBox="1"/>
          <p:nvPr>
            <p:custDataLst>
              <p:tags r:id="rId13"/>
            </p:custDataLst>
          </p:nvPr>
        </p:nvSpPr>
        <p:spPr>
          <a:xfrm>
            <a:off x="449115" y="1583856"/>
            <a:ext cx="10806792" cy="1497654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新学期，新气象，新目标，新起航。同学们，又到了我们成长的路口，开始告别四年级的懵懂，抛开四年级的悠闲，走向小学最繁忙也最重要的五年级了。成长的道路上，我们兼顾着学习和做人，成长的道路上，我们学会知识和礼仪。梁启超有言：“少年强则国强。”让我们迈开成功的步伐，奔跑进人生的辉煌时代。</a:t>
            </a:r>
            <a:endParaRPr kumimoji="0" lang="zh-CN" altLang="en-US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sp>
        <p:nvSpPr>
          <p:cNvPr id="5130" name="PA-文本框 7"/>
          <p:cNvSpPr txBox="1"/>
          <p:nvPr>
            <p:custDataLst>
              <p:tags r:id="rId14"/>
            </p:custDataLst>
          </p:nvPr>
        </p:nvSpPr>
        <p:spPr>
          <a:xfrm>
            <a:off x="729579" y="3546843"/>
            <a:ext cx="7191308" cy="25464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同学们，学会认识社会必须学会锻炼自己。在学校这个大家庭里，我们不仅要有学习的用心，做事的决心，更要有责任心。学会服务同学，才能学会奉献社会。这样才能被社会接纳，更能从社会中收获。迈开你们坚实的步伐，走入五年（</a:t>
            </a: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2</a:t>
            </a: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）班委这个行列，你们的青春正在发光。</a:t>
            </a:r>
            <a:endParaRPr kumimoji="0" lang="zh-CN" altLang="en-US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只要你有信心，只要你有责任心，不管你的学习是不是最优秀的，只要你肯努力，这里就有舞台！</a:t>
            </a:r>
            <a:endParaRPr kumimoji="0" lang="zh-CN" altLang="en-US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cxnSp>
        <p:nvCxnSpPr>
          <p:cNvPr id="5131" name="PA-直接连接符 11"/>
          <p:cNvCxnSpPr/>
          <p:nvPr>
            <p:custDataLst>
              <p:tags r:id="rId15"/>
            </p:custDataLst>
          </p:nvPr>
        </p:nvCxnSpPr>
        <p:spPr>
          <a:xfrm>
            <a:off x="827088" y="3430588"/>
            <a:ext cx="7092950" cy="0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132" name="图片 1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893050" y="2774950"/>
            <a:ext cx="3849688" cy="38496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-1.290893 0 L 0 0 E" ptsTypes="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146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6147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6148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6149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6150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6151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6152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老师的寄望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sp>
        <p:nvSpPr>
          <p:cNvPr id="6153" name="PA-矩形 2"/>
          <p:cNvSpPr/>
          <p:nvPr>
            <p:custDataLst>
              <p:tags r:id="rId13"/>
            </p:custDataLst>
          </p:nvPr>
        </p:nvSpPr>
        <p:spPr>
          <a:xfrm>
            <a:off x="5474258" y="2354750"/>
            <a:ext cx="6200454" cy="33673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1</a:t>
            </a: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、对班级以及同学关心，热忱；</a:t>
            </a:r>
            <a:endParaRPr kumimoji="0" lang="zh-CN" altLang="en-US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2</a:t>
            </a: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、富有责任心，对自己的工作认真负责；</a:t>
            </a:r>
            <a:endParaRPr kumimoji="0" lang="zh-CN" altLang="en-US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3</a:t>
            </a: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、有班级荣誉感，能够为班级考虑以做更好的服务；</a:t>
            </a:r>
            <a:endParaRPr kumimoji="0" lang="zh-CN" altLang="en-US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4</a:t>
            </a: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、有很好的协调能力，能够跟同学友好相处；</a:t>
            </a:r>
            <a:endParaRPr kumimoji="0" lang="zh-CN" altLang="en-US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5</a:t>
            </a: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、自理能力较强，能管好自己再管好他人；</a:t>
            </a:r>
            <a:endParaRPr kumimoji="0" lang="zh-CN" altLang="en-US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6</a:t>
            </a: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、有积极向上的心态，有进取心，在保证学习的情况下做好班上的事；</a:t>
            </a:r>
            <a:endParaRPr kumimoji="0" lang="zh-CN" altLang="en-US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7</a:t>
            </a: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、能服从老师安排。</a:t>
            </a:r>
            <a:endParaRPr kumimoji="0" lang="zh-CN" altLang="en-US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sp>
        <p:nvSpPr>
          <p:cNvPr id="6154" name="文本框 12"/>
          <p:cNvSpPr txBox="1"/>
          <p:nvPr>
            <p:custDataLst>
              <p:tags r:id="rId14"/>
            </p:custDataLst>
          </p:nvPr>
        </p:nvSpPr>
        <p:spPr>
          <a:xfrm>
            <a:off x="5485144" y="1696076"/>
            <a:ext cx="2036885" cy="4616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342900" marR="0" lvl="0" indent="-34290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56058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参选条件</a:t>
            </a:r>
            <a:endParaRPr kumimoji="0" lang="zh-CN" altLang="en-US" sz="24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156058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pic>
        <p:nvPicPr>
          <p:cNvPr id="6155" name="图片 1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19138" y="1927225"/>
            <a:ext cx="4346575" cy="43465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170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171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98438"/>
            <a:ext cx="12192000" cy="645953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172" name="标题 2049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3687162" y="3323574"/>
            <a:ext cx="4792809" cy="60896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汉仪雅酷黑 75W" pitchFamily="34" charset="-122"/>
                <a:ea typeface="汉仪雅酷黑 75W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班 委 职 责</a:t>
            </a:r>
            <a:endParaRPr kumimoji="0" lang="zh-CN" altLang="en-US" sz="7200" b="0" i="0" u="none" strike="noStrike" kern="1200" cap="none" spc="0" normalizeH="0" baseline="0" noProof="0">
              <a:solidFill>
                <a:srgbClr val="FD6D2E"/>
              </a:solidFill>
              <a:uLnTx/>
              <a:uFillTx/>
              <a:latin typeface="汉仪雅酷黑 75W" pitchFamily="34" charset="-122"/>
              <a:ea typeface="汉仪雅酷黑 75W" pitchFamily="34" charset="-122"/>
            </a:endParaRPr>
          </a:p>
        </p:txBody>
      </p:sp>
      <p:sp>
        <p:nvSpPr>
          <p:cNvPr id="7173" name="标题 2049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4875252" y="2158802"/>
            <a:ext cx="2985780" cy="60896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汉仪雅酷黑 75W" pitchFamily="34" charset="-122"/>
                <a:ea typeface="汉仪雅酷黑 75W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第二章节</a:t>
            </a:r>
            <a:endParaRPr kumimoji="0" lang="zh-CN" altLang="en-US" sz="4800" b="0" i="0" u="none" strike="noStrike" kern="1200" cap="none" spc="0" normalizeH="0" baseline="0" noProof="0">
              <a:solidFill>
                <a:srgbClr val="FD6D2E"/>
              </a:solidFill>
              <a:uLnTx/>
              <a:uFillTx/>
              <a:latin typeface="汉仪雅酷黑 75W" pitchFamily="34" charset="-122"/>
              <a:ea typeface="汉仪雅酷黑 75W" pitchFamily="34" charset="-122"/>
            </a:endParaRPr>
          </a:p>
        </p:txBody>
      </p:sp>
      <p:pic>
        <p:nvPicPr>
          <p:cNvPr id="7174" name="图片 4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49713" y="1862138"/>
            <a:ext cx="1031875" cy="10445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175" name="图片 4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7861300" y="4211638"/>
            <a:ext cx="3770313" cy="27463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176" name="图片 4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 flipH="1">
            <a:off x="287338" y="3149600"/>
            <a:ext cx="4043362" cy="40433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177" name="图片 5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325563" y="1744663"/>
            <a:ext cx="984250" cy="105251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178" name="图片 5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rcRect r="51978" b="64324"/>
          <a:stretch>
            <a:fillRect/>
          </a:stretch>
        </p:blipFill>
        <p:spPr>
          <a:xfrm rot="1920000">
            <a:off x="8243888" y="1487488"/>
            <a:ext cx="3005137" cy="12223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>
              <a:srgbClr val="000000">
                <a:alpha val="39999"/>
              </a:srgbClr>
            </a:outerShdw>
          </a:effectLst>
        </p:spPr>
      </p:pic>
      <p:cxnSp>
        <p:nvCxnSpPr>
          <p:cNvPr id="7179" name="直接连接符 2"/>
          <p:cNvCxnSpPr/>
          <p:nvPr>
            <p:custDataLst>
              <p:tags r:id="rId19"/>
            </p:custDataLst>
          </p:nvPr>
        </p:nvCxnSpPr>
        <p:spPr>
          <a:xfrm>
            <a:off x="4565650" y="4397375"/>
            <a:ext cx="3065463" cy="0"/>
          </a:xfrm>
          <a:prstGeom prst="line">
            <a:avLst/>
          </a:prstGeom>
          <a:noFill/>
          <a:ln w="6350" cap="flat">
            <a:solidFill>
              <a:srgbClr val="FFFFFF"/>
            </a:solidFill>
            <a:prstDash val="lgDash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194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8195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8196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197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8198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8199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200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班委职责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grpSp>
        <p:nvGrpSpPr>
          <p:cNvPr id="8201" name="组合 11"/>
          <p:cNvGrpSpPr/>
          <p:nvPr>
            <p:custDataLst>
              <p:tags r:id="rId13"/>
            </p:custDataLst>
          </p:nvPr>
        </p:nvGrpSpPr>
        <p:grpSpPr>
          <a:xfrm>
            <a:off x="6886575" y="1104900"/>
            <a:ext cx="5110163" cy="5230813"/>
            <a:chOff x="6935563" y="924826"/>
            <a:chExt cx="5109917" cy="5231482"/>
          </a:xfrm>
        </p:grpSpPr>
        <p:pic>
          <p:nvPicPr>
            <p:cNvPr id="8202" name="图片 1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7445896" y="2318982"/>
              <a:ext cx="4219377" cy="3837326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8203" name="图片 13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6935563" y="5257508"/>
              <a:ext cx="1078819" cy="87055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8204" name="图片 1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7264464" y="924826"/>
              <a:ext cx="1177089" cy="98651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8205" name="图片 15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1003913" y="2955428"/>
              <a:ext cx="1041567" cy="94714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8206" name="PA-组合 6"/>
          <p:cNvGrpSpPr/>
          <p:nvPr>
            <p:custDataLst>
              <p:tags r:id="rId22"/>
            </p:custDataLst>
          </p:nvPr>
        </p:nvGrpSpPr>
        <p:grpSpPr>
          <a:xfrm>
            <a:off x="720725" y="1681163"/>
            <a:ext cx="5995988" cy="874712"/>
            <a:chOff x="2182124" y="2080084"/>
            <a:chExt cx="5996233" cy="874407"/>
          </a:xfrm>
        </p:grpSpPr>
        <p:sp>
          <p:nvSpPr>
            <p:cNvPr id="8207" name="PA-矩形 1"/>
            <p:cNvSpPr/>
            <p:nvPr>
              <p:custDataLst>
                <p:tags r:id="rId23"/>
              </p:custDataLst>
            </p:nvPr>
          </p:nvSpPr>
          <p:spPr>
            <a:xfrm>
              <a:off x="3567683" y="2080084"/>
              <a:ext cx="4610674" cy="874407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>
                <a:lnSpc>
                  <a:spcPct val="150000"/>
                </a:lnSpc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阿里巴巴普惠体" panose="00020600040101010101" pitchFamily="18" charset="-122"/>
                </a:rPr>
                <a:t>协助班长工作，主抓班级卫生、生活、安全工作，尤其是包干区卫生工作。  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阿里巴巴普惠体" panose="00020600040101010101" pitchFamily="18" charset="-122"/>
              </a:endParaRPr>
            </a:p>
          </p:txBody>
        </p:sp>
        <p:sp>
          <p:nvSpPr>
            <p:cNvPr id="8208" name="PA-矩形 2"/>
            <p:cNvSpPr/>
            <p:nvPr>
              <p:custDataLst>
                <p:tags r:id="rId24"/>
              </p:custDataLst>
            </p:nvPr>
          </p:nvSpPr>
          <p:spPr>
            <a:xfrm>
              <a:off x="2182124" y="2317233"/>
              <a:ext cx="1210588" cy="40011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Dot"/>
              <a:miter lim="800000"/>
            </a:ln>
          </p:spPr>
          <p:txBody>
            <a:bodyPr wrap="non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阿里巴巴普惠体" panose="00020600040101010101" pitchFamily="18" charset="-122"/>
                </a:rPr>
                <a:t>副班长：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阿里巴巴普惠体" panose="00020600040101010101" pitchFamily="18" charset="-122"/>
              </a:endParaRPr>
            </a:p>
          </p:txBody>
        </p:sp>
      </p:grpSp>
      <p:grpSp>
        <p:nvGrpSpPr>
          <p:cNvPr id="8209" name="PA-组合 6"/>
          <p:cNvGrpSpPr/>
          <p:nvPr>
            <p:custDataLst>
              <p:tags r:id="rId25"/>
            </p:custDataLst>
          </p:nvPr>
        </p:nvGrpSpPr>
        <p:grpSpPr>
          <a:xfrm>
            <a:off x="715963" y="2768600"/>
            <a:ext cx="6175375" cy="1704975"/>
            <a:chOff x="2197359" y="1921154"/>
            <a:chExt cx="6175083" cy="1705403"/>
          </a:xfrm>
        </p:grpSpPr>
        <p:sp>
          <p:nvSpPr>
            <p:cNvPr id="8210" name="PA-矩形 1"/>
            <p:cNvSpPr/>
            <p:nvPr>
              <p:custDataLst>
                <p:tags r:id="rId26"/>
              </p:custDataLst>
            </p:nvPr>
          </p:nvSpPr>
          <p:spPr>
            <a:xfrm>
              <a:off x="3567683" y="1921154"/>
              <a:ext cx="4804759" cy="170540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>
                <a:lnSpc>
                  <a:spcPct val="150000"/>
                </a:lnSpc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阿里巴巴普惠体" panose="00020600040101010101" pitchFamily="18" charset="-122"/>
                </a:rPr>
                <a:t>对班级工作全面负责，以身作则，团结班干部，凝聚同学，带领全班同学遵守班规，搞好班级建设，努力使本班形成一个遵守纪律，团结向上，勤奋学习，朝气蓬勃的集体主要负责纪律。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阿里巴巴普惠体" panose="00020600040101010101" pitchFamily="18" charset="-122"/>
              </a:endParaRPr>
            </a:p>
          </p:txBody>
        </p:sp>
        <p:sp>
          <p:nvSpPr>
            <p:cNvPr id="8211" name="PA-矩形 2"/>
            <p:cNvSpPr/>
            <p:nvPr>
              <p:custDataLst>
                <p:tags r:id="rId27"/>
              </p:custDataLst>
            </p:nvPr>
          </p:nvSpPr>
          <p:spPr>
            <a:xfrm>
              <a:off x="2197359" y="2348695"/>
              <a:ext cx="954107" cy="40011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Dot"/>
              <a:miter lim="800000"/>
            </a:ln>
          </p:spPr>
          <p:txBody>
            <a:bodyPr wrap="non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阿里巴巴普惠体" panose="00020600040101010101" pitchFamily="18" charset="-122"/>
                </a:rPr>
                <a:t>班长：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阿里巴巴普惠体" panose="00020600040101010101" pitchFamily="18" charset="-122"/>
              </a:endParaRPr>
            </a:p>
          </p:txBody>
        </p:sp>
      </p:grpSp>
      <p:grpSp>
        <p:nvGrpSpPr>
          <p:cNvPr id="8212" name="PA-组合 6"/>
          <p:cNvGrpSpPr/>
          <p:nvPr>
            <p:custDataLst>
              <p:tags r:id="rId28"/>
            </p:custDataLst>
          </p:nvPr>
        </p:nvGrpSpPr>
        <p:grpSpPr>
          <a:xfrm>
            <a:off x="715963" y="5100638"/>
            <a:ext cx="6170612" cy="874712"/>
            <a:chOff x="2182124" y="2080084"/>
            <a:chExt cx="6171203" cy="874407"/>
          </a:xfrm>
        </p:grpSpPr>
        <p:sp>
          <p:nvSpPr>
            <p:cNvPr id="8213" name="PA-矩形 1"/>
            <p:cNvSpPr/>
            <p:nvPr>
              <p:custDataLst>
                <p:tags r:id="rId29"/>
              </p:custDataLst>
            </p:nvPr>
          </p:nvSpPr>
          <p:spPr>
            <a:xfrm>
              <a:off x="3742653" y="2080084"/>
              <a:ext cx="4610674" cy="874407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>
                <a:lnSpc>
                  <a:spcPct val="150000"/>
                </a:lnSpc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阿里巴巴普惠体" panose="00020600040101010101" pitchFamily="18" charset="-122"/>
                </a:rPr>
                <a:t>提醒课代表收作业，帮助学习落后的同学，协助老师收发作业。 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阿里巴巴普惠体" panose="00020600040101010101" pitchFamily="18" charset="-122"/>
              </a:endParaRPr>
            </a:p>
          </p:txBody>
        </p:sp>
        <p:sp>
          <p:nvSpPr>
            <p:cNvPr id="8214" name="PA-矩形 2"/>
            <p:cNvSpPr/>
            <p:nvPr>
              <p:custDataLst>
                <p:tags r:id="rId30"/>
              </p:custDataLst>
            </p:nvPr>
          </p:nvSpPr>
          <p:spPr>
            <a:xfrm>
              <a:off x="2182124" y="2317232"/>
              <a:ext cx="1467068" cy="40011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Dot"/>
              <a:miter lim="800000"/>
            </a:ln>
          </p:spPr>
          <p:txBody>
            <a:bodyPr wrap="non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阿里巴巴普惠体" panose="00020600040101010101" pitchFamily="18" charset="-122"/>
                </a:rPr>
                <a:t>学习委员：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阿里巴巴普惠体" panose="00020600040101010101" pitchFamily="18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9218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9219" name="组合 2"/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858000"/>
            <a:chExt cx="12191999" cy="6858000"/>
          </a:xfrm>
        </p:grpSpPr>
        <p:pic>
          <p:nvPicPr>
            <p:cNvPr id="9220" name="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rcRect l="3784" t="4735" r="3304" b="7747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9221" name="矩形 1"/>
            <p:cNvSpPr/>
            <p:nvPr>
              <p:custDataLst>
                <p:tags r:id="rId8"/>
              </p:custDataLst>
            </p:nvPr>
          </p:nvSpPr>
          <p:spPr>
            <a:xfrm>
              <a:off x="299357" y="234043"/>
              <a:ext cx="11593285" cy="6389914"/>
            </a:xfrm>
            <a:prstGeom prst="rect">
              <a:avLst/>
            </a:prstGeom>
            <a:solidFill>
              <a:srgbClr val="156058">
                <a:alpha val="50196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9222" name="组合 10"/>
          <p:cNvGrpSpPr/>
          <p:nvPr>
            <p:custDataLst>
              <p:tags r:id="rId9"/>
            </p:custDataLst>
          </p:nvPr>
        </p:nvGrpSpPr>
        <p:grpSpPr>
          <a:xfrm>
            <a:off x="449263" y="398463"/>
            <a:ext cx="6442075" cy="396875"/>
            <a:chOff x="2702458" y="3217493"/>
            <a:chExt cx="6441542" cy="396173"/>
          </a:xfrm>
        </p:grpSpPr>
        <p:pic>
          <p:nvPicPr>
            <p:cNvPr id="9223" name="图片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702458" y="3217493"/>
              <a:ext cx="391728" cy="39617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9224" name="文本框 9"/>
            <p:cNvSpPr/>
            <p:nvPr>
              <p:custDataLst>
                <p:tags r:id="rId12"/>
              </p:custDataLst>
            </p:nvPr>
          </p:nvSpPr>
          <p:spPr>
            <a:xfrm>
              <a:off x="3048000" y="3244334"/>
              <a:ext cx="6096000" cy="369332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等线 Light"/>
                  <a:ea typeface="等线 Light" panose="02010600030101010101" charset="-122"/>
                </a:defRPr>
              </a:lvl5pPr>
            </a:lstStyle>
            <a:p>
              <a:pPr lvl="0"/>
              <a:r>
                <a:rPr lang="zh-CN" altLang="en-US">
                  <a:solidFill>
                    <a:schemeClr val="bg1"/>
                  </a:solidFill>
                  <a:latin typeface="汉仪雅酷黑 75W" pitchFamily="34" charset="-122"/>
                  <a:ea typeface="阿里巴巴普惠体" panose="00020600040101010101" pitchFamily="18" charset="-122"/>
                </a:rPr>
                <a:t>班委职责</a:t>
              </a:r>
              <a:endParaRPr lang="zh-CN" altLang="en-US">
                <a:solidFill>
                  <a:srgbClr val="FD6D2E"/>
                </a:solidFill>
                <a:latin typeface="汉仪雅酷黑 75W" pitchFamily="34" charset="-122"/>
                <a:ea typeface="汉仪雅酷黑 75W" pitchFamily="34" charset="-122"/>
              </a:endParaRPr>
            </a:p>
          </p:txBody>
        </p:sp>
      </p:grpSp>
      <p:sp>
        <p:nvSpPr>
          <p:cNvPr id="9225" name="文本框 11"/>
          <p:cNvSpPr txBox="1"/>
          <p:nvPr>
            <p:custDataLst>
              <p:tags r:id="rId13"/>
            </p:custDataLst>
          </p:nvPr>
        </p:nvSpPr>
        <p:spPr>
          <a:xfrm>
            <a:off x="6096000" y="1765726"/>
            <a:ext cx="4746172" cy="38867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</a:pPr>
            <a:r>
              <a:rPr kumimoji="0" lang="zh-CN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体育委员：</a:t>
            </a:r>
            <a:endParaRPr kumimoji="0" lang="zh-CN" altLang="en-US" sz="18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协助体育老师上好体育课，组织本班同学参加学校各类体育活动 。</a:t>
            </a:r>
            <a:endParaRPr kumimoji="0" lang="zh-CN" altLang="en-US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</a:pPr>
            <a:r>
              <a:rPr kumimoji="0" lang="zh-CN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劳动委员：</a:t>
            </a:r>
            <a:endParaRPr kumimoji="0" lang="zh-CN" altLang="en-US" sz="18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主要负责教室和包干区卫生工作。</a:t>
            </a:r>
            <a:endParaRPr kumimoji="0" lang="zh-CN" altLang="en-US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</a:pPr>
            <a:r>
              <a:rPr kumimoji="0" lang="zh-CN" altLang="en-US" sz="1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宣传委员：</a:t>
            </a:r>
            <a:endParaRPr kumimoji="0" lang="zh-CN" altLang="en-US" sz="18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主要负责班级黑板报。</a:t>
            </a:r>
            <a:endParaRPr kumimoji="0" lang="zh-CN" altLang="en-US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Wingdings" panose="05000000000000000000" pitchFamily="2" charset="2"/>
            </a:endParaRPr>
          </a:p>
        </p:txBody>
      </p:sp>
      <p:pic>
        <p:nvPicPr>
          <p:cNvPr id="9226" name="图片 1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00038" y="1519238"/>
            <a:ext cx="5105400" cy="51054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242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243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98438"/>
            <a:ext cx="12192000" cy="645953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244" name="标题 2049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3687162" y="3323574"/>
            <a:ext cx="4792809" cy="60896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汉仪雅酷黑 75W" pitchFamily="34" charset="-122"/>
                <a:ea typeface="汉仪雅酷黑 75W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竞 选 演 讲</a:t>
            </a:r>
            <a:endParaRPr kumimoji="0" lang="zh-CN" altLang="en-US" sz="7200" b="0" i="0" u="none" strike="noStrike" kern="1200" cap="none" spc="0" normalizeH="0" baseline="0" noProof="0">
              <a:solidFill>
                <a:srgbClr val="FD6D2E"/>
              </a:solidFill>
              <a:uLnTx/>
              <a:uFillTx/>
              <a:latin typeface="汉仪雅酷黑 75W" pitchFamily="34" charset="-122"/>
              <a:ea typeface="汉仪雅酷黑 75W" pitchFamily="34" charset="-122"/>
            </a:endParaRPr>
          </a:p>
        </p:txBody>
      </p:sp>
      <p:sp>
        <p:nvSpPr>
          <p:cNvPr id="10245" name="标题 2049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4875252" y="2158802"/>
            <a:ext cx="2985780" cy="60896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汉仪雅酷黑 75W" pitchFamily="34" charset="-122"/>
                <a:ea typeface="汉仪雅酷黑 75W" pitchFamily="34" charset="-122"/>
                <a:cs typeface="阿里巴巴普惠体" panose="00020600040101010101" pitchFamily="18" charset="-122"/>
                <a:sym typeface="Wingdings" panose="05000000000000000000" pitchFamily="2" charset="2"/>
              </a:rPr>
              <a:t>第三章节</a:t>
            </a:r>
            <a:endParaRPr kumimoji="0" lang="zh-CN" altLang="en-US" sz="4800" b="0" i="0" u="none" strike="noStrike" kern="1200" cap="none" spc="0" normalizeH="0" baseline="0" noProof="0">
              <a:solidFill>
                <a:srgbClr val="FD6D2E"/>
              </a:solidFill>
              <a:uLnTx/>
              <a:uFillTx/>
              <a:latin typeface="汉仪雅酷黑 75W" pitchFamily="34" charset="-122"/>
              <a:ea typeface="汉仪雅酷黑 75W" pitchFamily="34" charset="-122"/>
            </a:endParaRPr>
          </a:p>
        </p:txBody>
      </p:sp>
      <p:pic>
        <p:nvPicPr>
          <p:cNvPr id="10246" name="图片 4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49713" y="1862138"/>
            <a:ext cx="1031875" cy="10445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247" name="图片 4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7861300" y="4211638"/>
            <a:ext cx="3770313" cy="27463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248" name="图片 4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 flipH="1">
            <a:off x="287338" y="3149600"/>
            <a:ext cx="4043362" cy="40433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249" name="图片 5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325563" y="1744663"/>
            <a:ext cx="984250" cy="105251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250" name="图片 5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rcRect r="51978" b="64324"/>
          <a:stretch>
            <a:fillRect/>
          </a:stretch>
        </p:blipFill>
        <p:spPr>
          <a:xfrm rot="1920000">
            <a:off x="8243888" y="1487488"/>
            <a:ext cx="3005137" cy="12223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>
              <a:srgbClr val="000000">
                <a:alpha val="39999"/>
              </a:srgbClr>
            </a:outerShdw>
          </a:effectLst>
        </p:spPr>
      </p:pic>
      <p:cxnSp>
        <p:nvCxnSpPr>
          <p:cNvPr id="10251" name="直接连接符 2"/>
          <p:cNvCxnSpPr/>
          <p:nvPr>
            <p:custDataLst>
              <p:tags r:id="rId19"/>
            </p:custDataLst>
          </p:nvPr>
        </p:nvCxnSpPr>
        <p:spPr>
          <a:xfrm>
            <a:off x="4565650" y="4397375"/>
            <a:ext cx="3065463" cy="0"/>
          </a:xfrm>
          <a:prstGeom prst="line">
            <a:avLst/>
          </a:prstGeom>
          <a:noFill/>
          <a:ln w="6350" cap="flat">
            <a:solidFill>
              <a:srgbClr val="FFFFFF"/>
            </a:solidFill>
            <a:prstDash val="lgDash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tags/tag1.xml><?xml version="1.0" encoding="utf-8"?>
<p:tagLst xmlns:p="http://schemas.openxmlformats.org/presentationml/2006/main">
  <p:tag name="AS_UNIQUEID" val="546"/>
</p:tagLst>
</file>

<file path=ppt/tags/tag10.xml><?xml version="1.0" encoding="utf-8"?>
<p:tagLst xmlns:p="http://schemas.openxmlformats.org/presentationml/2006/main">
  <p:tag name="AS_UNIQUEID" val="362"/>
</p:tagLst>
</file>

<file path=ppt/tags/tag100.xml><?xml version="1.0" encoding="utf-8"?>
<p:tagLst xmlns:p="http://schemas.openxmlformats.org/presentationml/2006/main">
  <p:tag name="AS_UNIQUEID" val="5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1.xml><?xml version="1.0" encoding="utf-8"?>
<p:tagLst xmlns:p="http://schemas.openxmlformats.org/presentationml/2006/main">
  <p:tag name="AS_UNIQUEID" val="583"/>
</p:tagLst>
</file>

<file path=ppt/tags/tag102.xml><?xml version="1.0" encoding="utf-8"?>
<p:tagLst xmlns:p="http://schemas.openxmlformats.org/presentationml/2006/main">
  <p:tag name="AS_UNIQUEID" val="5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3.xml><?xml version="1.0" encoding="utf-8"?>
<p:tagLst xmlns:p="http://schemas.openxmlformats.org/presentationml/2006/main">
  <p:tag name="AS_UNIQUEID" val="5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4.xml><?xml version="1.0" encoding="utf-8"?>
<p:tagLst xmlns:p="http://schemas.openxmlformats.org/presentationml/2006/main">
  <p:tag name="AS_UNIQUEID" val="5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5.xml><?xml version="1.0" encoding="utf-8"?>
<p:tagLst xmlns:p="http://schemas.openxmlformats.org/presentationml/2006/main">
  <p:tag name="AS_UNIQUEID" val="5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6.xml><?xml version="1.0" encoding="utf-8"?>
<p:tagLst xmlns:p="http://schemas.openxmlformats.org/presentationml/2006/main">
  <p:tag name="AS_UNIQUEID" val="5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7.xml><?xml version="1.0" encoding="utf-8"?>
<p:tagLst xmlns:p="http://schemas.openxmlformats.org/presentationml/2006/main">
  <p:tag name="AS_UNIQUEID" val="5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8.xml><?xml version="1.0" encoding="utf-8"?>
<p:tagLst xmlns:p="http://schemas.openxmlformats.org/presentationml/2006/main">
  <p:tag name="AS_UNIQUEID" val="5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9.xml><?xml version="1.0" encoding="utf-8"?>
<p:tagLst xmlns:p="http://schemas.openxmlformats.org/presentationml/2006/main">
  <p:tag name="AS_UNIQUEID" val="5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.xml><?xml version="1.0" encoding="utf-8"?>
<p:tagLst xmlns:p="http://schemas.openxmlformats.org/presentationml/2006/main">
  <p:tag name="AS_UNIQUEID" val="363"/>
</p:tagLst>
</file>

<file path=ppt/tags/tag110.xml><?xml version="1.0" encoding="utf-8"?>
<p:tagLst xmlns:p="http://schemas.openxmlformats.org/presentationml/2006/main">
  <p:tag name="AS_UNIQUEID" val="592"/>
</p:tagLst>
</file>

<file path=ppt/tags/tag111.xml><?xml version="1.0" encoding="utf-8"?>
<p:tagLst xmlns:p="http://schemas.openxmlformats.org/presentationml/2006/main">
  <p:tag name="AS_UNIQUEID" val="5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12.xml><?xml version="1.0" encoding="utf-8"?>
<p:tagLst xmlns:p="http://schemas.openxmlformats.org/presentationml/2006/main">
  <p:tag name="AS_UNIQUEID" val="5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13.xml><?xml version="1.0" encoding="utf-8"?>
<p:tagLst xmlns:p="http://schemas.openxmlformats.org/presentationml/2006/main">
  <p:tag name="AS_UNIQUEID" val="5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14.xml><?xml version="1.0" encoding="utf-8"?>
<p:tagLst xmlns:p="http://schemas.openxmlformats.org/presentationml/2006/main">
  <p:tag name="AS_UNIQUEID" val="5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15.xml><?xml version="1.0" encoding="utf-8"?>
<p:tagLst xmlns:p="http://schemas.openxmlformats.org/presentationml/2006/main">
  <p:tag name="AS_UNIQUEID" val="597"/>
</p:tagLst>
</file>

<file path=ppt/tags/tag116.xml><?xml version="1.0" encoding="utf-8"?>
<p:tagLst xmlns:p="http://schemas.openxmlformats.org/presentationml/2006/main">
  <p:tag name="AS_UNIQUEID" val="5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7.xml><?xml version="1.0" encoding="utf-8"?>
<p:tagLst xmlns:p="http://schemas.openxmlformats.org/presentationml/2006/main">
  <p:tag name="AS_UNIQUEID" val="5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8.xml><?xml version="1.0" encoding="utf-8"?>
<p:tagLst xmlns:p="http://schemas.openxmlformats.org/presentationml/2006/main">
  <p:tag name="AS_UNIQUEID" val="6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9.xml><?xml version="1.0" encoding="utf-8"?>
<p:tagLst xmlns:p="http://schemas.openxmlformats.org/presentationml/2006/main">
  <p:tag name="AS_UNIQUEID" val="601"/>
</p:tagLst>
</file>

<file path=ppt/tags/tag12.xml><?xml version="1.0" encoding="utf-8"?>
<p:tagLst xmlns:p="http://schemas.openxmlformats.org/presentationml/2006/main">
  <p:tag name="AS_UNIQUEID" val="364"/>
</p:tagLst>
</file>

<file path=ppt/tags/tag120.xml><?xml version="1.0" encoding="utf-8"?>
<p:tagLst xmlns:p="http://schemas.openxmlformats.org/presentationml/2006/main">
  <p:tag name="AS_UNIQUEID" val="6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21.xml><?xml version="1.0" encoding="utf-8"?>
<p:tagLst xmlns:p="http://schemas.openxmlformats.org/presentationml/2006/main">
  <p:tag name="AS_UNIQUEID" val="6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22.xml><?xml version="1.0" encoding="utf-8"?>
<p:tagLst xmlns:p="http://schemas.openxmlformats.org/presentationml/2006/main">
  <p:tag name="AS_UNIQUEID" val="6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23.xml><?xml version="1.0" encoding="utf-8"?>
<p:tagLst xmlns:p="http://schemas.openxmlformats.org/presentationml/2006/main">
  <p:tag name="AS_UNIQUEID" val="6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24.xml><?xml version="1.0" encoding="utf-8"?>
<p:tagLst xmlns:p="http://schemas.openxmlformats.org/presentationml/2006/main">
  <p:tag name="AS_UNIQUEID" val="6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25.xml><?xml version="1.0" encoding="utf-8"?>
<p:tagLst xmlns:p="http://schemas.openxmlformats.org/presentationml/2006/main">
  <p:tag name="AS_UNIQUEID" val="6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26.xml><?xml version="1.0" encoding="utf-8"?>
<p:tagLst xmlns:p="http://schemas.openxmlformats.org/presentationml/2006/main">
  <p:tag name="AS_UNIQUEID" val="608"/>
</p:tagLst>
</file>

<file path=ppt/tags/tag127.xml><?xml version="1.0" encoding="utf-8"?>
<p:tagLst xmlns:p="http://schemas.openxmlformats.org/presentationml/2006/main">
  <p:tag name="AS_UNIQUEID" val="6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8.xml><?xml version="1.0" encoding="utf-8"?>
<p:tagLst xmlns:p="http://schemas.openxmlformats.org/presentationml/2006/main">
  <p:tag name="AS_UNIQUEID" val="6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9.xml><?xml version="1.0" encoding="utf-8"?>
<p:tagLst xmlns:p="http://schemas.openxmlformats.org/presentationml/2006/main">
  <p:tag name="AS_UNIQUEID" val="6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3.xml><?xml version="1.0" encoding="utf-8"?>
<p:tagLst xmlns:p="http://schemas.openxmlformats.org/presentationml/2006/main">
  <p:tag name="AS_UNIQUEID" val="548"/>
</p:tagLst>
</file>

<file path=ppt/tags/tag130.xml><?xml version="1.0" encoding="utf-8"?>
<p:tagLst xmlns:p="http://schemas.openxmlformats.org/presentationml/2006/main">
  <p:tag name="AS_UNIQUEID" val="6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31.xml><?xml version="1.0" encoding="utf-8"?>
<p:tagLst xmlns:p="http://schemas.openxmlformats.org/presentationml/2006/main">
  <p:tag name="AS_UNIQUEID" val="6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32.xml><?xml version="1.0" encoding="utf-8"?>
<p:tagLst xmlns:p="http://schemas.openxmlformats.org/presentationml/2006/main">
  <p:tag name="AS_UNIQUEID" val="614"/>
</p:tagLst>
</file>

<file path=ppt/tags/tag133.xml><?xml version="1.0" encoding="utf-8"?>
<p:tagLst xmlns:p="http://schemas.openxmlformats.org/presentationml/2006/main">
  <p:tag name="AS_UNIQUEID" val="6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4.xml><?xml version="1.0" encoding="utf-8"?>
<p:tagLst xmlns:p="http://schemas.openxmlformats.org/presentationml/2006/main">
  <p:tag name="AS_UNIQUEID" val="6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5.xml><?xml version="1.0" encoding="utf-8"?>
<p:tagLst xmlns:p="http://schemas.openxmlformats.org/presentationml/2006/main">
  <p:tag name="AS_UNIQUEID" val="6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6.xml><?xml version="1.0" encoding="utf-8"?>
<p:tagLst xmlns:p="http://schemas.openxmlformats.org/presentationml/2006/main">
  <p:tag name="AS_UNIQUEID" val="6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7.xml><?xml version="1.0" encoding="utf-8"?>
<p:tagLst xmlns:p="http://schemas.openxmlformats.org/presentationml/2006/main">
  <p:tag name="AS_UNIQUEID" val="619"/>
</p:tagLst>
</file>

<file path=ppt/tags/tag138.xml><?xml version="1.0" encoding="utf-8"?>
<p:tagLst xmlns:p="http://schemas.openxmlformats.org/presentationml/2006/main">
  <p:tag name="AS_UNIQUEID" val="6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9.xml><?xml version="1.0" encoding="utf-8"?>
<p:tagLst xmlns:p="http://schemas.openxmlformats.org/presentationml/2006/main">
  <p:tag name="AS_UNIQUEID" val="6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.xml><?xml version="1.0" encoding="utf-8"?>
<p:tagLst xmlns:p="http://schemas.openxmlformats.org/presentationml/2006/main">
  <p:tag name="AS_UNIQUEID" val="366"/>
</p:tagLst>
</file>

<file path=ppt/tags/tag140.xml><?xml version="1.0" encoding="utf-8"?>
<p:tagLst xmlns:p="http://schemas.openxmlformats.org/presentationml/2006/main">
  <p:tag name="AS_UNIQUEID" val="6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1.xml><?xml version="1.0" encoding="utf-8"?>
<p:tagLst xmlns:p="http://schemas.openxmlformats.org/presentationml/2006/main">
  <p:tag name="AS_UNIQUEID" val="6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2.xml><?xml version="1.0" encoding="utf-8"?>
<p:tagLst xmlns:p="http://schemas.openxmlformats.org/presentationml/2006/main">
  <p:tag name="AS_UNIQUEID" val="6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3.xml><?xml version="1.0" encoding="utf-8"?>
<p:tagLst xmlns:p="http://schemas.openxmlformats.org/presentationml/2006/main">
  <p:tag name="AS_UNIQUEID" val="625"/>
</p:tagLst>
</file>

<file path=ppt/tags/tag144.xml><?xml version="1.0" encoding="utf-8"?>
<p:tagLst xmlns:p="http://schemas.openxmlformats.org/presentationml/2006/main">
  <p:tag name="AS_UNIQUEID" val="6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5.xml><?xml version="1.0" encoding="utf-8"?>
<p:tagLst xmlns:p="http://schemas.openxmlformats.org/presentationml/2006/main">
  <p:tag name="AS_UNIQUEID" val="6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6.xml><?xml version="1.0" encoding="utf-8"?>
<p:tagLst xmlns:p="http://schemas.openxmlformats.org/presentationml/2006/main">
  <p:tag name="AS_UNIQUEID" val="6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7.xml><?xml version="1.0" encoding="utf-8"?>
<p:tagLst xmlns:p="http://schemas.openxmlformats.org/presentationml/2006/main">
  <p:tag name="AS_UNIQUEID" val="629"/>
</p:tagLst>
</file>

<file path=ppt/tags/tag14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49.xml><?xml version="1.0" encoding="utf-8"?>
<p:tagLst xmlns:p="http://schemas.openxmlformats.org/presentationml/2006/main">
  <p:tag name="AS_UNIQUEID" val="630"/>
</p:tagLst>
</file>

<file path=ppt/tags/tag15.xml><?xml version="1.0" encoding="utf-8"?>
<p:tagLst xmlns:p="http://schemas.openxmlformats.org/presentationml/2006/main">
  <p:tag name="AS_UNIQUEID" val="367"/>
</p:tagLst>
</file>

<file path=ppt/tags/tag150.xml><?xml version="1.0" encoding="utf-8"?>
<p:tagLst xmlns:p="http://schemas.openxmlformats.org/presentationml/2006/main">
  <p:tag name="AS_UNIQUEID" val="347"/>
</p:tagLst>
</file>

<file path=ppt/tags/tag151.xml><?xml version="1.0" encoding="utf-8"?>
<p:tagLst xmlns:p="http://schemas.openxmlformats.org/presentationml/2006/main">
  <p:tag name="AS_UNIQUEID" val="348"/>
</p:tagLst>
</file>

<file path=ppt/tags/tag152.xml><?xml version="1.0" encoding="utf-8"?>
<p:tagLst xmlns:p="http://schemas.openxmlformats.org/presentationml/2006/main">
  <p:tag name="AS_UNIQUEID" val="349"/>
</p:tagLst>
</file>

<file path=ppt/tags/tag153.xml><?xml version="1.0" encoding="utf-8"?>
<p:tagLst xmlns:p="http://schemas.openxmlformats.org/presentationml/2006/main">
  <p:tag name="AS_UNIQUEID" val="350"/>
</p:tagLst>
</file>

<file path=ppt/tags/tag154.xml><?xml version="1.0" encoding="utf-8"?>
<p:tagLst xmlns:p="http://schemas.openxmlformats.org/presentationml/2006/main">
  <p:tag name="AS_UNIQUEID" val="351"/>
</p:tagLst>
</file>

<file path=ppt/tags/tag155.xml><?xml version="1.0" encoding="utf-8"?>
<p:tagLst xmlns:p="http://schemas.openxmlformats.org/presentationml/2006/main">
  <p:tag name="AS_UNIQUEID" val="352"/>
</p:tagLst>
</file>

<file path=ppt/tags/tag156.xml><?xml version="1.0" encoding="utf-8"?>
<p:tagLst xmlns:p="http://schemas.openxmlformats.org/presentationml/2006/main">
  <p:tag name="AS_UNIQUEID" val="631"/>
</p:tagLst>
</file>

<file path=ppt/tags/tag157.xml><?xml version="1.0" encoding="utf-8"?>
<p:tagLst xmlns:p="http://schemas.openxmlformats.org/presentationml/2006/main">
  <p:tag name="AS_UNIQUEID" val="37"/>
</p:tagLst>
</file>

<file path=ppt/tags/tag158.xml><?xml version="1.0" encoding="utf-8"?>
<p:tagLst xmlns:p="http://schemas.openxmlformats.org/presentationml/2006/main">
  <p:tag name="AS_UNIQUEID" val="38"/>
</p:tagLst>
</file>

<file path=ppt/tags/tag159.xml><?xml version="1.0" encoding="utf-8"?>
<p:tagLst xmlns:p="http://schemas.openxmlformats.org/presentationml/2006/main">
  <p:tag name="AS_UNIQUEID" val="39"/>
</p:tagLst>
</file>

<file path=ppt/tags/tag16.xml><?xml version="1.0" encoding="utf-8"?>
<p:tagLst xmlns:p="http://schemas.openxmlformats.org/presentationml/2006/main">
  <p:tag name="AS_UNIQUEID" val="368"/>
</p:tagLst>
</file>

<file path=ppt/tags/tag160.xml><?xml version="1.0" encoding="utf-8"?>
<p:tagLst xmlns:p="http://schemas.openxmlformats.org/presentationml/2006/main">
  <p:tag name="AS_UNIQUEID" val="40"/>
</p:tagLst>
</file>

<file path=ppt/tags/tag161.xml><?xml version="1.0" encoding="utf-8"?>
<p:tagLst xmlns:p="http://schemas.openxmlformats.org/presentationml/2006/main">
  <p:tag name="AS_UNIQUEID" val="41"/>
</p:tagLst>
</file>

<file path=ppt/tags/tag162.xml><?xml version="1.0" encoding="utf-8"?>
<p:tagLst xmlns:p="http://schemas.openxmlformats.org/presentationml/2006/main">
  <p:tag name="AS_UNIQUEID" val="42"/>
</p:tagLst>
</file>

<file path=ppt/tags/tag163.xml><?xml version="1.0" encoding="utf-8"?>
<p:tagLst xmlns:p="http://schemas.openxmlformats.org/presentationml/2006/main">
  <p:tag name="AS_UNIQUEID" val="430"/>
</p:tagLst>
</file>

<file path=ppt/tags/tag164.xml><?xml version="1.0" encoding="utf-8"?>
<p:tagLst xmlns:p="http://schemas.openxmlformats.org/presentationml/2006/main">
  <p:tag name="AS_UNIQUEID" val="43"/>
</p:tagLst>
</file>

<file path=ppt/tags/tag165.xml><?xml version="1.0" encoding="utf-8"?>
<p:tagLst xmlns:p="http://schemas.openxmlformats.org/presentationml/2006/main">
  <p:tag name="AS_UNIQUEID" val="44"/>
</p:tagLst>
</file>

<file path=ppt/tags/tag166.xml><?xml version="1.0" encoding="utf-8"?>
<p:tagLst xmlns:p="http://schemas.openxmlformats.org/presentationml/2006/main">
  <p:tag name="AS_UNIQUEID" val="431"/>
</p:tagLst>
</file>

<file path=ppt/tags/tag167.xml><?xml version="1.0" encoding="utf-8"?>
<p:tagLst xmlns:p="http://schemas.openxmlformats.org/presentationml/2006/main">
  <p:tag name="AS_UNIQUEID" val="45"/>
</p:tagLst>
</file>

<file path=ppt/tags/tag168.xml><?xml version="1.0" encoding="utf-8"?>
<p:tagLst xmlns:p="http://schemas.openxmlformats.org/presentationml/2006/main">
  <p:tag name="AS_UNIQUEID" val="46"/>
</p:tagLst>
</file>

<file path=ppt/tags/tag169.xml><?xml version="1.0" encoding="utf-8"?>
<p:tagLst xmlns:p="http://schemas.openxmlformats.org/presentationml/2006/main">
  <p:tag name="AS_UNIQUEID" val="47"/>
</p:tagLst>
</file>

<file path=ppt/tags/tag17.xml><?xml version="1.0" encoding="utf-8"?>
<p:tagLst xmlns:p="http://schemas.openxmlformats.org/presentationml/2006/main">
  <p:tag name="AS_UNIQUEID" val="369"/>
</p:tagLst>
</file>

<file path=ppt/tags/tag170.xml><?xml version="1.0" encoding="utf-8"?>
<p:tagLst xmlns:p="http://schemas.openxmlformats.org/presentationml/2006/main">
  <p:tag name="AS_UNIQUEID" val="48"/>
</p:tagLst>
</file>

<file path=ppt/tags/tag171.xml><?xml version="1.0" encoding="utf-8"?>
<p:tagLst xmlns:p="http://schemas.openxmlformats.org/presentationml/2006/main">
  <p:tag name="AS_UNIQUEID" val="49"/>
</p:tagLst>
</file>

<file path=ppt/tags/tag172.xml><?xml version="1.0" encoding="utf-8"?>
<p:tagLst xmlns:p="http://schemas.openxmlformats.org/presentationml/2006/main">
  <p:tag name="AS_UNIQUEID" val="50"/>
</p:tagLst>
</file>

<file path=ppt/tags/tag173.xml><?xml version="1.0" encoding="utf-8"?>
<p:tagLst xmlns:p="http://schemas.openxmlformats.org/presentationml/2006/main">
  <p:tag name="AS_UNIQUEID" val="632"/>
</p:tagLst>
</file>

<file path=ppt/tags/tag174.xml><?xml version="1.0" encoding="utf-8"?>
<p:tagLst xmlns:p="http://schemas.openxmlformats.org/presentationml/2006/main">
  <p:tag name="AS_UNIQUEID" val="51"/>
</p:tagLst>
</file>

<file path=ppt/tags/tag175.xml><?xml version="1.0" encoding="utf-8"?>
<p:tagLst xmlns:p="http://schemas.openxmlformats.org/presentationml/2006/main">
  <p:tag name="AS_UNIQUEID" val="52"/>
</p:tagLst>
</file>

<file path=ppt/tags/tag176.xml><?xml version="1.0" encoding="utf-8"?>
<p:tagLst xmlns:p="http://schemas.openxmlformats.org/presentationml/2006/main">
  <p:tag name="AS_UNIQUEID" val="433"/>
</p:tagLst>
</file>

<file path=ppt/tags/tag177.xml><?xml version="1.0" encoding="utf-8"?>
<p:tagLst xmlns:p="http://schemas.openxmlformats.org/presentationml/2006/main">
  <p:tag name="AS_UNIQUEID" val="53"/>
</p:tagLst>
</file>

<file path=ppt/tags/tag178.xml><?xml version="1.0" encoding="utf-8"?>
<p:tagLst xmlns:p="http://schemas.openxmlformats.org/presentationml/2006/main">
  <p:tag name="AS_UNIQUEID" val="54"/>
</p:tagLst>
</file>

<file path=ppt/tags/tag179.xml><?xml version="1.0" encoding="utf-8"?>
<p:tagLst xmlns:p="http://schemas.openxmlformats.org/presentationml/2006/main">
  <p:tag name="AS_UNIQUEID" val="55"/>
</p:tagLst>
</file>

<file path=ppt/tags/tag18.xml><?xml version="1.0" encoding="utf-8"?>
<p:tagLst xmlns:p="http://schemas.openxmlformats.org/presentationml/2006/main">
  <p:tag name="AS_UNIQUEID" val="370"/>
</p:tagLst>
</file>

<file path=ppt/tags/tag180.xml><?xml version="1.0" encoding="utf-8"?>
<p:tagLst xmlns:p="http://schemas.openxmlformats.org/presentationml/2006/main">
  <p:tag name="AS_UNIQUEID" val="56"/>
</p:tagLst>
</file>

<file path=ppt/tags/tag181.xml><?xml version="1.0" encoding="utf-8"?>
<p:tagLst xmlns:p="http://schemas.openxmlformats.org/presentationml/2006/main">
  <p:tag name="AS_UNIQUEID" val="434"/>
</p:tagLst>
</file>

<file path=ppt/tags/tag182.xml><?xml version="1.0" encoding="utf-8"?>
<p:tagLst xmlns:p="http://schemas.openxmlformats.org/presentationml/2006/main">
  <p:tag name="AS_UNIQUEID" val="435"/>
</p:tagLst>
</file>

<file path=ppt/tags/tag183.xml><?xml version="1.0" encoding="utf-8"?>
<p:tagLst xmlns:p="http://schemas.openxmlformats.org/presentationml/2006/main">
  <p:tag name="AS_UNIQUEID" val="57"/>
</p:tagLst>
</file>

<file path=ppt/tags/tag184.xml><?xml version="1.0" encoding="utf-8"?>
<p:tagLst xmlns:p="http://schemas.openxmlformats.org/presentationml/2006/main">
  <p:tag name="AS_UNIQUEID" val="58"/>
</p:tagLst>
</file>

<file path=ppt/tags/tag185.xml><?xml version="1.0" encoding="utf-8"?>
<p:tagLst xmlns:p="http://schemas.openxmlformats.org/presentationml/2006/main">
  <p:tag name="AS_UNIQUEID" val="59"/>
</p:tagLst>
</file>

<file path=ppt/tags/tag186.xml><?xml version="1.0" encoding="utf-8"?>
<p:tagLst xmlns:p="http://schemas.openxmlformats.org/presentationml/2006/main">
  <p:tag name="AS_UNIQUEID" val="436"/>
</p:tagLst>
</file>

<file path=ppt/tags/tag187.xml><?xml version="1.0" encoding="utf-8"?>
<p:tagLst xmlns:p="http://schemas.openxmlformats.org/presentationml/2006/main">
  <p:tag name="AS_UNIQUEID" val="60"/>
</p:tagLst>
</file>

<file path=ppt/tags/tag188.xml><?xml version="1.0" encoding="utf-8"?>
<p:tagLst xmlns:p="http://schemas.openxmlformats.org/presentationml/2006/main">
  <p:tag name="AS_UNIQUEID" val="61"/>
</p:tagLst>
</file>

<file path=ppt/tags/tag189.xml><?xml version="1.0" encoding="utf-8"?>
<p:tagLst xmlns:p="http://schemas.openxmlformats.org/presentationml/2006/main">
  <p:tag name="AS_UNIQUEID" val="437"/>
</p:tagLst>
</file>

<file path=ppt/tags/tag19.xml><?xml version="1.0" encoding="utf-8"?>
<p:tagLst xmlns:p="http://schemas.openxmlformats.org/presentationml/2006/main">
  <p:tag name="AS_UNIQUEID" val="549"/>
</p:tagLst>
</file>

<file path=ppt/tags/tag190.xml><?xml version="1.0" encoding="utf-8"?>
<p:tagLst xmlns:p="http://schemas.openxmlformats.org/presentationml/2006/main">
  <p:tag name="AS_UNIQUEID" val="62"/>
</p:tagLst>
</file>

<file path=ppt/tags/tag191.xml><?xml version="1.0" encoding="utf-8"?>
<p:tagLst xmlns:p="http://schemas.openxmlformats.org/presentationml/2006/main">
  <p:tag name="AS_UNIQUEID" val="63"/>
</p:tagLst>
</file>

<file path=ppt/tags/tag192.xml><?xml version="1.0" encoding="utf-8"?>
<p:tagLst xmlns:p="http://schemas.openxmlformats.org/presentationml/2006/main">
  <p:tag name="AS_UNIQUEID" val="438"/>
</p:tagLst>
</file>

<file path=ppt/tags/tag193.xml><?xml version="1.0" encoding="utf-8"?>
<p:tagLst xmlns:p="http://schemas.openxmlformats.org/presentationml/2006/main">
  <p:tag name="AS_UNIQUEID" val="64"/>
</p:tagLst>
</file>

<file path=ppt/tags/tag194.xml><?xml version="1.0" encoding="utf-8"?>
<p:tagLst xmlns:p="http://schemas.openxmlformats.org/presentationml/2006/main">
  <p:tag name="AS_UNIQUEID" val="65"/>
</p:tagLst>
</file>

<file path=ppt/tags/tag195.xml><?xml version="1.0" encoding="utf-8"?>
<p:tagLst xmlns:p="http://schemas.openxmlformats.org/presentationml/2006/main">
  <p:tag name="AS_UNIQUEID" val="439"/>
</p:tagLst>
</file>

<file path=ppt/tags/tag196.xml><?xml version="1.0" encoding="utf-8"?>
<p:tagLst xmlns:p="http://schemas.openxmlformats.org/presentationml/2006/main">
  <p:tag name="AS_UNIQUEID" val="66"/>
</p:tagLst>
</file>

<file path=ppt/tags/tag197.xml><?xml version="1.0" encoding="utf-8"?>
<p:tagLst xmlns:p="http://schemas.openxmlformats.org/presentationml/2006/main">
  <p:tag name="AS_UNIQUEID" val="67"/>
</p:tagLst>
</file>

<file path=ppt/tags/tag198.xml><?xml version="1.0" encoding="utf-8"?>
<p:tagLst xmlns:p="http://schemas.openxmlformats.org/presentationml/2006/main">
  <p:tag name="AS_UNIQUEID" val="68"/>
</p:tagLst>
</file>

<file path=ppt/tags/tag199.xml><?xml version="1.0" encoding="utf-8"?>
<p:tagLst xmlns:p="http://schemas.openxmlformats.org/presentationml/2006/main">
  <p:tag name="AS_UNIQUEID" val="633"/>
</p:tagLst>
</file>

<file path=ppt/tags/tag2.xml><?xml version="1.0" encoding="utf-8"?>
<p:tagLst xmlns:p="http://schemas.openxmlformats.org/presentationml/2006/main">
  <p:tag name="AS_UNIQUEID" val="354"/>
</p:tagLst>
</file>

<file path=ppt/tags/tag20.xml><?xml version="1.0" encoding="utf-8"?>
<p:tagLst xmlns:p="http://schemas.openxmlformats.org/presentationml/2006/main">
  <p:tag name="AS_UNIQUEID" val="372"/>
</p:tagLst>
</file>

<file path=ppt/tags/tag200.xml><?xml version="1.0" encoding="utf-8"?>
<p:tagLst xmlns:p="http://schemas.openxmlformats.org/presentationml/2006/main">
  <p:tag name="AS_UNIQUEID" val="69"/>
</p:tagLst>
</file>

<file path=ppt/tags/tag201.xml><?xml version="1.0" encoding="utf-8"?>
<p:tagLst xmlns:p="http://schemas.openxmlformats.org/presentationml/2006/main">
  <p:tag name="AS_UNIQUEID" val="70"/>
</p:tagLst>
</file>

<file path=ppt/tags/tag202.xml><?xml version="1.0" encoding="utf-8"?>
<p:tagLst xmlns:p="http://schemas.openxmlformats.org/presentationml/2006/main">
  <p:tag name="AS_UNIQUEID" val="71"/>
</p:tagLst>
</file>

<file path=ppt/tags/tag203.xml><?xml version="1.0" encoding="utf-8"?>
<p:tagLst xmlns:p="http://schemas.openxmlformats.org/presentationml/2006/main">
  <p:tag name="AS_UNIQUEID" val="72"/>
</p:tagLst>
</file>

<file path=ppt/tags/tag204.xml><?xml version="1.0" encoding="utf-8"?>
<p:tagLst xmlns:p="http://schemas.openxmlformats.org/presentationml/2006/main">
  <p:tag name="AS_UNIQUEID" val="73"/>
</p:tagLst>
</file>

<file path=ppt/tags/tag205.xml><?xml version="1.0" encoding="utf-8"?>
<p:tagLst xmlns:p="http://schemas.openxmlformats.org/presentationml/2006/main">
  <p:tag name="AS_UNIQUEID" val="74"/>
</p:tagLst>
</file>

<file path=ppt/tags/tag206.xml><?xml version="1.0" encoding="utf-8"?>
<p:tagLst xmlns:p="http://schemas.openxmlformats.org/presentationml/2006/main">
  <p:tag name="AS_UNIQUEID" val="75"/>
</p:tagLst>
</file>

<file path=ppt/tags/tag207.xml><?xml version="1.0" encoding="utf-8"?>
<p:tagLst xmlns:p="http://schemas.openxmlformats.org/presentationml/2006/main">
  <p:tag name="AS_UNIQUEID" val="76"/>
</p:tagLst>
</file>

<file path=ppt/tags/tag208.xml><?xml version="1.0" encoding="utf-8"?>
<p:tagLst xmlns:p="http://schemas.openxmlformats.org/presentationml/2006/main">
  <p:tag name="AS_UNIQUEID" val="77"/>
</p:tagLst>
</file>

<file path=ppt/tags/tag209.xml><?xml version="1.0" encoding="utf-8"?>
<p:tagLst xmlns:p="http://schemas.openxmlformats.org/presentationml/2006/main">
  <p:tag name="AS_UNIQUEID" val="78"/>
</p:tagLst>
</file>

<file path=ppt/tags/tag21.xml><?xml version="1.0" encoding="utf-8"?>
<p:tagLst xmlns:p="http://schemas.openxmlformats.org/presentationml/2006/main">
  <p:tag name="AS_UNIQUEID" val="373"/>
</p:tagLst>
</file>

<file path=ppt/tags/tag210.xml><?xml version="1.0" encoding="utf-8"?>
<p:tagLst xmlns:p="http://schemas.openxmlformats.org/presentationml/2006/main">
  <p:tag name="AS_UNIQUEID" val="634"/>
</p:tagLst>
</file>

<file path=ppt/tags/tag211.xml><?xml version="1.0" encoding="utf-8"?>
<p:tagLst xmlns:p="http://schemas.openxmlformats.org/presentationml/2006/main">
  <p:tag name="AS_UNIQUEID" val="79"/>
</p:tagLst>
</file>

<file path=ppt/tags/tag212.xml><?xml version="1.0" encoding="utf-8"?>
<p:tagLst xmlns:p="http://schemas.openxmlformats.org/presentationml/2006/main">
  <p:tag name="AS_UNIQUEID" val="442"/>
</p:tagLst>
</file>

<file path=ppt/tags/tag213.xml><?xml version="1.0" encoding="utf-8"?>
<p:tagLst xmlns:p="http://schemas.openxmlformats.org/presentationml/2006/main">
  <p:tag name="AS_UNIQUEID" val="80"/>
</p:tagLst>
</file>

<file path=ppt/tags/tag214.xml><?xml version="1.0" encoding="utf-8"?>
<p:tagLst xmlns:p="http://schemas.openxmlformats.org/presentationml/2006/main">
  <p:tag name="AS_UNIQUEID" val="81"/>
</p:tagLst>
</file>

<file path=ppt/tags/tag215.xml><?xml version="1.0" encoding="utf-8"?>
<p:tagLst xmlns:p="http://schemas.openxmlformats.org/presentationml/2006/main">
  <p:tag name="AS_UNIQUEID" val="443"/>
</p:tagLst>
</file>

<file path=ppt/tags/tag216.xml><?xml version="1.0" encoding="utf-8"?>
<p:tagLst xmlns:p="http://schemas.openxmlformats.org/presentationml/2006/main">
  <p:tag name="AS_UNIQUEID" val="82"/>
</p:tagLst>
</file>

<file path=ppt/tags/tag217.xml><?xml version="1.0" encoding="utf-8"?>
<p:tagLst xmlns:p="http://schemas.openxmlformats.org/presentationml/2006/main">
  <p:tag name="AS_UNIQUEID" val="83"/>
</p:tagLst>
</file>

<file path=ppt/tags/tag218.xml><?xml version="1.0" encoding="utf-8"?>
<p:tagLst xmlns:p="http://schemas.openxmlformats.org/presentationml/2006/main">
  <p:tag name="AS_UNIQUEID" val="84"/>
</p:tagLst>
</file>

<file path=ppt/tags/tag219.xml><?xml version="1.0" encoding="utf-8"?>
<p:tagLst xmlns:p="http://schemas.openxmlformats.org/presentationml/2006/main">
  <p:tag name="AS_UNIQUEID" val="85"/>
  <p:tag name="PA" val="v5.2.11"/>
  <p:tag name="WHOLESPTYPE" val="Shape_Text"/>
</p:tagLst>
</file>

<file path=ppt/tags/tag22.xml><?xml version="1.0" encoding="utf-8"?>
<p:tagLst xmlns:p="http://schemas.openxmlformats.org/presentationml/2006/main">
  <p:tag name="AS_UNIQUEID" val="374"/>
</p:tagLst>
</file>

<file path=ppt/tags/tag220.xml><?xml version="1.0" encoding="utf-8"?>
<p:tagLst xmlns:p="http://schemas.openxmlformats.org/presentationml/2006/main">
  <p:tag name="AS_UNIQUEID" val="86"/>
  <p:tag name="PA" val="v5.2.11"/>
  <p:tag name="WHOLESPTYPE" val="Shape_Line"/>
</p:tagLst>
</file>

<file path=ppt/tags/tag221.xml><?xml version="1.0" encoding="utf-8"?>
<p:tagLst xmlns:p="http://schemas.openxmlformats.org/presentationml/2006/main">
  <p:tag name="AS_UNIQUEID" val="87"/>
</p:tagLst>
</file>

<file path=ppt/tags/tag222.xml><?xml version="1.0" encoding="utf-8"?>
<p:tagLst xmlns:p="http://schemas.openxmlformats.org/presentationml/2006/main">
  <p:tag name="AS_UNIQUEID" val="635"/>
</p:tagLst>
</file>

<file path=ppt/tags/tag223.xml><?xml version="1.0" encoding="utf-8"?>
<p:tagLst xmlns:p="http://schemas.openxmlformats.org/presentationml/2006/main">
  <p:tag name="AS_UNIQUEID" val="88"/>
</p:tagLst>
</file>

<file path=ppt/tags/tag224.xml><?xml version="1.0" encoding="utf-8"?>
<p:tagLst xmlns:p="http://schemas.openxmlformats.org/presentationml/2006/main">
  <p:tag name="AS_UNIQUEID" val="445"/>
</p:tagLst>
</file>

<file path=ppt/tags/tag225.xml><?xml version="1.0" encoding="utf-8"?>
<p:tagLst xmlns:p="http://schemas.openxmlformats.org/presentationml/2006/main">
  <p:tag name="AS_UNIQUEID" val="89"/>
</p:tagLst>
</file>

<file path=ppt/tags/tag226.xml><?xml version="1.0" encoding="utf-8"?>
<p:tagLst xmlns:p="http://schemas.openxmlformats.org/presentationml/2006/main">
  <p:tag name="AS_UNIQUEID" val="90"/>
</p:tagLst>
</file>

<file path=ppt/tags/tag227.xml><?xml version="1.0" encoding="utf-8"?>
<p:tagLst xmlns:p="http://schemas.openxmlformats.org/presentationml/2006/main">
  <p:tag name="AS_UNIQUEID" val="446"/>
</p:tagLst>
</file>

<file path=ppt/tags/tag228.xml><?xml version="1.0" encoding="utf-8"?>
<p:tagLst xmlns:p="http://schemas.openxmlformats.org/presentationml/2006/main">
  <p:tag name="AS_UNIQUEID" val="91"/>
</p:tagLst>
</file>

<file path=ppt/tags/tag229.xml><?xml version="1.0" encoding="utf-8"?>
<p:tagLst xmlns:p="http://schemas.openxmlformats.org/presentationml/2006/main">
  <p:tag name="AS_UNIQUEID" val="92"/>
</p:tagLst>
</file>

<file path=ppt/tags/tag23.xml><?xml version="1.0" encoding="utf-8"?>
<p:tagLst xmlns:p="http://schemas.openxmlformats.org/presentationml/2006/main">
  <p:tag name="AS_UNIQUEID" val="375"/>
</p:tagLst>
</file>

<file path=ppt/tags/tag230.xml><?xml version="1.0" encoding="utf-8"?>
<p:tagLst xmlns:p="http://schemas.openxmlformats.org/presentationml/2006/main">
  <p:tag name="AS_UNIQUEID" val="93"/>
  <p:tag name="PA" val="v5.2.11"/>
  <p:tag name="WHOLESPTYPE" val="Shape_Text"/>
</p:tagLst>
</file>

<file path=ppt/tags/tag231.xml><?xml version="1.0" encoding="utf-8"?>
<p:tagLst xmlns:p="http://schemas.openxmlformats.org/presentationml/2006/main">
  <p:tag name="AS_UNIQUEID" val="94"/>
</p:tagLst>
</file>

<file path=ppt/tags/tag232.xml><?xml version="1.0" encoding="utf-8"?>
<p:tagLst xmlns:p="http://schemas.openxmlformats.org/presentationml/2006/main">
  <p:tag name="AS_UNIQUEID" val="95"/>
</p:tagLst>
</file>

<file path=ppt/tags/tag233.xml><?xml version="1.0" encoding="utf-8"?>
<p:tagLst xmlns:p="http://schemas.openxmlformats.org/presentationml/2006/main">
  <p:tag name="AS_UNIQUEID" val="636"/>
</p:tagLst>
</file>

<file path=ppt/tags/tag234.xml><?xml version="1.0" encoding="utf-8"?>
<p:tagLst xmlns:p="http://schemas.openxmlformats.org/presentationml/2006/main">
  <p:tag name="AS_UNIQUEID" val="96"/>
</p:tagLst>
</file>

<file path=ppt/tags/tag235.xml><?xml version="1.0" encoding="utf-8"?>
<p:tagLst xmlns:p="http://schemas.openxmlformats.org/presentationml/2006/main">
  <p:tag name="AS_UNIQUEID" val="97"/>
</p:tagLst>
</file>

<file path=ppt/tags/tag236.xml><?xml version="1.0" encoding="utf-8"?>
<p:tagLst xmlns:p="http://schemas.openxmlformats.org/presentationml/2006/main">
  <p:tag name="AS_UNIQUEID" val="98"/>
</p:tagLst>
</file>

<file path=ppt/tags/tag237.xml><?xml version="1.0" encoding="utf-8"?>
<p:tagLst xmlns:p="http://schemas.openxmlformats.org/presentationml/2006/main">
  <p:tag name="AS_UNIQUEID" val="99"/>
</p:tagLst>
</file>

<file path=ppt/tags/tag238.xml><?xml version="1.0" encoding="utf-8"?>
<p:tagLst xmlns:p="http://schemas.openxmlformats.org/presentationml/2006/main">
  <p:tag name="AS_UNIQUEID" val="100"/>
</p:tagLst>
</file>

<file path=ppt/tags/tag239.xml><?xml version="1.0" encoding="utf-8"?>
<p:tagLst xmlns:p="http://schemas.openxmlformats.org/presentationml/2006/main">
  <p:tag name="AS_UNIQUEID" val="101"/>
</p:tagLst>
</file>

<file path=ppt/tags/tag24.xml><?xml version="1.0" encoding="utf-8"?>
<p:tagLst xmlns:p="http://schemas.openxmlformats.org/presentationml/2006/main">
  <p:tag name="AS_UNIQUEID" val="376"/>
</p:tagLst>
</file>

<file path=ppt/tags/tag240.xml><?xml version="1.0" encoding="utf-8"?>
<p:tagLst xmlns:p="http://schemas.openxmlformats.org/presentationml/2006/main">
  <p:tag name="AS_UNIQUEID" val="102"/>
</p:tagLst>
</file>

<file path=ppt/tags/tag241.xml><?xml version="1.0" encoding="utf-8"?>
<p:tagLst xmlns:p="http://schemas.openxmlformats.org/presentationml/2006/main">
  <p:tag name="AS_UNIQUEID" val="103"/>
</p:tagLst>
</file>

<file path=ppt/tags/tag242.xml><?xml version="1.0" encoding="utf-8"?>
<p:tagLst xmlns:p="http://schemas.openxmlformats.org/presentationml/2006/main">
  <p:tag name="AS_UNIQUEID" val="104"/>
</p:tagLst>
</file>

<file path=ppt/tags/tag243.xml><?xml version="1.0" encoding="utf-8"?>
<p:tagLst xmlns:p="http://schemas.openxmlformats.org/presentationml/2006/main">
  <p:tag name="AS_UNIQUEID" val="105"/>
</p:tagLst>
</file>

<file path=ppt/tags/tag244.xml><?xml version="1.0" encoding="utf-8"?>
<p:tagLst xmlns:p="http://schemas.openxmlformats.org/presentationml/2006/main">
  <p:tag name="AS_UNIQUEID" val="637"/>
</p:tagLst>
</file>

<file path=ppt/tags/tag245.xml><?xml version="1.0" encoding="utf-8"?>
<p:tagLst xmlns:p="http://schemas.openxmlformats.org/presentationml/2006/main">
  <p:tag name="AS_UNIQUEID" val="106"/>
</p:tagLst>
</file>

<file path=ppt/tags/tag246.xml><?xml version="1.0" encoding="utf-8"?>
<p:tagLst xmlns:p="http://schemas.openxmlformats.org/presentationml/2006/main">
  <p:tag name="AS_UNIQUEID" val="449"/>
</p:tagLst>
</file>

<file path=ppt/tags/tag247.xml><?xml version="1.0" encoding="utf-8"?>
<p:tagLst xmlns:p="http://schemas.openxmlformats.org/presentationml/2006/main">
  <p:tag name="AS_UNIQUEID" val="107"/>
</p:tagLst>
</file>

<file path=ppt/tags/tag248.xml><?xml version="1.0" encoding="utf-8"?>
<p:tagLst xmlns:p="http://schemas.openxmlformats.org/presentationml/2006/main">
  <p:tag name="AS_UNIQUEID" val="108"/>
</p:tagLst>
</file>

<file path=ppt/tags/tag249.xml><?xml version="1.0" encoding="utf-8"?>
<p:tagLst xmlns:p="http://schemas.openxmlformats.org/presentationml/2006/main">
  <p:tag name="AS_UNIQUEID" val="450"/>
</p:tagLst>
</file>

<file path=ppt/tags/tag25.xml><?xml version="1.0" encoding="utf-8"?>
<p:tagLst xmlns:p="http://schemas.openxmlformats.org/presentationml/2006/main">
  <p:tag name="AS_UNIQUEID" val="377"/>
</p:tagLst>
</file>

<file path=ppt/tags/tag250.xml><?xml version="1.0" encoding="utf-8"?>
<p:tagLst xmlns:p="http://schemas.openxmlformats.org/presentationml/2006/main">
  <p:tag name="AS_UNIQUEID" val="109"/>
</p:tagLst>
</file>

<file path=ppt/tags/tag251.xml><?xml version="1.0" encoding="utf-8"?>
<p:tagLst xmlns:p="http://schemas.openxmlformats.org/presentationml/2006/main">
  <p:tag name="AS_UNIQUEID" val="110"/>
</p:tagLst>
</file>

<file path=ppt/tags/tag252.xml><?xml version="1.0" encoding="utf-8"?>
<p:tagLst xmlns:p="http://schemas.openxmlformats.org/presentationml/2006/main">
  <p:tag name="AS_UNIQUEID" val="451"/>
</p:tagLst>
</file>

<file path=ppt/tags/tag253.xml><?xml version="1.0" encoding="utf-8"?>
<p:tagLst xmlns:p="http://schemas.openxmlformats.org/presentationml/2006/main">
  <p:tag name="AS_UNIQUEID" val="111"/>
</p:tagLst>
</file>

<file path=ppt/tags/tag254.xml><?xml version="1.0" encoding="utf-8"?>
<p:tagLst xmlns:p="http://schemas.openxmlformats.org/presentationml/2006/main">
  <p:tag name="AS_UNIQUEID" val="112"/>
</p:tagLst>
</file>

<file path=ppt/tags/tag255.xml><?xml version="1.0" encoding="utf-8"?>
<p:tagLst xmlns:p="http://schemas.openxmlformats.org/presentationml/2006/main">
  <p:tag name="AS_UNIQUEID" val="113"/>
</p:tagLst>
</file>

<file path=ppt/tags/tag256.xml><?xml version="1.0" encoding="utf-8"?>
<p:tagLst xmlns:p="http://schemas.openxmlformats.org/presentationml/2006/main">
  <p:tag name="AS_UNIQUEID" val="114"/>
</p:tagLst>
</file>

<file path=ppt/tags/tag257.xml><?xml version="1.0" encoding="utf-8"?>
<p:tagLst xmlns:p="http://schemas.openxmlformats.org/presentationml/2006/main">
  <p:tag name="AS_UNIQUEID" val="452"/>
</p:tagLst>
</file>

<file path=ppt/tags/tag258.xml><?xml version="1.0" encoding="utf-8"?>
<p:tagLst xmlns:p="http://schemas.openxmlformats.org/presentationml/2006/main">
  <p:tag name="AS_UNIQUEID" val="115"/>
  <p:tag name="PA" val="v5.2.11"/>
</p:tagLst>
</file>

<file path=ppt/tags/tag259.xml><?xml version="1.0" encoding="utf-8"?>
<p:tagLst xmlns:p="http://schemas.openxmlformats.org/presentationml/2006/main">
  <p:tag name="AS_UNIQUEID" val="116"/>
  <p:tag name="PA" val="v5.2.11"/>
</p:tagLst>
</file>

<file path=ppt/tags/tag26.xml><?xml version="1.0" encoding="utf-8"?>
<p:tagLst xmlns:p="http://schemas.openxmlformats.org/presentationml/2006/main">
  <p:tag name="AS_UNIQUEID" val="550"/>
</p:tagLst>
</file>

<file path=ppt/tags/tag260.xml><?xml version="1.0" encoding="utf-8"?>
<p:tagLst xmlns:p="http://schemas.openxmlformats.org/presentationml/2006/main">
  <p:tag name="AS_UNIQUEID" val="453"/>
</p:tagLst>
</file>

<file path=ppt/tags/tag261.xml><?xml version="1.0" encoding="utf-8"?>
<p:tagLst xmlns:p="http://schemas.openxmlformats.org/presentationml/2006/main">
  <p:tag name="AS_UNIQUEID" val="117"/>
  <p:tag name="PA" val="v5.2.11"/>
</p:tagLst>
</file>

<file path=ppt/tags/tag262.xml><?xml version="1.0" encoding="utf-8"?>
<p:tagLst xmlns:p="http://schemas.openxmlformats.org/presentationml/2006/main">
  <p:tag name="AS_UNIQUEID" val="118"/>
  <p:tag name="PA" val="v5.2.11"/>
</p:tagLst>
</file>

<file path=ppt/tags/tag263.xml><?xml version="1.0" encoding="utf-8"?>
<p:tagLst xmlns:p="http://schemas.openxmlformats.org/presentationml/2006/main">
  <p:tag name="AS_UNIQUEID" val="454"/>
</p:tagLst>
</file>

<file path=ppt/tags/tag264.xml><?xml version="1.0" encoding="utf-8"?>
<p:tagLst xmlns:p="http://schemas.openxmlformats.org/presentationml/2006/main">
  <p:tag name="AS_UNIQUEID" val="119"/>
  <p:tag name="PA" val="v5.2.11"/>
</p:tagLst>
</file>

<file path=ppt/tags/tag265.xml><?xml version="1.0" encoding="utf-8"?>
<p:tagLst xmlns:p="http://schemas.openxmlformats.org/presentationml/2006/main">
  <p:tag name="AS_UNIQUEID" val="120"/>
  <p:tag name="PA" val="v5.2.11"/>
</p:tagLst>
</file>

<file path=ppt/tags/tag266.xml><?xml version="1.0" encoding="utf-8"?>
<p:tagLst xmlns:p="http://schemas.openxmlformats.org/presentationml/2006/main">
  <p:tag name="AS_UNIQUEID" val="638"/>
</p:tagLst>
</file>

<file path=ppt/tags/tag267.xml><?xml version="1.0" encoding="utf-8"?>
<p:tagLst xmlns:p="http://schemas.openxmlformats.org/presentationml/2006/main">
  <p:tag name="AS_UNIQUEID" val="121"/>
</p:tagLst>
</file>

<file path=ppt/tags/tag268.xml><?xml version="1.0" encoding="utf-8"?>
<p:tagLst xmlns:p="http://schemas.openxmlformats.org/presentationml/2006/main">
  <p:tag name="AS_UNIQUEID" val="456"/>
</p:tagLst>
</file>

<file path=ppt/tags/tag269.xml><?xml version="1.0" encoding="utf-8"?>
<p:tagLst xmlns:p="http://schemas.openxmlformats.org/presentationml/2006/main">
  <p:tag name="AS_UNIQUEID" val="122"/>
</p:tagLst>
</file>

<file path=ppt/tags/tag27.xml><?xml version="1.0" encoding="utf-8"?>
<p:tagLst xmlns:p="http://schemas.openxmlformats.org/presentationml/2006/main">
  <p:tag name="AS_UNIQUEID" val="379"/>
</p:tagLst>
</file>

<file path=ppt/tags/tag270.xml><?xml version="1.0" encoding="utf-8"?>
<p:tagLst xmlns:p="http://schemas.openxmlformats.org/presentationml/2006/main">
  <p:tag name="AS_UNIQUEID" val="123"/>
</p:tagLst>
</file>

<file path=ppt/tags/tag271.xml><?xml version="1.0" encoding="utf-8"?>
<p:tagLst xmlns:p="http://schemas.openxmlformats.org/presentationml/2006/main">
  <p:tag name="AS_UNIQUEID" val="457"/>
</p:tagLst>
</file>

<file path=ppt/tags/tag272.xml><?xml version="1.0" encoding="utf-8"?>
<p:tagLst xmlns:p="http://schemas.openxmlformats.org/presentationml/2006/main">
  <p:tag name="AS_UNIQUEID" val="124"/>
</p:tagLst>
</file>

<file path=ppt/tags/tag273.xml><?xml version="1.0" encoding="utf-8"?>
<p:tagLst xmlns:p="http://schemas.openxmlformats.org/presentationml/2006/main">
  <p:tag name="AS_UNIQUEID" val="125"/>
</p:tagLst>
</file>

<file path=ppt/tags/tag274.xml><?xml version="1.0" encoding="utf-8"?>
<p:tagLst xmlns:p="http://schemas.openxmlformats.org/presentationml/2006/main">
  <p:tag name="AS_UNIQUEID" val="126"/>
</p:tagLst>
</file>

<file path=ppt/tags/tag275.xml><?xml version="1.0" encoding="utf-8"?>
<p:tagLst xmlns:p="http://schemas.openxmlformats.org/presentationml/2006/main">
  <p:tag name="AS_UNIQUEID" val="127"/>
</p:tagLst>
</file>

<file path=ppt/tags/tag276.xml><?xml version="1.0" encoding="utf-8"?>
<p:tagLst xmlns:p="http://schemas.openxmlformats.org/presentationml/2006/main">
  <p:tag name="AS_UNIQUEID" val="639"/>
</p:tagLst>
</file>

<file path=ppt/tags/tag277.xml><?xml version="1.0" encoding="utf-8"?>
<p:tagLst xmlns:p="http://schemas.openxmlformats.org/presentationml/2006/main">
  <p:tag name="AS_UNIQUEID" val="128"/>
</p:tagLst>
</file>

<file path=ppt/tags/tag278.xml><?xml version="1.0" encoding="utf-8"?>
<p:tagLst xmlns:p="http://schemas.openxmlformats.org/presentationml/2006/main">
  <p:tag name="AS_UNIQUEID" val="129"/>
</p:tagLst>
</file>

<file path=ppt/tags/tag279.xml><?xml version="1.0" encoding="utf-8"?>
<p:tagLst xmlns:p="http://schemas.openxmlformats.org/presentationml/2006/main">
  <p:tag name="AS_UNIQUEID" val="130"/>
</p:tagLst>
</file>

<file path=ppt/tags/tag28.xml><?xml version="1.0" encoding="utf-8"?>
<p:tagLst xmlns:p="http://schemas.openxmlformats.org/presentationml/2006/main">
  <p:tag name="AS_UNIQUEID" val="380"/>
</p:tagLst>
</file>

<file path=ppt/tags/tag280.xml><?xml version="1.0" encoding="utf-8"?>
<p:tagLst xmlns:p="http://schemas.openxmlformats.org/presentationml/2006/main">
  <p:tag name="AS_UNIQUEID" val="131"/>
</p:tagLst>
</file>

<file path=ppt/tags/tag281.xml><?xml version="1.0" encoding="utf-8"?>
<p:tagLst xmlns:p="http://schemas.openxmlformats.org/presentationml/2006/main">
  <p:tag name="AS_UNIQUEID" val="132"/>
</p:tagLst>
</file>

<file path=ppt/tags/tag282.xml><?xml version="1.0" encoding="utf-8"?>
<p:tagLst xmlns:p="http://schemas.openxmlformats.org/presentationml/2006/main">
  <p:tag name="AS_UNIQUEID" val="133"/>
</p:tagLst>
</file>

<file path=ppt/tags/tag283.xml><?xml version="1.0" encoding="utf-8"?>
<p:tagLst xmlns:p="http://schemas.openxmlformats.org/presentationml/2006/main">
  <p:tag name="AS_UNIQUEID" val="134"/>
</p:tagLst>
</file>

<file path=ppt/tags/tag284.xml><?xml version="1.0" encoding="utf-8"?>
<p:tagLst xmlns:p="http://schemas.openxmlformats.org/presentationml/2006/main">
  <p:tag name="AS_UNIQUEID" val="135"/>
</p:tagLst>
</file>

<file path=ppt/tags/tag285.xml><?xml version="1.0" encoding="utf-8"?>
<p:tagLst xmlns:p="http://schemas.openxmlformats.org/presentationml/2006/main">
  <p:tag name="AS_UNIQUEID" val="136"/>
</p:tagLst>
</file>

<file path=ppt/tags/tag286.xml><?xml version="1.0" encoding="utf-8"?>
<p:tagLst xmlns:p="http://schemas.openxmlformats.org/presentationml/2006/main">
  <p:tag name="AS_UNIQUEID" val="137"/>
</p:tagLst>
</file>

<file path=ppt/tags/tag287.xml><?xml version="1.0" encoding="utf-8"?>
<p:tagLst xmlns:p="http://schemas.openxmlformats.org/presentationml/2006/main">
  <p:tag name="AS_UNIQUEID" val="640"/>
</p:tagLst>
</file>

<file path=ppt/tags/tag288.xml><?xml version="1.0" encoding="utf-8"?>
<p:tagLst xmlns:p="http://schemas.openxmlformats.org/presentationml/2006/main">
  <p:tag name="AS_UNIQUEID" val="138"/>
</p:tagLst>
</file>

<file path=ppt/tags/tag289.xml><?xml version="1.0" encoding="utf-8"?>
<p:tagLst xmlns:p="http://schemas.openxmlformats.org/presentationml/2006/main">
  <p:tag name="AS_UNIQUEID" val="460"/>
</p:tagLst>
</file>

<file path=ppt/tags/tag29.xml><?xml version="1.0" encoding="utf-8"?>
<p:tagLst xmlns:p="http://schemas.openxmlformats.org/presentationml/2006/main">
  <p:tag name="AS_UNIQUEID" val="381"/>
</p:tagLst>
</file>

<file path=ppt/tags/tag290.xml><?xml version="1.0" encoding="utf-8"?>
<p:tagLst xmlns:p="http://schemas.openxmlformats.org/presentationml/2006/main">
  <p:tag name="AS_UNIQUEID" val="139"/>
</p:tagLst>
</file>

<file path=ppt/tags/tag291.xml><?xml version="1.0" encoding="utf-8"?>
<p:tagLst xmlns:p="http://schemas.openxmlformats.org/presentationml/2006/main">
  <p:tag name="AS_UNIQUEID" val="140"/>
</p:tagLst>
</file>

<file path=ppt/tags/tag292.xml><?xml version="1.0" encoding="utf-8"?>
<p:tagLst xmlns:p="http://schemas.openxmlformats.org/presentationml/2006/main">
  <p:tag name="AS_UNIQUEID" val="461"/>
</p:tagLst>
</file>

<file path=ppt/tags/tag293.xml><?xml version="1.0" encoding="utf-8"?>
<p:tagLst xmlns:p="http://schemas.openxmlformats.org/presentationml/2006/main">
  <p:tag name="AS_UNIQUEID" val="141"/>
</p:tagLst>
</file>

<file path=ppt/tags/tag294.xml><?xml version="1.0" encoding="utf-8"?>
<p:tagLst xmlns:p="http://schemas.openxmlformats.org/presentationml/2006/main">
  <p:tag name="AS_UNIQUEID" val="142"/>
</p:tagLst>
</file>

<file path=ppt/tags/tag295.xml><?xml version="1.0" encoding="utf-8"?>
<p:tagLst xmlns:p="http://schemas.openxmlformats.org/presentationml/2006/main">
  <p:tag name="AS_UNIQUEID" val="462"/>
</p:tagLst>
</file>

<file path=ppt/tags/tag296.xml><?xml version="1.0" encoding="utf-8"?>
<p:tagLst xmlns:p="http://schemas.openxmlformats.org/presentationml/2006/main">
  <p:tag name="AS_UNIQUEID" val="143"/>
</p:tagLst>
</file>

<file path=ppt/tags/tag297.xml><?xml version="1.0" encoding="utf-8"?>
<p:tagLst xmlns:p="http://schemas.openxmlformats.org/presentationml/2006/main">
  <p:tag name="AS_UNIQUEID" val="463"/>
</p:tagLst>
</file>

<file path=ppt/tags/tag298.xml><?xml version="1.0" encoding="utf-8"?>
<p:tagLst xmlns:p="http://schemas.openxmlformats.org/presentationml/2006/main">
  <p:tag name="AS_UNIQUEID" val="464"/>
</p:tagLst>
</file>

<file path=ppt/tags/tag299.xml><?xml version="1.0" encoding="utf-8"?>
<p:tagLst xmlns:p="http://schemas.openxmlformats.org/presentationml/2006/main">
  <p:tag name="AS_UNIQUEID" val="144"/>
</p:tagLst>
</file>

<file path=ppt/tags/tag3.xml><?xml version="1.0" encoding="utf-8"?>
<p:tagLst xmlns:p="http://schemas.openxmlformats.org/presentationml/2006/main">
  <p:tag name="AS_UNIQUEID" val="355"/>
</p:tagLst>
</file>

<file path=ppt/tags/tag30.xml><?xml version="1.0" encoding="utf-8"?>
<p:tagLst xmlns:p="http://schemas.openxmlformats.org/presentationml/2006/main">
  <p:tag name="AS_UNIQUEID" val="382"/>
</p:tagLst>
</file>

<file path=ppt/tags/tag300.xml><?xml version="1.0" encoding="utf-8"?>
<p:tagLst xmlns:p="http://schemas.openxmlformats.org/presentationml/2006/main">
  <p:tag name="AS_UNIQUEID" val="145"/>
</p:tagLst>
</file>

<file path=ppt/tags/tag301.xml><?xml version="1.0" encoding="utf-8"?>
<p:tagLst xmlns:p="http://schemas.openxmlformats.org/presentationml/2006/main">
  <p:tag name="AS_UNIQUEID" val="146"/>
</p:tagLst>
</file>

<file path=ppt/tags/tag302.xml><?xml version="1.0" encoding="utf-8"?>
<p:tagLst xmlns:p="http://schemas.openxmlformats.org/presentationml/2006/main">
  <p:tag name="AS_UNIQUEID" val="147"/>
</p:tagLst>
</file>

<file path=ppt/tags/tag303.xml><?xml version="1.0" encoding="utf-8"?>
<p:tagLst xmlns:p="http://schemas.openxmlformats.org/presentationml/2006/main">
  <p:tag name="AS_UNIQUEID" val="148"/>
</p:tagLst>
</file>

<file path=ppt/tags/tag304.xml><?xml version="1.0" encoding="utf-8"?>
<p:tagLst xmlns:p="http://schemas.openxmlformats.org/presentationml/2006/main">
  <p:tag name="AS_UNIQUEID" val="641"/>
</p:tagLst>
</file>

<file path=ppt/tags/tag305.xml><?xml version="1.0" encoding="utf-8"?>
<p:tagLst xmlns:p="http://schemas.openxmlformats.org/presentationml/2006/main">
  <p:tag name="AS_UNIQUEID" val="149"/>
</p:tagLst>
</file>

<file path=ppt/tags/tag306.xml><?xml version="1.0" encoding="utf-8"?>
<p:tagLst xmlns:p="http://schemas.openxmlformats.org/presentationml/2006/main">
  <p:tag name="AS_UNIQUEID" val="150"/>
</p:tagLst>
</file>

<file path=ppt/tags/tag307.xml><?xml version="1.0" encoding="utf-8"?>
<p:tagLst xmlns:p="http://schemas.openxmlformats.org/presentationml/2006/main">
  <p:tag name="AS_UNIQUEID" val="151"/>
</p:tagLst>
</file>

<file path=ppt/tags/tag308.xml><?xml version="1.0" encoding="utf-8"?>
<p:tagLst xmlns:p="http://schemas.openxmlformats.org/presentationml/2006/main">
  <p:tag name="AS_UNIQUEID" val="152"/>
</p:tagLst>
</file>

<file path=ppt/tags/tag309.xml><?xml version="1.0" encoding="utf-8"?>
<p:tagLst xmlns:p="http://schemas.openxmlformats.org/presentationml/2006/main">
  <p:tag name="AS_UNIQUEID" val="153"/>
</p:tagLst>
</file>

<file path=ppt/tags/tag31.xml><?xml version="1.0" encoding="utf-8"?>
<p:tagLst xmlns:p="http://schemas.openxmlformats.org/presentationml/2006/main">
  <p:tag name="AS_UNIQUEID" val="383"/>
</p:tagLst>
</file>

<file path=ppt/tags/tag310.xml><?xml version="1.0" encoding="utf-8"?>
<p:tagLst xmlns:p="http://schemas.openxmlformats.org/presentationml/2006/main">
  <p:tag name="AS_UNIQUEID" val="154"/>
</p:tagLst>
</file>

<file path=ppt/tags/tag311.xml><?xml version="1.0" encoding="utf-8"?>
<p:tagLst xmlns:p="http://schemas.openxmlformats.org/presentationml/2006/main">
  <p:tag name="AS_UNIQUEID" val="155"/>
</p:tagLst>
</file>

<file path=ppt/tags/tag312.xml><?xml version="1.0" encoding="utf-8"?>
<p:tagLst xmlns:p="http://schemas.openxmlformats.org/presentationml/2006/main">
  <p:tag name="AS_UNIQUEID" val="156"/>
</p:tagLst>
</file>

<file path=ppt/tags/tag313.xml><?xml version="1.0" encoding="utf-8"?>
<p:tagLst xmlns:p="http://schemas.openxmlformats.org/presentationml/2006/main">
  <p:tag name="AS_UNIQUEID" val="157"/>
</p:tagLst>
</file>

<file path=ppt/tags/tag314.xml><?xml version="1.0" encoding="utf-8"?>
<p:tagLst xmlns:p="http://schemas.openxmlformats.org/presentationml/2006/main">
  <p:tag name="AS_UNIQUEID" val="158"/>
</p:tagLst>
</file>

<file path=ppt/tags/tag315.xml><?xml version="1.0" encoding="utf-8"?>
<p:tagLst xmlns:p="http://schemas.openxmlformats.org/presentationml/2006/main">
  <p:tag name="AS_UNIQUEID" val="642"/>
</p:tagLst>
</file>

<file path=ppt/tags/tag316.xml><?xml version="1.0" encoding="utf-8"?>
<p:tagLst xmlns:p="http://schemas.openxmlformats.org/presentationml/2006/main">
  <p:tag name="AS_UNIQUEID" val="159"/>
</p:tagLst>
</file>

<file path=ppt/tags/tag317.xml><?xml version="1.0" encoding="utf-8"?>
<p:tagLst xmlns:p="http://schemas.openxmlformats.org/presentationml/2006/main">
  <p:tag name="AS_UNIQUEID" val="467"/>
</p:tagLst>
</file>

<file path=ppt/tags/tag318.xml><?xml version="1.0" encoding="utf-8"?>
<p:tagLst xmlns:p="http://schemas.openxmlformats.org/presentationml/2006/main">
  <p:tag name="AS_UNIQUEID" val="160"/>
</p:tagLst>
</file>

<file path=ppt/tags/tag319.xml><?xml version="1.0" encoding="utf-8"?>
<p:tagLst xmlns:p="http://schemas.openxmlformats.org/presentationml/2006/main">
  <p:tag name="AS_UNIQUEID" val="161"/>
</p:tagLst>
</file>

<file path=ppt/tags/tag32.xml><?xml version="1.0" encoding="utf-8"?>
<p:tagLst xmlns:p="http://schemas.openxmlformats.org/presentationml/2006/main">
  <p:tag name="AS_UNIQUEID" val="384"/>
</p:tagLst>
</file>

<file path=ppt/tags/tag320.xml><?xml version="1.0" encoding="utf-8"?>
<p:tagLst xmlns:p="http://schemas.openxmlformats.org/presentationml/2006/main">
  <p:tag name="AS_UNIQUEID" val="468"/>
</p:tagLst>
</file>

<file path=ppt/tags/tag321.xml><?xml version="1.0" encoding="utf-8"?>
<p:tagLst xmlns:p="http://schemas.openxmlformats.org/presentationml/2006/main">
  <p:tag name="AS_UNIQUEID" val="162"/>
</p:tagLst>
</file>

<file path=ppt/tags/tag322.xml><?xml version="1.0" encoding="utf-8"?>
<p:tagLst xmlns:p="http://schemas.openxmlformats.org/presentationml/2006/main">
  <p:tag name="AS_UNIQUEID" val="163"/>
</p:tagLst>
</file>

<file path=ppt/tags/tag323.xml><?xml version="1.0" encoding="utf-8"?>
<p:tagLst xmlns:p="http://schemas.openxmlformats.org/presentationml/2006/main">
  <p:tag name="AS_UNIQUEID" val="469"/>
</p:tagLst>
</file>

<file path=ppt/tags/tag324.xml><?xml version="1.0" encoding="utf-8"?>
<p:tagLst xmlns:p="http://schemas.openxmlformats.org/presentationml/2006/main">
  <p:tag name="AS_UNIQUEID" val="164"/>
</p:tagLst>
</file>

<file path=ppt/tags/tag325.xml><?xml version="1.0" encoding="utf-8"?>
<p:tagLst xmlns:p="http://schemas.openxmlformats.org/presentationml/2006/main">
  <p:tag name="AS_UNIQUEID" val="165"/>
</p:tagLst>
</file>

<file path=ppt/tags/tag326.xml><?xml version="1.0" encoding="utf-8"?>
<p:tagLst xmlns:p="http://schemas.openxmlformats.org/presentationml/2006/main">
  <p:tag name="AS_UNIQUEID" val="470"/>
</p:tagLst>
</file>

<file path=ppt/tags/tag327.xml><?xml version="1.0" encoding="utf-8"?>
<p:tagLst xmlns:p="http://schemas.openxmlformats.org/presentationml/2006/main">
  <p:tag name="AS_UNIQUEID" val="166"/>
  <p:tag name="PA" val="v5.2.11"/>
</p:tagLst>
</file>

<file path=ppt/tags/tag328.xml><?xml version="1.0" encoding="utf-8"?>
<p:tagLst xmlns:p="http://schemas.openxmlformats.org/presentationml/2006/main">
  <p:tag name="AS_UNIQUEID" val="167"/>
</p:tagLst>
</file>

<file path=ppt/tags/tag329.xml><?xml version="1.0" encoding="utf-8"?>
<p:tagLst xmlns:p="http://schemas.openxmlformats.org/presentationml/2006/main">
  <p:tag name="AS_UNIQUEID" val="471"/>
</p:tagLst>
</file>

<file path=ppt/tags/tag33.xml><?xml version="1.0" encoding="utf-8"?>
<p:tagLst xmlns:p="http://schemas.openxmlformats.org/presentationml/2006/main">
  <p:tag name="AS_UNIQUEID" val="385"/>
</p:tagLst>
</file>

<file path=ppt/tags/tag330.xml><?xml version="1.0" encoding="utf-8"?>
<p:tagLst xmlns:p="http://schemas.openxmlformats.org/presentationml/2006/main">
  <p:tag name="AS_UNIQUEID" val="168"/>
  <p:tag name="PA" val="v5.2.11"/>
</p:tagLst>
</file>

<file path=ppt/tags/tag331.xml><?xml version="1.0" encoding="utf-8"?>
<p:tagLst xmlns:p="http://schemas.openxmlformats.org/presentationml/2006/main">
  <p:tag name="AS_UNIQUEID" val="169"/>
</p:tagLst>
</file>

<file path=ppt/tags/tag332.xml><?xml version="1.0" encoding="utf-8"?>
<p:tagLst xmlns:p="http://schemas.openxmlformats.org/presentationml/2006/main">
  <p:tag name="AS_UNIQUEID" val="472"/>
</p:tagLst>
</file>

<file path=ppt/tags/tag333.xml><?xml version="1.0" encoding="utf-8"?>
<p:tagLst xmlns:p="http://schemas.openxmlformats.org/presentationml/2006/main">
  <p:tag name="AS_UNIQUEID" val="170"/>
  <p:tag name="PA" val="v5.2.11"/>
</p:tagLst>
</file>

<file path=ppt/tags/tag334.xml><?xml version="1.0" encoding="utf-8"?>
<p:tagLst xmlns:p="http://schemas.openxmlformats.org/presentationml/2006/main">
  <p:tag name="AS_UNIQUEID" val="171"/>
</p:tagLst>
</file>

<file path=ppt/tags/tag335.xml><?xml version="1.0" encoding="utf-8"?>
<p:tagLst xmlns:p="http://schemas.openxmlformats.org/presentationml/2006/main">
  <p:tag name="AS_UNIQUEID" val="643"/>
</p:tagLst>
</file>

<file path=ppt/tags/tag336.xml><?xml version="1.0" encoding="utf-8"?>
<p:tagLst xmlns:p="http://schemas.openxmlformats.org/presentationml/2006/main">
  <p:tag name="AS_UNIQUEID" val="172"/>
</p:tagLst>
</file>

<file path=ppt/tags/tag337.xml><?xml version="1.0" encoding="utf-8"?>
<p:tagLst xmlns:p="http://schemas.openxmlformats.org/presentationml/2006/main">
  <p:tag name="AS_UNIQUEID" val="474"/>
</p:tagLst>
</file>

<file path=ppt/tags/tag338.xml><?xml version="1.0" encoding="utf-8"?>
<p:tagLst xmlns:p="http://schemas.openxmlformats.org/presentationml/2006/main">
  <p:tag name="AS_UNIQUEID" val="173"/>
</p:tagLst>
</file>

<file path=ppt/tags/tag339.xml><?xml version="1.0" encoding="utf-8"?>
<p:tagLst xmlns:p="http://schemas.openxmlformats.org/presentationml/2006/main">
  <p:tag name="AS_UNIQUEID" val="174"/>
</p:tagLst>
</file>

<file path=ppt/tags/tag34.xml><?xml version="1.0" encoding="utf-8"?>
<p:tagLst xmlns:p="http://schemas.openxmlformats.org/presentationml/2006/main">
  <p:tag name="AS_UNIQUEID" val="386"/>
</p:tagLst>
</file>

<file path=ppt/tags/tag340.xml><?xml version="1.0" encoding="utf-8"?>
<p:tagLst xmlns:p="http://schemas.openxmlformats.org/presentationml/2006/main">
  <p:tag name="AS_UNIQUEID" val="475"/>
</p:tagLst>
</file>

<file path=ppt/tags/tag341.xml><?xml version="1.0" encoding="utf-8"?>
<p:tagLst xmlns:p="http://schemas.openxmlformats.org/presentationml/2006/main">
  <p:tag name="AS_UNIQUEID" val="175"/>
</p:tagLst>
</file>

<file path=ppt/tags/tag342.xml><?xml version="1.0" encoding="utf-8"?>
<p:tagLst xmlns:p="http://schemas.openxmlformats.org/presentationml/2006/main">
  <p:tag name="AS_UNIQUEID" val="176"/>
</p:tagLst>
</file>

<file path=ppt/tags/tag343.xml><?xml version="1.0" encoding="utf-8"?>
<p:tagLst xmlns:p="http://schemas.openxmlformats.org/presentationml/2006/main">
  <p:tag name="AS_UNIQUEID" val="177"/>
  <p:tag name="PA" val="v5.2.11"/>
  <p:tag name="WHOLESPTYPE" val="Shape_Other"/>
</p:tagLst>
</file>

<file path=ppt/tags/tag344.xml><?xml version="1.0" encoding="utf-8"?>
<p:tagLst xmlns:p="http://schemas.openxmlformats.org/presentationml/2006/main">
  <p:tag name="AS_UNIQUEID" val="178"/>
  <p:tag name="PA" val="v5.2.11"/>
  <p:tag name="WHOLESPTYPE" val="Shape_SubTitle"/>
</p:tagLst>
</file>

<file path=ppt/tags/tag345.xml><?xml version="1.0" encoding="utf-8"?>
<p:tagLst xmlns:p="http://schemas.openxmlformats.org/presentationml/2006/main">
  <p:tag name="AS_UNIQUEID" val="179"/>
</p:tagLst>
</file>

<file path=ppt/tags/tag346.xml><?xml version="1.0" encoding="utf-8"?>
<p:tagLst xmlns:p="http://schemas.openxmlformats.org/presentationml/2006/main">
  <p:tag name="AS_UNIQUEID" val="644"/>
</p:tagLst>
</file>

<file path=ppt/tags/tag347.xml><?xml version="1.0" encoding="utf-8"?>
<p:tagLst xmlns:p="http://schemas.openxmlformats.org/presentationml/2006/main">
  <p:tag name="AS_UNIQUEID" val="180"/>
</p:tagLst>
</file>

<file path=ppt/tags/tag348.xml><?xml version="1.0" encoding="utf-8"?>
<p:tagLst xmlns:p="http://schemas.openxmlformats.org/presentationml/2006/main">
  <p:tag name="AS_UNIQUEID" val="477"/>
</p:tagLst>
</file>

<file path=ppt/tags/tag349.xml><?xml version="1.0" encoding="utf-8"?>
<p:tagLst xmlns:p="http://schemas.openxmlformats.org/presentationml/2006/main">
  <p:tag name="AS_UNIQUEID" val="181"/>
</p:tagLst>
</file>

<file path=ppt/tags/tag35.xml><?xml version="1.0" encoding="utf-8"?>
<p:tagLst xmlns:p="http://schemas.openxmlformats.org/presentationml/2006/main">
  <p:tag name="AS_UNIQUEID" val="551"/>
</p:tagLst>
</file>

<file path=ppt/tags/tag350.xml><?xml version="1.0" encoding="utf-8"?>
<p:tagLst xmlns:p="http://schemas.openxmlformats.org/presentationml/2006/main">
  <p:tag name="AS_UNIQUEID" val="182"/>
</p:tagLst>
</file>

<file path=ppt/tags/tag351.xml><?xml version="1.0" encoding="utf-8"?>
<p:tagLst xmlns:p="http://schemas.openxmlformats.org/presentationml/2006/main">
  <p:tag name="AS_UNIQUEID" val="478"/>
</p:tagLst>
</file>

<file path=ppt/tags/tag352.xml><?xml version="1.0" encoding="utf-8"?>
<p:tagLst xmlns:p="http://schemas.openxmlformats.org/presentationml/2006/main">
  <p:tag name="AS_UNIQUEID" val="183"/>
</p:tagLst>
</file>

<file path=ppt/tags/tag353.xml><?xml version="1.0" encoding="utf-8"?>
<p:tagLst xmlns:p="http://schemas.openxmlformats.org/presentationml/2006/main">
  <p:tag name="AS_UNIQUEID" val="184"/>
</p:tagLst>
</file>

<file path=ppt/tags/tag354.xml><?xml version="1.0" encoding="utf-8"?>
<p:tagLst xmlns:p="http://schemas.openxmlformats.org/presentationml/2006/main">
  <p:tag name="AS_UNIQUEID" val="185"/>
  <p:tag name="PA" val="v5.2.11"/>
  <p:tag name="WHOLESPTYPE" val="Shape_Other"/>
</p:tagLst>
</file>

<file path=ppt/tags/tag355.xml><?xml version="1.0" encoding="utf-8"?>
<p:tagLst xmlns:p="http://schemas.openxmlformats.org/presentationml/2006/main">
  <p:tag name="AS_UNIQUEID" val="186"/>
  <p:tag name="PA" val="v5.2.11"/>
  <p:tag name="WHOLESPTYPE" val="Shape_SubTitle"/>
</p:tagLst>
</file>

<file path=ppt/tags/tag356.xml><?xml version="1.0" encoding="utf-8"?>
<p:tagLst xmlns:p="http://schemas.openxmlformats.org/presentationml/2006/main">
  <p:tag name="AS_UNIQUEID" val="187"/>
</p:tagLst>
</file>

<file path=ppt/tags/tag357.xml><?xml version="1.0" encoding="utf-8"?>
<p:tagLst xmlns:p="http://schemas.openxmlformats.org/presentationml/2006/main">
  <p:tag name="AS_UNIQUEID" val="645"/>
</p:tagLst>
</file>

<file path=ppt/tags/tag358.xml><?xml version="1.0" encoding="utf-8"?>
<p:tagLst xmlns:p="http://schemas.openxmlformats.org/presentationml/2006/main">
  <p:tag name="AS_UNIQUEID" val="188"/>
</p:tagLst>
</file>

<file path=ppt/tags/tag359.xml><?xml version="1.0" encoding="utf-8"?>
<p:tagLst xmlns:p="http://schemas.openxmlformats.org/presentationml/2006/main">
  <p:tag name="AS_UNIQUEID" val="480"/>
</p:tagLst>
</file>

<file path=ppt/tags/tag36.xml><?xml version="1.0" encoding="utf-8"?>
<p:tagLst xmlns:p="http://schemas.openxmlformats.org/presentationml/2006/main">
  <p:tag name="AS_UNIQUEID" val="388"/>
</p:tagLst>
</file>

<file path=ppt/tags/tag360.xml><?xml version="1.0" encoding="utf-8"?>
<p:tagLst xmlns:p="http://schemas.openxmlformats.org/presentationml/2006/main">
  <p:tag name="AS_UNIQUEID" val="189"/>
</p:tagLst>
</file>

<file path=ppt/tags/tag361.xml><?xml version="1.0" encoding="utf-8"?>
<p:tagLst xmlns:p="http://schemas.openxmlformats.org/presentationml/2006/main">
  <p:tag name="AS_UNIQUEID" val="190"/>
</p:tagLst>
</file>

<file path=ppt/tags/tag362.xml><?xml version="1.0" encoding="utf-8"?>
<p:tagLst xmlns:p="http://schemas.openxmlformats.org/presentationml/2006/main">
  <p:tag name="AS_UNIQUEID" val="481"/>
</p:tagLst>
</file>

<file path=ppt/tags/tag363.xml><?xml version="1.0" encoding="utf-8"?>
<p:tagLst xmlns:p="http://schemas.openxmlformats.org/presentationml/2006/main">
  <p:tag name="AS_UNIQUEID" val="191"/>
</p:tagLst>
</file>

<file path=ppt/tags/tag364.xml><?xml version="1.0" encoding="utf-8"?>
<p:tagLst xmlns:p="http://schemas.openxmlformats.org/presentationml/2006/main">
  <p:tag name="AS_UNIQUEID" val="192"/>
</p:tagLst>
</file>

<file path=ppt/tags/tag365.xml><?xml version="1.0" encoding="utf-8"?>
<p:tagLst xmlns:p="http://schemas.openxmlformats.org/presentationml/2006/main">
  <p:tag name="AS_UNIQUEID" val="193"/>
  <p:tag name="PA" val="v5.2.11"/>
  <p:tag name="WHOLESPTYPE" val="Shape_Other"/>
</p:tagLst>
</file>

<file path=ppt/tags/tag366.xml><?xml version="1.0" encoding="utf-8"?>
<p:tagLst xmlns:p="http://schemas.openxmlformats.org/presentationml/2006/main">
  <p:tag name="AS_UNIQUEID" val="194"/>
  <p:tag name="PA" val="v5.2.11"/>
  <p:tag name="WHOLESPTYPE" val="Shape_SubTitle"/>
</p:tagLst>
</file>

<file path=ppt/tags/tag367.xml><?xml version="1.0" encoding="utf-8"?>
<p:tagLst xmlns:p="http://schemas.openxmlformats.org/presentationml/2006/main">
  <p:tag name="AS_UNIQUEID" val="195"/>
</p:tagLst>
</file>

<file path=ppt/tags/tag368.xml><?xml version="1.0" encoding="utf-8"?>
<p:tagLst xmlns:p="http://schemas.openxmlformats.org/presentationml/2006/main">
  <p:tag name="AS_UNIQUEID" val="646"/>
</p:tagLst>
</file>

<file path=ppt/tags/tag369.xml><?xml version="1.0" encoding="utf-8"?>
<p:tagLst xmlns:p="http://schemas.openxmlformats.org/presentationml/2006/main">
  <p:tag name="AS_UNIQUEID" val="196"/>
</p:tagLst>
</file>

<file path=ppt/tags/tag37.xml><?xml version="1.0" encoding="utf-8"?>
<p:tagLst xmlns:p="http://schemas.openxmlformats.org/presentationml/2006/main">
  <p:tag name="AS_UNIQUEID" val="389"/>
</p:tagLst>
</file>

<file path=ppt/tags/tag370.xml><?xml version="1.0" encoding="utf-8"?>
<p:tagLst xmlns:p="http://schemas.openxmlformats.org/presentationml/2006/main">
  <p:tag name="AS_UNIQUEID" val="483"/>
</p:tagLst>
</file>

<file path=ppt/tags/tag371.xml><?xml version="1.0" encoding="utf-8"?>
<p:tagLst xmlns:p="http://schemas.openxmlformats.org/presentationml/2006/main">
  <p:tag name="AS_UNIQUEID" val="197"/>
</p:tagLst>
</file>

<file path=ppt/tags/tag372.xml><?xml version="1.0" encoding="utf-8"?>
<p:tagLst xmlns:p="http://schemas.openxmlformats.org/presentationml/2006/main">
  <p:tag name="AS_UNIQUEID" val="198"/>
</p:tagLst>
</file>

<file path=ppt/tags/tag373.xml><?xml version="1.0" encoding="utf-8"?>
<p:tagLst xmlns:p="http://schemas.openxmlformats.org/presentationml/2006/main">
  <p:tag name="AS_UNIQUEID" val="484"/>
</p:tagLst>
</file>

<file path=ppt/tags/tag374.xml><?xml version="1.0" encoding="utf-8"?>
<p:tagLst xmlns:p="http://schemas.openxmlformats.org/presentationml/2006/main">
  <p:tag name="AS_UNIQUEID" val="199"/>
</p:tagLst>
</file>

<file path=ppt/tags/tag375.xml><?xml version="1.0" encoding="utf-8"?>
<p:tagLst xmlns:p="http://schemas.openxmlformats.org/presentationml/2006/main">
  <p:tag name="AS_UNIQUEID" val="200"/>
</p:tagLst>
</file>

<file path=ppt/tags/tag376.xml><?xml version="1.0" encoding="utf-8"?>
<p:tagLst xmlns:p="http://schemas.openxmlformats.org/presentationml/2006/main">
  <p:tag name="AS_UNIQUEID" val="485"/>
</p:tagLst>
</file>

<file path=ppt/tags/tag377.xml><?xml version="1.0" encoding="utf-8"?>
<p:tagLst xmlns:p="http://schemas.openxmlformats.org/presentationml/2006/main">
  <p:tag name="AS_UNIQUEID" val="201"/>
</p:tagLst>
</file>

<file path=ppt/tags/tag378.xml><?xml version="1.0" encoding="utf-8"?>
<p:tagLst xmlns:p="http://schemas.openxmlformats.org/presentationml/2006/main">
  <p:tag name="AS_UNIQUEID" val="202"/>
</p:tagLst>
</file>

<file path=ppt/tags/tag379.xml><?xml version="1.0" encoding="utf-8"?>
<p:tagLst xmlns:p="http://schemas.openxmlformats.org/presentationml/2006/main">
  <p:tag name="AS_UNIQUEID" val="486"/>
</p:tagLst>
</file>

<file path=ppt/tags/tag38.xml><?xml version="1.0" encoding="utf-8"?>
<p:tagLst xmlns:p="http://schemas.openxmlformats.org/presentationml/2006/main">
  <p:tag name="AS_UNIQUEID" val="390"/>
</p:tagLst>
</file>

<file path=ppt/tags/tag380.xml><?xml version="1.0" encoding="utf-8"?>
<p:tagLst xmlns:p="http://schemas.openxmlformats.org/presentationml/2006/main">
  <p:tag name="AS_UNIQUEID" val="203"/>
  <p:tag name="PA" val="v5.2.11"/>
</p:tagLst>
</file>

<file path=ppt/tags/tag381.xml><?xml version="1.0" encoding="utf-8"?>
<p:tagLst xmlns:p="http://schemas.openxmlformats.org/presentationml/2006/main">
  <p:tag name="AS_UNIQUEID" val="204"/>
</p:tagLst>
</file>

<file path=ppt/tags/tag382.xml><?xml version="1.0" encoding="utf-8"?>
<p:tagLst xmlns:p="http://schemas.openxmlformats.org/presentationml/2006/main">
  <p:tag name="AS_UNIQUEID" val="487"/>
</p:tagLst>
</file>

<file path=ppt/tags/tag383.xml><?xml version="1.0" encoding="utf-8"?>
<p:tagLst xmlns:p="http://schemas.openxmlformats.org/presentationml/2006/main">
  <p:tag name="AS_UNIQUEID" val="205"/>
  <p:tag name="PA" val="v5.2.11"/>
</p:tagLst>
</file>

<file path=ppt/tags/tag384.xml><?xml version="1.0" encoding="utf-8"?>
<p:tagLst xmlns:p="http://schemas.openxmlformats.org/presentationml/2006/main">
  <p:tag name="AS_UNIQUEID" val="206"/>
</p:tagLst>
</file>

<file path=ppt/tags/tag385.xml><?xml version="1.0" encoding="utf-8"?>
<p:tagLst xmlns:p="http://schemas.openxmlformats.org/presentationml/2006/main">
  <p:tag name="AS_UNIQUEID" val="488"/>
</p:tagLst>
</file>

<file path=ppt/tags/tag386.xml><?xml version="1.0" encoding="utf-8"?>
<p:tagLst xmlns:p="http://schemas.openxmlformats.org/presentationml/2006/main">
  <p:tag name="AS_UNIQUEID" val="207"/>
  <p:tag name="PA" val="v5.2.11"/>
</p:tagLst>
</file>

<file path=ppt/tags/tag387.xml><?xml version="1.0" encoding="utf-8"?>
<p:tagLst xmlns:p="http://schemas.openxmlformats.org/presentationml/2006/main">
  <p:tag name="AS_UNIQUEID" val="208"/>
</p:tagLst>
</file>

<file path=ppt/tags/tag388.xml><?xml version="1.0" encoding="utf-8"?>
<p:tagLst xmlns:p="http://schemas.openxmlformats.org/presentationml/2006/main">
  <p:tag name="AS_UNIQUEID" val="489"/>
</p:tagLst>
</file>

<file path=ppt/tags/tag389.xml><?xml version="1.0" encoding="utf-8"?>
<p:tagLst xmlns:p="http://schemas.openxmlformats.org/presentationml/2006/main">
  <p:tag name="AS_UNIQUEID" val="209"/>
  <p:tag name="PA" val="v5.2.11"/>
</p:tagLst>
</file>

<file path=ppt/tags/tag39.xml><?xml version="1.0" encoding="utf-8"?>
<p:tagLst xmlns:p="http://schemas.openxmlformats.org/presentationml/2006/main">
  <p:tag name="AS_UNIQUEID" val="391"/>
</p:tagLst>
</file>

<file path=ppt/tags/tag390.xml><?xml version="1.0" encoding="utf-8"?>
<p:tagLst xmlns:p="http://schemas.openxmlformats.org/presentationml/2006/main">
  <p:tag name="AS_UNIQUEID" val="210"/>
</p:tagLst>
</file>

<file path=ppt/tags/tag391.xml><?xml version="1.0" encoding="utf-8"?>
<p:tagLst xmlns:p="http://schemas.openxmlformats.org/presentationml/2006/main">
  <p:tag name="AS_UNIQUEID" val="647"/>
</p:tagLst>
</file>

<file path=ppt/tags/tag392.xml><?xml version="1.0" encoding="utf-8"?>
<p:tagLst xmlns:p="http://schemas.openxmlformats.org/presentationml/2006/main">
  <p:tag name="AS_UNIQUEID" val="211"/>
</p:tagLst>
</file>

<file path=ppt/tags/tag393.xml><?xml version="1.0" encoding="utf-8"?>
<p:tagLst xmlns:p="http://schemas.openxmlformats.org/presentationml/2006/main">
  <p:tag name="AS_UNIQUEID" val="491"/>
</p:tagLst>
</file>

<file path=ppt/tags/tag394.xml><?xml version="1.0" encoding="utf-8"?>
<p:tagLst xmlns:p="http://schemas.openxmlformats.org/presentationml/2006/main">
  <p:tag name="AS_UNIQUEID" val="212"/>
</p:tagLst>
</file>

<file path=ppt/tags/tag395.xml><?xml version="1.0" encoding="utf-8"?>
<p:tagLst xmlns:p="http://schemas.openxmlformats.org/presentationml/2006/main">
  <p:tag name="AS_UNIQUEID" val="213"/>
</p:tagLst>
</file>

<file path=ppt/tags/tag396.xml><?xml version="1.0" encoding="utf-8"?>
<p:tagLst xmlns:p="http://schemas.openxmlformats.org/presentationml/2006/main">
  <p:tag name="AS_UNIQUEID" val="492"/>
</p:tagLst>
</file>

<file path=ppt/tags/tag397.xml><?xml version="1.0" encoding="utf-8"?>
<p:tagLst xmlns:p="http://schemas.openxmlformats.org/presentationml/2006/main">
  <p:tag name="AS_UNIQUEID" val="214"/>
</p:tagLst>
</file>

<file path=ppt/tags/tag398.xml><?xml version="1.0" encoding="utf-8"?>
<p:tagLst xmlns:p="http://schemas.openxmlformats.org/presentationml/2006/main">
  <p:tag name="AS_UNIQUEID" val="215"/>
</p:tagLst>
</file>

<file path=ppt/tags/tag399.xml><?xml version="1.0" encoding="utf-8"?>
<p:tagLst xmlns:p="http://schemas.openxmlformats.org/presentationml/2006/main">
  <p:tag name="AS_UNIQUEID" val="216"/>
  <p:tag name="PA" val="v5.2.11"/>
  <p:tag name="WHOLESPTYPE" val="Shape_Other"/>
</p:tagLst>
</file>

<file path=ppt/tags/tag4.xml><?xml version="1.0" encoding="utf-8"?>
<p:tagLst xmlns:p="http://schemas.openxmlformats.org/presentationml/2006/main">
  <p:tag name="AS_UNIQUEID" val="356"/>
</p:tagLst>
</file>

<file path=ppt/tags/tag40.xml><?xml version="1.0" encoding="utf-8"?>
<p:tagLst xmlns:p="http://schemas.openxmlformats.org/presentationml/2006/main">
  <p:tag name="AS_UNIQUEID" val="552"/>
</p:tagLst>
</file>

<file path=ppt/tags/tag400.xml><?xml version="1.0" encoding="utf-8"?>
<p:tagLst xmlns:p="http://schemas.openxmlformats.org/presentationml/2006/main">
  <p:tag name="AS_UNIQUEID" val="217"/>
  <p:tag name="PA" val="v5.2.11"/>
  <p:tag name="WHOLESPTYPE" val="Shape_SubTitle"/>
</p:tagLst>
</file>

<file path=ppt/tags/tag401.xml><?xml version="1.0" encoding="utf-8"?>
<p:tagLst xmlns:p="http://schemas.openxmlformats.org/presentationml/2006/main">
  <p:tag name="AS_UNIQUEID" val="218"/>
</p:tagLst>
</file>

<file path=ppt/tags/tag402.xml><?xml version="1.0" encoding="utf-8"?>
<p:tagLst xmlns:p="http://schemas.openxmlformats.org/presentationml/2006/main">
  <p:tag name="AS_UNIQUEID" val="648"/>
</p:tagLst>
</file>

<file path=ppt/tags/tag403.xml><?xml version="1.0" encoding="utf-8"?>
<p:tagLst xmlns:p="http://schemas.openxmlformats.org/presentationml/2006/main">
  <p:tag name="AS_UNIQUEID" val="219"/>
</p:tagLst>
</file>

<file path=ppt/tags/tag404.xml><?xml version="1.0" encoding="utf-8"?>
<p:tagLst xmlns:p="http://schemas.openxmlformats.org/presentationml/2006/main">
  <p:tag name="AS_UNIQUEID" val="494"/>
</p:tagLst>
</file>

<file path=ppt/tags/tag405.xml><?xml version="1.0" encoding="utf-8"?>
<p:tagLst xmlns:p="http://schemas.openxmlformats.org/presentationml/2006/main">
  <p:tag name="AS_UNIQUEID" val="220"/>
</p:tagLst>
</file>

<file path=ppt/tags/tag406.xml><?xml version="1.0" encoding="utf-8"?>
<p:tagLst xmlns:p="http://schemas.openxmlformats.org/presentationml/2006/main">
  <p:tag name="AS_UNIQUEID" val="221"/>
</p:tagLst>
</file>

<file path=ppt/tags/tag407.xml><?xml version="1.0" encoding="utf-8"?>
<p:tagLst xmlns:p="http://schemas.openxmlformats.org/presentationml/2006/main">
  <p:tag name="AS_UNIQUEID" val="495"/>
</p:tagLst>
</file>

<file path=ppt/tags/tag408.xml><?xml version="1.0" encoding="utf-8"?>
<p:tagLst xmlns:p="http://schemas.openxmlformats.org/presentationml/2006/main">
  <p:tag name="AS_UNIQUEID" val="222"/>
</p:tagLst>
</file>

<file path=ppt/tags/tag409.xml><?xml version="1.0" encoding="utf-8"?>
<p:tagLst xmlns:p="http://schemas.openxmlformats.org/presentationml/2006/main">
  <p:tag name="AS_UNIQUEID" val="223"/>
</p:tagLst>
</file>

<file path=ppt/tags/tag41.xml><?xml version="1.0" encoding="utf-8"?>
<p:tagLst xmlns:p="http://schemas.openxmlformats.org/presentationml/2006/main">
  <p:tag name="AS_UNIQUEID" val="393"/>
</p:tagLst>
</file>

<file path=ppt/tags/tag410.xml><?xml version="1.0" encoding="utf-8"?>
<p:tagLst xmlns:p="http://schemas.openxmlformats.org/presentationml/2006/main">
  <p:tag name="AS_UNIQUEID" val="224"/>
  <p:tag name="PA" val="v5.2.11"/>
  <p:tag name="WHOLESPTYPE" val="Shape_Other"/>
</p:tagLst>
</file>

<file path=ppt/tags/tag411.xml><?xml version="1.0" encoding="utf-8"?>
<p:tagLst xmlns:p="http://schemas.openxmlformats.org/presentationml/2006/main">
  <p:tag name="AS_UNIQUEID" val="225"/>
  <p:tag name="PA" val="v5.2.11"/>
  <p:tag name="WHOLESPTYPE" val="Shape_SubTitle"/>
</p:tagLst>
</file>

<file path=ppt/tags/tag412.xml><?xml version="1.0" encoding="utf-8"?>
<p:tagLst xmlns:p="http://schemas.openxmlformats.org/presentationml/2006/main">
  <p:tag name="AS_UNIQUEID" val="226"/>
</p:tagLst>
</file>

<file path=ppt/tags/tag413.xml><?xml version="1.0" encoding="utf-8"?>
<p:tagLst xmlns:p="http://schemas.openxmlformats.org/presentationml/2006/main">
  <p:tag name="AS_UNIQUEID" val="649"/>
</p:tagLst>
</file>

<file path=ppt/tags/tag414.xml><?xml version="1.0" encoding="utf-8"?>
<p:tagLst xmlns:p="http://schemas.openxmlformats.org/presentationml/2006/main">
  <p:tag name="AS_UNIQUEID" val="227"/>
</p:tagLst>
</file>

<file path=ppt/tags/tag415.xml><?xml version="1.0" encoding="utf-8"?>
<p:tagLst xmlns:p="http://schemas.openxmlformats.org/presentationml/2006/main">
  <p:tag name="AS_UNIQUEID" val="497"/>
</p:tagLst>
</file>

<file path=ppt/tags/tag416.xml><?xml version="1.0" encoding="utf-8"?>
<p:tagLst xmlns:p="http://schemas.openxmlformats.org/presentationml/2006/main">
  <p:tag name="AS_UNIQUEID" val="228"/>
</p:tagLst>
</file>

<file path=ppt/tags/tag417.xml><?xml version="1.0" encoding="utf-8"?>
<p:tagLst xmlns:p="http://schemas.openxmlformats.org/presentationml/2006/main">
  <p:tag name="AS_UNIQUEID" val="229"/>
</p:tagLst>
</file>

<file path=ppt/tags/tag418.xml><?xml version="1.0" encoding="utf-8"?>
<p:tagLst xmlns:p="http://schemas.openxmlformats.org/presentationml/2006/main">
  <p:tag name="AS_UNIQUEID" val="498"/>
</p:tagLst>
</file>

<file path=ppt/tags/tag419.xml><?xml version="1.0" encoding="utf-8"?>
<p:tagLst xmlns:p="http://schemas.openxmlformats.org/presentationml/2006/main">
  <p:tag name="AS_UNIQUEID" val="230"/>
</p:tagLst>
</file>

<file path=ppt/tags/tag42.xml><?xml version="1.0" encoding="utf-8"?>
<p:tagLst xmlns:p="http://schemas.openxmlformats.org/presentationml/2006/main">
  <p:tag name="AS_UNIQUEID" val="394"/>
</p:tagLst>
</file>

<file path=ppt/tags/tag420.xml><?xml version="1.0" encoding="utf-8"?>
<p:tagLst xmlns:p="http://schemas.openxmlformats.org/presentationml/2006/main">
  <p:tag name="AS_UNIQUEID" val="231"/>
</p:tagLst>
</file>

<file path=ppt/tags/tag421.xml><?xml version="1.0" encoding="utf-8"?>
<p:tagLst xmlns:p="http://schemas.openxmlformats.org/presentationml/2006/main">
  <p:tag name="AS_UNIQUEID" val="232"/>
  <p:tag name="PA" val="v5.2.11"/>
  <p:tag name="WHOLESPTYPE" val="Shape_Other"/>
</p:tagLst>
</file>

<file path=ppt/tags/tag422.xml><?xml version="1.0" encoding="utf-8"?>
<p:tagLst xmlns:p="http://schemas.openxmlformats.org/presentationml/2006/main">
  <p:tag name="AS_UNIQUEID" val="233"/>
  <p:tag name="PA" val="v5.2.11"/>
  <p:tag name="WHOLESPTYPE" val="Shape_SubTitle"/>
</p:tagLst>
</file>

<file path=ppt/tags/tag423.xml><?xml version="1.0" encoding="utf-8"?>
<p:tagLst xmlns:p="http://schemas.openxmlformats.org/presentationml/2006/main">
  <p:tag name="AS_UNIQUEID" val="234"/>
</p:tagLst>
</file>

<file path=ppt/tags/tag424.xml><?xml version="1.0" encoding="utf-8"?>
<p:tagLst xmlns:p="http://schemas.openxmlformats.org/presentationml/2006/main">
  <p:tag name="AS_UNIQUEID" val="650"/>
</p:tagLst>
</file>

<file path=ppt/tags/tag425.xml><?xml version="1.0" encoding="utf-8"?>
<p:tagLst xmlns:p="http://schemas.openxmlformats.org/presentationml/2006/main">
  <p:tag name="AS_UNIQUEID" val="235"/>
</p:tagLst>
</file>

<file path=ppt/tags/tag426.xml><?xml version="1.0" encoding="utf-8"?>
<p:tagLst xmlns:p="http://schemas.openxmlformats.org/presentationml/2006/main">
  <p:tag name="AS_UNIQUEID" val="500"/>
</p:tagLst>
</file>

<file path=ppt/tags/tag427.xml><?xml version="1.0" encoding="utf-8"?>
<p:tagLst xmlns:p="http://schemas.openxmlformats.org/presentationml/2006/main">
  <p:tag name="AS_UNIQUEID" val="236"/>
</p:tagLst>
</file>

<file path=ppt/tags/tag428.xml><?xml version="1.0" encoding="utf-8"?>
<p:tagLst xmlns:p="http://schemas.openxmlformats.org/presentationml/2006/main">
  <p:tag name="AS_UNIQUEID" val="237"/>
</p:tagLst>
</file>

<file path=ppt/tags/tag429.xml><?xml version="1.0" encoding="utf-8"?>
<p:tagLst xmlns:p="http://schemas.openxmlformats.org/presentationml/2006/main">
  <p:tag name="AS_UNIQUEID" val="501"/>
</p:tagLst>
</file>

<file path=ppt/tags/tag43.xml><?xml version="1.0" encoding="utf-8"?>
<p:tagLst xmlns:p="http://schemas.openxmlformats.org/presentationml/2006/main">
  <p:tag name="AS_UNIQUEID" val="395"/>
</p:tagLst>
</file>

<file path=ppt/tags/tag430.xml><?xml version="1.0" encoding="utf-8"?>
<p:tagLst xmlns:p="http://schemas.openxmlformats.org/presentationml/2006/main">
  <p:tag name="AS_UNIQUEID" val="238"/>
</p:tagLst>
</file>

<file path=ppt/tags/tag431.xml><?xml version="1.0" encoding="utf-8"?>
<p:tagLst xmlns:p="http://schemas.openxmlformats.org/presentationml/2006/main">
  <p:tag name="AS_UNIQUEID" val="239"/>
</p:tagLst>
</file>

<file path=ppt/tags/tag432.xml><?xml version="1.0" encoding="utf-8"?>
<p:tagLst xmlns:p="http://schemas.openxmlformats.org/presentationml/2006/main">
  <p:tag name="AS_UNIQUEID" val="240"/>
  <p:tag name="PA" val="v5.2.11"/>
  <p:tag name="WHOLESPTYPE" val="Shape_Other"/>
</p:tagLst>
</file>

<file path=ppt/tags/tag433.xml><?xml version="1.0" encoding="utf-8"?>
<p:tagLst xmlns:p="http://schemas.openxmlformats.org/presentationml/2006/main">
  <p:tag name="AS_UNIQUEID" val="241"/>
  <p:tag name="PA" val="v5.2.11"/>
  <p:tag name="WHOLESPTYPE" val="Shape_SubTitle"/>
</p:tagLst>
</file>

<file path=ppt/tags/tag434.xml><?xml version="1.0" encoding="utf-8"?>
<p:tagLst xmlns:p="http://schemas.openxmlformats.org/presentationml/2006/main">
  <p:tag name="AS_UNIQUEID" val="242"/>
</p:tagLst>
</file>

<file path=ppt/tags/tag435.xml><?xml version="1.0" encoding="utf-8"?>
<p:tagLst xmlns:p="http://schemas.openxmlformats.org/presentationml/2006/main">
  <p:tag name="AS_UNIQUEID" val="651"/>
</p:tagLst>
</file>

<file path=ppt/tags/tag436.xml><?xml version="1.0" encoding="utf-8"?>
<p:tagLst xmlns:p="http://schemas.openxmlformats.org/presentationml/2006/main">
  <p:tag name="AS_UNIQUEID" val="243"/>
</p:tagLst>
</file>

<file path=ppt/tags/tag437.xml><?xml version="1.0" encoding="utf-8"?>
<p:tagLst xmlns:p="http://schemas.openxmlformats.org/presentationml/2006/main">
  <p:tag name="AS_UNIQUEID" val="503"/>
</p:tagLst>
</file>

<file path=ppt/tags/tag438.xml><?xml version="1.0" encoding="utf-8"?>
<p:tagLst xmlns:p="http://schemas.openxmlformats.org/presentationml/2006/main">
  <p:tag name="AS_UNIQUEID" val="244"/>
</p:tagLst>
</file>

<file path=ppt/tags/tag439.xml><?xml version="1.0" encoding="utf-8"?>
<p:tagLst xmlns:p="http://schemas.openxmlformats.org/presentationml/2006/main">
  <p:tag name="AS_UNIQUEID" val="245"/>
</p:tagLst>
</file>

<file path=ppt/tags/tag44.xml><?xml version="1.0" encoding="utf-8"?>
<p:tagLst xmlns:p="http://schemas.openxmlformats.org/presentationml/2006/main">
  <p:tag name="AS_UNIQUEID" val="553"/>
</p:tagLst>
</file>

<file path=ppt/tags/tag440.xml><?xml version="1.0" encoding="utf-8"?>
<p:tagLst xmlns:p="http://schemas.openxmlformats.org/presentationml/2006/main">
  <p:tag name="AS_UNIQUEID" val="504"/>
</p:tagLst>
</file>

<file path=ppt/tags/tag441.xml><?xml version="1.0" encoding="utf-8"?>
<p:tagLst xmlns:p="http://schemas.openxmlformats.org/presentationml/2006/main">
  <p:tag name="AS_UNIQUEID" val="246"/>
</p:tagLst>
</file>

<file path=ppt/tags/tag442.xml><?xml version="1.0" encoding="utf-8"?>
<p:tagLst xmlns:p="http://schemas.openxmlformats.org/presentationml/2006/main">
  <p:tag name="AS_UNIQUEID" val="247"/>
</p:tagLst>
</file>

<file path=ppt/tags/tag443.xml><?xml version="1.0" encoding="utf-8"?>
<p:tagLst xmlns:p="http://schemas.openxmlformats.org/presentationml/2006/main">
  <p:tag name="AS_UNIQUEID" val="505"/>
</p:tagLst>
</file>

<file path=ppt/tags/tag444.xml><?xml version="1.0" encoding="utf-8"?>
<p:tagLst xmlns:p="http://schemas.openxmlformats.org/presentationml/2006/main">
  <p:tag name="AS_UNIQUEID" val="248"/>
</p:tagLst>
</file>

<file path=ppt/tags/tag445.xml><?xml version="1.0" encoding="utf-8"?>
<p:tagLst xmlns:p="http://schemas.openxmlformats.org/presentationml/2006/main">
  <p:tag name="AS_UNIQUEID" val="249"/>
</p:tagLst>
</file>

<file path=ppt/tags/tag446.xml><?xml version="1.0" encoding="utf-8"?>
<p:tagLst xmlns:p="http://schemas.openxmlformats.org/presentationml/2006/main">
  <p:tag name="AS_UNIQUEID" val="506"/>
</p:tagLst>
</file>

<file path=ppt/tags/tag447.xml><?xml version="1.0" encoding="utf-8"?>
<p:tagLst xmlns:p="http://schemas.openxmlformats.org/presentationml/2006/main">
  <p:tag name="AS_UNIQUEID" val="250"/>
  <p:tag name="PA" val="v5.2.11"/>
</p:tagLst>
</file>

<file path=ppt/tags/tag448.xml><?xml version="1.0" encoding="utf-8"?>
<p:tagLst xmlns:p="http://schemas.openxmlformats.org/presentationml/2006/main">
  <p:tag name="AS_UNIQUEID" val="251"/>
</p:tagLst>
</file>

<file path=ppt/tags/tag449.xml><?xml version="1.0" encoding="utf-8"?>
<p:tagLst xmlns:p="http://schemas.openxmlformats.org/presentationml/2006/main">
  <p:tag name="AS_UNIQUEID" val="507"/>
</p:tagLst>
</file>

<file path=ppt/tags/tag45.xml><?xml version="1.0" encoding="utf-8"?>
<p:tagLst xmlns:p="http://schemas.openxmlformats.org/presentationml/2006/main">
  <p:tag name="AS_UNIQUEID" val="397"/>
</p:tagLst>
</file>

<file path=ppt/tags/tag450.xml><?xml version="1.0" encoding="utf-8"?>
<p:tagLst xmlns:p="http://schemas.openxmlformats.org/presentationml/2006/main">
  <p:tag name="AS_UNIQUEID" val="252"/>
  <p:tag name="PA" val="v5.2.11"/>
</p:tagLst>
</file>

<file path=ppt/tags/tag451.xml><?xml version="1.0" encoding="utf-8"?>
<p:tagLst xmlns:p="http://schemas.openxmlformats.org/presentationml/2006/main">
  <p:tag name="AS_UNIQUEID" val="253"/>
</p:tagLst>
</file>

<file path=ppt/tags/tag452.xml><?xml version="1.0" encoding="utf-8"?>
<p:tagLst xmlns:p="http://schemas.openxmlformats.org/presentationml/2006/main">
  <p:tag name="AS_UNIQUEID" val="508"/>
</p:tagLst>
</file>

<file path=ppt/tags/tag453.xml><?xml version="1.0" encoding="utf-8"?>
<p:tagLst xmlns:p="http://schemas.openxmlformats.org/presentationml/2006/main">
  <p:tag name="AS_UNIQUEID" val="254"/>
  <p:tag name="PA" val="v5.2.11"/>
</p:tagLst>
</file>

<file path=ppt/tags/tag454.xml><?xml version="1.0" encoding="utf-8"?>
<p:tagLst xmlns:p="http://schemas.openxmlformats.org/presentationml/2006/main">
  <p:tag name="AS_UNIQUEID" val="255"/>
</p:tagLst>
</file>

<file path=ppt/tags/tag455.xml><?xml version="1.0" encoding="utf-8"?>
<p:tagLst xmlns:p="http://schemas.openxmlformats.org/presentationml/2006/main">
  <p:tag name="AS_UNIQUEID" val="509"/>
</p:tagLst>
</file>

<file path=ppt/tags/tag456.xml><?xml version="1.0" encoding="utf-8"?>
<p:tagLst xmlns:p="http://schemas.openxmlformats.org/presentationml/2006/main">
  <p:tag name="AS_UNIQUEID" val="256"/>
  <p:tag name="PA" val="v5.2.11"/>
</p:tagLst>
</file>

<file path=ppt/tags/tag457.xml><?xml version="1.0" encoding="utf-8"?>
<p:tagLst xmlns:p="http://schemas.openxmlformats.org/presentationml/2006/main">
  <p:tag name="AS_UNIQUEID" val="257"/>
</p:tagLst>
</file>

<file path=ppt/tags/tag458.xml><?xml version="1.0" encoding="utf-8"?>
<p:tagLst xmlns:p="http://schemas.openxmlformats.org/presentationml/2006/main">
  <p:tag name="AS_UNIQUEID" val="510"/>
</p:tagLst>
</file>

<file path=ppt/tags/tag459.xml><?xml version="1.0" encoding="utf-8"?>
<p:tagLst xmlns:p="http://schemas.openxmlformats.org/presentationml/2006/main">
  <p:tag name="AS_UNIQUEID" val="258"/>
  <p:tag name="PA" val="v5.2.11"/>
</p:tagLst>
</file>

<file path=ppt/tags/tag46.xml><?xml version="1.0" encoding="utf-8"?>
<p:tagLst xmlns:p="http://schemas.openxmlformats.org/presentationml/2006/main">
  <p:tag name="AS_UNIQUEID" val="398"/>
</p:tagLst>
</file>

<file path=ppt/tags/tag460.xml><?xml version="1.0" encoding="utf-8"?>
<p:tagLst xmlns:p="http://schemas.openxmlformats.org/presentationml/2006/main">
  <p:tag name="AS_UNIQUEID" val="259"/>
</p:tagLst>
</file>

<file path=ppt/tags/tag461.xml><?xml version="1.0" encoding="utf-8"?>
<p:tagLst xmlns:p="http://schemas.openxmlformats.org/presentationml/2006/main">
  <p:tag name="AS_UNIQUEID" val="652"/>
</p:tagLst>
</file>

<file path=ppt/tags/tag462.xml><?xml version="1.0" encoding="utf-8"?>
<p:tagLst xmlns:p="http://schemas.openxmlformats.org/presentationml/2006/main">
  <p:tag name="AS_UNIQUEID" val="260"/>
</p:tagLst>
</file>

<file path=ppt/tags/tag463.xml><?xml version="1.0" encoding="utf-8"?>
<p:tagLst xmlns:p="http://schemas.openxmlformats.org/presentationml/2006/main">
  <p:tag name="AS_UNIQUEID" val="512"/>
</p:tagLst>
</file>

<file path=ppt/tags/tag464.xml><?xml version="1.0" encoding="utf-8"?>
<p:tagLst xmlns:p="http://schemas.openxmlformats.org/presentationml/2006/main">
  <p:tag name="AS_UNIQUEID" val="261"/>
</p:tagLst>
</file>

<file path=ppt/tags/tag465.xml><?xml version="1.0" encoding="utf-8"?>
<p:tagLst xmlns:p="http://schemas.openxmlformats.org/presentationml/2006/main">
  <p:tag name="AS_UNIQUEID" val="262"/>
</p:tagLst>
</file>

<file path=ppt/tags/tag466.xml><?xml version="1.0" encoding="utf-8"?>
<p:tagLst xmlns:p="http://schemas.openxmlformats.org/presentationml/2006/main">
  <p:tag name="AS_UNIQUEID" val="513"/>
</p:tagLst>
</file>

<file path=ppt/tags/tag467.xml><?xml version="1.0" encoding="utf-8"?>
<p:tagLst xmlns:p="http://schemas.openxmlformats.org/presentationml/2006/main">
  <p:tag name="AS_UNIQUEID" val="263"/>
</p:tagLst>
</file>

<file path=ppt/tags/tag468.xml><?xml version="1.0" encoding="utf-8"?>
<p:tagLst xmlns:p="http://schemas.openxmlformats.org/presentationml/2006/main">
  <p:tag name="AS_UNIQUEID" val="264"/>
</p:tagLst>
</file>

<file path=ppt/tags/tag469.xml><?xml version="1.0" encoding="utf-8"?>
<p:tagLst xmlns:p="http://schemas.openxmlformats.org/presentationml/2006/main">
  <p:tag name="AS_UNIQUEID" val="265"/>
  <p:tag name="PA" val="v5.2.11"/>
  <p:tag name="WHOLESPTYPE" val="Shape_Other"/>
</p:tagLst>
</file>

<file path=ppt/tags/tag47.xml><?xml version="1.0" encoding="utf-8"?>
<p:tagLst xmlns:p="http://schemas.openxmlformats.org/presentationml/2006/main">
  <p:tag name="AS_UNIQUEID" val="399"/>
</p:tagLst>
</file>

<file path=ppt/tags/tag470.xml><?xml version="1.0" encoding="utf-8"?>
<p:tagLst xmlns:p="http://schemas.openxmlformats.org/presentationml/2006/main">
  <p:tag name="AS_UNIQUEID" val="266"/>
  <p:tag name="PA" val="v5.2.11"/>
  <p:tag name="WHOLESPTYPE" val="Shape_SubTitle"/>
</p:tagLst>
</file>

<file path=ppt/tags/tag471.xml><?xml version="1.0" encoding="utf-8"?>
<p:tagLst xmlns:p="http://schemas.openxmlformats.org/presentationml/2006/main">
  <p:tag name="AS_UNIQUEID" val="267"/>
</p:tagLst>
</file>

<file path=ppt/tags/tag472.xml><?xml version="1.0" encoding="utf-8"?>
<p:tagLst xmlns:p="http://schemas.openxmlformats.org/presentationml/2006/main">
  <p:tag name="AS_UNIQUEID" val="653"/>
</p:tagLst>
</file>

<file path=ppt/tags/tag473.xml><?xml version="1.0" encoding="utf-8"?>
<p:tagLst xmlns:p="http://schemas.openxmlformats.org/presentationml/2006/main">
  <p:tag name="AS_UNIQUEID" val="268"/>
</p:tagLst>
</file>

<file path=ppt/tags/tag474.xml><?xml version="1.0" encoding="utf-8"?>
<p:tagLst xmlns:p="http://schemas.openxmlformats.org/presentationml/2006/main">
  <p:tag name="AS_UNIQUEID" val="515"/>
</p:tagLst>
</file>

<file path=ppt/tags/tag475.xml><?xml version="1.0" encoding="utf-8"?>
<p:tagLst xmlns:p="http://schemas.openxmlformats.org/presentationml/2006/main">
  <p:tag name="AS_UNIQUEID" val="269"/>
</p:tagLst>
</file>

<file path=ppt/tags/tag476.xml><?xml version="1.0" encoding="utf-8"?>
<p:tagLst xmlns:p="http://schemas.openxmlformats.org/presentationml/2006/main">
  <p:tag name="AS_UNIQUEID" val="270"/>
</p:tagLst>
</file>

<file path=ppt/tags/tag477.xml><?xml version="1.0" encoding="utf-8"?>
<p:tagLst xmlns:p="http://schemas.openxmlformats.org/presentationml/2006/main">
  <p:tag name="AS_UNIQUEID" val="516"/>
</p:tagLst>
</file>

<file path=ppt/tags/tag478.xml><?xml version="1.0" encoding="utf-8"?>
<p:tagLst xmlns:p="http://schemas.openxmlformats.org/presentationml/2006/main">
  <p:tag name="AS_UNIQUEID" val="271"/>
</p:tagLst>
</file>

<file path=ppt/tags/tag479.xml><?xml version="1.0" encoding="utf-8"?>
<p:tagLst xmlns:p="http://schemas.openxmlformats.org/presentationml/2006/main">
  <p:tag name="AS_UNIQUEID" val="272"/>
</p:tagLst>
</file>

<file path=ppt/tags/tag48.xml><?xml version="1.0" encoding="utf-8"?>
<p:tagLst xmlns:p="http://schemas.openxmlformats.org/presentationml/2006/main">
  <p:tag name="AS_UNIQUEID" val="400"/>
</p:tagLst>
</file>

<file path=ppt/tags/tag480.xml><?xml version="1.0" encoding="utf-8"?>
<p:tagLst xmlns:p="http://schemas.openxmlformats.org/presentationml/2006/main">
  <p:tag name="AS_UNIQUEID" val="273"/>
  <p:tag name="PA" val="v5.2.11"/>
  <p:tag name="WHOLESPTYPE" val="Shape_Other"/>
</p:tagLst>
</file>

<file path=ppt/tags/tag481.xml><?xml version="1.0" encoding="utf-8"?>
<p:tagLst xmlns:p="http://schemas.openxmlformats.org/presentationml/2006/main">
  <p:tag name="AS_UNIQUEID" val="274"/>
  <p:tag name="PA" val="v5.2.11"/>
  <p:tag name="WHOLESPTYPE" val="Shape_SubTitle"/>
</p:tagLst>
</file>

<file path=ppt/tags/tag482.xml><?xml version="1.0" encoding="utf-8"?>
<p:tagLst xmlns:p="http://schemas.openxmlformats.org/presentationml/2006/main">
  <p:tag name="AS_UNIQUEID" val="275"/>
</p:tagLst>
</file>

<file path=ppt/tags/tag483.xml><?xml version="1.0" encoding="utf-8"?>
<p:tagLst xmlns:p="http://schemas.openxmlformats.org/presentationml/2006/main">
  <p:tag name="AS_UNIQUEID" val="654"/>
</p:tagLst>
</file>

<file path=ppt/tags/tag484.xml><?xml version="1.0" encoding="utf-8"?>
<p:tagLst xmlns:p="http://schemas.openxmlformats.org/presentationml/2006/main">
  <p:tag name="AS_UNIQUEID" val="276"/>
</p:tagLst>
</file>

<file path=ppt/tags/tag485.xml><?xml version="1.0" encoding="utf-8"?>
<p:tagLst xmlns:p="http://schemas.openxmlformats.org/presentationml/2006/main">
  <p:tag name="AS_UNIQUEID" val="518"/>
</p:tagLst>
</file>

<file path=ppt/tags/tag486.xml><?xml version="1.0" encoding="utf-8"?>
<p:tagLst xmlns:p="http://schemas.openxmlformats.org/presentationml/2006/main">
  <p:tag name="AS_UNIQUEID" val="277"/>
</p:tagLst>
</file>

<file path=ppt/tags/tag487.xml><?xml version="1.0" encoding="utf-8"?>
<p:tagLst xmlns:p="http://schemas.openxmlformats.org/presentationml/2006/main">
  <p:tag name="AS_UNIQUEID" val="278"/>
</p:tagLst>
</file>

<file path=ppt/tags/tag488.xml><?xml version="1.0" encoding="utf-8"?>
<p:tagLst xmlns:p="http://schemas.openxmlformats.org/presentationml/2006/main">
  <p:tag name="AS_UNIQUEID" val="519"/>
</p:tagLst>
</file>

<file path=ppt/tags/tag489.xml><?xml version="1.0" encoding="utf-8"?>
<p:tagLst xmlns:p="http://schemas.openxmlformats.org/presentationml/2006/main">
  <p:tag name="AS_UNIQUEID" val="279"/>
</p:tagLst>
</file>

<file path=ppt/tags/tag49.xml><?xml version="1.0" encoding="utf-8"?>
<p:tagLst xmlns:p="http://schemas.openxmlformats.org/presentationml/2006/main">
  <p:tag name="AS_UNIQUEID" val="401"/>
</p:tagLst>
</file>

<file path=ppt/tags/tag490.xml><?xml version="1.0" encoding="utf-8"?>
<p:tagLst xmlns:p="http://schemas.openxmlformats.org/presentationml/2006/main">
  <p:tag name="AS_UNIQUEID" val="280"/>
</p:tagLst>
</file>

<file path=ppt/tags/tag491.xml><?xml version="1.0" encoding="utf-8"?>
<p:tagLst xmlns:p="http://schemas.openxmlformats.org/presentationml/2006/main">
  <p:tag name="AS_UNIQUEID" val="281"/>
  <p:tag name="PA" val="v5.2.11"/>
  <p:tag name="WHOLESPTYPE" val="Shape_Other"/>
</p:tagLst>
</file>

<file path=ppt/tags/tag492.xml><?xml version="1.0" encoding="utf-8"?>
<p:tagLst xmlns:p="http://schemas.openxmlformats.org/presentationml/2006/main">
  <p:tag name="AS_UNIQUEID" val="282"/>
  <p:tag name="PA" val="v5.2.11"/>
  <p:tag name="WHOLESPTYPE" val="Shape_SubTitle"/>
</p:tagLst>
</file>

<file path=ppt/tags/tag493.xml><?xml version="1.0" encoding="utf-8"?>
<p:tagLst xmlns:p="http://schemas.openxmlformats.org/presentationml/2006/main">
  <p:tag name="AS_UNIQUEID" val="283"/>
</p:tagLst>
</file>

<file path=ppt/tags/tag494.xml><?xml version="1.0" encoding="utf-8"?>
<p:tagLst xmlns:p="http://schemas.openxmlformats.org/presentationml/2006/main">
  <p:tag name="AS_UNIQUEID" val="655"/>
</p:tagLst>
</file>

<file path=ppt/tags/tag495.xml><?xml version="1.0" encoding="utf-8"?>
<p:tagLst xmlns:p="http://schemas.openxmlformats.org/presentationml/2006/main">
  <p:tag name="AS_UNIQUEID" val="284"/>
</p:tagLst>
</file>

<file path=ppt/tags/tag496.xml><?xml version="1.0" encoding="utf-8"?>
<p:tagLst xmlns:p="http://schemas.openxmlformats.org/presentationml/2006/main">
  <p:tag name="AS_UNIQUEID" val="521"/>
</p:tagLst>
</file>

<file path=ppt/tags/tag497.xml><?xml version="1.0" encoding="utf-8"?>
<p:tagLst xmlns:p="http://schemas.openxmlformats.org/presentationml/2006/main">
  <p:tag name="AS_UNIQUEID" val="285"/>
</p:tagLst>
</file>

<file path=ppt/tags/tag498.xml><?xml version="1.0" encoding="utf-8"?>
<p:tagLst xmlns:p="http://schemas.openxmlformats.org/presentationml/2006/main">
  <p:tag name="AS_UNIQUEID" val="286"/>
</p:tagLst>
</file>

<file path=ppt/tags/tag499.xml><?xml version="1.0" encoding="utf-8"?>
<p:tagLst xmlns:p="http://schemas.openxmlformats.org/presentationml/2006/main">
  <p:tag name="AS_UNIQUEID" val="522"/>
</p:tagLst>
</file>

<file path=ppt/tags/tag5.xml><?xml version="1.0" encoding="utf-8"?>
<p:tagLst xmlns:p="http://schemas.openxmlformats.org/presentationml/2006/main">
  <p:tag name="AS_UNIQUEID" val="357"/>
</p:tagLst>
</file>

<file path=ppt/tags/tag50.xml><?xml version="1.0" encoding="utf-8"?>
<p:tagLst xmlns:p="http://schemas.openxmlformats.org/presentationml/2006/main">
  <p:tag name="AS_UNIQUEID" val="402"/>
</p:tagLst>
</file>

<file path=ppt/tags/tag500.xml><?xml version="1.0" encoding="utf-8"?>
<p:tagLst xmlns:p="http://schemas.openxmlformats.org/presentationml/2006/main">
  <p:tag name="AS_UNIQUEID" val="287"/>
</p:tagLst>
</file>

<file path=ppt/tags/tag501.xml><?xml version="1.0" encoding="utf-8"?>
<p:tagLst xmlns:p="http://schemas.openxmlformats.org/presentationml/2006/main">
  <p:tag name="AS_UNIQUEID" val="288"/>
</p:tagLst>
</file>

<file path=ppt/tags/tag502.xml><?xml version="1.0" encoding="utf-8"?>
<p:tagLst xmlns:p="http://schemas.openxmlformats.org/presentationml/2006/main">
  <p:tag name="AS_UNIQUEID" val="289"/>
  <p:tag name="PA" val="v5.2.11"/>
  <p:tag name="WHOLESPTYPE" val="Shape_Other"/>
</p:tagLst>
</file>

<file path=ppt/tags/tag503.xml><?xml version="1.0" encoding="utf-8"?>
<p:tagLst xmlns:p="http://schemas.openxmlformats.org/presentationml/2006/main">
  <p:tag name="AS_UNIQUEID" val="290"/>
  <p:tag name="PA" val="v5.2.11"/>
  <p:tag name="WHOLESPTYPE" val="Shape_SubTitle"/>
</p:tagLst>
</file>

<file path=ppt/tags/tag504.xml><?xml version="1.0" encoding="utf-8"?>
<p:tagLst xmlns:p="http://schemas.openxmlformats.org/presentationml/2006/main">
  <p:tag name="AS_UNIQUEID" val="291"/>
</p:tagLst>
</file>

<file path=ppt/tags/tag505.xml><?xml version="1.0" encoding="utf-8"?>
<p:tagLst xmlns:p="http://schemas.openxmlformats.org/presentationml/2006/main">
  <p:tag name="AS_UNIQUEID" val="656"/>
</p:tagLst>
</file>

<file path=ppt/tags/tag506.xml><?xml version="1.0" encoding="utf-8"?>
<p:tagLst xmlns:p="http://schemas.openxmlformats.org/presentationml/2006/main">
  <p:tag name="AS_UNIQUEID" val="292"/>
</p:tagLst>
</file>

<file path=ppt/tags/tag507.xml><?xml version="1.0" encoding="utf-8"?>
<p:tagLst xmlns:p="http://schemas.openxmlformats.org/presentationml/2006/main">
  <p:tag name="AS_UNIQUEID" val="524"/>
</p:tagLst>
</file>

<file path=ppt/tags/tag508.xml><?xml version="1.0" encoding="utf-8"?>
<p:tagLst xmlns:p="http://schemas.openxmlformats.org/presentationml/2006/main">
  <p:tag name="AS_UNIQUEID" val="293"/>
</p:tagLst>
</file>

<file path=ppt/tags/tag509.xml><?xml version="1.0" encoding="utf-8"?>
<p:tagLst xmlns:p="http://schemas.openxmlformats.org/presentationml/2006/main">
  <p:tag name="AS_UNIQUEID" val="294"/>
</p:tagLst>
</file>

<file path=ppt/tags/tag51.xml><?xml version="1.0" encoding="utf-8"?>
<p:tagLst xmlns:p="http://schemas.openxmlformats.org/presentationml/2006/main">
  <p:tag name="AS_UNIQUEID" val="554"/>
</p:tagLst>
</file>

<file path=ppt/tags/tag510.xml><?xml version="1.0" encoding="utf-8"?>
<p:tagLst xmlns:p="http://schemas.openxmlformats.org/presentationml/2006/main">
  <p:tag name="AS_UNIQUEID" val="525"/>
</p:tagLst>
</file>

<file path=ppt/tags/tag511.xml><?xml version="1.0" encoding="utf-8"?>
<p:tagLst xmlns:p="http://schemas.openxmlformats.org/presentationml/2006/main">
  <p:tag name="AS_UNIQUEID" val="295"/>
</p:tagLst>
</file>

<file path=ppt/tags/tag512.xml><?xml version="1.0" encoding="utf-8"?>
<p:tagLst xmlns:p="http://schemas.openxmlformats.org/presentationml/2006/main">
  <p:tag name="AS_UNIQUEID" val="296"/>
</p:tagLst>
</file>

<file path=ppt/tags/tag513.xml><?xml version="1.0" encoding="utf-8"?>
<p:tagLst xmlns:p="http://schemas.openxmlformats.org/presentationml/2006/main">
  <p:tag name="AS_UNIQUEID" val="297"/>
  <p:tag name="PA" val="v5.2.11"/>
  <p:tag name="WHOLESPTYPE" val="Shape_Other"/>
</p:tagLst>
</file>

<file path=ppt/tags/tag514.xml><?xml version="1.0" encoding="utf-8"?>
<p:tagLst xmlns:p="http://schemas.openxmlformats.org/presentationml/2006/main">
  <p:tag name="AS_UNIQUEID" val="298"/>
  <p:tag name="PA" val="v5.2.11"/>
  <p:tag name="WHOLESPTYPE" val="Shape_SubTitle"/>
</p:tagLst>
</file>

<file path=ppt/tags/tag515.xml><?xml version="1.0" encoding="utf-8"?>
<p:tagLst xmlns:p="http://schemas.openxmlformats.org/presentationml/2006/main">
  <p:tag name="AS_UNIQUEID" val="299"/>
</p:tagLst>
</file>

<file path=ppt/tags/tag516.xml><?xml version="1.0" encoding="utf-8"?>
<p:tagLst xmlns:p="http://schemas.openxmlformats.org/presentationml/2006/main">
  <p:tag name="AS_UNIQUEID" val="657"/>
</p:tagLst>
</file>

<file path=ppt/tags/tag517.xml><?xml version="1.0" encoding="utf-8"?>
<p:tagLst xmlns:p="http://schemas.openxmlformats.org/presentationml/2006/main">
  <p:tag name="AS_UNIQUEID" val="300"/>
</p:tagLst>
</file>

<file path=ppt/tags/tag518.xml><?xml version="1.0" encoding="utf-8"?>
<p:tagLst xmlns:p="http://schemas.openxmlformats.org/presentationml/2006/main">
  <p:tag name="AS_UNIQUEID" val="527"/>
</p:tagLst>
</file>

<file path=ppt/tags/tag519.xml><?xml version="1.0" encoding="utf-8"?>
<p:tagLst xmlns:p="http://schemas.openxmlformats.org/presentationml/2006/main">
  <p:tag name="AS_UNIQUEID" val="301"/>
</p:tagLst>
</file>

<file path=ppt/tags/tag52.xml><?xml version="1.0" encoding="utf-8"?>
<p:tagLst xmlns:p="http://schemas.openxmlformats.org/presentationml/2006/main">
  <p:tag name="AS_UNIQUEID" val="404"/>
</p:tagLst>
</file>

<file path=ppt/tags/tag520.xml><?xml version="1.0" encoding="utf-8"?>
<p:tagLst xmlns:p="http://schemas.openxmlformats.org/presentationml/2006/main">
  <p:tag name="AS_UNIQUEID" val="302"/>
</p:tagLst>
</file>

<file path=ppt/tags/tag521.xml><?xml version="1.0" encoding="utf-8"?>
<p:tagLst xmlns:p="http://schemas.openxmlformats.org/presentationml/2006/main">
  <p:tag name="AS_UNIQUEID" val="528"/>
</p:tagLst>
</file>

<file path=ppt/tags/tag522.xml><?xml version="1.0" encoding="utf-8"?>
<p:tagLst xmlns:p="http://schemas.openxmlformats.org/presentationml/2006/main">
  <p:tag name="AS_UNIQUEID" val="303"/>
</p:tagLst>
</file>

<file path=ppt/tags/tag523.xml><?xml version="1.0" encoding="utf-8"?>
<p:tagLst xmlns:p="http://schemas.openxmlformats.org/presentationml/2006/main">
  <p:tag name="AS_UNIQUEID" val="304"/>
</p:tagLst>
</file>

<file path=ppt/tags/tag524.xml><?xml version="1.0" encoding="utf-8"?>
<p:tagLst xmlns:p="http://schemas.openxmlformats.org/presentationml/2006/main">
  <p:tag name="AS_UNIQUEID" val="529"/>
</p:tagLst>
</file>

<file path=ppt/tags/tag525.xml><?xml version="1.0" encoding="utf-8"?>
<p:tagLst xmlns:p="http://schemas.openxmlformats.org/presentationml/2006/main">
  <p:tag name="AS_UNIQUEID" val="305"/>
</p:tagLst>
</file>

<file path=ppt/tags/tag526.xml><?xml version="1.0" encoding="utf-8"?>
<p:tagLst xmlns:p="http://schemas.openxmlformats.org/presentationml/2006/main">
  <p:tag name="AS_UNIQUEID" val="306"/>
</p:tagLst>
</file>

<file path=ppt/tags/tag527.xml><?xml version="1.0" encoding="utf-8"?>
<p:tagLst xmlns:p="http://schemas.openxmlformats.org/presentationml/2006/main">
  <p:tag name="AS_UNIQUEID" val="530"/>
</p:tagLst>
</file>

<file path=ppt/tags/tag528.xml><?xml version="1.0" encoding="utf-8"?>
<p:tagLst xmlns:p="http://schemas.openxmlformats.org/presentationml/2006/main">
  <p:tag name="AS_UNIQUEID" val="307"/>
  <p:tag name="PA" val="v5.2.11"/>
</p:tagLst>
</file>

<file path=ppt/tags/tag529.xml><?xml version="1.0" encoding="utf-8"?>
<p:tagLst xmlns:p="http://schemas.openxmlformats.org/presentationml/2006/main">
  <p:tag name="AS_UNIQUEID" val="308"/>
</p:tagLst>
</file>

<file path=ppt/tags/tag53.xml><?xml version="1.0" encoding="utf-8"?>
<p:tagLst xmlns:p="http://schemas.openxmlformats.org/presentationml/2006/main">
  <p:tag name="AS_UNIQUEID" val="405"/>
</p:tagLst>
</file>

<file path=ppt/tags/tag530.xml><?xml version="1.0" encoding="utf-8"?>
<p:tagLst xmlns:p="http://schemas.openxmlformats.org/presentationml/2006/main">
  <p:tag name="AS_UNIQUEID" val="531"/>
</p:tagLst>
</file>

<file path=ppt/tags/tag531.xml><?xml version="1.0" encoding="utf-8"?>
<p:tagLst xmlns:p="http://schemas.openxmlformats.org/presentationml/2006/main">
  <p:tag name="AS_UNIQUEID" val="309"/>
  <p:tag name="PA" val="v5.2.11"/>
</p:tagLst>
</file>

<file path=ppt/tags/tag532.xml><?xml version="1.0" encoding="utf-8"?>
<p:tagLst xmlns:p="http://schemas.openxmlformats.org/presentationml/2006/main">
  <p:tag name="AS_UNIQUEID" val="310"/>
</p:tagLst>
</file>

<file path=ppt/tags/tag533.xml><?xml version="1.0" encoding="utf-8"?>
<p:tagLst xmlns:p="http://schemas.openxmlformats.org/presentationml/2006/main">
  <p:tag name="AS_UNIQUEID" val="532"/>
</p:tagLst>
</file>

<file path=ppt/tags/tag534.xml><?xml version="1.0" encoding="utf-8"?>
<p:tagLst xmlns:p="http://schemas.openxmlformats.org/presentationml/2006/main">
  <p:tag name="AS_UNIQUEID" val="311"/>
  <p:tag name="PA" val="v5.2.11"/>
</p:tagLst>
</file>

<file path=ppt/tags/tag535.xml><?xml version="1.0" encoding="utf-8"?>
<p:tagLst xmlns:p="http://schemas.openxmlformats.org/presentationml/2006/main">
  <p:tag name="AS_UNIQUEID" val="312"/>
</p:tagLst>
</file>

<file path=ppt/tags/tag536.xml><?xml version="1.0" encoding="utf-8"?>
<p:tagLst xmlns:p="http://schemas.openxmlformats.org/presentationml/2006/main">
  <p:tag name="AS_UNIQUEID" val="533"/>
</p:tagLst>
</file>

<file path=ppt/tags/tag537.xml><?xml version="1.0" encoding="utf-8"?>
<p:tagLst xmlns:p="http://schemas.openxmlformats.org/presentationml/2006/main">
  <p:tag name="AS_UNIQUEID" val="313"/>
  <p:tag name="PA" val="v5.2.11"/>
</p:tagLst>
</file>

<file path=ppt/tags/tag538.xml><?xml version="1.0" encoding="utf-8"?>
<p:tagLst xmlns:p="http://schemas.openxmlformats.org/presentationml/2006/main">
  <p:tag name="AS_UNIQUEID" val="314"/>
</p:tagLst>
</file>

<file path=ppt/tags/tag539.xml><?xml version="1.0" encoding="utf-8"?>
<p:tagLst xmlns:p="http://schemas.openxmlformats.org/presentationml/2006/main">
  <p:tag name="AS_UNIQUEID" val="658"/>
</p:tagLst>
</file>

<file path=ppt/tags/tag54.xml><?xml version="1.0" encoding="utf-8"?>
<p:tagLst xmlns:p="http://schemas.openxmlformats.org/presentationml/2006/main">
  <p:tag name="AS_UNIQUEID" val="406"/>
</p:tagLst>
</file>

<file path=ppt/tags/tag540.xml><?xml version="1.0" encoding="utf-8"?>
<p:tagLst xmlns:p="http://schemas.openxmlformats.org/presentationml/2006/main">
  <p:tag name="AS_UNIQUEID" val="315"/>
</p:tagLst>
</file>

<file path=ppt/tags/tag541.xml><?xml version="1.0" encoding="utf-8"?>
<p:tagLst xmlns:p="http://schemas.openxmlformats.org/presentationml/2006/main">
  <p:tag name="AS_UNIQUEID" val="535"/>
</p:tagLst>
</file>

<file path=ppt/tags/tag542.xml><?xml version="1.0" encoding="utf-8"?>
<p:tagLst xmlns:p="http://schemas.openxmlformats.org/presentationml/2006/main">
  <p:tag name="AS_UNIQUEID" val="316"/>
</p:tagLst>
</file>

<file path=ppt/tags/tag543.xml><?xml version="1.0" encoding="utf-8"?>
<p:tagLst xmlns:p="http://schemas.openxmlformats.org/presentationml/2006/main">
  <p:tag name="AS_UNIQUEID" val="317"/>
</p:tagLst>
</file>

<file path=ppt/tags/tag544.xml><?xml version="1.0" encoding="utf-8"?>
<p:tagLst xmlns:p="http://schemas.openxmlformats.org/presentationml/2006/main">
  <p:tag name="AS_UNIQUEID" val="536"/>
</p:tagLst>
</file>

<file path=ppt/tags/tag545.xml><?xml version="1.0" encoding="utf-8"?>
<p:tagLst xmlns:p="http://schemas.openxmlformats.org/presentationml/2006/main">
  <p:tag name="AS_UNIQUEID" val="318"/>
</p:tagLst>
</file>

<file path=ppt/tags/tag546.xml><?xml version="1.0" encoding="utf-8"?>
<p:tagLst xmlns:p="http://schemas.openxmlformats.org/presentationml/2006/main">
  <p:tag name="AS_UNIQUEID" val="319"/>
</p:tagLst>
</file>

<file path=ppt/tags/tag547.xml><?xml version="1.0" encoding="utf-8"?>
<p:tagLst xmlns:p="http://schemas.openxmlformats.org/presentationml/2006/main">
  <p:tag name="AS_UNIQUEID" val="320"/>
  <p:tag name="PA" val="v5.2.11"/>
  <p:tag name="WHOLESPTYPE" val="Shape_Text"/>
</p:tagLst>
</file>

<file path=ppt/tags/tag548.xml><?xml version="1.0" encoding="utf-8"?>
<p:tagLst xmlns:p="http://schemas.openxmlformats.org/presentationml/2006/main">
  <p:tag name="AS_UNIQUEID" val="321"/>
  <p:tag name="PA" val="v5.2.11"/>
  <p:tag name="WHOLESPTYPE" val="Shape_Text"/>
</p:tagLst>
</file>

<file path=ppt/tags/tag549.xml><?xml version="1.0" encoding="utf-8"?>
<p:tagLst xmlns:p="http://schemas.openxmlformats.org/presentationml/2006/main">
  <p:tag name="AS_UNIQUEID" val="537"/>
</p:tagLst>
</file>

<file path=ppt/tags/tag55.xml><?xml version="1.0" encoding="utf-8"?>
<p:tagLst xmlns:p="http://schemas.openxmlformats.org/presentationml/2006/main">
  <p:tag name="AS_UNIQUEID" val="407"/>
</p:tagLst>
</file>

<file path=ppt/tags/tag550.xml><?xml version="1.0" encoding="utf-8"?>
<p:tagLst xmlns:p="http://schemas.openxmlformats.org/presentationml/2006/main">
  <p:tag name="AS_UNIQUEID" val="322"/>
</p:tagLst>
</file>

<file path=ppt/tags/tag551.xml><?xml version="1.0" encoding="utf-8"?>
<p:tagLst xmlns:p="http://schemas.openxmlformats.org/presentationml/2006/main">
  <p:tag name="AS_UNIQUEID" val="538"/>
</p:tagLst>
</file>

<file path=ppt/tags/tag552.xml><?xml version="1.0" encoding="utf-8"?>
<p:tagLst xmlns:p="http://schemas.openxmlformats.org/presentationml/2006/main">
  <p:tag name="AS_UNIQUEID" val="323"/>
</p:tagLst>
</file>

<file path=ppt/tags/tag553.xml><?xml version="1.0" encoding="utf-8"?>
<p:tagLst xmlns:p="http://schemas.openxmlformats.org/presentationml/2006/main">
  <p:tag name="AS_UNIQUEID" val="324"/>
</p:tagLst>
</file>

<file path=ppt/tags/tag554.xml><?xml version="1.0" encoding="utf-8"?>
<p:tagLst xmlns:p="http://schemas.openxmlformats.org/presentationml/2006/main">
  <p:tag name="AS_UNIQUEID" val="539"/>
</p:tagLst>
</file>

<file path=ppt/tags/tag555.xml><?xml version="1.0" encoding="utf-8"?>
<p:tagLst xmlns:p="http://schemas.openxmlformats.org/presentationml/2006/main">
  <p:tag name="AS_UNIQUEID" val="325"/>
</p:tagLst>
</file>

<file path=ppt/tags/tag556.xml><?xml version="1.0" encoding="utf-8"?>
<p:tagLst xmlns:p="http://schemas.openxmlformats.org/presentationml/2006/main">
  <p:tag name="AS_UNIQUEID" val="326"/>
</p:tagLst>
</file>

<file path=ppt/tags/tag557.xml><?xml version="1.0" encoding="utf-8"?>
<p:tagLst xmlns:p="http://schemas.openxmlformats.org/presentationml/2006/main">
  <p:tag name="AS_UNIQUEID" val="659"/>
</p:tagLst>
</file>

<file path=ppt/tags/tag558.xml><?xml version="1.0" encoding="utf-8"?>
<p:tagLst xmlns:p="http://schemas.openxmlformats.org/presentationml/2006/main">
  <p:tag name="AS_UNIQUEID" val="334"/>
</p:tagLst>
</file>

<file path=ppt/tags/tag559.xml><?xml version="1.0" encoding="utf-8"?>
<p:tagLst xmlns:p="http://schemas.openxmlformats.org/presentationml/2006/main">
  <p:tag name="AS_UNIQUEID" val="335"/>
</p:tagLst>
</file>

<file path=ppt/tags/tag56.xml><?xml version="1.0" encoding="utf-8"?>
<p:tagLst xmlns:p="http://schemas.openxmlformats.org/presentationml/2006/main">
  <p:tag name="AS_UNIQUEID" val="408"/>
</p:tagLst>
</file>

<file path=ppt/tags/tag560.xml><?xml version="1.0" encoding="utf-8"?>
<p:tagLst xmlns:p="http://schemas.openxmlformats.org/presentationml/2006/main">
  <p:tag name="AS_UNIQUEID" val="336"/>
</p:tagLst>
</file>

<file path=ppt/tags/tag561.xml><?xml version="1.0" encoding="utf-8"?>
<p:tagLst xmlns:p="http://schemas.openxmlformats.org/presentationml/2006/main">
  <p:tag name="AS_UNIQUEID" val="337"/>
</p:tagLst>
</file>

<file path=ppt/tags/tag562.xml><?xml version="1.0" encoding="utf-8"?>
<p:tagLst xmlns:p="http://schemas.openxmlformats.org/presentationml/2006/main">
  <p:tag name="AS_UNIQUEID" val="338"/>
</p:tagLst>
</file>

<file path=ppt/tags/tag563.xml><?xml version="1.0" encoding="utf-8"?>
<p:tagLst xmlns:p="http://schemas.openxmlformats.org/presentationml/2006/main">
  <p:tag name="AS_UNIQUEID" val="339"/>
</p:tagLst>
</file>

<file path=ppt/tags/tag564.xml><?xml version="1.0" encoding="utf-8"?>
<p:tagLst xmlns:p="http://schemas.openxmlformats.org/presentationml/2006/main">
  <p:tag name="AS_UNIQUEID" val="544"/>
</p:tagLst>
</file>

<file path=ppt/tags/tag565.xml><?xml version="1.0" encoding="utf-8"?>
<p:tagLst xmlns:p="http://schemas.openxmlformats.org/presentationml/2006/main">
  <p:tag name="AS_UNIQUEID" val="340"/>
</p:tagLst>
</file>

<file path=ppt/tags/tag566.xml><?xml version="1.0" encoding="utf-8"?>
<p:tagLst xmlns:p="http://schemas.openxmlformats.org/presentationml/2006/main">
  <p:tag name="AS_UNIQUEID" val="341"/>
</p:tagLst>
</file>

<file path=ppt/tags/tag567.xml><?xml version="1.0" encoding="utf-8"?>
<p:tagLst xmlns:p="http://schemas.openxmlformats.org/presentationml/2006/main">
  <p:tag name="AS_UNIQUEID" val="545"/>
</p:tagLst>
</file>

<file path=ppt/tags/tag568.xml><?xml version="1.0" encoding="utf-8"?>
<p:tagLst xmlns:p="http://schemas.openxmlformats.org/presentationml/2006/main">
  <p:tag name="AS_UNIQUEID" val="342"/>
</p:tagLst>
</file>

<file path=ppt/tags/tag569.xml><?xml version="1.0" encoding="utf-8"?>
<p:tagLst xmlns:p="http://schemas.openxmlformats.org/presentationml/2006/main">
  <p:tag name="AS_UNIQUEID" val="343"/>
</p:tagLst>
</file>

<file path=ppt/tags/tag57.xml><?xml version="1.0" encoding="utf-8"?>
<p:tagLst xmlns:p="http://schemas.openxmlformats.org/presentationml/2006/main">
  <p:tag name="AS_UNIQUEID" val="409"/>
</p:tagLst>
</file>

<file path=ppt/tags/tag570.xml><?xml version="1.0" encoding="utf-8"?>
<p:tagLst xmlns:p="http://schemas.openxmlformats.org/presentationml/2006/main">
  <p:tag name="AS_UNIQUEID" val="344"/>
</p:tagLst>
</file>

<file path=ppt/tags/tag571.xml><?xml version="1.0" encoding="utf-8"?>
<p:tagLst xmlns:p="http://schemas.openxmlformats.org/presentationml/2006/main">
  <p:tag name="AS_UNIQUEID" val="345"/>
</p:tagLst>
</file>

<file path=ppt/tags/tag572.xml><?xml version="1.0" encoding="utf-8"?>
<p:tagLst xmlns:p="http://schemas.openxmlformats.org/presentationml/2006/main">
  <p:tag name="AS_UNIQUEID" val="346"/>
</p:tagLst>
</file>

<file path=ppt/tags/tag573.xml><?xml version="1.0" encoding="utf-8"?>
<p:tagLst xmlns:p="http://schemas.openxmlformats.org/presentationml/2006/main">
  <p:tag name="AS_UNIQUEID" val="660"/>
</p:tagLst>
</file>

<file path=ppt/tags/tag574.xml><?xml version="1.0" encoding="utf-8"?>
<p:tagLst xmlns:p="http://schemas.openxmlformats.org/presentationml/2006/main">
  <p:tag name="AS_UNIQUEID" val="661"/>
</p:tagLst>
</file>

<file path=ppt/tags/tag575.xml><?xml version="1.0" encoding="utf-8"?>
<p:tagLst xmlns:p="http://schemas.openxmlformats.org/presentationml/2006/main">
  <p:tag name="AS_UNIQUEID" val="662"/>
</p:tagLst>
</file>

<file path=ppt/tags/tag576.xml><?xml version="1.0" encoding="utf-8"?>
<p:tagLst xmlns:p="http://schemas.openxmlformats.org/presentationml/2006/main">
  <p:tag name="AS_UNIQUEID" val="663"/>
</p:tagLst>
</file>

<file path=ppt/tags/tag577.xml><?xml version="1.0" encoding="utf-8"?>
<p:tagLst xmlns:p="http://schemas.openxmlformats.org/presentationml/2006/main">
  <p:tag name="AS_UNIQUEID" val="664"/>
</p:tagLst>
</file>

<file path=ppt/tags/tag578.xml><?xml version="1.0" encoding="utf-8"?>
<p:tagLst xmlns:p="http://schemas.openxmlformats.org/presentationml/2006/main">
  <p:tag name="AS_UNIQUEID" val="665"/>
</p:tagLst>
</file>

<file path=ppt/tags/tag579.xml><?xml version="1.0" encoding="utf-8"?>
<p:tagLst xmlns:p="http://schemas.openxmlformats.org/presentationml/2006/main">
  <p:tag name="AS_UNIQUEID" val="666"/>
</p:tagLst>
</file>

<file path=ppt/tags/tag58.xml><?xml version="1.0" encoding="utf-8"?>
<p:tagLst xmlns:p="http://schemas.openxmlformats.org/presentationml/2006/main">
  <p:tag name="AS_UNIQUEID" val="555"/>
</p:tagLst>
</file>

<file path=ppt/tags/tag580.xml><?xml version="1.0" encoding="utf-8"?>
<p:tagLst xmlns:p="http://schemas.openxmlformats.org/presentationml/2006/main">
  <p:tag name="AS_UNIQUEID" val="667"/>
</p:tagLst>
</file>

<file path=ppt/tags/tag581.xml><?xml version="1.0" encoding="utf-8"?>
<p:tagLst xmlns:p="http://schemas.openxmlformats.org/presentationml/2006/main">
  <p:tag name="AS_UNIQUEID" val="668"/>
</p:tagLst>
</file>

<file path=ppt/tags/tag582.xml><?xml version="1.0" encoding="utf-8"?>
<p:tagLst xmlns:p="http://schemas.openxmlformats.org/presentationml/2006/main">
  <p:tag name="AS_UNIQUEID" val="669"/>
</p:tagLst>
</file>

<file path=ppt/tags/tag583.xml><?xml version="1.0" encoding="utf-8"?>
<p:tagLst xmlns:p="http://schemas.openxmlformats.org/presentationml/2006/main">
  <p:tag name="AS_UNIQUEID" val="670"/>
</p:tagLst>
</file>

<file path=ppt/tags/tag584.xml><?xml version="1.0" encoding="utf-8"?>
<p:tagLst xmlns:p="http://schemas.openxmlformats.org/presentationml/2006/main">
  <p:tag name="AS_UNIQUEID" val="671"/>
</p:tagLst>
</file>

<file path=ppt/tags/tag585.xml><?xml version="1.0" encoding="utf-8"?>
<p:tagLst xmlns:p="http://schemas.openxmlformats.org/presentationml/2006/main">
  <p:tag name="AS_UNIQUEID" val="672"/>
</p:tagLst>
</file>

<file path=ppt/tags/tag586.xml><?xml version="1.0" encoding="utf-8"?>
<p:tagLst xmlns:p="http://schemas.openxmlformats.org/presentationml/2006/main">
  <p:tag name="AS_UNIQUEID" val="673"/>
</p:tagLst>
</file>

<file path=ppt/tags/tag587.xml><?xml version="1.0" encoding="utf-8"?>
<p:tagLst xmlns:p="http://schemas.openxmlformats.org/presentationml/2006/main">
  <p:tag name="AS_UNIQUEID" val="674"/>
</p:tagLst>
</file>

<file path=ppt/tags/tag588.xml><?xml version="1.0" encoding="utf-8"?>
<p:tagLst xmlns:p="http://schemas.openxmlformats.org/presentationml/2006/main">
  <p:tag name="AS_UNIQUEID" val="675"/>
</p:tagLst>
</file>

<file path=ppt/tags/tag589.xml><?xml version="1.0" encoding="utf-8"?>
<p:tagLst xmlns:p="http://schemas.openxmlformats.org/presentationml/2006/main">
  <p:tag name="AS_UNIQUEID" val="676"/>
</p:tagLst>
</file>

<file path=ppt/tags/tag59.xml><?xml version="1.0" encoding="utf-8"?>
<p:tagLst xmlns:p="http://schemas.openxmlformats.org/presentationml/2006/main">
  <p:tag name="AS_UNIQUEID" val="411"/>
</p:tagLst>
</file>

<file path=ppt/tags/tag590.xml><?xml version="1.0" encoding="utf-8"?>
<p:tagLst xmlns:p="http://schemas.openxmlformats.org/presentationml/2006/main">
  <p:tag name="AS_UNIQUEID" val="677"/>
</p:tagLst>
</file>

<file path=ppt/tags/tag591.xml><?xml version="1.0" encoding="utf-8"?>
<p:tagLst xmlns:p="http://schemas.openxmlformats.org/presentationml/2006/main">
  <p:tag name="AS_UNIQUEID" val="678"/>
</p:tagLst>
</file>

<file path=ppt/tags/tag592.xml><?xml version="1.0" encoding="utf-8"?>
<p:tagLst xmlns:p="http://schemas.openxmlformats.org/presentationml/2006/main">
  <p:tag name="AS_UNIQUEID" val="679"/>
</p:tagLst>
</file>

<file path=ppt/tags/tag593.xml><?xml version="1.0" encoding="utf-8"?>
<p:tagLst xmlns:p="http://schemas.openxmlformats.org/presentationml/2006/main">
  <p:tag name="AS_UNIQUEID" val="680"/>
</p:tagLst>
</file>

<file path=ppt/tags/tag594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6.xml><?xml version="1.0" encoding="utf-8"?>
<p:tagLst xmlns:p="http://schemas.openxmlformats.org/presentationml/2006/main">
  <p:tag name="AS_UNIQUEID" val="358"/>
</p:tagLst>
</file>

<file path=ppt/tags/tag60.xml><?xml version="1.0" encoding="utf-8"?>
<p:tagLst xmlns:p="http://schemas.openxmlformats.org/presentationml/2006/main">
  <p:tag name="AS_UNIQUEID" val="412"/>
</p:tagLst>
</file>

<file path=ppt/tags/tag61.xml><?xml version="1.0" encoding="utf-8"?>
<p:tagLst xmlns:p="http://schemas.openxmlformats.org/presentationml/2006/main">
  <p:tag name="AS_UNIQUEID" val="413"/>
</p:tagLst>
</file>

<file path=ppt/tags/tag62.xml><?xml version="1.0" encoding="utf-8"?>
<p:tagLst xmlns:p="http://schemas.openxmlformats.org/presentationml/2006/main">
  <p:tag name="AS_UNIQUEID" val="414"/>
</p:tagLst>
</file>

<file path=ppt/tags/tag63.xml><?xml version="1.0" encoding="utf-8"?>
<p:tagLst xmlns:p="http://schemas.openxmlformats.org/presentationml/2006/main">
  <p:tag name="AS_UNIQUEID" val="415"/>
</p:tagLst>
</file>

<file path=ppt/tags/tag64.xml><?xml version="1.0" encoding="utf-8"?>
<p:tagLst xmlns:p="http://schemas.openxmlformats.org/presentationml/2006/main">
  <p:tag name="AS_UNIQUEID" val="556"/>
</p:tagLst>
</file>

<file path=ppt/tags/tag65.xml><?xml version="1.0" encoding="utf-8"?>
<p:tagLst xmlns:p="http://schemas.openxmlformats.org/presentationml/2006/main">
  <p:tag name="AS_UNIQUEID" val="417"/>
</p:tagLst>
</file>

<file path=ppt/tags/tag66.xml><?xml version="1.0" encoding="utf-8"?>
<p:tagLst xmlns:p="http://schemas.openxmlformats.org/presentationml/2006/main">
  <p:tag name="AS_UNIQUEID" val="418"/>
</p:tagLst>
</file>

<file path=ppt/tags/tag67.xml><?xml version="1.0" encoding="utf-8"?>
<p:tagLst xmlns:p="http://schemas.openxmlformats.org/presentationml/2006/main">
  <p:tag name="AS_UNIQUEID" val="419"/>
</p:tagLst>
</file>

<file path=ppt/tags/tag68.xml><?xml version="1.0" encoding="utf-8"?>
<p:tagLst xmlns:p="http://schemas.openxmlformats.org/presentationml/2006/main">
  <p:tag name="AS_UNIQUEID" val="420"/>
</p:tagLst>
</file>

<file path=ppt/tags/tag69.xml><?xml version="1.0" encoding="utf-8"?>
<p:tagLst xmlns:p="http://schemas.openxmlformats.org/presentationml/2006/main">
  <p:tag name="AS_UNIQUEID" val="421"/>
</p:tagLst>
</file>

<file path=ppt/tags/tag7.xml><?xml version="1.0" encoding="utf-8"?>
<p:tagLst xmlns:p="http://schemas.openxmlformats.org/presentationml/2006/main">
  <p:tag name="AS_UNIQUEID" val="547"/>
</p:tagLst>
</file>

<file path=ppt/tags/tag70.xml><?xml version="1.0" encoding="utf-8"?>
<p:tagLst xmlns:p="http://schemas.openxmlformats.org/presentationml/2006/main">
  <p:tag name="AS_UNIQUEID" val="557"/>
</p:tagLst>
</file>

<file path=ppt/tags/tag71.xml><?xml version="1.0" encoding="utf-8"?>
<p:tagLst xmlns:p="http://schemas.openxmlformats.org/presentationml/2006/main">
  <p:tag name="AS_UNIQUEID" val="423"/>
</p:tagLst>
</file>

<file path=ppt/tags/tag72.xml><?xml version="1.0" encoding="utf-8"?>
<p:tagLst xmlns:p="http://schemas.openxmlformats.org/presentationml/2006/main">
  <p:tag name="AS_UNIQUEID" val="424"/>
</p:tagLst>
</file>

<file path=ppt/tags/tag73.xml><?xml version="1.0" encoding="utf-8"?>
<p:tagLst xmlns:p="http://schemas.openxmlformats.org/presentationml/2006/main">
  <p:tag name="AS_UNIQUEID" val="425"/>
</p:tagLst>
</file>

<file path=ppt/tags/tag74.xml><?xml version="1.0" encoding="utf-8"?>
<p:tagLst xmlns:p="http://schemas.openxmlformats.org/presentationml/2006/main">
  <p:tag name="AS_UNIQUEID" val="426"/>
</p:tagLst>
</file>

<file path=ppt/tags/tag75.xml><?xml version="1.0" encoding="utf-8"?>
<p:tagLst xmlns:p="http://schemas.openxmlformats.org/presentationml/2006/main">
  <p:tag name="AS_UNIQUEID" val="427"/>
</p:tagLst>
</file>

<file path=ppt/tags/tag76.xml><?xml version="1.0" encoding="utf-8"?>
<p:tagLst xmlns:p="http://schemas.openxmlformats.org/presentationml/2006/main">
  <p:tag name="AS_UNIQUEID" val="558"/>
</p:tagLst>
</file>

<file path=ppt/tags/tag77.xml><?xml version="1.0" encoding="utf-8"?>
<p:tagLst xmlns:p="http://schemas.openxmlformats.org/presentationml/2006/main">
  <p:tag name="AS_UNIQUEID" val="5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8.xml><?xml version="1.0" encoding="utf-8"?>
<p:tagLst xmlns:p="http://schemas.openxmlformats.org/presentationml/2006/main">
  <p:tag name="AS_UNIQUEID" val="5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9.xml><?xml version="1.0" encoding="utf-8"?>
<p:tagLst xmlns:p="http://schemas.openxmlformats.org/presentationml/2006/main">
  <p:tag name="AS_UNIQUEID" val="5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.xml><?xml version="1.0" encoding="utf-8"?>
<p:tagLst xmlns:p="http://schemas.openxmlformats.org/presentationml/2006/main">
  <p:tag name="AS_UNIQUEID" val="360"/>
</p:tagLst>
</file>

<file path=ppt/tags/tag80.xml><?xml version="1.0" encoding="utf-8"?>
<p:tagLst xmlns:p="http://schemas.openxmlformats.org/presentationml/2006/main">
  <p:tag name="AS_UNIQUEID" val="5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1.xml><?xml version="1.0" encoding="utf-8"?>
<p:tagLst xmlns:p="http://schemas.openxmlformats.org/presentationml/2006/main">
  <p:tag name="AS_UNIQUEID" val="5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2.xml><?xml version="1.0" encoding="utf-8"?>
<p:tagLst xmlns:p="http://schemas.openxmlformats.org/presentationml/2006/main">
  <p:tag name="AS_UNIQUEID" val="564"/>
</p:tagLst>
</file>

<file path=ppt/tags/tag83.xml><?xml version="1.0" encoding="utf-8"?>
<p:tagLst xmlns:p="http://schemas.openxmlformats.org/presentationml/2006/main">
  <p:tag name="AS_UNIQUEID" val="5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4.xml><?xml version="1.0" encoding="utf-8"?>
<p:tagLst xmlns:p="http://schemas.openxmlformats.org/presentationml/2006/main">
  <p:tag name="AS_UNIQUEID" val="5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5.xml><?xml version="1.0" encoding="utf-8"?>
<p:tagLst xmlns:p="http://schemas.openxmlformats.org/presentationml/2006/main">
  <p:tag name="AS_UNIQUEID" val="5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6.xml><?xml version="1.0" encoding="utf-8"?>
<p:tagLst xmlns:p="http://schemas.openxmlformats.org/presentationml/2006/main">
  <p:tag name="AS_UNIQUEID" val="5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7.xml><?xml version="1.0" encoding="utf-8"?>
<p:tagLst xmlns:p="http://schemas.openxmlformats.org/presentationml/2006/main">
  <p:tag name="AS_UNIQUEID" val="5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8.xml><?xml version="1.0" encoding="utf-8"?>
<p:tagLst xmlns:p="http://schemas.openxmlformats.org/presentationml/2006/main">
  <p:tag name="AS_UNIQUEID" val="570"/>
</p:tagLst>
</file>

<file path=ppt/tags/tag89.xml><?xml version="1.0" encoding="utf-8"?>
<p:tagLst xmlns:p="http://schemas.openxmlformats.org/presentationml/2006/main">
  <p:tag name="AS_UNIQUEID" val="5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.xml><?xml version="1.0" encoding="utf-8"?>
<p:tagLst xmlns:p="http://schemas.openxmlformats.org/presentationml/2006/main">
  <p:tag name="AS_UNIQUEID" val="361"/>
</p:tagLst>
</file>

<file path=ppt/tags/tag90.xml><?xml version="1.0" encoding="utf-8"?>
<p:tagLst xmlns:p="http://schemas.openxmlformats.org/presentationml/2006/main">
  <p:tag name="AS_UNIQUEID" val="5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1.xml><?xml version="1.0" encoding="utf-8"?>
<p:tagLst xmlns:p="http://schemas.openxmlformats.org/presentationml/2006/main">
  <p:tag name="AS_UNIQUEID" val="5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2.xml><?xml version="1.0" encoding="utf-8"?>
<p:tagLst xmlns:p="http://schemas.openxmlformats.org/presentationml/2006/main">
  <p:tag name="AS_UNIQUEID" val="5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3.xml><?xml version="1.0" encoding="utf-8"?>
<p:tagLst xmlns:p="http://schemas.openxmlformats.org/presentationml/2006/main">
  <p:tag name="AS_UNIQUEID" val="5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4.xml><?xml version="1.0" encoding="utf-8"?>
<p:tagLst xmlns:p="http://schemas.openxmlformats.org/presentationml/2006/main">
  <p:tag name="AS_UNIQUEID" val="576"/>
</p:tagLst>
</file>

<file path=ppt/tags/tag95.xml><?xml version="1.0" encoding="utf-8"?>
<p:tagLst xmlns:p="http://schemas.openxmlformats.org/presentationml/2006/main">
  <p:tag name="AS_UNIQUEID" val="5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6.xml><?xml version="1.0" encoding="utf-8"?>
<p:tagLst xmlns:p="http://schemas.openxmlformats.org/presentationml/2006/main">
  <p:tag name="AS_UNIQUEID" val="5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7.xml><?xml version="1.0" encoding="utf-8"?>
<p:tagLst xmlns:p="http://schemas.openxmlformats.org/presentationml/2006/main">
  <p:tag name="AS_UNIQUEID" val="5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8.xml><?xml version="1.0" encoding="utf-8"?>
<p:tagLst xmlns:p="http://schemas.openxmlformats.org/presentationml/2006/main">
  <p:tag name="AS_UNIQUEID" val="5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9.xml><?xml version="1.0" encoding="utf-8"?>
<p:tagLst xmlns:p="http://schemas.openxmlformats.org/presentationml/2006/main">
  <p:tag name="AS_UNIQUEID" val="5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 panose="02010600030101010101" charset="-122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 panose="02010600030101010101" charset="-122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133</Paragraphs>
  <Slides>31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44">
      <vt:lpstr>Arial</vt:lpstr>
      <vt:lpstr>等线 Light</vt:lpstr>
      <vt:lpstr>等线</vt:lpstr>
      <vt:lpstr>Wingdings</vt:lpstr>
      <vt:lpstr>微软雅黑</vt:lpstr>
      <vt:lpstr>Calibri</vt:lpstr>
      <vt:lpstr>字魂160号-檀宋</vt:lpstr>
      <vt:lpstr>汉仪雅酷黑 75W</vt:lpstr>
      <vt:lpstr>阿里巴巴普惠体</vt:lpstr>
      <vt:lpstr>汉仪劲楷简</vt:lpstr>
      <vt:lpstr>Meiryo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Years later</cp:lastModifiedBy>
  <cp:revision>2</cp:revision>
  <dcterms:created xsi:type="dcterms:W3CDTF">2022-02-08T11:52:00Z</dcterms:created>
  <dcterms:modified xsi:type="dcterms:W3CDTF">2023-05-08T04:03:54Z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FDF8C7A337B7471483FC7E8B223E45FA</vt:lpwstr>
  </property>
  <property fmtid="{D5CDD505-2E9C-101B-9397-08002B2CF9AE}" pid="3" name="KSOProductBuildVer">
    <vt:lpwstr>2052-11.1.0.10723</vt:lpwstr>
  </property>
</Properties>
</file>