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9" r:id="rId2"/>
  </p:sldMasterIdLst>
  <p:notesMasterIdLst>
    <p:notesMasterId r:id="rId3"/>
  </p:notesMasterIdLst>
  <p:sldIdLst>
    <p:sldId id="302" r:id="rId4"/>
    <p:sldId id="301" r:id="rId5"/>
    <p:sldId id="291" r:id="rId6"/>
    <p:sldId id="281" r:id="rId7"/>
    <p:sldId id="292" r:id="rId8"/>
    <p:sldId id="287" r:id="rId9"/>
    <p:sldId id="296" r:id="rId10"/>
    <p:sldId id="298" r:id="rId11"/>
    <p:sldId id="286" r:id="rId12"/>
    <p:sldId id="297" r:id="rId13"/>
    <p:sldId id="290" r:id="rId14"/>
    <p:sldId id="282" r:id="rId15"/>
    <p:sldId id="299" r:id="rId16"/>
    <p:sldId id="284" r:id="rId17"/>
    <p:sldId id="285" r:id="rId18"/>
    <p:sldId id="295" r:id="rId19"/>
    <p:sldId id="263" r:id="rId20"/>
    <p:sldId id="300" r:id="rId21"/>
    <p:sldId id="294" r:id="rId22"/>
    <p:sldId id="269" r:id="rId23"/>
    <p:sldId id="280" r:id="rId24"/>
    <p:sldId id="283" r:id="rId25"/>
    <p:sldId id="303" r:id="rId26"/>
    <p:sldId id="325" r:id="rId27"/>
    <p:sldId id="351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6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bg1">
                <a:alpha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Notebook</c:v>
                </c:pt>
              </c:strCache>
            </c:strRef>
          </c:tx>
          <c:spPr>
            <a:solidFill>
              <a:schemeClr val="bg1"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bg1"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alpha val="4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3.7</c:v>
                </c:pt>
                <c:pt idx="1">
                  <c:v>2.5</c:v>
                </c:pt>
                <c:pt idx="2">
                  <c:v>1.1</c:v>
                </c:pt>
                <c:pt idx="3">
                  <c:v>1.4</c:v>
                </c:pt>
                <c:pt idx="4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26"/>
        <c:overlap/>
        <c:axId val="545677408"/>
        <c:axId val="545677968"/>
      </c:barChart>
      <c:catAx>
        <c:axId val="5456774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545677968"/>
        <c:crosses val="autoZero"/>
        <c:auto val="0"/>
        <c:lblAlgn val="ctr"/>
        <c:lblOffset/>
        <c:noMultiLvlLbl val="0"/>
      </c:catAx>
      <c:valAx>
        <c:axId val="54567796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545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89743208885193"/>
          <c:y val="0.94001084566116333"/>
          <c:w val="0.2898603081703186"/>
          <c:h val="0.059989240020513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bg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/>
          </a:solidFill>
        </a:defRPr>
      </a:pPr>
      <a:endParaRPr lang="zh-CN" smtId="4294967295">
        <a:solidFill>
          <a:schemeClr val="bg1"/>
        </a:solidFill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8.png" /><Relationship Id="rId3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8.png" /><Relationship Id="rId3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8.png" /><Relationship Id="rId3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emf" /><Relationship Id="rId3" Type="http://schemas.openxmlformats.org/officeDocument/2006/relationships/image" Target="../media/image3.emf" /><Relationship Id="rId4" Type="http://schemas.openxmlformats.org/officeDocument/2006/relationships/image" Target="../media/image4.emf" /><Relationship Id="rId5" Type="http://schemas.openxmlformats.org/officeDocument/2006/relationships/image" Target="../media/image5.emf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228184" y="326587"/>
            <a:ext cx="2494999" cy="479871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5040821"/>
            <a:ext cx="9144000" cy="104268"/>
          </a:xfrm>
          <a:prstGeom prst="rect">
            <a:avLst/>
          </a:prstGeom>
          <a:solidFill>
            <a:srgbClr val="06417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0" y="4894008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61725" y="266851"/>
            <a:ext cx="8150661" cy="495119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0" y="0"/>
            <a:ext cx="9144000" cy="519522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0" y="4948014"/>
            <a:ext cx="9144000" cy="197075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75" y="100791"/>
            <a:ext cx="1133536" cy="33212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45814" y="113884"/>
            <a:ext cx="215911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单击此处输入文本内容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0" y="4894008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61725" y="266851"/>
            <a:ext cx="8150661" cy="495119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0" y="0"/>
            <a:ext cx="9144000" cy="519522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0" y="4948014"/>
            <a:ext cx="9144000" cy="197075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75" y="100791"/>
            <a:ext cx="1133536" cy="33212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45814" y="113884"/>
            <a:ext cx="215911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单击此处输入文本内容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0" y="4894008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61725" y="266851"/>
            <a:ext cx="8150661" cy="495119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0" y="0"/>
            <a:ext cx="9144000" cy="519522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 userDrawn="1"/>
        </p:nvSpPr>
        <p:spPr>
          <a:xfrm>
            <a:off x="0" y="4948014"/>
            <a:ext cx="9144000" cy="197075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75" y="100791"/>
            <a:ext cx="1133536" cy="332120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45814" y="113884"/>
            <a:ext cx="215911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单击此处输入文本内容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2424" y="1234440"/>
            <a:ext cx="2359152" cy="14950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grpSp>
        <p:nvGrpSpPr>
          <p:cNvPr id="8" name="组合 7"/>
          <p:cNvGrpSpPr>
            <a:grpSpLocks noChangeAspect="1"/>
          </p:cNvGrpSpPr>
          <p:nvPr userDrawn="1"/>
        </p:nvGrpSpPr>
        <p:grpSpPr>
          <a:xfrm>
            <a:off x="0" y="206343"/>
            <a:ext cx="214975" cy="360000"/>
            <a:chOff x="194371" y="217201"/>
            <a:chExt cx="237165" cy="468000"/>
          </a:xfrm>
          <a:solidFill>
            <a:srgbClr val="7CC144"/>
          </a:solidFill>
        </p:grpSpPr>
        <p:sp>
          <p:nvSpPr>
            <p:cNvPr id="13" name="矩形 12"/>
            <p:cNvSpPr/>
            <p:nvPr userDrawn="1"/>
          </p:nvSpPr>
          <p:spPr>
            <a:xfrm>
              <a:off x="194371" y="217201"/>
              <a:ext cx="144016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395536" y="217201"/>
              <a:ext cx="36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0" y="5056038"/>
            <a:ext cx="9144000" cy="108000"/>
          </a:xfrm>
          <a:prstGeom prst="rect">
            <a:avLst/>
          </a:prstGeom>
          <a:solidFill>
            <a:srgbClr val="7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98659" y="21792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latin typeface="方正正黑简体" panose="02000000000000000000" pitchFamily="2" charset="-122"/>
                <a:ea typeface="方正正黑简体" panose="02000000000000000000" pitchFamily="2" charset="-122"/>
              </a:rPr>
              <a:t>点击添加标题</a:t>
            </a:r>
            <a:endParaRPr lang="zh-CN" altLang="en-US" sz="1800"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20538"/>
            <a:ext cx="1704311" cy="72008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1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1" y="-68094"/>
            <a:ext cx="9299642" cy="52676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263" y="3993997"/>
            <a:ext cx="1455995" cy="9289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2440" y="229104"/>
            <a:ext cx="1281405" cy="6663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8209" y="3981062"/>
            <a:ext cx="1297246" cy="928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460" y="277672"/>
            <a:ext cx="332755" cy="414303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410547" y="384198"/>
            <a:ext cx="176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单击此处添加标题</a:t>
            </a:r>
            <a:endParaRPr lang="zh-CN" altLang="en-US" sz="140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1" y="-68094"/>
            <a:ext cx="9299642" cy="5267698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6.xml" /><Relationship Id="rId8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2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0.emf" /><Relationship Id="rId4" Type="http://schemas.openxmlformats.org/officeDocument/2006/relationships/image" Target="../media/image11.emf" /><Relationship Id="rId5" Type="http://schemas.openxmlformats.org/officeDocument/2006/relationships/image" Target="../media/image12.emf" /><Relationship Id="rId6" Type="http://schemas.openxmlformats.org/officeDocument/2006/relationships/image" Target="../media/image13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chart" Target="../charts/char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emf" /><Relationship Id="rId4" Type="http://schemas.openxmlformats.org/officeDocument/2006/relationships/image" Target="../media/image11.emf" /><Relationship Id="rId5" Type="http://schemas.openxmlformats.org/officeDocument/2006/relationships/image" Target="../media/image12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10" Type="http://schemas.openxmlformats.org/officeDocument/2006/relationships/image" Target="../media/image3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8.emf" /><Relationship Id="rId4" Type="http://schemas.openxmlformats.org/officeDocument/2006/relationships/image" Target="../media/image19.emf" /><Relationship Id="rId5" Type="http://schemas.openxmlformats.org/officeDocument/2006/relationships/image" Target="../media/image20.emf" /><Relationship Id="rId6" Type="http://schemas.openxmlformats.org/officeDocument/2006/relationships/image" Target="../media/image21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3" y="906754"/>
            <a:ext cx="504000" cy="34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5" y="776148"/>
            <a:ext cx="378309" cy="2612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90" y="327381"/>
            <a:ext cx="684000" cy="4722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318" y="278732"/>
            <a:ext cx="1086745" cy="9948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012" y="3857775"/>
            <a:ext cx="1263051" cy="1080000"/>
          </a:xfrm>
          <a:prstGeom prst="rect">
            <a:avLst/>
          </a:prstGeom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5567" y="1564616"/>
            <a:ext cx="810208" cy="707886"/>
            <a:chOff x="2202212" y="1702183"/>
            <a:chExt cx="661189" cy="577688"/>
          </a:xfrm>
        </p:grpSpPr>
        <p:grpSp>
          <p:nvGrpSpPr>
            <p:cNvPr id="50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卡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588" y="1564616"/>
            <a:ext cx="810208" cy="707886"/>
            <a:chOff x="3054233" y="1702183"/>
            <a:chExt cx="661189" cy="577688"/>
          </a:xfrm>
        </p:grpSpPr>
        <p:grpSp>
          <p:nvGrpSpPr>
            <p:cNvPr id="14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通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729" y="1564616"/>
            <a:ext cx="810208" cy="707886"/>
            <a:chOff x="3890374" y="1702183"/>
            <a:chExt cx="661189" cy="577688"/>
          </a:xfrm>
        </p:grpSpPr>
        <p:grpSp>
          <p:nvGrpSpPr>
            <p:cNvPr id="19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教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362" y="1564616"/>
            <a:ext cx="810208" cy="707886"/>
            <a:chOff x="4705007" y="1702183"/>
            <a:chExt cx="661189" cy="577688"/>
          </a:xfrm>
        </p:grpSpPr>
        <p:grpSp>
          <p:nvGrpSpPr>
            <p:cNvPr id="24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育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49" y="1564616"/>
            <a:ext cx="810208" cy="707886"/>
            <a:chOff x="5530394" y="1702183"/>
            <a:chExt cx="661189" cy="577688"/>
          </a:xfrm>
        </p:grpSpPr>
        <p:grpSp>
          <p:nvGrpSpPr>
            <p:cNvPr id="34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模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502" y="1564616"/>
            <a:ext cx="810208" cy="707886"/>
            <a:chOff x="6329147" y="1702183"/>
            <a:chExt cx="661189" cy="577688"/>
          </a:xfrm>
        </p:grpSpPr>
        <p:grpSp>
          <p:nvGrpSpPr>
            <p:cNvPr id="38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板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131" y="2403335"/>
            <a:ext cx="5388345" cy="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540899" y="2548992"/>
            <a:ext cx="391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>
                <a:solidFill>
                  <a:schemeClr val="bg1"/>
                </a:solidFill>
              </a:rPr>
              <a:t>绿色课板卡通教育类模板</a:t>
            </a:r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13" name="Joel Hanson&amp;Sara Groves-Traveling Light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3937" y="-7432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3"/>
          <p:cNvSpPr/>
          <p:nvPr/>
        </p:nvSpPr>
        <p:spPr bwMode="gray">
          <a:xfrm rot="19490962">
            <a:off x="2797059" y="2699228"/>
            <a:ext cx="1364831" cy="1649200"/>
          </a:xfrm>
          <a:custGeom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txBody>
          <a:bodyPr lIns="45720" tIns="44450" rIns="45720" bIns="44450" anchor="ctr" anchorCtr="1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Freeform 4"/>
          <p:cNvSpPr/>
          <p:nvPr/>
        </p:nvSpPr>
        <p:spPr bwMode="gray">
          <a:xfrm rot="19490962" flipH="1" flipV="1">
            <a:off x="4528185" y="879339"/>
            <a:ext cx="1364831" cy="1649200"/>
          </a:xfrm>
          <a:custGeom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3182658" y="1696282"/>
            <a:ext cx="1183595" cy="1183595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lIns="45720" tIns="44450" rIns="45720" bIns="44450" anchor="ctr" anchorCtr="1"/>
          <a:lstStyle/>
          <a:p>
            <a:r>
              <a:rPr lang="zh-CN" altLang="en-US" sz="1800" b="1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18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4595791" y="2521970"/>
            <a:ext cx="1183595" cy="1183595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lIns="45720" tIns="44450" rIns="45720" bIns="44450" anchor="ctr" anchorCtr="1"/>
          <a:lstStyle/>
          <a:p>
            <a:r>
              <a:rPr lang="zh-CN" altLang="en-US" sz="1800" b="1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18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62378"/>
            <a:ext cx="235185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7293" y="1584517"/>
            <a:ext cx="2769527" cy="325986"/>
            <a:chOff x="517293" y="1241802"/>
            <a:chExt cx="2769527" cy="325986"/>
          </a:xfrm>
        </p:grpSpPr>
        <p:sp>
          <p:nvSpPr>
            <p:cNvPr id="7" name="TextBox 6"/>
            <p:cNvSpPr txBox="1"/>
            <p:nvPr/>
          </p:nvSpPr>
          <p:spPr>
            <a:xfrm>
              <a:off x="517293" y="124180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点击添加标题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50820" y="1567788"/>
              <a:ext cx="2736000" cy="0"/>
            </a:xfrm>
            <a:prstGeom prst="lin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94662" y="1856021"/>
            <a:ext cx="245376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83555" y="3495105"/>
            <a:ext cx="2808000" cy="373526"/>
            <a:chOff x="5257195" y="3528519"/>
            <a:chExt cx="2808000" cy="373526"/>
          </a:xfrm>
        </p:grpSpPr>
        <p:sp>
          <p:nvSpPr>
            <p:cNvPr id="10" name="TextBox 9"/>
            <p:cNvSpPr txBox="1"/>
            <p:nvPr/>
          </p:nvSpPr>
          <p:spPr>
            <a:xfrm>
              <a:off x="5816957" y="359426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点击添加标题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257195" y="3528519"/>
              <a:ext cx="2808000" cy="0"/>
            </a:xfrm>
            <a:prstGeom prst="lin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6"/>
          <p:cNvSpPr/>
          <p:nvPr/>
        </p:nvSpPr>
        <p:spPr bwMode="auto">
          <a:xfrm>
            <a:off x="4680176" y="1698135"/>
            <a:ext cx="1758950" cy="1840480"/>
          </a:xfrm>
          <a:custGeom>
            <a:gdLst>
              <a:gd name="T0" fmla="*/ 0 w 1108"/>
              <a:gd name="T1" fmla="*/ 0 h 1159"/>
              <a:gd name="T2" fmla="*/ 0 w 1108"/>
              <a:gd name="T3" fmla="*/ 1839912 h 1159"/>
              <a:gd name="T4" fmla="*/ 1295400 w 1108"/>
              <a:gd name="T5" fmla="*/ 1839912 h 1159"/>
              <a:gd name="T6" fmla="*/ 1758950 w 1108"/>
              <a:gd name="T7" fmla="*/ 935037 h 1159"/>
              <a:gd name="T8" fmla="*/ 1295400 w 1108"/>
              <a:gd name="T9" fmla="*/ 0 h 1159"/>
              <a:gd name="T10" fmla="*/ 0 w 1108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8" h="1159">
                <a:moveTo>
                  <a:pt x="0" y="0"/>
                </a:moveTo>
                <a:lnTo>
                  <a:pt x="0" y="1159"/>
                </a:lnTo>
                <a:lnTo>
                  <a:pt x="816" y="1159"/>
                </a:lnTo>
                <a:lnTo>
                  <a:pt x="1108" y="589"/>
                </a:lnTo>
                <a:lnTo>
                  <a:pt x="8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27"/>
          <p:cNvSpPr>
            <a:spLocks noEditPoints="1"/>
          </p:cNvSpPr>
          <p:nvPr/>
        </p:nvSpPr>
        <p:spPr bwMode="auto">
          <a:xfrm>
            <a:off x="5389564" y="2171357"/>
            <a:ext cx="307975" cy="884510"/>
          </a:xfrm>
          <a:custGeom>
            <a:gdLst>
              <a:gd name="T0" fmla="*/ 307975 w 30"/>
              <a:gd name="T1" fmla="*/ 575782 h 86"/>
              <a:gd name="T2" fmla="*/ 246380 w 30"/>
              <a:gd name="T3" fmla="*/ 575782 h 86"/>
              <a:gd name="T4" fmla="*/ 246380 w 30"/>
              <a:gd name="T5" fmla="*/ 884237 h 86"/>
              <a:gd name="T6" fmla="*/ 174519 w 30"/>
              <a:gd name="T7" fmla="*/ 884237 h 86"/>
              <a:gd name="T8" fmla="*/ 174519 w 30"/>
              <a:gd name="T9" fmla="*/ 575782 h 86"/>
              <a:gd name="T10" fmla="*/ 133456 w 30"/>
              <a:gd name="T11" fmla="*/ 575782 h 86"/>
              <a:gd name="T12" fmla="*/ 133456 w 30"/>
              <a:gd name="T13" fmla="*/ 884237 h 86"/>
              <a:gd name="T14" fmla="*/ 61595 w 30"/>
              <a:gd name="T15" fmla="*/ 884237 h 86"/>
              <a:gd name="T16" fmla="*/ 61595 w 30"/>
              <a:gd name="T17" fmla="*/ 575782 h 86"/>
              <a:gd name="T18" fmla="*/ 0 w 30"/>
              <a:gd name="T19" fmla="*/ 575782 h 86"/>
              <a:gd name="T20" fmla="*/ 0 w 30"/>
              <a:gd name="T21" fmla="*/ 267327 h 86"/>
              <a:gd name="T22" fmla="*/ 30798 w 30"/>
              <a:gd name="T23" fmla="*/ 205637 h 86"/>
              <a:gd name="T24" fmla="*/ 92393 w 30"/>
              <a:gd name="T25" fmla="*/ 164509 h 86"/>
              <a:gd name="T26" fmla="*/ 153988 w 30"/>
              <a:gd name="T27" fmla="*/ 154227 h 86"/>
              <a:gd name="T28" fmla="*/ 236114 w 30"/>
              <a:gd name="T29" fmla="*/ 174791 h 86"/>
              <a:gd name="T30" fmla="*/ 297709 w 30"/>
              <a:gd name="T31" fmla="*/ 246764 h 86"/>
              <a:gd name="T32" fmla="*/ 307975 w 30"/>
              <a:gd name="T33" fmla="*/ 267327 h 86"/>
              <a:gd name="T34" fmla="*/ 307975 w 30"/>
              <a:gd name="T35" fmla="*/ 575782 h 86"/>
              <a:gd name="T36" fmla="*/ 225848 w 30"/>
              <a:gd name="T37" fmla="*/ 61691 h 86"/>
              <a:gd name="T38" fmla="*/ 205317 w 30"/>
              <a:gd name="T39" fmla="*/ 113100 h 86"/>
              <a:gd name="T40" fmla="*/ 153988 w 30"/>
              <a:gd name="T41" fmla="*/ 123382 h 86"/>
              <a:gd name="T42" fmla="*/ 102658 w 30"/>
              <a:gd name="T43" fmla="*/ 113100 h 86"/>
              <a:gd name="T44" fmla="*/ 92393 w 30"/>
              <a:gd name="T45" fmla="*/ 61691 h 86"/>
              <a:gd name="T46" fmla="*/ 112924 w 30"/>
              <a:gd name="T47" fmla="*/ 20564 h 86"/>
              <a:gd name="T48" fmla="*/ 153988 w 30"/>
              <a:gd name="T49" fmla="*/ 0 h 86"/>
              <a:gd name="T50" fmla="*/ 205317 w 30"/>
              <a:gd name="T51" fmla="*/ 20564 h 86"/>
              <a:gd name="T52" fmla="*/ 225848 w 30"/>
              <a:gd name="T53" fmla="*/ 61691 h 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0" h="86">
                <a:moveTo>
                  <a:pt x="30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86"/>
                  <a:pt x="24" y="86"/>
                  <a:pt x="24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7" y="56"/>
                  <a:pt x="17" y="56"/>
                  <a:pt x="17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86"/>
                  <a:pt x="13" y="86"/>
                  <a:pt x="13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1" y="22"/>
                  <a:pt x="3" y="20"/>
                </a:cubicBezTo>
                <a:cubicBezTo>
                  <a:pt x="5" y="18"/>
                  <a:pt x="7" y="17"/>
                  <a:pt x="9" y="16"/>
                </a:cubicBezTo>
                <a:cubicBezTo>
                  <a:pt x="12" y="15"/>
                  <a:pt x="14" y="15"/>
                  <a:pt x="15" y="15"/>
                </a:cubicBezTo>
                <a:cubicBezTo>
                  <a:pt x="18" y="15"/>
                  <a:pt x="20" y="16"/>
                  <a:pt x="23" y="17"/>
                </a:cubicBezTo>
                <a:cubicBezTo>
                  <a:pt x="26" y="19"/>
                  <a:pt x="28" y="21"/>
                  <a:pt x="29" y="24"/>
                </a:cubicBezTo>
                <a:cubicBezTo>
                  <a:pt x="30" y="25"/>
                  <a:pt x="30" y="26"/>
                  <a:pt x="30" y="26"/>
                </a:cubicBezTo>
                <a:lnTo>
                  <a:pt x="30" y="56"/>
                </a:lnTo>
                <a:close/>
                <a:moveTo>
                  <a:pt x="22" y="6"/>
                </a:moveTo>
                <a:cubicBezTo>
                  <a:pt x="22" y="8"/>
                  <a:pt x="21" y="9"/>
                  <a:pt x="20" y="11"/>
                </a:cubicBezTo>
                <a:cubicBezTo>
                  <a:pt x="18" y="12"/>
                  <a:pt x="17" y="12"/>
                  <a:pt x="15" y="12"/>
                </a:cubicBezTo>
                <a:cubicBezTo>
                  <a:pt x="13" y="12"/>
                  <a:pt x="12" y="12"/>
                  <a:pt x="10" y="11"/>
                </a:cubicBezTo>
                <a:cubicBezTo>
                  <a:pt x="9" y="9"/>
                  <a:pt x="9" y="8"/>
                  <a:pt x="9" y="6"/>
                </a:cubicBezTo>
                <a:cubicBezTo>
                  <a:pt x="9" y="4"/>
                  <a:pt x="9" y="3"/>
                  <a:pt x="11" y="2"/>
                </a:cubicBezTo>
                <a:cubicBezTo>
                  <a:pt x="12" y="0"/>
                  <a:pt x="13" y="0"/>
                  <a:pt x="15" y="0"/>
                </a:cubicBezTo>
                <a:cubicBezTo>
                  <a:pt x="17" y="0"/>
                  <a:pt x="18" y="0"/>
                  <a:pt x="20" y="2"/>
                </a:cubicBezTo>
                <a:cubicBezTo>
                  <a:pt x="21" y="3"/>
                  <a:pt x="22" y="4"/>
                  <a:pt x="2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28"/>
          <p:cNvSpPr/>
          <p:nvPr/>
        </p:nvSpPr>
        <p:spPr bwMode="auto">
          <a:xfrm>
            <a:off x="2744788" y="1688608"/>
            <a:ext cx="1758950" cy="1840480"/>
          </a:xfrm>
          <a:custGeom>
            <a:gdLst>
              <a:gd name="T0" fmla="*/ 1758950 w 1108"/>
              <a:gd name="T1" fmla="*/ 0 h 1159"/>
              <a:gd name="T2" fmla="*/ 1758950 w 1108"/>
              <a:gd name="T3" fmla="*/ 1839912 h 1159"/>
              <a:gd name="T4" fmla="*/ 463550 w 1108"/>
              <a:gd name="T5" fmla="*/ 1839912 h 1159"/>
              <a:gd name="T6" fmla="*/ 0 w 1108"/>
              <a:gd name="T7" fmla="*/ 935037 h 1159"/>
              <a:gd name="T8" fmla="*/ 463550 w 1108"/>
              <a:gd name="T9" fmla="*/ 0 h 1159"/>
              <a:gd name="T10" fmla="*/ 1758950 w 1108"/>
              <a:gd name="T11" fmla="*/ 0 h 1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8" h="1159">
                <a:moveTo>
                  <a:pt x="1108" y="0"/>
                </a:moveTo>
                <a:lnTo>
                  <a:pt x="1108" y="1159"/>
                </a:lnTo>
                <a:lnTo>
                  <a:pt x="292" y="1159"/>
                </a:lnTo>
                <a:lnTo>
                  <a:pt x="0" y="589"/>
                </a:lnTo>
                <a:lnTo>
                  <a:pt x="292" y="0"/>
                </a:lnTo>
                <a:lnTo>
                  <a:pt x="1108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29"/>
          <p:cNvSpPr>
            <a:spLocks noEditPoints="1"/>
          </p:cNvSpPr>
          <p:nvPr/>
        </p:nvSpPr>
        <p:spPr bwMode="auto">
          <a:xfrm>
            <a:off x="3424238" y="2088782"/>
            <a:ext cx="482600" cy="1049661"/>
          </a:xfrm>
          <a:custGeom>
            <a:gdLst>
              <a:gd name="T0" fmla="*/ 451796 w 47"/>
              <a:gd name="T1" fmla="*/ 606969 h 102"/>
              <a:gd name="T2" fmla="*/ 482600 w 47"/>
              <a:gd name="T3" fmla="*/ 596682 h 102"/>
              <a:gd name="T4" fmla="*/ 338847 w 47"/>
              <a:gd name="T5" fmla="*/ 246903 h 102"/>
              <a:gd name="T6" fmla="*/ 143753 w 47"/>
              <a:gd name="T7" fmla="*/ 246903 h 102"/>
              <a:gd name="T8" fmla="*/ 0 w 47"/>
              <a:gd name="T9" fmla="*/ 596682 h 102"/>
              <a:gd name="T10" fmla="*/ 30804 w 47"/>
              <a:gd name="T11" fmla="*/ 606969 h 102"/>
              <a:gd name="T12" fmla="*/ 164289 w 47"/>
              <a:gd name="T13" fmla="*/ 360067 h 102"/>
              <a:gd name="T14" fmla="*/ 184826 w 47"/>
              <a:gd name="T15" fmla="*/ 473230 h 102"/>
              <a:gd name="T16" fmla="*/ 41072 w 47"/>
              <a:gd name="T17" fmla="*/ 709846 h 102"/>
              <a:gd name="T18" fmla="*/ 184826 w 47"/>
              <a:gd name="T19" fmla="*/ 709846 h 102"/>
              <a:gd name="T20" fmla="*/ 225898 w 47"/>
              <a:gd name="T21" fmla="*/ 1049337 h 102"/>
              <a:gd name="T22" fmla="*/ 266970 w 47"/>
              <a:gd name="T23" fmla="*/ 1049337 h 102"/>
              <a:gd name="T24" fmla="*/ 297774 w 47"/>
              <a:gd name="T25" fmla="*/ 709846 h 102"/>
              <a:gd name="T26" fmla="*/ 431260 w 47"/>
              <a:gd name="T27" fmla="*/ 709846 h 102"/>
              <a:gd name="T28" fmla="*/ 297774 w 47"/>
              <a:gd name="T29" fmla="*/ 473230 h 102"/>
              <a:gd name="T30" fmla="*/ 318311 w 47"/>
              <a:gd name="T31" fmla="*/ 360067 h 102"/>
              <a:gd name="T32" fmla="*/ 451796 w 47"/>
              <a:gd name="T33" fmla="*/ 606969 h 102"/>
              <a:gd name="T34" fmla="*/ 236166 w 47"/>
              <a:gd name="T35" fmla="*/ 164602 h 102"/>
              <a:gd name="T36" fmla="*/ 287506 w 47"/>
              <a:gd name="T37" fmla="*/ 133739 h 102"/>
              <a:gd name="T38" fmla="*/ 318311 w 47"/>
              <a:gd name="T39" fmla="*/ 82301 h 102"/>
              <a:gd name="T40" fmla="*/ 287506 w 47"/>
              <a:gd name="T41" fmla="*/ 20575 h 102"/>
              <a:gd name="T42" fmla="*/ 236166 w 47"/>
              <a:gd name="T43" fmla="*/ 0 h 102"/>
              <a:gd name="T44" fmla="*/ 174557 w 47"/>
              <a:gd name="T45" fmla="*/ 20575 h 102"/>
              <a:gd name="T46" fmla="*/ 154021 w 47"/>
              <a:gd name="T47" fmla="*/ 82301 h 102"/>
              <a:gd name="T48" fmla="*/ 174557 w 47"/>
              <a:gd name="T49" fmla="*/ 133739 h 102"/>
              <a:gd name="T50" fmla="*/ 236166 w 47"/>
              <a:gd name="T51" fmla="*/ 164602 h 1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7" h="102">
                <a:moveTo>
                  <a:pt x="44" y="59"/>
                </a:moveTo>
                <a:cubicBezTo>
                  <a:pt x="45" y="59"/>
                  <a:pt x="46" y="58"/>
                  <a:pt x="47" y="58"/>
                </a:cubicBezTo>
                <a:cubicBezTo>
                  <a:pt x="33" y="24"/>
                  <a:pt x="33" y="24"/>
                  <a:pt x="3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0" y="58"/>
                  <a:pt x="0" y="58"/>
                  <a:pt x="0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16" y="35"/>
                  <a:pt x="16" y="35"/>
                  <a:pt x="16" y="35"/>
                </a:cubicBezTo>
                <a:cubicBezTo>
                  <a:pt x="18" y="46"/>
                  <a:pt x="18" y="46"/>
                  <a:pt x="18" y="46"/>
                </a:cubicBezTo>
                <a:cubicBezTo>
                  <a:pt x="4" y="69"/>
                  <a:pt x="4" y="69"/>
                  <a:pt x="4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9" y="69"/>
                  <a:pt x="29" y="69"/>
                  <a:pt x="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29" y="46"/>
                  <a:pt x="29" y="46"/>
                  <a:pt x="29" y="46"/>
                </a:cubicBezTo>
                <a:cubicBezTo>
                  <a:pt x="31" y="35"/>
                  <a:pt x="31" y="35"/>
                  <a:pt x="31" y="35"/>
                </a:cubicBezTo>
                <a:lnTo>
                  <a:pt x="44" y="59"/>
                </a:lnTo>
                <a:close/>
                <a:moveTo>
                  <a:pt x="23" y="16"/>
                </a:moveTo>
                <a:cubicBezTo>
                  <a:pt x="25" y="16"/>
                  <a:pt x="27" y="15"/>
                  <a:pt x="28" y="13"/>
                </a:cubicBezTo>
                <a:cubicBezTo>
                  <a:pt x="30" y="12"/>
                  <a:pt x="31" y="10"/>
                  <a:pt x="31" y="8"/>
                </a:cubicBezTo>
                <a:cubicBezTo>
                  <a:pt x="31" y="6"/>
                  <a:pt x="30" y="4"/>
                  <a:pt x="28" y="2"/>
                </a:cubicBezTo>
                <a:cubicBezTo>
                  <a:pt x="27" y="1"/>
                  <a:pt x="25" y="0"/>
                  <a:pt x="23" y="0"/>
                </a:cubicBezTo>
                <a:cubicBezTo>
                  <a:pt x="21" y="0"/>
                  <a:pt x="19" y="1"/>
                  <a:pt x="17" y="2"/>
                </a:cubicBezTo>
                <a:cubicBezTo>
                  <a:pt x="16" y="4"/>
                  <a:pt x="15" y="6"/>
                  <a:pt x="15" y="8"/>
                </a:cubicBezTo>
                <a:cubicBezTo>
                  <a:pt x="15" y="10"/>
                  <a:pt x="16" y="12"/>
                  <a:pt x="17" y="13"/>
                </a:cubicBezTo>
                <a:cubicBezTo>
                  <a:pt x="19" y="15"/>
                  <a:pt x="21" y="16"/>
                  <a:pt x="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860676" y="2481014"/>
            <a:ext cx="5595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 b="1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25%</a:t>
            </a:r>
            <a:endParaRPr lang="en-US" altLang="zh-CN" sz="1400" b="1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784726" y="2481014"/>
            <a:ext cx="5485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 b="1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75%</a:t>
            </a:r>
            <a:endParaRPr lang="en-US" altLang="zh-CN" sz="1400" b="1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065589" y="2481014"/>
            <a:ext cx="300037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5905501" y="2481014"/>
            <a:ext cx="25082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73838" y="1661115"/>
            <a:ext cx="2110428" cy="1754327"/>
            <a:chOff x="544923" y="2418093"/>
            <a:chExt cx="2813903" cy="2339103"/>
          </a:xfrm>
        </p:grpSpPr>
        <p:sp>
          <p:nvSpPr>
            <p:cNvPr id="16" name="矩形 15"/>
            <p:cNvSpPr/>
            <p:nvPr/>
          </p:nvSpPr>
          <p:spPr>
            <a:xfrm>
              <a:off x="544923" y="2787425"/>
              <a:ext cx="2813903" cy="196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zh-CN" altLang="en-US" sz="120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34053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添加标题</a:t>
              </a:r>
              <a:endPara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5313" y="1691133"/>
            <a:ext cx="2110428" cy="1724308"/>
            <a:chOff x="544923" y="2458118"/>
            <a:chExt cx="2813903" cy="2299078"/>
          </a:xfrm>
        </p:grpSpPr>
        <p:sp>
          <p:nvSpPr>
            <p:cNvPr id="19" name="矩形 18"/>
            <p:cNvSpPr/>
            <p:nvPr/>
          </p:nvSpPr>
          <p:spPr>
            <a:xfrm>
              <a:off x="544923" y="2787425"/>
              <a:ext cx="2813903" cy="1969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zh-CN" altLang="en-US" sz="120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文本框 30"/>
            <p:cNvSpPr txBox="1"/>
            <p:nvPr/>
          </p:nvSpPr>
          <p:spPr>
            <a:xfrm>
              <a:off x="1869131" y="2458118"/>
              <a:ext cx="134053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添加标题</a:t>
              </a:r>
              <a:endPara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37"/>
          <p:cNvSpPr/>
          <p:nvPr/>
        </p:nvSpPr>
        <p:spPr bwMode="auto">
          <a:xfrm flipV="1">
            <a:off x="3633788" y="3695700"/>
            <a:ext cx="2268537" cy="596900"/>
          </a:xfrm>
          <a:custGeom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任意多边形 34"/>
          <p:cNvSpPr/>
          <p:nvPr/>
        </p:nvSpPr>
        <p:spPr bwMode="auto">
          <a:xfrm>
            <a:off x="2122488" y="1314450"/>
            <a:ext cx="2266950" cy="598488"/>
          </a:xfrm>
          <a:custGeom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任意多边形 31"/>
          <p:cNvSpPr/>
          <p:nvPr/>
        </p:nvSpPr>
        <p:spPr bwMode="auto">
          <a:xfrm>
            <a:off x="3852863" y="2117725"/>
            <a:ext cx="2268537" cy="596900"/>
          </a:xfrm>
          <a:custGeom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任意多边形 15"/>
          <p:cNvSpPr/>
          <p:nvPr/>
        </p:nvSpPr>
        <p:spPr bwMode="auto">
          <a:xfrm>
            <a:off x="2836863" y="1558925"/>
            <a:ext cx="914400" cy="1050925"/>
          </a:xfrm>
          <a:custGeom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sp>
        <p:nvSpPr>
          <p:cNvPr id="10" name="任意多边形 22"/>
          <p:cNvSpPr/>
          <p:nvPr/>
        </p:nvSpPr>
        <p:spPr bwMode="auto">
          <a:xfrm>
            <a:off x="2836863" y="3343275"/>
            <a:ext cx="914400" cy="1050925"/>
          </a:xfrm>
          <a:custGeom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sp>
        <p:nvSpPr>
          <p:cNvPr id="11" name="任意多边形 24"/>
          <p:cNvSpPr/>
          <p:nvPr/>
        </p:nvSpPr>
        <p:spPr bwMode="auto">
          <a:xfrm>
            <a:off x="1849438" y="3343275"/>
            <a:ext cx="914400" cy="1050925"/>
          </a:xfrm>
          <a:custGeom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endParaRPr lang="zh-CN" altLang="en-US"/>
          </a:p>
        </p:txBody>
      </p:sp>
      <p:sp>
        <p:nvSpPr>
          <p:cNvPr id="12" name="任意多边形 25"/>
          <p:cNvSpPr/>
          <p:nvPr/>
        </p:nvSpPr>
        <p:spPr bwMode="auto">
          <a:xfrm>
            <a:off x="1319213" y="2451100"/>
            <a:ext cx="914400" cy="1050925"/>
          </a:xfrm>
          <a:custGeom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849438" y="1558925"/>
            <a:ext cx="914400" cy="1050925"/>
            <a:chOff x="1849438" y="1558925"/>
            <a:chExt cx="914400" cy="1050925"/>
          </a:xfrm>
        </p:grpSpPr>
        <p:sp>
          <p:nvSpPr>
            <p:cNvPr id="7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2124075" y="1881188"/>
              <a:ext cx="376238" cy="276225"/>
            </a:xfrm>
            <a:custGeom>
              <a:gdLst>
                <a:gd name="T0" fmla="*/ 56 w 648"/>
                <a:gd name="T1" fmla="*/ 12 h 476"/>
                <a:gd name="T2" fmla="*/ 158 w 648"/>
                <a:gd name="T3" fmla="*/ 0 h 476"/>
                <a:gd name="T4" fmla="*/ 176 w 648"/>
                <a:gd name="T5" fmla="*/ 18 h 476"/>
                <a:gd name="T6" fmla="*/ 618 w 648"/>
                <a:gd name="T7" fmla="*/ 70 h 476"/>
                <a:gd name="T8" fmla="*/ 644 w 648"/>
                <a:gd name="T9" fmla="*/ 96 h 476"/>
                <a:gd name="T10" fmla="*/ 648 w 648"/>
                <a:gd name="T11" fmla="*/ 438 h 476"/>
                <a:gd name="T12" fmla="*/ 626 w 648"/>
                <a:gd name="T13" fmla="*/ 468 h 476"/>
                <a:gd name="T14" fmla="*/ 48 w 648"/>
                <a:gd name="T15" fmla="*/ 476 h 476"/>
                <a:gd name="T16" fmla="*/ 14 w 648"/>
                <a:gd name="T17" fmla="*/ 462 h 476"/>
                <a:gd name="T18" fmla="*/ 0 w 648"/>
                <a:gd name="T19" fmla="*/ 428 h 476"/>
                <a:gd name="T20" fmla="*/ 8 w 648"/>
                <a:gd name="T21" fmla="*/ 88 h 476"/>
                <a:gd name="T22" fmla="*/ 38 w 648"/>
                <a:gd name="T23" fmla="*/ 68 h 476"/>
                <a:gd name="T24" fmla="*/ 80 w 648"/>
                <a:gd name="T25" fmla="*/ 438 h 476"/>
                <a:gd name="T26" fmla="*/ 68 w 648"/>
                <a:gd name="T27" fmla="*/ 108 h 476"/>
                <a:gd name="T28" fmla="*/ 46 w 648"/>
                <a:gd name="T29" fmla="*/ 104 h 476"/>
                <a:gd name="T30" fmla="*/ 30 w 648"/>
                <a:gd name="T31" fmla="*/ 130 h 476"/>
                <a:gd name="T32" fmla="*/ 32 w 648"/>
                <a:gd name="T33" fmla="*/ 420 h 476"/>
                <a:gd name="T34" fmla="*/ 54 w 648"/>
                <a:gd name="T35" fmla="*/ 442 h 476"/>
                <a:gd name="T36" fmla="*/ 116 w 648"/>
                <a:gd name="T37" fmla="*/ 128 h 476"/>
                <a:gd name="T38" fmla="*/ 116 w 648"/>
                <a:gd name="T39" fmla="*/ 128 h 476"/>
                <a:gd name="T40" fmla="*/ 394 w 648"/>
                <a:gd name="T41" fmla="*/ 128 h 476"/>
                <a:gd name="T42" fmla="*/ 342 w 648"/>
                <a:gd name="T43" fmla="*/ 150 h 476"/>
                <a:gd name="T44" fmla="*/ 302 w 648"/>
                <a:gd name="T45" fmla="*/ 190 h 476"/>
                <a:gd name="T46" fmla="*/ 280 w 648"/>
                <a:gd name="T47" fmla="*/ 242 h 476"/>
                <a:gd name="T48" fmla="*/ 280 w 648"/>
                <a:gd name="T49" fmla="*/ 302 h 476"/>
                <a:gd name="T50" fmla="*/ 302 w 648"/>
                <a:gd name="T51" fmla="*/ 354 h 476"/>
                <a:gd name="T52" fmla="*/ 342 w 648"/>
                <a:gd name="T53" fmla="*/ 394 h 476"/>
                <a:gd name="T54" fmla="*/ 394 w 648"/>
                <a:gd name="T55" fmla="*/ 416 h 476"/>
                <a:gd name="T56" fmla="*/ 452 w 648"/>
                <a:gd name="T57" fmla="*/ 416 h 476"/>
                <a:gd name="T58" fmla="*/ 506 w 648"/>
                <a:gd name="T59" fmla="*/ 394 h 476"/>
                <a:gd name="T60" fmla="*/ 544 w 648"/>
                <a:gd name="T61" fmla="*/ 354 h 476"/>
                <a:gd name="T62" fmla="*/ 566 w 648"/>
                <a:gd name="T63" fmla="*/ 302 h 476"/>
                <a:gd name="T64" fmla="*/ 566 w 648"/>
                <a:gd name="T65" fmla="*/ 242 h 476"/>
                <a:gd name="T66" fmla="*/ 544 w 648"/>
                <a:gd name="T67" fmla="*/ 190 h 476"/>
                <a:gd name="T68" fmla="*/ 506 w 648"/>
                <a:gd name="T69" fmla="*/ 150 h 476"/>
                <a:gd name="T70" fmla="*/ 452 w 648"/>
                <a:gd name="T71" fmla="*/ 128 h 476"/>
                <a:gd name="T72" fmla="*/ 426 w 648"/>
                <a:gd name="T73" fmla="*/ 176 h 476"/>
                <a:gd name="T74" fmla="*/ 358 w 648"/>
                <a:gd name="T75" fmla="*/ 204 h 476"/>
                <a:gd name="T76" fmla="*/ 330 w 648"/>
                <a:gd name="T77" fmla="*/ 272 h 476"/>
                <a:gd name="T78" fmla="*/ 340 w 648"/>
                <a:gd name="T79" fmla="*/ 318 h 476"/>
                <a:gd name="T80" fmla="*/ 358 w 648"/>
                <a:gd name="T81" fmla="*/ 260 h 476"/>
                <a:gd name="T82" fmla="*/ 428 w 648"/>
                <a:gd name="T83" fmla="*/ 220 h 476"/>
                <a:gd name="T84" fmla="*/ 502 w 648"/>
                <a:gd name="T85" fmla="*/ 230 h 476"/>
                <a:gd name="T86" fmla="*/ 492 w 648"/>
                <a:gd name="T87" fmla="*/ 202 h 476"/>
                <a:gd name="T88" fmla="*/ 440 w 648"/>
                <a:gd name="T89" fmla="*/ 178 h 476"/>
                <a:gd name="T90" fmla="*/ 400 w 648"/>
                <a:gd name="T91" fmla="*/ 162 h 476"/>
                <a:gd name="T92" fmla="*/ 330 w 648"/>
                <a:gd name="T93" fmla="*/ 208 h 476"/>
                <a:gd name="T94" fmla="*/ 312 w 648"/>
                <a:gd name="T95" fmla="*/ 294 h 476"/>
                <a:gd name="T96" fmla="*/ 360 w 648"/>
                <a:gd name="T97" fmla="*/ 366 h 476"/>
                <a:gd name="T98" fmla="*/ 446 w 648"/>
                <a:gd name="T99" fmla="*/ 384 h 476"/>
                <a:gd name="T100" fmla="*/ 518 w 648"/>
                <a:gd name="T101" fmla="*/ 336 h 476"/>
                <a:gd name="T102" fmla="*/ 534 w 648"/>
                <a:gd name="T103" fmla="*/ 250 h 476"/>
                <a:gd name="T104" fmla="*/ 486 w 648"/>
                <a:gd name="T105" fmla="*/ 178 h 4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8" h="476">
                  <a:moveTo>
                    <a:pt x="48" y="66"/>
                  </a:moveTo>
                  <a:lnTo>
                    <a:pt x="54" y="66"/>
                  </a:lnTo>
                  <a:lnTo>
                    <a:pt x="54" y="18"/>
                  </a:lnTo>
                  <a:lnTo>
                    <a:pt x="56" y="12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158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4" y="12"/>
                  </a:lnTo>
                  <a:lnTo>
                    <a:pt x="176" y="18"/>
                  </a:lnTo>
                  <a:lnTo>
                    <a:pt x="176" y="66"/>
                  </a:lnTo>
                  <a:lnTo>
                    <a:pt x="600" y="66"/>
                  </a:lnTo>
                  <a:lnTo>
                    <a:pt x="610" y="68"/>
                  </a:lnTo>
                  <a:lnTo>
                    <a:pt x="618" y="70"/>
                  </a:lnTo>
                  <a:lnTo>
                    <a:pt x="626" y="74"/>
                  </a:lnTo>
                  <a:lnTo>
                    <a:pt x="634" y="80"/>
                  </a:lnTo>
                  <a:lnTo>
                    <a:pt x="640" y="88"/>
                  </a:lnTo>
                  <a:lnTo>
                    <a:pt x="644" y="96"/>
                  </a:lnTo>
                  <a:lnTo>
                    <a:pt x="648" y="106"/>
                  </a:lnTo>
                  <a:lnTo>
                    <a:pt x="648" y="114"/>
                  </a:lnTo>
                  <a:lnTo>
                    <a:pt x="648" y="428"/>
                  </a:lnTo>
                  <a:lnTo>
                    <a:pt x="648" y="438"/>
                  </a:lnTo>
                  <a:lnTo>
                    <a:pt x="644" y="446"/>
                  </a:lnTo>
                  <a:lnTo>
                    <a:pt x="640" y="454"/>
                  </a:lnTo>
                  <a:lnTo>
                    <a:pt x="634" y="462"/>
                  </a:lnTo>
                  <a:lnTo>
                    <a:pt x="626" y="468"/>
                  </a:lnTo>
                  <a:lnTo>
                    <a:pt x="618" y="472"/>
                  </a:lnTo>
                  <a:lnTo>
                    <a:pt x="610" y="476"/>
                  </a:lnTo>
                  <a:lnTo>
                    <a:pt x="600" y="476"/>
                  </a:lnTo>
                  <a:lnTo>
                    <a:pt x="48" y="476"/>
                  </a:lnTo>
                  <a:lnTo>
                    <a:pt x="38" y="476"/>
                  </a:lnTo>
                  <a:lnTo>
                    <a:pt x="30" y="472"/>
                  </a:lnTo>
                  <a:lnTo>
                    <a:pt x="22" y="468"/>
                  </a:lnTo>
                  <a:lnTo>
                    <a:pt x="14" y="462"/>
                  </a:lnTo>
                  <a:lnTo>
                    <a:pt x="8" y="454"/>
                  </a:lnTo>
                  <a:lnTo>
                    <a:pt x="4" y="446"/>
                  </a:lnTo>
                  <a:lnTo>
                    <a:pt x="0" y="438"/>
                  </a:lnTo>
                  <a:lnTo>
                    <a:pt x="0" y="428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4" y="96"/>
                  </a:lnTo>
                  <a:lnTo>
                    <a:pt x="8" y="88"/>
                  </a:lnTo>
                  <a:lnTo>
                    <a:pt x="14" y="80"/>
                  </a:lnTo>
                  <a:lnTo>
                    <a:pt x="22" y="74"/>
                  </a:lnTo>
                  <a:lnTo>
                    <a:pt x="30" y="70"/>
                  </a:lnTo>
                  <a:lnTo>
                    <a:pt x="38" y="68"/>
                  </a:lnTo>
                  <a:lnTo>
                    <a:pt x="48" y="66"/>
                  </a:lnTo>
                  <a:close/>
                  <a:moveTo>
                    <a:pt x="90" y="446"/>
                  </a:moveTo>
                  <a:lnTo>
                    <a:pt x="90" y="446"/>
                  </a:lnTo>
                  <a:lnTo>
                    <a:pt x="80" y="438"/>
                  </a:lnTo>
                  <a:lnTo>
                    <a:pt x="74" y="428"/>
                  </a:lnTo>
                  <a:lnTo>
                    <a:pt x="70" y="418"/>
                  </a:lnTo>
                  <a:lnTo>
                    <a:pt x="68" y="406"/>
                  </a:lnTo>
                  <a:lnTo>
                    <a:pt x="68" y="108"/>
                  </a:lnTo>
                  <a:lnTo>
                    <a:pt x="68" y="98"/>
                  </a:lnTo>
                  <a:lnTo>
                    <a:pt x="60" y="98"/>
                  </a:lnTo>
                  <a:lnTo>
                    <a:pt x="54" y="100"/>
                  </a:lnTo>
                  <a:lnTo>
                    <a:pt x="46" y="104"/>
                  </a:lnTo>
                  <a:lnTo>
                    <a:pt x="40" y="110"/>
                  </a:lnTo>
                  <a:lnTo>
                    <a:pt x="36" y="116"/>
                  </a:lnTo>
                  <a:lnTo>
                    <a:pt x="32" y="122"/>
                  </a:lnTo>
                  <a:lnTo>
                    <a:pt x="30" y="130"/>
                  </a:lnTo>
                  <a:lnTo>
                    <a:pt x="28" y="138"/>
                  </a:lnTo>
                  <a:lnTo>
                    <a:pt x="28" y="404"/>
                  </a:lnTo>
                  <a:lnTo>
                    <a:pt x="30" y="412"/>
                  </a:lnTo>
                  <a:lnTo>
                    <a:pt x="32" y="420"/>
                  </a:lnTo>
                  <a:lnTo>
                    <a:pt x="36" y="426"/>
                  </a:lnTo>
                  <a:lnTo>
                    <a:pt x="40" y="434"/>
                  </a:lnTo>
                  <a:lnTo>
                    <a:pt x="46" y="438"/>
                  </a:lnTo>
                  <a:lnTo>
                    <a:pt x="54" y="442"/>
                  </a:lnTo>
                  <a:lnTo>
                    <a:pt x="62" y="444"/>
                  </a:lnTo>
                  <a:lnTo>
                    <a:pt x="70" y="446"/>
                  </a:lnTo>
                  <a:lnTo>
                    <a:pt x="90" y="446"/>
                  </a:lnTo>
                  <a:close/>
                  <a:moveTo>
                    <a:pt x="116" y="128"/>
                  </a:moveTo>
                  <a:lnTo>
                    <a:pt x="116" y="214"/>
                  </a:lnTo>
                  <a:lnTo>
                    <a:pt x="256" y="214"/>
                  </a:lnTo>
                  <a:lnTo>
                    <a:pt x="256" y="128"/>
                  </a:lnTo>
                  <a:lnTo>
                    <a:pt x="116" y="128"/>
                  </a:lnTo>
                  <a:close/>
                  <a:moveTo>
                    <a:pt x="424" y="126"/>
                  </a:moveTo>
                  <a:lnTo>
                    <a:pt x="424" y="126"/>
                  </a:lnTo>
                  <a:lnTo>
                    <a:pt x="408" y="126"/>
                  </a:lnTo>
                  <a:lnTo>
                    <a:pt x="394" y="128"/>
                  </a:lnTo>
                  <a:lnTo>
                    <a:pt x="380" y="132"/>
                  </a:lnTo>
                  <a:lnTo>
                    <a:pt x="366" y="136"/>
                  </a:lnTo>
                  <a:lnTo>
                    <a:pt x="354" y="142"/>
                  </a:lnTo>
                  <a:lnTo>
                    <a:pt x="342" y="150"/>
                  </a:lnTo>
                  <a:lnTo>
                    <a:pt x="330" y="158"/>
                  </a:lnTo>
                  <a:lnTo>
                    <a:pt x="320" y="168"/>
                  </a:lnTo>
                  <a:lnTo>
                    <a:pt x="310" y="178"/>
                  </a:lnTo>
                  <a:lnTo>
                    <a:pt x="302" y="190"/>
                  </a:lnTo>
                  <a:lnTo>
                    <a:pt x="294" y="202"/>
                  </a:lnTo>
                  <a:lnTo>
                    <a:pt x="288" y="214"/>
                  </a:lnTo>
                  <a:lnTo>
                    <a:pt x="282" y="228"/>
                  </a:lnTo>
                  <a:lnTo>
                    <a:pt x="280" y="242"/>
                  </a:lnTo>
                  <a:lnTo>
                    <a:pt x="278" y="258"/>
                  </a:lnTo>
                  <a:lnTo>
                    <a:pt x="276" y="272"/>
                  </a:lnTo>
                  <a:lnTo>
                    <a:pt x="278" y="288"/>
                  </a:lnTo>
                  <a:lnTo>
                    <a:pt x="280" y="302"/>
                  </a:lnTo>
                  <a:lnTo>
                    <a:pt x="282" y="316"/>
                  </a:lnTo>
                  <a:lnTo>
                    <a:pt x="288" y="330"/>
                  </a:lnTo>
                  <a:lnTo>
                    <a:pt x="294" y="342"/>
                  </a:lnTo>
                  <a:lnTo>
                    <a:pt x="302" y="354"/>
                  </a:lnTo>
                  <a:lnTo>
                    <a:pt x="310" y="366"/>
                  </a:lnTo>
                  <a:lnTo>
                    <a:pt x="320" y="376"/>
                  </a:lnTo>
                  <a:lnTo>
                    <a:pt x="330" y="386"/>
                  </a:lnTo>
                  <a:lnTo>
                    <a:pt x="342" y="394"/>
                  </a:lnTo>
                  <a:lnTo>
                    <a:pt x="354" y="402"/>
                  </a:lnTo>
                  <a:lnTo>
                    <a:pt x="366" y="408"/>
                  </a:lnTo>
                  <a:lnTo>
                    <a:pt x="380" y="412"/>
                  </a:lnTo>
                  <a:lnTo>
                    <a:pt x="394" y="416"/>
                  </a:lnTo>
                  <a:lnTo>
                    <a:pt x="408" y="418"/>
                  </a:lnTo>
                  <a:lnTo>
                    <a:pt x="424" y="418"/>
                  </a:lnTo>
                  <a:lnTo>
                    <a:pt x="438" y="418"/>
                  </a:lnTo>
                  <a:lnTo>
                    <a:pt x="452" y="416"/>
                  </a:lnTo>
                  <a:lnTo>
                    <a:pt x="466" y="412"/>
                  </a:lnTo>
                  <a:lnTo>
                    <a:pt x="480" y="408"/>
                  </a:lnTo>
                  <a:lnTo>
                    <a:pt x="494" y="402"/>
                  </a:lnTo>
                  <a:lnTo>
                    <a:pt x="506" y="394"/>
                  </a:lnTo>
                  <a:lnTo>
                    <a:pt x="516" y="386"/>
                  </a:lnTo>
                  <a:lnTo>
                    <a:pt x="526" y="376"/>
                  </a:lnTo>
                  <a:lnTo>
                    <a:pt x="536" y="366"/>
                  </a:lnTo>
                  <a:lnTo>
                    <a:pt x="544" y="354"/>
                  </a:lnTo>
                  <a:lnTo>
                    <a:pt x="552" y="342"/>
                  </a:lnTo>
                  <a:lnTo>
                    <a:pt x="558" y="330"/>
                  </a:lnTo>
                  <a:lnTo>
                    <a:pt x="564" y="316"/>
                  </a:lnTo>
                  <a:lnTo>
                    <a:pt x="566" y="302"/>
                  </a:lnTo>
                  <a:lnTo>
                    <a:pt x="570" y="288"/>
                  </a:lnTo>
                  <a:lnTo>
                    <a:pt x="570" y="272"/>
                  </a:lnTo>
                  <a:lnTo>
                    <a:pt x="570" y="258"/>
                  </a:lnTo>
                  <a:lnTo>
                    <a:pt x="566" y="242"/>
                  </a:lnTo>
                  <a:lnTo>
                    <a:pt x="564" y="228"/>
                  </a:lnTo>
                  <a:lnTo>
                    <a:pt x="558" y="214"/>
                  </a:lnTo>
                  <a:lnTo>
                    <a:pt x="552" y="202"/>
                  </a:lnTo>
                  <a:lnTo>
                    <a:pt x="544" y="190"/>
                  </a:lnTo>
                  <a:lnTo>
                    <a:pt x="536" y="178"/>
                  </a:lnTo>
                  <a:lnTo>
                    <a:pt x="526" y="168"/>
                  </a:lnTo>
                  <a:lnTo>
                    <a:pt x="516" y="158"/>
                  </a:lnTo>
                  <a:lnTo>
                    <a:pt x="506" y="150"/>
                  </a:lnTo>
                  <a:lnTo>
                    <a:pt x="494" y="142"/>
                  </a:lnTo>
                  <a:lnTo>
                    <a:pt x="480" y="136"/>
                  </a:lnTo>
                  <a:lnTo>
                    <a:pt x="466" y="132"/>
                  </a:lnTo>
                  <a:lnTo>
                    <a:pt x="452" y="128"/>
                  </a:lnTo>
                  <a:lnTo>
                    <a:pt x="438" y="126"/>
                  </a:lnTo>
                  <a:lnTo>
                    <a:pt x="424" y="126"/>
                  </a:lnTo>
                  <a:close/>
                  <a:moveTo>
                    <a:pt x="426" y="176"/>
                  </a:moveTo>
                  <a:lnTo>
                    <a:pt x="426" y="176"/>
                  </a:lnTo>
                  <a:lnTo>
                    <a:pt x="406" y="178"/>
                  </a:lnTo>
                  <a:lnTo>
                    <a:pt x="388" y="184"/>
                  </a:lnTo>
                  <a:lnTo>
                    <a:pt x="372" y="192"/>
                  </a:lnTo>
                  <a:lnTo>
                    <a:pt x="358" y="204"/>
                  </a:lnTo>
                  <a:lnTo>
                    <a:pt x="346" y="218"/>
                  </a:lnTo>
                  <a:lnTo>
                    <a:pt x="336" y="234"/>
                  </a:lnTo>
                  <a:lnTo>
                    <a:pt x="332" y="254"/>
                  </a:lnTo>
                  <a:lnTo>
                    <a:pt x="330" y="272"/>
                  </a:lnTo>
                  <a:lnTo>
                    <a:pt x="330" y="284"/>
                  </a:lnTo>
                  <a:lnTo>
                    <a:pt x="332" y="296"/>
                  </a:lnTo>
                  <a:lnTo>
                    <a:pt x="336" y="308"/>
                  </a:lnTo>
                  <a:lnTo>
                    <a:pt x="340" y="318"/>
                  </a:lnTo>
                  <a:lnTo>
                    <a:pt x="340" y="314"/>
                  </a:lnTo>
                  <a:lnTo>
                    <a:pt x="342" y="294"/>
                  </a:lnTo>
                  <a:lnTo>
                    <a:pt x="348" y="276"/>
                  </a:lnTo>
                  <a:lnTo>
                    <a:pt x="358" y="260"/>
                  </a:lnTo>
                  <a:lnTo>
                    <a:pt x="372" y="246"/>
                  </a:lnTo>
                  <a:lnTo>
                    <a:pt x="388" y="234"/>
                  </a:lnTo>
                  <a:lnTo>
                    <a:pt x="406" y="226"/>
                  </a:lnTo>
                  <a:lnTo>
                    <a:pt x="428" y="220"/>
                  </a:lnTo>
                  <a:lnTo>
                    <a:pt x="450" y="218"/>
                  </a:lnTo>
                  <a:lnTo>
                    <a:pt x="468" y="220"/>
                  </a:lnTo>
                  <a:lnTo>
                    <a:pt x="486" y="224"/>
                  </a:lnTo>
                  <a:lnTo>
                    <a:pt x="502" y="230"/>
                  </a:lnTo>
                  <a:lnTo>
                    <a:pt x="516" y="238"/>
                  </a:lnTo>
                  <a:lnTo>
                    <a:pt x="510" y="226"/>
                  </a:lnTo>
                  <a:lnTo>
                    <a:pt x="502" y="214"/>
                  </a:lnTo>
                  <a:lnTo>
                    <a:pt x="492" y="202"/>
                  </a:lnTo>
                  <a:lnTo>
                    <a:pt x="482" y="194"/>
                  </a:lnTo>
                  <a:lnTo>
                    <a:pt x="468" y="186"/>
                  </a:lnTo>
                  <a:lnTo>
                    <a:pt x="456" y="180"/>
                  </a:lnTo>
                  <a:lnTo>
                    <a:pt x="440" y="178"/>
                  </a:lnTo>
                  <a:lnTo>
                    <a:pt x="426" y="176"/>
                  </a:lnTo>
                  <a:close/>
                  <a:moveTo>
                    <a:pt x="424" y="158"/>
                  </a:moveTo>
                  <a:lnTo>
                    <a:pt x="424" y="158"/>
                  </a:lnTo>
                  <a:lnTo>
                    <a:pt x="400" y="162"/>
                  </a:lnTo>
                  <a:lnTo>
                    <a:pt x="380" y="168"/>
                  </a:lnTo>
                  <a:lnTo>
                    <a:pt x="360" y="178"/>
                  </a:lnTo>
                  <a:lnTo>
                    <a:pt x="342" y="192"/>
                  </a:lnTo>
                  <a:lnTo>
                    <a:pt x="330" y="208"/>
                  </a:lnTo>
                  <a:lnTo>
                    <a:pt x="318" y="228"/>
                  </a:lnTo>
                  <a:lnTo>
                    <a:pt x="312" y="250"/>
                  </a:lnTo>
                  <a:lnTo>
                    <a:pt x="310" y="272"/>
                  </a:lnTo>
                  <a:lnTo>
                    <a:pt x="312" y="294"/>
                  </a:lnTo>
                  <a:lnTo>
                    <a:pt x="318" y="316"/>
                  </a:lnTo>
                  <a:lnTo>
                    <a:pt x="330" y="336"/>
                  </a:lnTo>
                  <a:lnTo>
                    <a:pt x="342" y="352"/>
                  </a:lnTo>
                  <a:lnTo>
                    <a:pt x="360" y="366"/>
                  </a:lnTo>
                  <a:lnTo>
                    <a:pt x="380" y="376"/>
                  </a:lnTo>
                  <a:lnTo>
                    <a:pt x="400" y="384"/>
                  </a:lnTo>
                  <a:lnTo>
                    <a:pt x="424" y="386"/>
                  </a:lnTo>
                  <a:lnTo>
                    <a:pt x="446" y="384"/>
                  </a:lnTo>
                  <a:lnTo>
                    <a:pt x="468" y="376"/>
                  </a:lnTo>
                  <a:lnTo>
                    <a:pt x="486" y="366"/>
                  </a:lnTo>
                  <a:lnTo>
                    <a:pt x="504" y="352"/>
                  </a:lnTo>
                  <a:lnTo>
                    <a:pt x="518" y="336"/>
                  </a:lnTo>
                  <a:lnTo>
                    <a:pt x="528" y="316"/>
                  </a:lnTo>
                  <a:lnTo>
                    <a:pt x="534" y="294"/>
                  </a:lnTo>
                  <a:lnTo>
                    <a:pt x="536" y="272"/>
                  </a:lnTo>
                  <a:lnTo>
                    <a:pt x="534" y="250"/>
                  </a:lnTo>
                  <a:lnTo>
                    <a:pt x="528" y="228"/>
                  </a:lnTo>
                  <a:lnTo>
                    <a:pt x="518" y="208"/>
                  </a:lnTo>
                  <a:lnTo>
                    <a:pt x="504" y="192"/>
                  </a:lnTo>
                  <a:lnTo>
                    <a:pt x="486" y="178"/>
                  </a:lnTo>
                  <a:lnTo>
                    <a:pt x="468" y="168"/>
                  </a:lnTo>
                  <a:lnTo>
                    <a:pt x="446" y="162"/>
                  </a:lnTo>
                  <a:lnTo>
                    <a:pt x="424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1563" y="2451100"/>
            <a:ext cx="914400" cy="1050925"/>
            <a:chOff x="2341563" y="2451100"/>
            <a:chExt cx="914400" cy="1050925"/>
          </a:xfrm>
        </p:grpSpPr>
        <p:sp>
          <p:nvSpPr>
            <p:cNvPr id="8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3810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endParaRPr lang="zh-CN" altLang="en-US"/>
            </a:p>
          </p:txBody>
        </p:sp>
        <p:pic>
          <p:nvPicPr>
            <p:cNvPr id="20" name="图片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9375" y="2754313"/>
              <a:ext cx="384175" cy="3841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3328988" y="2451100"/>
            <a:ext cx="914400" cy="1050925"/>
            <a:chOff x="3328988" y="2451100"/>
            <a:chExt cx="914400" cy="1050925"/>
          </a:xfrm>
        </p:grpSpPr>
        <p:sp>
          <p:nvSpPr>
            <p:cNvPr id="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endParaRPr lang="zh-CN" altLang="en-US"/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3557588" y="2754313"/>
              <a:ext cx="457200" cy="458787"/>
            </a:xfrm>
            <a:custGeom>
              <a:gdLst>
                <a:gd name="T0" fmla="*/ 362 w 658"/>
                <a:gd name="T1" fmla="*/ 2 h 660"/>
                <a:gd name="T2" fmla="*/ 458 w 658"/>
                <a:gd name="T3" fmla="*/ 26 h 660"/>
                <a:gd name="T4" fmla="*/ 538 w 658"/>
                <a:gd name="T5" fmla="*/ 76 h 660"/>
                <a:gd name="T6" fmla="*/ 602 w 658"/>
                <a:gd name="T7" fmla="*/ 146 h 660"/>
                <a:gd name="T8" fmla="*/ 644 w 658"/>
                <a:gd name="T9" fmla="*/ 232 h 660"/>
                <a:gd name="T10" fmla="*/ 658 w 658"/>
                <a:gd name="T11" fmla="*/ 330 h 660"/>
                <a:gd name="T12" fmla="*/ 644 w 658"/>
                <a:gd name="T13" fmla="*/ 428 h 660"/>
                <a:gd name="T14" fmla="*/ 602 w 658"/>
                <a:gd name="T15" fmla="*/ 514 h 660"/>
                <a:gd name="T16" fmla="*/ 538 w 658"/>
                <a:gd name="T17" fmla="*/ 584 h 660"/>
                <a:gd name="T18" fmla="*/ 458 w 658"/>
                <a:gd name="T19" fmla="*/ 634 h 660"/>
                <a:gd name="T20" fmla="*/ 362 w 658"/>
                <a:gd name="T21" fmla="*/ 658 h 660"/>
                <a:gd name="T22" fmla="*/ 262 w 658"/>
                <a:gd name="T23" fmla="*/ 652 h 660"/>
                <a:gd name="T24" fmla="*/ 172 w 658"/>
                <a:gd name="T25" fmla="*/ 620 h 660"/>
                <a:gd name="T26" fmla="*/ 96 w 658"/>
                <a:gd name="T27" fmla="*/ 564 h 660"/>
                <a:gd name="T28" fmla="*/ 40 w 658"/>
                <a:gd name="T29" fmla="*/ 488 h 660"/>
                <a:gd name="T30" fmla="*/ 6 w 658"/>
                <a:gd name="T31" fmla="*/ 396 h 660"/>
                <a:gd name="T32" fmla="*/ 2 w 658"/>
                <a:gd name="T33" fmla="*/ 296 h 660"/>
                <a:gd name="T34" fmla="*/ 26 w 658"/>
                <a:gd name="T35" fmla="*/ 202 h 660"/>
                <a:gd name="T36" fmla="*/ 74 w 658"/>
                <a:gd name="T37" fmla="*/ 120 h 660"/>
                <a:gd name="T38" fmla="*/ 144 w 658"/>
                <a:gd name="T39" fmla="*/ 56 h 660"/>
                <a:gd name="T40" fmla="*/ 232 w 658"/>
                <a:gd name="T41" fmla="*/ 16 h 660"/>
                <a:gd name="T42" fmla="*/ 330 w 658"/>
                <a:gd name="T43" fmla="*/ 0 h 660"/>
                <a:gd name="T44" fmla="*/ 426 w 658"/>
                <a:gd name="T45" fmla="*/ 212 h 660"/>
                <a:gd name="T46" fmla="*/ 456 w 658"/>
                <a:gd name="T47" fmla="*/ 244 h 660"/>
                <a:gd name="T48" fmla="*/ 476 w 658"/>
                <a:gd name="T49" fmla="*/ 284 h 660"/>
                <a:gd name="T50" fmla="*/ 482 w 658"/>
                <a:gd name="T51" fmla="*/ 330 h 660"/>
                <a:gd name="T52" fmla="*/ 476 w 658"/>
                <a:gd name="T53" fmla="*/ 374 h 660"/>
                <a:gd name="T54" fmla="*/ 456 w 658"/>
                <a:gd name="T55" fmla="*/ 414 h 660"/>
                <a:gd name="T56" fmla="*/ 426 w 658"/>
                <a:gd name="T57" fmla="*/ 446 h 660"/>
                <a:gd name="T58" fmla="*/ 390 w 658"/>
                <a:gd name="T59" fmla="*/ 468 h 660"/>
                <a:gd name="T60" fmla="*/ 346 w 658"/>
                <a:gd name="T61" fmla="*/ 480 h 660"/>
                <a:gd name="T62" fmla="*/ 300 w 658"/>
                <a:gd name="T63" fmla="*/ 478 h 660"/>
                <a:gd name="T64" fmla="*/ 258 w 658"/>
                <a:gd name="T65" fmla="*/ 462 h 660"/>
                <a:gd name="T66" fmla="*/ 224 w 658"/>
                <a:gd name="T67" fmla="*/ 436 h 660"/>
                <a:gd name="T68" fmla="*/ 198 w 658"/>
                <a:gd name="T69" fmla="*/ 402 h 660"/>
                <a:gd name="T70" fmla="*/ 182 w 658"/>
                <a:gd name="T71" fmla="*/ 360 h 660"/>
                <a:gd name="T72" fmla="*/ 180 w 658"/>
                <a:gd name="T73" fmla="*/ 314 h 660"/>
                <a:gd name="T74" fmla="*/ 192 w 658"/>
                <a:gd name="T75" fmla="*/ 270 h 660"/>
                <a:gd name="T76" fmla="*/ 214 w 658"/>
                <a:gd name="T77" fmla="*/ 232 h 660"/>
                <a:gd name="T78" fmla="*/ 218 w 658"/>
                <a:gd name="T79" fmla="*/ 160 h 660"/>
                <a:gd name="T80" fmla="*/ 174 w 658"/>
                <a:gd name="T81" fmla="*/ 200 h 660"/>
                <a:gd name="T82" fmla="*/ 144 w 658"/>
                <a:gd name="T83" fmla="*/ 250 h 660"/>
                <a:gd name="T84" fmla="*/ 128 w 658"/>
                <a:gd name="T85" fmla="*/ 308 h 660"/>
                <a:gd name="T86" fmla="*/ 132 w 658"/>
                <a:gd name="T87" fmla="*/ 370 h 660"/>
                <a:gd name="T88" fmla="*/ 152 w 658"/>
                <a:gd name="T89" fmla="*/ 426 h 660"/>
                <a:gd name="T90" fmla="*/ 186 w 658"/>
                <a:gd name="T91" fmla="*/ 472 h 660"/>
                <a:gd name="T92" fmla="*/ 234 w 658"/>
                <a:gd name="T93" fmla="*/ 508 h 660"/>
                <a:gd name="T94" fmla="*/ 290 w 658"/>
                <a:gd name="T95" fmla="*/ 528 h 660"/>
                <a:gd name="T96" fmla="*/ 352 w 658"/>
                <a:gd name="T97" fmla="*/ 532 h 660"/>
                <a:gd name="T98" fmla="*/ 410 w 658"/>
                <a:gd name="T99" fmla="*/ 516 h 660"/>
                <a:gd name="T100" fmla="*/ 460 w 658"/>
                <a:gd name="T101" fmla="*/ 486 h 660"/>
                <a:gd name="T102" fmla="*/ 498 w 658"/>
                <a:gd name="T103" fmla="*/ 442 h 660"/>
                <a:gd name="T104" fmla="*/ 524 w 658"/>
                <a:gd name="T105" fmla="*/ 390 h 660"/>
                <a:gd name="T106" fmla="*/ 534 w 658"/>
                <a:gd name="T107" fmla="*/ 330 h 660"/>
                <a:gd name="T108" fmla="*/ 524 w 658"/>
                <a:gd name="T109" fmla="*/ 268 h 660"/>
                <a:gd name="T110" fmla="*/ 498 w 658"/>
                <a:gd name="T111" fmla="*/ 216 h 660"/>
                <a:gd name="T112" fmla="*/ 458 w 658"/>
                <a:gd name="T113" fmla="*/ 170 h 660"/>
                <a:gd name="T114" fmla="*/ 300 w 658"/>
                <a:gd name="T115" fmla="*/ 296 h 660"/>
                <a:gd name="T116" fmla="*/ 300 w 658"/>
                <a:gd name="T117" fmla="*/ 48 h 6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8" h="660">
                  <a:moveTo>
                    <a:pt x="330" y="0"/>
                  </a:moveTo>
                  <a:lnTo>
                    <a:pt x="330" y="0"/>
                  </a:lnTo>
                  <a:lnTo>
                    <a:pt x="362" y="2"/>
                  </a:lnTo>
                  <a:lnTo>
                    <a:pt x="396" y="6"/>
                  </a:lnTo>
                  <a:lnTo>
                    <a:pt x="428" y="16"/>
                  </a:lnTo>
                  <a:lnTo>
                    <a:pt x="458" y="26"/>
                  </a:lnTo>
                  <a:lnTo>
                    <a:pt x="486" y="40"/>
                  </a:lnTo>
                  <a:lnTo>
                    <a:pt x="514" y="56"/>
                  </a:lnTo>
                  <a:lnTo>
                    <a:pt x="538" y="76"/>
                  </a:lnTo>
                  <a:lnTo>
                    <a:pt x="562" y="96"/>
                  </a:lnTo>
                  <a:lnTo>
                    <a:pt x="584" y="120"/>
                  </a:lnTo>
                  <a:lnTo>
                    <a:pt x="602" y="146"/>
                  </a:lnTo>
                  <a:lnTo>
                    <a:pt x="620" y="172"/>
                  </a:lnTo>
                  <a:lnTo>
                    <a:pt x="634" y="202"/>
                  </a:lnTo>
                  <a:lnTo>
                    <a:pt x="644" y="232"/>
                  </a:lnTo>
                  <a:lnTo>
                    <a:pt x="652" y="264"/>
                  </a:lnTo>
                  <a:lnTo>
                    <a:pt x="658" y="296"/>
                  </a:lnTo>
                  <a:lnTo>
                    <a:pt x="658" y="330"/>
                  </a:lnTo>
                  <a:lnTo>
                    <a:pt x="658" y="364"/>
                  </a:lnTo>
                  <a:lnTo>
                    <a:pt x="652" y="396"/>
                  </a:lnTo>
                  <a:lnTo>
                    <a:pt x="644" y="428"/>
                  </a:lnTo>
                  <a:lnTo>
                    <a:pt x="634" y="458"/>
                  </a:lnTo>
                  <a:lnTo>
                    <a:pt x="620" y="488"/>
                  </a:lnTo>
                  <a:lnTo>
                    <a:pt x="602" y="514"/>
                  </a:lnTo>
                  <a:lnTo>
                    <a:pt x="584" y="540"/>
                  </a:lnTo>
                  <a:lnTo>
                    <a:pt x="562" y="564"/>
                  </a:lnTo>
                  <a:lnTo>
                    <a:pt x="538" y="584"/>
                  </a:lnTo>
                  <a:lnTo>
                    <a:pt x="514" y="604"/>
                  </a:lnTo>
                  <a:lnTo>
                    <a:pt x="486" y="620"/>
                  </a:lnTo>
                  <a:lnTo>
                    <a:pt x="458" y="634"/>
                  </a:lnTo>
                  <a:lnTo>
                    <a:pt x="428" y="644"/>
                  </a:lnTo>
                  <a:lnTo>
                    <a:pt x="396" y="652"/>
                  </a:lnTo>
                  <a:lnTo>
                    <a:pt x="362" y="658"/>
                  </a:lnTo>
                  <a:lnTo>
                    <a:pt x="330" y="660"/>
                  </a:lnTo>
                  <a:lnTo>
                    <a:pt x="296" y="658"/>
                  </a:lnTo>
                  <a:lnTo>
                    <a:pt x="262" y="652"/>
                  </a:lnTo>
                  <a:lnTo>
                    <a:pt x="232" y="644"/>
                  </a:lnTo>
                  <a:lnTo>
                    <a:pt x="200" y="634"/>
                  </a:lnTo>
                  <a:lnTo>
                    <a:pt x="172" y="620"/>
                  </a:lnTo>
                  <a:lnTo>
                    <a:pt x="144" y="604"/>
                  </a:lnTo>
                  <a:lnTo>
                    <a:pt x="120" y="584"/>
                  </a:lnTo>
                  <a:lnTo>
                    <a:pt x="96" y="564"/>
                  </a:lnTo>
                  <a:lnTo>
                    <a:pt x="74" y="540"/>
                  </a:lnTo>
                  <a:lnTo>
                    <a:pt x="56" y="514"/>
                  </a:lnTo>
                  <a:lnTo>
                    <a:pt x="40" y="488"/>
                  </a:lnTo>
                  <a:lnTo>
                    <a:pt x="26" y="458"/>
                  </a:lnTo>
                  <a:lnTo>
                    <a:pt x="14" y="428"/>
                  </a:lnTo>
                  <a:lnTo>
                    <a:pt x="6" y="396"/>
                  </a:lnTo>
                  <a:lnTo>
                    <a:pt x="2" y="364"/>
                  </a:lnTo>
                  <a:lnTo>
                    <a:pt x="0" y="330"/>
                  </a:lnTo>
                  <a:lnTo>
                    <a:pt x="2" y="296"/>
                  </a:lnTo>
                  <a:lnTo>
                    <a:pt x="6" y="264"/>
                  </a:lnTo>
                  <a:lnTo>
                    <a:pt x="14" y="232"/>
                  </a:lnTo>
                  <a:lnTo>
                    <a:pt x="26" y="202"/>
                  </a:lnTo>
                  <a:lnTo>
                    <a:pt x="40" y="172"/>
                  </a:lnTo>
                  <a:lnTo>
                    <a:pt x="56" y="146"/>
                  </a:lnTo>
                  <a:lnTo>
                    <a:pt x="74" y="120"/>
                  </a:lnTo>
                  <a:lnTo>
                    <a:pt x="96" y="96"/>
                  </a:lnTo>
                  <a:lnTo>
                    <a:pt x="120" y="76"/>
                  </a:lnTo>
                  <a:lnTo>
                    <a:pt x="144" y="56"/>
                  </a:lnTo>
                  <a:lnTo>
                    <a:pt x="172" y="40"/>
                  </a:lnTo>
                  <a:lnTo>
                    <a:pt x="200" y="26"/>
                  </a:lnTo>
                  <a:lnTo>
                    <a:pt x="232" y="16"/>
                  </a:lnTo>
                  <a:lnTo>
                    <a:pt x="262" y="6"/>
                  </a:lnTo>
                  <a:lnTo>
                    <a:pt x="296" y="2"/>
                  </a:lnTo>
                  <a:lnTo>
                    <a:pt x="330" y="0"/>
                  </a:lnTo>
                  <a:close/>
                  <a:moveTo>
                    <a:pt x="438" y="156"/>
                  </a:moveTo>
                  <a:lnTo>
                    <a:pt x="412" y="202"/>
                  </a:lnTo>
                  <a:lnTo>
                    <a:pt x="426" y="212"/>
                  </a:lnTo>
                  <a:lnTo>
                    <a:pt x="438" y="222"/>
                  </a:lnTo>
                  <a:lnTo>
                    <a:pt x="448" y="232"/>
                  </a:lnTo>
                  <a:lnTo>
                    <a:pt x="456" y="244"/>
                  </a:lnTo>
                  <a:lnTo>
                    <a:pt x="464" y="256"/>
                  </a:lnTo>
                  <a:lnTo>
                    <a:pt x="470" y="270"/>
                  </a:lnTo>
                  <a:lnTo>
                    <a:pt x="476" y="284"/>
                  </a:lnTo>
                  <a:lnTo>
                    <a:pt x="478" y="298"/>
                  </a:lnTo>
                  <a:lnTo>
                    <a:pt x="482" y="314"/>
                  </a:lnTo>
                  <a:lnTo>
                    <a:pt x="482" y="330"/>
                  </a:lnTo>
                  <a:lnTo>
                    <a:pt x="482" y="344"/>
                  </a:lnTo>
                  <a:lnTo>
                    <a:pt x="478" y="360"/>
                  </a:lnTo>
                  <a:lnTo>
                    <a:pt x="476" y="374"/>
                  </a:lnTo>
                  <a:lnTo>
                    <a:pt x="470" y="388"/>
                  </a:lnTo>
                  <a:lnTo>
                    <a:pt x="464" y="402"/>
                  </a:lnTo>
                  <a:lnTo>
                    <a:pt x="456" y="414"/>
                  </a:lnTo>
                  <a:lnTo>
                    <a:pt x="448" y="426"/>
                  </a:lnTo>
                  <a:lnTo>
                    <a:pt x="438" y="436"/>
                  </a:lnTo>
                  <a:lnTo>
                    <a:pt x="426" y="446"/>
                  </a:lnTo>
                  <a:lnTo>
                    <a:pt x="416" y="454"/>
                  </a:lnTo>
                  <a:lnTo>
                    <a:pt x="402" y="462"/>
                  </a:lnTo>
                  <a:lnTo>
                    <a:pt x="390" y="468"/>
                  </a:lnTo>
                  <a:lnTo>
                    <a:pt x="376" y="474"/>
                  </a:lnTo>
                  <a:lnTo>
                    <a:pt x="360" y="478"/>
                  </a:lnTo>
                  <a:lnTo>
                    <a:pt x="346" y="480"/>
                  </a:lnTo>
                  <a:lnTo>
                    <a:pt x="330" y="480"/>
                  </a:lnTo>
                  <a:lnTo>
                    <a:pt x="316" y="480"/>
                  </a:lnTo>
                  <a:lnTo>
                    <a:pt x="300" y="478"/>
                  </a:lnTo>
                  <a:lnTo>
                    <a:pt x="286" y="474"/>
                  </a:lnTo>
                  <a:lnTo>
                    <a:pt x="272" y="468"/>
                  </a:lnTo>
                  <a:lnTo>
                    <a:pt x="258" y="462"/>
                  </a:lnTo>
                  <a:lnTo>
                    <a:pt x="246" y="454"/>
                  </a:lnTo>
                  <a:lnTo>
                    <a:pt x="234" y="446"/>
                  </a:lnTo>
                  <a:lnTo>
                    <a:pt x="224" y="436"/>
                  </a:lnTo>
                  <a:lnTo>
                    <a:pt x="214" y="426"/>
                  </a:lnTo>
                  <a:lnTo>
                    <a:pt x="204" y="414"/>
                  </a:lnTo>
                  <a:lnTo>
                    <a:pt x="198" y="402"/>
                  </a:lnTo>
                  <a:lnTo>
                    <a:pt x="192" y="388"/>
                  </a:lnTo>
                  <a:lnTo>
                    <a:pt x="186" y="374"/>
                  </a:lnTo>
                  <a:lnTo>
                    <a:pt x="182" y="360"/>
                  </a:lnTo>
                  <a:lnTo>
                    <a:pt x="180" y="344"/>
                  </a:lnTo>
                  <a:lnTo>
                    <a:pt x="180" y="330"/>
                  </a:lnTo>
                  <a:lnTo>
                    <a:pt x="180" y="314"/>
                  </a:lnTo>
                  <a:lnTo>
                    <a:pt x="182" y="298"/>
                  </a:lnTo>
                  <a:lnTo>
                    <a:pt x="186" y="284"/>
                  </a:lnTo>
                  <a:lnTo>
                    <a:pt x="192" y="270"/>
                  </a:lnTo>
                  <a:lnTo>
                    <a:pt x="198" y="256"/>
                  </a:lnTo>
                  <a:lnTo>
                    <a:pt x="204" y="244"/>
                  </a:lnTo>
                  <a:lnTo>
                    <a:pt x="214" y="232"/>
                  </a:lnTo>
                  <a:lnTo>
                    <a:pt x="224" y="222"/>
                  </a:lnTo>
                  <a:lnTo>
                    <a:pt x="244" y="206"/>
                  </a:lnTo>
                  <a:lnTo>
                    <a:pt x="218" y="160"/>
                  </a:lnTo>
                  <a:lnTo>
                    <a:pt x="202" y="172"/>
                  </a:lnTo>
                  <a:lnTo>
                    <a:pt x="186" y="186"/>
                  </a:lnTo>
                  <a:lnTo>
                    <a:pt x="174" y="200"/>
                  </a:lnTo>
                  <a:lnTo>
                    <a:pt x="162" y="216"/>
                  </a:lnTo>
                  <a:lnTo>
                    <a:pt x="152" y="232"/>
                  </a:lnTo>
                  <a:lnTo>
                    <a:pt x="144" y="250"/>
                  </a:lnTo>
                  <a:lnTo>
                    <a:pt x="136" y="268"/>
                  </a:lnTo>
                  <a:lnTo>
                    <a:pt x="132" y="288"/>
                  </a:lnTo>
                  <a:lnTo>
                    <a:pt x="128" y="308"/>
                  </a:lnTo>
                  <a:lnTo>
                    <a:pt x="128" y="330"/>
                  </a:lnTo>
                  <a:lnTo>
                    <a:pt x="128" y="350"/>
                  </a:lnTo>
                  <a:lnTo>
                    <a:pt x="132" y="370"/>
                  </a:lnTo>
                  <a:lnTo>
                    <a:pt x="136" y="390"/>
                  </a:lnTo>
                  <a:lnTo>
                    <a:pt x="144" y="408"/>
                  </a:lnTo>
                  <a:lnTo>
                    <a:pt x="152" y="426"/>
                  </a:lnTo>
                  <a:lnTo>
                    <a:pt x="162" y="442"/>
                  </a:lnTo>
                  <a:lnTo>
                    <a:pt x="174" y="458"/>
                  </a:lnTo>
                  <a:lnTo>
                    <a:pt x="186" y="472"/>
                  </a:lnTo>
                  <a:lnTo>
                    <a:pt x="202" y="486"/>
                  </a:lnTo>
                  <a:lnTo>
                    <a:pt x="216" y="498"/>
                  </a:lnTo>
                  <a:lnTo>
                    <a:pt x="234" y="508"/>
                  </a:lnTo>
                  <a:lnTo>
                    <a:pt x="252" y="516"/>
                  </a:lnTo>
                  <a:lnTo>
                    <a:pt x="270" y="524"/>
                  </a:lnTo>
                  <a:lnTo>
                    <a:pt x="290" y="528"/>
                  </a:lnTo>
                  <a:lnTo>
                    <a:pt x="310" y="532"/>
                  </a:lnTo>
                  <a:lnTo>
                    <a:pt x="330" y="532"/>
                  </a:lnTo>
                  <a:lnTo>
                    <a:pt x="352" y="532"/>
                  </a:lnTo>
                  <a:lnTo>
                    <a:pt x="372" y="528"/>
                  </a:lnTo>
                  <a:lnTo>
                    <a:pt x="390" y="524"/>
                  </a:lnTo>
                  <a:lnTo>
                    <a:pt x="410" y="516"/>
                  </a:lnTo>
                  <a:lnTo>
                    <a:pt x="428" y="508"/>
                  </a:lnTo>
                  <a:lnTo>
                    <a:pt x="444" y="498"/>
                  </a:lnTo>
                  <a:lnTo>
                    <a:pt x="460" y="486"/>
                  </a:lnTo>
                  <a:lnTo>
                    <a:pt x="474" y="472"/>
                  </a:lnTo>
                  <a:lnTo>
                    <a:pt x="488" y="458"/>
                  </a:lnTo>
                  <a:lnTo>
                    <a:pt x="498" y="442"/>
                  </a:lnTo>
                  <a:lnTo>
                    <a:pt x="510" y="426"/>
                  </a:lnTo>
                  <a:lnTo>
                    <a:pt x="518" y="408"/>
                  </a:lnTo>
                  <a:lnTo>
                    <a:pt x="524" y="390"/>
                  </a:lnTo>
                  <a:lnTo>
                    <a:pt x="530" y="370"/>
                  </a:lnTo>
                  <a:lnTo>
                    <a:pt x="532" y="350"/>
                  </a:lnTo>
                  <a:lnTo>
                    <a:pt x="534" y="330"/>
                  </a:lnTo>
                  <a:lnTo>
                    <a:pt x="532" y="308"/>
                  </a:lnTo>
                  <a:lnTo>
                    <a:pt x="530" y="288"/>
                  </a:lnTo>
                  <a:lnTo>
                    <a:pt x="524" y="268"/>
                  </a:lnTo>
                  <a:lnTo>
                    <a:pt x="518" y="250"/>
                  </a:lnTo>
                  <a:lnTo>
                    <a:pt x="510" y="232"/>
                  </a:lnTo>
                  <a:lnTo>
                    <a:pt x="498" y="216"/>
                  </a:lnTo>
                  <a:lnTo>
                    <a:pt x="488" y="200"/>
                  </a:lnTo>
                  <a:lnTo>
                    <a:pt x="474" y="186"/>
                  </a:lnTo>
                  <a:lnTo>
                    <a:pt x="458" y="170"/>
                  </a:lnTo>
                  <a:lnTo>
                    <a:pt x="438" y="156"/>
                  </a:lnTo>
                  <a:close/>
                  <a:moveTo>
                    <a:pt x="300" y="48"/>
                  </a:moveTo>
                  <a:lnTo>
                    <a:pt x="300" y="296"/>
                  </a:lnTo>
                  <a:lnTo>
                    <a:pt x="356" y="296"/>
                  </a:lnTo>
                  <a:lnTo>
                    <a:pt x="356" y="48"/>
                  </a:lnTo>
                  <a:lnTo>
                    <a:pt x="300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72000" y="637193"/>
            <a:ext cx="2395326" cy="1051860"/>
            <a:chOff x="1034229" y="1279118"/>
            <a:chExt cx="2823455" cy="1051860"/>
          </a:xfrm>
        </p:grpSpPr>
        <p:sp>
          <p:nvSpPr>
            <p:cNvPr id="23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2823455" cy="81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j-ea"/>
                  <a:ea typeface="+mj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4" name="文本框 83"/>
            <p:cNvSpPr txBox="1">
              <a:spLocks noChangeArrowheads="1"/>
            </p:cNvSpPr>
            <p:nvPr/>
          </p:nvSpPr>
          <p:spPr bwMode="auto">
            <a:xfrm>
              <a:off x="1766658" y="1279118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64088" y="1975745"/>
            <a:ext cx="2395326" cy="1051860"/>
            <a:chOff x="1034229" y="1279118"/>
            <a:chExt cx="2823455" cy="1051860"/>
          </a:xfrm>
        </p:grpSpPr>
        <p:sp>
          <p:nvSpPr>
            <p:cNvPr id="26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2823455" cy="81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j-ea"/>
                  <a:ea typeface="+mj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7" name="文本框 83"/>
            <p:cNvSpPr txBox="1">
              <a:spLocks noChangeArrowheads="1"/>
            </p:cNvSpPr>
            <p:nvPr/>
          </p:nvSpPr>
          <p:spPr bwMode="auto">
            <a:xfrm>
              <a:off x="1766658" y="1279118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64088" y="3382720"/>
            <a:ext cx="2395326" cy="771527"/>
            <a:chOff x="1034229" y="1279118"/>
            <a:chExt cx="2823455" cy="771527"/>
          </a:xfrm>
        </p:grpSpPr>
        <p:sp>
          <p:nvSpPr>
            <p:cNvPr id="29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2823455" cy="53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j-ea"/>
                  <a:ea typeface="+mj-ea"/>
                </a:rPr>
                <a:t>您的内容打在这里，或者通过复制您的文本后，在此框中选择粘贴</a:t>
              </a:r>
              <a:endParaRPr lang="zh-CN" altLang="en-US" sz="100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30" name="文本框 83"/>
            <p:cNvSpPr txBox="1">
              <a:spLocks noChangeArrowheads="1"/>
            </p:cNvSpPr>
            <p:nvPr/>
          </p:nvSpPr>
          <p:spPr bwMode="auto">
            <a:xfrm>
              <a:off x="1766658" y="1279118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8319" y="297451"/>
            <a:ext cx="1363137" cy="473415"/>
            <a:chOff x="184527" y="297451"/>
            <a:chExt cx="1363137" cy="4734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9552" y="376344"/>
              <a:ext cx="1008112" cy="3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>
                      <a:lumMod val="95000"/>
                    </a:schemeClr>
                  </a:solidFill>
                </a:rPr>
                <a:t>目录页</a:t>
              </a:r>
              <a:endParaRPr lang="zh-CN" alt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552" y="745548"/>
              <a:ext cx="864096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151529" y="1366477"/>
            <a:ext cx="3140551" cy="459189"/>
            <a:chOff x="2081170" y="1536497"/>
            <a:chExt cx="3140551" cy="45918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6497"/>
              <a:ext cx="395825" cy="444034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一、单击此处添加您的标题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51529" y="2106789"/>
            <a:ext cx="3140551" cy="462960"/>
            <a:chOff x="2081170" y="1532726"/>
            <a:chExt cx="3140551" cy="46296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二、单击此处添加您的标题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51529" y="2850872"/>
            <a:ext cx="3140551" cy="462960"/>
            <a:chOff x="2081170" y="1532726"/>
            <a:chExt cx="3140551" cy="46296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9" name="直接连接符 38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三、单击此处添加您的标题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51529" y="3594954"/>
            <a:ext cx="3140551" cy="462960"/>
            <a:chOff x="2081170" y="1532726"/>
            <a:chExt cx="3140551" cy="46296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43" name="直接连接符 4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四、单击此处添加您的标题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94" y="297451"/>
            <a:ext cx="2582263" cy="4751920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68242" y="2835639"/>
            <a:ext cx="2751467" cy="524405"/>
          </a:xfrm>
          <a:custGeom>
            <a:gdLst>
              <a:gd name="connsiteX0" fmla="*/ 71787 w 2751467"/>
              <a:gd name="connsiteY0" fmla="*/ 238613 h 524405"/>
              <a:gd name="connsiteX1" fmla="*/ 14637 w 2751467"/>
              <a:gd name="connsiteY1" fmla="*/ 438638 h 524405"/>
              <a:gd name="connsiteX2" fmla="*/ 309912 w 2751467"/>
              <a:gd name="connsiteY2" fmla="*/ 190988 h 524405"/>
              <a:gd name="connsiteX3" fmla="*/ 147987 w 2751467"/>
              <a:gd name="connsiteY3" fmla="*/ 505313 h 524405"/>
              <a:gd name="connsiteX4" fmla="*/ 471837 w 2751467"/>
              <a:gd name="connsiteY4" fmla="*/ 152888 h 524405"/>
              <a:gd name="connsiteX5" fmla="*/ 538512 w 2751467"/>
              <a:gd name="connsiteY5" fmla="*/ 505313 h 524405"/>
              <a:gd name="connsiteX6" fmla="*/ 719487 w 2751467"/>
              <a:gd name="connsiteY6" fmla="*/ 143363 h 524405"/>
              <a:gd name="connsiteX7" fmla="*/ 852837 w 2751467"/>
              <a:gd name="connsiteY7" fmla="*/ 505313 h 524405"/>
              <a:gd name="connsiteX8" fmla="*/ 1014762 w 2751467"/>
              <a:gd name="connsiteY8" fmla="*/ 143363 h 524405"/>
              <a:gd name="connsiteX9" fmla="*/ 1167162 w 2751467"/>
              <a:gd name="connsiteY9" fmla="*/ 476738 h 524405"/>
              <a:gd name="connsiteX10" fmla="*/ 1271937 w 2751467"/>
              <a:gd name="connsiteY10" fmla="*/ 162413 h 524405"/>
              <a:gd name="connsiteX11" fmla="*/ 1367187 w 2751467"/>
              <a:gd name="connsiteY11" fmla="*/ 486263 h 524405"/>
              <a:gd name="connsiteX12" fmla="*/ 1452912 w 2751467"/>
              <a:gd name="connsiteY12" fmla="*/ 124313 h 524405"/>
              <a:gd name="connsiteX13" fmla="*/ 1681512 w 2751467"/>
              <a:gd name="connsiteY13" fmla="*/ 524363 h 524405"/>
              <a:gd name="connsiteX14" fmla="*/ 1748187 w 2751467"/>
              <a:gd name="connsiteY14" fmla="*/ 95738 h 524405"/>
              <a:gd name="connsiteX15" fmla="*/ 2043462 w 2751467"/>
              <a:gd name="connsiteY15" fmla="*/ 467213 h 524405"/>
              <a:gd name="connsiteX16" fmla="*/ 2024412 w 2751467"/>
              <a:gd name="connsiteY16" fmla="*/ 38588 h 524405"/>
              <a:gd name="connsiteX17" fmla="*/ 2291112 w 2751467"/>
              <a:gd name="connsiteY17" fmla="*/ 467213 h 524405"/>
              <a:gd name="connsiteX18" fmla="*/ 2272062 w 2751467"/>
              <a:gd name="connsiteY18" fmla="*/ 488 h 524405"/>
              <a:gd name="connsiteX19" fmla="*/ 2538762 w 2751467"/>
              <a:gd name="connsiteY19" fmla="*/ 371963 h 524405"/>
              <a:gd name="connsiteX20" fmla="*/ 2529237 w 2751467"/>
              <a:gd name="connsiteY20" fmla="*/ 67163 h 524405"/>
              <a:gd name="connsiteX21" fmla="*/ 2738787 w 2751467"/>
              <a:gd name="connsiteY21" fmla="*/ 400538 h 524405"/>
              <a:gd name="connsiteX22" fmla="*/ 2710212 w 2751467"/>
              <a:gd name="connsiteY22" fmla="*/ 29063 h 5244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67" h="524405">
                <a:moveTo>
                  <a:pt x="71787" y="238613"/>
                </a:moveTo>
                <a:cubicBezTo>
                  <a:pt x="23368" y="342594"/>
                  <a:pt x="-25050" y="446575"/>
                  <a:pt x="14637" y="438638"/>
                </a:cubicBezTo>
                <a:cubicBezTo>
                  <a:pt x="54324" y="430701"/>
                  <a:pt x="287687" y="179876"/>
                  <a:pt x="309912" y="190988"/>
                </a:cubicBezTo>
                <a:cubicBezTo>
                  <a:pt x="332137" y="202100"/>
                  <a:pt x="121000" y="511663"/>
                  <a:pt x="147987" y="505313"/>
                </a:cubicBezTo>
                <a:cubicBezTo>
                  <a:pt x="174974" y="498963"/>
                  <a:pt x="406750" y="152888"/>
                  <a:pt x="471837" y="152888"/>
                </a:cubicBezTo>
                <a:cubicBezTo>
                  <a:pt x="536924" y="152888"/>
                  <a:pt x="497237" y="506900"/>
                  <a:pt x="538512" y="505313"/>
                </a:cubicBezTo>
                <a:cubicBezTo>
                  <a:pt x="579787" y="503726"/>
                  <a:pt x="667100" y="143363"/>
                  <a:pt x="719487" y="143363"/>
                </a:cubicBezTo>
                <a:cubicBezTo>
                  <a:pt x="771874" y="143363"/>
                  <a:pt x="803625" y="505313"/>
                  <a:pt x="852837" y="505313"/>
                </a:cubicBezTo>
                <a:cubicBezTo>
                  <a:pt x="902049" y="505313"/>
                  <a:pt x="962375" y="148125"/>
                  <a:pt x="1014762" y="143363"/>
                </a:cubicBezTo>
                <a:cubicBezTo>
                  <a:pt x="1067149" y="138601"/>
                  <a:pt x="1124300" y="473563"/>
                  <a:pt x="1167162" y="476738"/>
                </a:cubicBezTo>
                <a:cubicBezTo>
                  <a:pt x="1210024" y="479913"/>
                  <a:pt x="1238600" y="160826"/>
                  <a:pt x="1271937" y="162413"/>
                </a:cubicBezTo>
                <a:cubicBezTo>
                  <a:pt x="1305274" y="164000"/>
                  <a:pt x="1337025" y="492613"/>
                  <a:pt x="1367187" y="486263"/>
                </a:cubicBezTo>
                <a:cubicBezTo>
                  <a:pt x="1397349" y="479913"/>
                  <a:pt x="1400525" y="117963"/>
                  <a:pt x="1452912" y="124313"/>
                </a:cubicBezTo>
                <a:cubicBezTo>
                  <a:pt x="1505299" y="130663"/>
                  <a:pt x="1632300" y="529126"/>
                  <a:pt x="1681512" y="524363"/>
                </a:cubicBezTo>
                <a:cubicBezTo>
                  <a:pt x="1730725" y="519601"/>
                  <a:pt x="1687862" y="105263"/>
                  <a:pt x="1748187" y="95738"/>
                </a:cubicBezTo>
                <a:cubicBezTo>
                  <a:pt x="1808512" y="86213"/>
                  <a:pt x="1997425" y="476738"/>
                  <a:pt x="2043462" y="467213"/>
                </a:cubicBezTo>
                <a:cubicBezTo>
                  <a:pt x="2089500" y="457688"/>
                  <a:pt x="1983137" y="38588"/>
                  <a:pt x="2024412" y="38588"/>
                </a:cubicBezTo>
                <a:cubicBezTo>
                  <a:pt x="2065687" y="38588"/>
                  <a:pt x="2249837" y="473563"/>
                  <a:pt x="2291112" y="467213"/>
                </a:cubicBezTo>
                <a:cubicBezTo>
                  <a:pt x="2332387" y="460863"/>
                  <a:pt x="2230787" y="16363"/>
                  <a:pt x="2272062" y="488"/>
                </a:cubicBezTo>
                <a:cubicBezTo>
                  <a:pt x="2313337" y="-15387"/>
                  <a:pt x="2495900" y="360851"/>
                  <a:pt x="2538762" y="371963"/>
                </a:cubicBezTo>
                <a:cubicBezTo>
                  <a:pt x="2581624" y="383075"/>
                  <a:pt x="2495900" y="62401"/>
                  <a:pt x="2529237" y="67163"/>
                </a:cubicBezTo>
                <a:cubicBezTo>
                  <a:pt x="2562574" y="71925"/>
                  <a:pt x="2708625" y="406888"/>
                  <a:pt x="2738787" y="400538"/>
                </a:cubicBezTo>
                <a:cubicBezTo>
                  <a:pt x="2768949" y="394188"/>
                  <a:pt x="2739580" y="211625"/>
                  <a:pt x="2710212" y="29063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4321969" y="2334816"/>
            <a:ext cx="579835" cy="57983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标题</a:t>
            </a:r>
            <a:endParaRPr lang="zh-CN" altLang="en-US" sz="15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682729" y="1159669"/>
            <a:ext cx="835819" cy="1257300"/>
          </a:xfrm>
          <a:custGeom>
            <a:gdLst>
              <a:gd name="connsiteX0" fmla="*/ 423342 w 1114565"/>
              <a:gd name="connsiteY0" fmla="*/ 0 h 1676575"/>
              <a:gd name="connsiteX1" fmla="*/ 495125 w 1114565"/>
              <a:gd name="connsiteY1" fmla="*/ 6400 h 1676575"/>
              <a:gd name="connsiteX2" fmla="*/ 654072 w 1114565"/>
              <a:gd name="connsiteY2" fmla="*/ 66564 h 1676575"/>
              <a:gd name="connsiteX3" fmla="*/ 1037341 w 1114565"/>
              <a:gd name="connsiteY3" fmla="*/ 469790 h 1676575"/>
              <a:gd name="connsiteX4" fmla="*/ 1023240 w 1114565"/>
              <a:gd name="connsiteY4" fmla="*/ 1208397 h 1676575"/>
              <a:gd name="connsiteX5" fmla="*/ 989913 w 1114565"/>
              <a:gd name="connsiteY5" fmla="*/ 1267281 h 1676575"/>
              <a:gd name="connsiteX6" fmla="*/ 442569 w 1114565"/>
              <a:gd name="connsiteY6" fmla="*/ 1657705 h 1676575"/>
              <a:gd name="connsiteX7" fmla="*/ 181075 w 1114565"/>
              <a:gd name="connsiteY7" fmla="*/ 1670506 h 1676575"/>
              <a:gd name="connsiteX8" fmla="*/ 182357 w 1114565"/>
              <a:gd name="connsiteY8" fmla="*/ 1667946 h 1676575"/>
              <a:gd name="connsiteX9" fmla="*/ 277213 w 1114565"/>
              <a:gd name="connsiteY9" fmla="*/ 1647465 h 1676575"/>
              <a:gd name="connsiteX10" fmla="*/ 368223 w 1114565"/>
              <a:gd name="connsiteY10" fmla="*/ 1603942 h 1676575"/>
              <a:gd name="connsiteX11" fmla="*/ 573317 w 1114565"/>
              <a:gd name="connsiteY11" fmla="*/ 1200716 h 1676575"/>
              <a:gd name="connsiteX12" fmla="*/ 528452 w 1114565"/>
              <a:gd name="connsiteY12" fmla="*/ 1048387 h 1676575"/>
              <a:gd name="connsiteX13" fmla="*/ 328486 w 1114565"/>
              <a:gd name="connsiteY13" fmla="*/ 846134 h 1676575"/>
              <a:gd name="connsiteX14" fmla="*/ 131084 w 1114565"/>
              <a:gd name="connsiteY14" fmla="*/ 702765 h 1676575"/>
              <a:gd name="connsiteX15" fmla="*/ 15718 w 1114565"/>
              <a:gd name="connsiteY15" fmla="*/ 520993 h 1676575"/>
              <a:gd name="connsiteX16" fmla="*/ 118265 w 1114565"/>
              <a:gd name="connsiteY16" fmla="*/ 121608 h 1676575"/>
              <a:gd name="connsiteX17" fmla="*/ 316950 w 1114565"/>
              <a:gd name="connsiteY17" fmla="*/ 16641 h 1676575"/>
              <a:gd name="connsiteX18" fmla="*/ 359250 w 1114565"/>
              <a:gd name="connsiteY18" fmla="*/ 6400 h 1676575"/>
              <a:gd name="connsiteX19" fmla="*/ 423342 w 1114565"/>
              <a:gd name="connsiteY19" fmla="*/ 0 h 16765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4565" h="1676575">
                <a:moveTo>
                  <a:pt x="423342" y="0"/>
                </a:moveTo>
                <a:cubicBezTo>
                  <a:pt x="448979" y="0"/>
                  <a:pt x="470770" y="6400"/>
                  <a:pt x="495125" y="6400"/>
                </a:cubicBezTo>
                <a:cubicBezTo>
                  <a:pt x="551525" y="15361"/>
                  <a:pt x="604081" y="39682"/>
                  <a:pt x="654072" y="66564"/>
                </a:cubicBezTo>
                <a:cubicBezTo>
                  <a:pt x="818147" y="144649"/>
                  <a:pt x="966840" y="303379"/>
                  <a:pt x="1037341" y="469790"/>
                </a:cubicBezTo>
                <a:cubicBezTo>
                  <a:pt x="1145015" y="688684"/>
                  <a:pt x="1139887" y="989503"/>
                  <a:pt x="1023240" y="1208397"/>
                </a:cubicBezTo>
                <a:lnTo>
                  <a:pt x="989913" y="1267281"/>
                </a:lnTo>
                <a:cubicBezTo>
                  <a:pt x="873266" y="1464413"/>
                  <a:pt x="663045" y="1611623"/>
                  <a:pt x="442569" y="1657705"/>
                </a:cubicBezTo>
                <a:cubicBezTo>
                  <a:pt x="360532" y="1674347"/>
                  <a:pt x="259267" y="1683307"/>
                  <a:pt x="181075" y="1670506"/>
                </a:cubicBezTo>
                <a:cubicBezTo>
                  <a:pt x="183639" y="1669226"/>
                  <a:pt x="179793" y="1669226"/>
                  <a:pt x="182357" y="1667946"/>
                </a:cubicBezTo>
                <a:cubicBezTo>
                  <a:pt x="214403" y="1667946"/>
                  <a:pt x="243885" y="1653865"/>
                  <a:pt x="277213" y="1647465"/>
                </a:cubicBezTo>
                <a:cubicBezTo>
                  <a:pt x="306695" y="1632104"/>
                  <a:pt x="340023" y="1623143"/>
                  <a:pt x="368223" y="1603942"/>
                </a:cubicBezTo>
                <a:cubicBezTo>
                  <a:pt x="511788" y="1520737"/>
                  <a:pt x="589980" y="1358166"/>
                  <a:pt x="573317" y="1200716"/>
                </a:cubicBezTo>
                <a:cubicBezTo>
                  <a:pt x="563062" y="1146953"/>
                  <a:pt x="557935" y="1093190"/>
                  <a:pt x="528452" y="1048387"/>
                </a:cubicBezTo>
                <a:cubicBezTo>
                  <a:pt x="491279" y="960061"/>
                  <a:pt x="405396" y="901177"/>
                  <a:pt x="328486" y="846134"/>
                </a:cubicBezTo>
                <a:cubicBezTo>
                  <a:pt x="264394" y="792370"/>
                  <a:pt x="197739" y="748847"/>
                  <a:pt x="131084" y="702765"/>
                </a:cubicBezTo>
                <a:cubicBezTo>
                  <a:pt x="77247" y="654121"/>
                  <a:pt x="36228" y="588837"/>
                  <a:pt x="15718" y="520993"/>
                </a:cubicBezTo>
                <a:cubicBezTo>
                  <a:pt x="-25300" y="384024"/>
                  <a:pt x="15718" y="226574"/>
                  <a:pt x="118265" y="121608"/>
                </a:cubicBezTo>
                <a:cubicBezTo>
                  <a:pt x="174666" y="67844"/>
                  <a:pt x="242603" y="28162"/>
                  <a:pt x="316950" y="16641"/>
                </a:cubicBezTo>
                <a:cubicBezTo>
                  <a:pt x="332332" y="19201"/>
                  <a:pt x="345150" y="10241"/>
                  <a:pt x="359250" y="6400"/>
                </a:cubicBezTo>
                <a:cubicBezTo>
                  <a:pt x="359250" y="6400"/>
                  <a:pt x="359250" y="6400"/>
                  <a:pt x="42334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135000" rIns="270000" bIns="34290" anchorCtr="1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文本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819650" y="2699148"/>
            <a:ext cx="1257300" cy="835819"/>
          </a:xfrm>
          <a:custGeom>
            <a:gdLst>
              <a:gd name="connsiteX0" fmla="*/ 1261008 w 1676575"/>
              <a:gd name="connsiteY0" fmla="*/ 16 h 1114565"/>
              <a:gd name="connsiteX1" fmla="*/ 1554967 w 1676575"/>
              <a:gd name="connsiteY1" fmla="*/ 118265 h 1114565"/>
              <a:gd name="connsiteX2" fmla="*/ 1659934 w 1676575"/>
              <a:gd name="connsiteY2" fmla="*/ 316950 h 1114565"/>
              <a:gd name="connsiteX3" fmla="*/ 1670174 w 1676575"/>
              <a:gd name="connsiteY3" fmla="*/ 359250 h 1114565"/>
              <a:gd name="connsiteX4" fmla="*/ 1676575 w 1676575"/>
              <a:gd name="connsiteY4" fmla="*/ 423342 h 1114565"/>
              <a:gd name="connsiteX5" fmla="*/ 1670174 w 1676575"/>
              <a:gd name="connsiteY5" fmla="*/ 495125 h 1114565"/>
              <a:gd name="connsiteX6" fmla="*/ 1610011 w 1676575"/>
              <a:gd name="connsiteY6" fmla="*/ 654073 h 1114565"/>
              <a:gd name="connsiteX7" fmla="*/ 1206785 w 1676575"/>
              <a:gd name="connsiteY7" fmla="*/ 1037341 h 1114565"/>
              <a:gd name="connsiteX8" fmla="*/ 468178 w 1676575"/>
              <a:gd name="connsiteY8" fmla="*/ 1023241 h 1114565"/>
              <a:gd name="connsiteX9" fmla="*/ 409294 w 1676575"/>
              <a:gd name="connsiteY9" fmla="*/ 989913 h 1114565"/>
              <a:gd name="connsiteX10" fmla="*/ 18869 w 1676575"/>
              <a:gd name="connsiteY10" fmla="*/ 442570 h 1114565"/>
              <a:gd name="connsiteX11" fmla="*/ 6069 w 1676575"/>
              <a:gd name="connsiteY11" fmla="*/ 181075 h 1114565"/>
              <a:gd name="connsiteX12" fmla="*/ 8629 w 1676575"/>
              <a:gd name="connsiteY12" fmla="*/ 182357 h 1114565"/>
              <a:gd name="connsiteX13" fmla="*/ 29110 w 1676575"/>
              <a:gd name="connsiteY13" fmla="*/ 277213 h 1114565"/>
              <a:gd name="connsiteX14" fmla="*/ 72633 w 1676575"/>
              <a:gd name="connsiteY14" fmla="*/ 368223 h 1114565"/>
              <a:gd name="connsiteX15" fmla="*/ 475858 w 1676575"/>
              <a:gd name="connsiteY15" fmla="*/ 573317 h 1114565"/>
              <a:gd name="connsiteX16" fmla="*/ 628188 w 1676575"/>
              <a:gd name="connsiteY16" fmla="*/ 528453 h 1114565"/>
              <a:gd name="connsiteX17" fmla="*/ 830441 w 1676575"/>
              <a:gd name="connsiteY17" fmla="*/ 328486 h 1114565"/>
              <a:gd name="connsiteX18" fmla="*/ 973810 w 1676575"/>
              <a:gd name="connsiteY18" fmla="*/ 131084 h 1114565"/>
              <a:gd name="connsiteX19" fmla="*/ 1155582 w 1676575"/>
              <a:gd name="connsiteY19" fmla="*/ 15719 h 1114565"/>
              <a:gd name="connsiteX20" fmla="*/ 1261008 w 1676575"/>
              <a:gd name="connsiteY20" fmla="*/ 16 h 11145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6575" h="1114565">
                <a:moveTo>
                  <a:pt x="1261008" y="16"/>
                </a:moveTo>
                <a:cubicBezTo>
                  <a:pt x="1367995" y="-945"/>
                  <a:pt x="1476242" y="41355"/>
                  <a:pt x="1554967" y="118265"/>
                </a:cubicBezTo>
                <a:cubicBezTo>
                  <a:pt x="1608730" y="174666"/>
                  <a:pt x="1648413" y="242604"/>
                  <a:pt x="1659934" y="316950"/>
                </a:cubicBezTo>
                <a:cubicBezTo>
                  <a:pt x="1657374" y="332332"/>
                  <a:pt x="1666334" y="345150"/>
                  <a:pt x="1670174" y="359250"/>
                </a:cubicBezTo>
                <a:cubicBezTo>
                  <a:pt x="1670174" y="359250"/>
                  <a:pt x="1670174" y="359250"/>
                  <a:pt x="1676575" y="423342"/>
                </a:cubicBezTo>
                <a:cubicBezTo>
                  <a:pt x="1676575" y="448979"/>
                  <a:pt x="1670174" y="470770"/>
                  <a:pt x="1670174" y="495125"/>
                </a:cubicBezTo>
                <a:cubicBezTo>
                  <a:pt x="1661214" y="551526"/>
                  <a:pt x="1636892" y="604081"/>
                  <a:pt x="1610011" y="654073"/>
                </a:cubicBezTo>
                <a:cubicBezTo>
                  <a:pt x="1531926" y="818147"/>
                  <a:pt x="1373196" y="966840"/>
                  <a:pt x="1206785" y="1037341"/>
                </a:cubicBezTo>
                <a:cubicBezTo>
                  <a:pt x="987891" y="1145015"/>
                  <a:pt x="687072" y="1139888"/>
                  <a:pt x="468178" y="1023241"/>
                </a:cubicBezTo>
                <a:lnTo>
                  <a:pt x="409294" y="989913"/>
                </a:lnTo>
                <a:cubicBezTo>
                  <a:pt x="212162" y="873266"/>
                  <a:pt x="64952" y="663045"/>
                  <a:pt x="18869" y="442570"/>
                </a:cubicBezTo>
                <a:cubicBezTo>
                  <a:pt x="2228" y="360532"/>
                  <a:pt x="-6732" y="259267"/>
                  <a:pt x="6069" y="181075"/>
                </a:cubicBezTo>
                <a:cubicBezTo>
                  <a:pt x="7349" y="183639"/>
                  <a:pt x="7349" y="179793"/>
                  <a:pt x="8629" y="182357"/>
                </a:cubicBezTo>
                <a:cubicBezTo>
                  <a:pt x="8629" y="214403"/>
                  <a:pt x="22710" y="243885"/>
                  <a:pt x="29110" y="277213"/>
                </a:cubicBezTo>
                <a:cubicBezTo>
                  <a:pt x="44471" y="306695"/>
                  <a:pt x="53432" y="340023"/>
                  <a:pt x="72633" y="368223"/>
                </a:cubicBezTo>
                <a:cubicBezTo>
                  <a:pt x="155838" y="511789"/>
                  <a:pt x="318408" y="589981"/>
                  <a:pt x="475858" y="573317"/>
                </a:cubicBezTo>
                <a:cubicBezTo>
                  <a:pt x="529622" y="563062"/>
                  <a:pt x="583385" y="557935"/>
                  <a:pt x="628188" y="528453"/>
                </a:cubicBezTo>
                <a:cubicBezTo>
                  <a:pt x="716514" y="491279"/>
                  <a:pt x="775397" y="405397"/>
                  <a:pt x="830441" y="328486"/>
                </a:cubicBezTo>
                <a:cubicBezTo>
                  <a:pt x="884204" y="264395"/>
                  <a:pt x="927727" y="197739"/>
                  <a:pt x="973810" y="131084"/>
                </a:cubicBezTo>
                <a:cubicBezTo>
                  <a:pt x="1022453" y="77247"/>
                  <a:pt x="1087737" y="36228"/>
                  <a:pt x="1155582" y="15719"/>
                </a:cubicBezTo>
                <a:cubicBezTo>
                  <a:pt x="1189824" y="5464"/>
                  <a:pt x="1225346" y="337"/>
                  <a:pt x="1261008" y="16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135000" bIns="270000" anchor="ctr"/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文本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706416" y="2834879"/>
            <a:ext cx="835819" cy="1257300"/>
          </a:xfrm>
          <a:custGeom>
            <a:gdLst>
              <a:gd name="connsiteX0" fmla="*/ 871180 w 1114564"/>
              <a:gd name="connsiteY0" fmla="*/ 329 h 1676576"/>
              <a:gd name="connsiteX1" fmla="*/ 933489 w 1114564"/>
              <a:gd name="connsiteY1" fmla="*/ 6070 h 1676576"/>
              <a:gd name="connsiteX2" fmla="*/ 932208 w 1114564"/>
              <a:gd name="connsiteY2" fmla="*/ 8630 h 1676576"/>
              <a:gd name="connsiteX3" fmla="*/ 837352 w 1114564"/>
              <a:gd name="connsiteY3" fmla="*/ 29111 h 1676576"/>
              <a:gd name="connsiteX4" fmla="*/ 746342 w 1114564"/>
              <a:gd name="connsiteY4" fmla="*/ 72634 h 1676576"/>
              <a:gd name="connsiteX5" fmla="*/ 541248 w 1114564"/>
              <a:gd name="connsiteY5" fmla="*/ 475859 h 1676576"/>
              <a:gd name="connsiteX6" fmla="*/ 586112 w 1114564"/>
              <a:gd name="connsiteY6" fmla="*/ 628189 h 1676576"/>
              <a:gd name="connsiteX7" fmla="*/ 786078 w 1114564"/>
              <a:gd name="connsiteY7" fmla="*/ 830442 h 1676576"/>
              <a:gd name="connsiteX8" fmla="*/ 983481 w 1114564"/>
              <a:gd name="connsiteY8" fmla="*/ 973811 h 1676576"/>
              <a:gd name="connsiteX9" fmla="*/ 1098846 w 1114564"/>
              <a:gd name="connsiteY9" fmla="*/ 1155583 h 1676576"/>
              <a:gd name="connsiteX10" fmla="*/ 996299 w 1114564"/>
              <a:gd name="connsiteY10" fmla="*/ 1554968 h 1676576"/>
              <a:gd name="connsiteX11" fmla="*/ 797615 w 1114564"/>
              <a:gd name="connsiteY11" fmla="*/ 1659935 h 1676576"/>
              <a:gd name="connsiteX12" fmla="*/ 755314 w 1114564"/>
              <a:gd name="connsiteY12" fmla="*/ 1670176 h 1676576"/>
              <a:gd name="connsiteX13" fmla="*/ 691223 w 1114564"/>
              <a:gd name="connsiteY13" fmla="*/ 1676576 h 1676576"/>
              <a:gd name="connsiteX14" fmla="*/ 619440 w 1114564"/>
              <a:gd name="connsiteY14" fmla="*/ 1670176 h 1676576"/>
              <a:gd name="connsiteX15" fmla="*/ 460492 w 1114564"/>
              <a:gd name="connsiteY15" fmla="*/ 1610012 h 1676576"/>
              <a:gd name="connsiteX16" fmla="*/ 77224 w 1114564"/>
              <a:gd name="connsiteY16" fmla="*/ 1206786 h 1676576"/>
              <a:gd name="connsiteX17" fmla="*/ 91324 w 1114564"/>
              <a:gd name="connsiteY17" fmla="*/ 468179 h 1676576"/>
              <a:gd name="connsiteX18" fmla="*/ 124652 w 1114564"/>
              <a:gd name="connsiteY18" fmla="*/ 409295 h 1676576"/>
              <a:gd name="connsiteX19" fmla="*/ 671995 w 1114564"/>
              <a:gd name="connsiteY19" fmla="*/ 18871 h 1676576"/>
              <a:gd name="connsiteX20" fmla="*/ 871180 w 1114564"/>
              <a:gd name="connsiteY20" fmla="*/ 329 h 16765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4564" h="1676576">
                <a:moveTo>
                  <a:pt x="871180" y="329"/>
                </a:moveTo>
                <a:cubicBezTo>
                  <a:pt x="892951" y="1029"/>
                  <a:pt x="913941" y="2869"/>
                  <a:pt x="933489" y="6070"/>
                </a:cubicBezTo>
                <a:cubicBezTo>
                  <a:pt x="930926" y="7350"/>
                  <a:pt x="934771" y="7350"/>
                  <a:pt x="932208" y="8630"/>
                </a:cubicBezTo>
                <a:cubicBezTo>
                  <a:pt x="900162" y="8630"/>
                  <a:pt x="870679" y="22711"/>
                  <a:pt x="837352" y="29111"/>
                </a:cubicBezTo>
                <a:cubicBezTo>
                  <a:pt x="807870" y="44472"/>
                  <a:pt x="774542" y="53433"/>
                  <a:pt x="746342" y="72634"/>
                </a:cubicBezTo>
                <a:cubicBezTo>
                  <a:pt x="602776" y="155839"/>
                  <a:pt x="524584" y="318410"/>
                  <a:pt x="541248" y="475859"/>
                </a:cubicBezTo>
                <a:cubicBezTo>
                  <a:pt x="551503" y="529623"/>
                  <a:pt x="556630" y="583386"/>
                  <a:pt x="586112" y="628189"/>
                </a:cubicBezTo>
                <a:cubicBezTo>
                  <a:pt x="623286" y="716515"/>
                  <a:pt x="709168" y="775398"/>
                  <a:pt x="786078" y="830442"/>
                </a:cubicBezTo>
                <a:cubicBezTo>
                  <a:pt x="850170" y="884205"/>
                  <a:pt x="916826" y="927728"/>
                  <a:pt x="983481" y="973811"/>
                </a:cubicBezTo>
                <a:cubicBezTo>
                  <a:pt x="1037318" y="1022454"/>
                  <a:pt x="1078337" y="1087738"/>
                  <a:pt x="1098846" y="1155583"/>
                </a:cubicBezTo>
                <a:cubicBezTo>
                  <a:pt x="1139865" y="1292551"/>
                  <a:pt x="1098846" y="1450001"/>
                  <a:pt x="996299" y="1554968"/>
                </a:cubicBezTo>
                <a:cubicBezTo>
                  <a:pt x="939899" y="1608732"/>
                  <a:pt x="871961" y="1648414"/>
                  <a:pt x="797615" y="1659935"/>
                </a:cubicBezTo>
                <a:cubicBezTo>
                  <a:pt x="782233" y="1657375"/>
                  <a:pt x="769415" y="1666336"/>
                  <a:pt x="755314" y="1670176"/>
                </a:cubicBezTo>
                <a:cubicBezTo>
                  <a:pt x="755314" y="1670176"/>
                  <a:pt x="755314" y="1670176"/>
                  <a:pt x="691223" y="1676576"/>
                </a:cubicBezTo>
                <a:cubicBezTo>
                  <a:pt x="665586" y="1676576"/>
                  <a:pt x="643795" y="1670176"/>
                  <a:pt x="619440" y="1670176"/>
                </a:cubicBezTo>
                <a:cubicBezTo>
                  <a:pt x="563039" y="1661215"/>
                  <a:pt x="510484" y="1636894"/>
                  <a:pt x="460492" y="1610012"/>
                </a:cubicBezTo>
                <a:cubicBezTo>
                  <a:pt x="296418" y="1531927"/>
                  <a:pt x="147725" y="1373197"/>
                  <a:pt x="77224" y="1206786"/>
                </a:cubicBezTo>
                <a:cubicBezTo>
                  <a:pt x="-30450" y="987892"/>
                  <a:pt x="-25323" y="687073"/>
                  <a:pt x="91324" y="468179"/>
                </a:cubicBezTo>
                <a:lnTo>
                  <a:pt x="124652" y="409295"/>
                </a:lnTo>
                <a:cubicBezTo>
                  <a:pt x="241299" y="212163"/>
                  <a:pt x="451520" y="64953"/>
                  <a:pt x="671995" y="18871"/>
                </a:cubicBezTo>
                <a:cubicBezTo>
                  <a:pt x="733523" y="6390"/>
                  <a:pt x="805867" y="-1771"/>
                  <a:pt x="871180" y="329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34290" rIns="68580" bIns="135000" anchor="b" anchorCtr="1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文本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146822" y="1716882"/>
            <a:ext cx="1257300" cy="835819"/>
          </a:xfrm>
          <a:custGeom>
            <a:gdLst>
              <a:gd name="connsiteX0" fmla="*/ 839093 w 1676575"/>
              <a:gd name="connsiteY0" fmla="*/ 154 h 1114564"/>
              <a:gd name="connsiteX1" fmla="*/ 1208397 w 1676575"/>
              <a:gd name="connsiteY1" fmla="*/ 91324 h 1114564"/>
              <a:gd name="connsiteX2" fmla="*/ 1267281 w 1676575"/>
              <a:gd name="connsiteY2" fmla="*/ 124652 h 1114564"/>
              <a:gd name="connsiteX3" fmla="*/ 1657706 w 1676575"/>
              <a:gd name="connsiteY3" fmla="*/ 671995 h 1114564"/>
              <a:gd name="connsiteX4" fmla="*/ 1670506 w 1676575"/>
              <a:gd name="connsiteY4" fmla="*/ 933489 h 1114564"/>
              <a:gd name="connsiteX5" fmla="*/ 1667946 w 1676575"/>
              <a:gd name="connsiteY5" fmla="*/ 932208 h 1114564"/>
              <a:gd name="connsiteX6" fmla="*/ 1647465 w 1676575"/>
              <a:gd name="connsiteY6" fmla="*/ 837352 h 1114564"/>
              <a:gd name="connsiteX7" fmla="*/ 1603942 w 1676575"/>
              <a:gd name="connsiteY7" fmla="*/ 746342 h 1114564"/>
              <a:gd name="connsiteX8" fmla="*/ 1200716 w 1676575"/>
              <a:gd name="connsiteY8" fmla="*/ 541248 h 1114564"/>
              <a:gd name="connsiteX9" fmla="*/ 1048387 w 1676575"/>
              <a:gd name="connsiteY9" fmla="*/ 586112 h 1114564"/>
              <a:gd name="connsiteX10" fmla="*/ 846134 w 1676575"/>
              <a:gd name="connsiteY10" fmla="*/ 786079 h 1114564"/>
              <a:gd name="connsiteX11" fmla="*/ 702765 w 1676575"/>
              <a:gd name="connsiteY11" fmla="*/ 983481 h 1114564"/>
              <a:gd name="connsiteX12" fmla="*/ 520993 w 1676575"/>
              <a:gd name="connsiteY12" fmla="*/ 1098846 h 1114564"/>
              <a:gd name="connsiteX13" fmla="*/ 121608 w 1676575"/>
              <a:gd name="connsiteY13" fmla="*/ 996299 h 1114564"/>
              <a:gd name="connsiteX14" fmla="*/ 16641 w 1676575"/>
              <a:gd name="connsiteY14" fmla="*/ 797615 h 1114564"/>
              <a:gd name="connsiteX15" fmla="*/ 6401 w 1676575"/>
              <a:gd name="connsiteY15" fmla="*/ 755314 h 1114564"/>
              <a:gd name="connsiteX16" fmla="*/ 0 w 1676575"/>
              <a:gd name="connsiteY16" fmla="*/ 691223 h 1114564"/>
              <a:gd name="connsiteX17" fmla="*/ 6401 w 1676575"/>
              <a:gd name="connsiteY17" fmla="*/ 619440 h 1114564"/>
              <a:gd name="connsiteX18" fmla="*/ 66564 w 1676575"/>
              <a:gd name="connsiteY18" fmla="*/ 460492 h 1114564"/>
              <a:gd name="connsiteX19" fmla="*/ 469790 w 1676575"/>
              <a:gd name="connsiteY19" fmla="*/ 77224 h 1114564"/>
              <a:gd name="connsiteX20" fmla="*/ 839093 w 1676575"/>
              <a:gd name="connsiteY20" fmla="*/ 154 h 11145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6575" h="1114564">
                <a:moveTo>
                  <a:pt x="839093" y="154"/>
                </a:moveTo>
                <a:cubicBezTo>
                  <a:pt x="969022" y="2557"/>
                  <a:pt x="1098950" y="33001"/>
                  <a:pt x="1208397" y="91324"/>
                </a:cubicBezTo>
                <a:lnTo>
                  <a:pt x="1267281" y="124652"/>
                </a:lnTo>
                <a:cubicBezTo>
                  <a:pt x="1464413" y="241299"/>
                  <a:pt x="1611623" y="451520"/>
                  <a:pt x="1657706" y="671995"/>
                </a:cubicBezTo>
                <a:cubicBezTo>
                  <a:pt x="1674347" y="754033"/>
                  <a:pt x="1683307" y="855298"/>
                  <a:pt x="1670506" y="933489"/>
                </a:cubicBezTo>
                <a:cubicBezTo>
                  <a:pt x="1669226" y="930926"/>
                  <a:pt x="1669226" y="934771"/>
                  <a:pt x="1667946" y="932208"/>
                </a:cubicBezTo>
                <a:cubicBezTo>
                  <a:pt x="1667946" y="900162"/>
                  <a:pt x="1653865" y="870680"/>
                  <a:pt x="1647465" y="837352"/>
                </a:cubicBezTo>
                <a:cubicBezTo>
                  <a:pt x="1632104" y="807870"/>
                  <a:pt x="1623143" y="774542"/>
                  <a:pt x="1603942" y="746342"/>
                </a:cubicBezTo>
                <a:cubicBezTo>
                  <a:pt x="1520737" y="602776"/>
                  <a:pt x="1358166" y="524584"/>
                  <a:pt x="1200716" y="541248"/>
                </a:cubicBezTo>
                <a:cubicBezTo>
                  <a:pt x="1146953" y="551503"/>
                  <a:pt x="1093190" y="556630"/>
                  <a:pt x="1048387" y="586112"/>
                </a:cubicBezTo>
                <a:cubicBezTo>
                  <a:pt x="960061" y="623286"/>
                  <a:pt x="901177" y="709168"/>
                  <a:pt x="846134" y="786079"/>
                </a:cubicBezTo>
                <a:cubicBezTo>
                  <a:pt x="792371" y="850170"/>
                  <a:pt x="748848" y="916826"/>
                  <a:pt x="702765" y="983481"/>
                </a:cubicBezTo>
                <a:cubicBezTo>
                  <a:pt x="654122" y="1037318"/>
                  <a:pt x="588838" y="1078337"/>
                  <a:pt x="520993" y="1098846"/>
                </a:cubicBezTo>
                <a:cubicBezTo>
                  <a:pt x="384025" y="1139865"/>
                  <a:pt x="226575" y="1098846"/>
                  <a:pt x="121608" y="996299"/>
                </a:cubicBezTo>
                <a:cubicBezTo>
                  <a:pt x="67845" y="939899"/>
                  <a:pt x="28162" y="871961"/>
                  <a:pt x="16641" y="797615"/>
                </a:cubicBezTo>
                <a:cubicBezTo>
                  <a:pt x="19201" y="782233"/>
                  <a:pt x="10241" y="769415"/>
                  <a:pt x="6401" y="755314"/>
                </a:cubicBezTo>
                <a:cubicBezTo>
                  <a:pt x="6401" y="755314"/>
                  <a:pt x="6401" y="755314"/>
                  <a:pt x="0" y="691223"/>
                </a:cubicBezTo>
                <a:cubicBezTo>
                  <a:pt x="0" y="665586"/>
                  <a:pt x="6401" y="643795"/>
                  <a:pt x="6401" y="619440"/>
                </a:cubicBezTo>
                <a:cubicBezTo>
                  <a:pt x="15361" y="563039"/>
                  <a:pt x="39683" y="510484"/>
                  <a:pt x="66564" y="460492"/>
                </a:cubicBezTo>
                <a:cubicBezTo>
                  <a:pt x="144649" y="296418"/>
                  <a:pt x="303379" y="147725"/>
                  <a:pt x="469790" y="77224"/>
                </a:cubicBezTo>
                <a:cubicBezTo>
                  <a:pt x="579237" y="23387"/>
                  <a:pt x="709165" y="-2250"/>
                  <a:pt x="839093" y="154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270000" rIns="68580" bIns="3429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文本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5541169" y="1144191"/>
            <a:ext cx="1663304" cy="59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6098381" y="2920604"/>
            <a:ext cx="1663304" cy="59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2158604" y="3476625"/>
            <a:ext cx="1663303" cy="598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1599010" y="1700213"/>
            <a:ext cx="1663303" cy="598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请在此处输入您的文本</a:t>
            </a:r>
            <a:endParaRPr lang="zh-CN" altLang="en-US" sz="11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箭头连接符 5"/>
          <p:cNvCxnSpPr>
            <a:cxnSpLocks noChangeShapeType="1"/>
          </p:cNvCxnSpPr>
          <p:nvPr/>
        </p:nvCxnSpPr>
        <p:spPr bwMode="auto">
          <a:xfrm flipH="1">
            <a:off x="3779044" y="2423787"/>
            <a:ext cx="0" cy="58578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箭头连接符 6"/>
          <p:cNvCxnSpPr>
            <a:cxnSpLocks noChangeShapeType="1"/>
          </p:cNvCxnSpPr>
          <p:nvPr/>
        </p:nvCxnSpPr>
        <p:spPr bwMode="auto">
          <a:xfrm flipH="1">
            <a:off x="6941344" y="2423787"/>
            <a:ext cx="0" cy="58578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7"/>
          <p:cNvCxnSpPr>
            <a:cxnSpLocks noChangeShapeType="1"/>
          </p:cNvCxnSpPr>
          <p:nvPr/>
        </p:nvCxnSpPr>
        <p:spPr bwMode="auto">
          <a:xfrm flipH="1">
            <a:off x="2199085" y="2423787"/>
            <a:ext cx="0" cy="58578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箭头连接符 8"/>
          <p:cNvCxnSpPr>
            <a:cxnSpLocks noChangeShapeType="1"/>
          </p:cNvCxnSpPr>
          <p:nvPr/>
        </p:nvCxnSpPr>
        <p:spPr bwMode="auto">
          <a:xfrm flipH="1">
            <a:off x="5360194" y="2423787"/>
            <a:ext cx="0" cy="58578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环形箭头 5"/>
          <p:cNvSpPr/>
          <p:nvPr/>
        </p:nvSpPr>
        <p:spPr>
          <a:xfrm flipH="1">
            <a:off x="1559719" y="1261738"/>
            <a:ext cx="1278731" cy="12787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566" y="3020291"/>
            <a:ext cx="1409700" cy="10451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0869" y="1261738"/>
            <a:ext cx="1278731" cy="12787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8716" y="3020291"/>
            <a:ext cx="1408509" cy="10451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019" y="1261738"/>
            <a:ext cx="1277541" cy="12787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0291"/>
            <a:ext cx="1409700" cy="10451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1979" y="1261738"/>
            <a:ext cx="1278731" cy="12787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0291"/>
            <a:ext cx="1409700" cy="10451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等腰三角形 36"/>
          <p:cNvSpPr/>
          <p:nvPr/>
        </p:nvSpPr>
        <p:spPr>
          <a:xfrm>
            <a:off x="3877878" y="1121768"/>
            <a:ext cx="1374647" cy="1201837"/>
          </a:xfrm>
          <a:custGeom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918" y="2607606"/>
            <a:ext cx="1374647" cy="1201837"/>
          </a:xfrm>
          <a:custGeom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301" y="2625344"/>
            <a:ext cx="1374647" cy="1201837"/>
          </a:xfrm>
          <a:custGeom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894823"/>
            <a:ext cx="258049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01 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说明性文字</a:t>
            </a:r>
            <a:endParaRPr lang="en-US" altLang="zh-CN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</a:rPr>
              <a:t>文字说明性文字说明性文字说明性</a:t>
            </a:r>
            <a:endParaRPr lang="en-US" altLang="zh-CN" sz="120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</a:rPr>
              <a:t>文字说明性文字说明性文字说明性</a:t>
            </a:r>
            <a:endParaRPr lang="zh-CN" altLang="en-US" sz="120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894823"/>
            <a:ext cx="258049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+mn-ea"/>
              </a:rPr>
              <a:t>02 </a:t>
            </a:r>
            <a:r>
              <a:rPr lang="zh-CN" altLang="en-US">
                <a:solidFill>
                  <a:schemeClr val="bg1"/>
                </a:solidFill>
                <a:latin typeface="+mn-ea"/>
              </a:rPr>
              <a:t>说明性文字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文字说明性文字说明性文字说明性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文字说明性文字说明性文字说明性</a:t>
            </a:r>
            <a:endParaRPr lang="zh-CN" altLang="en-US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753" y="3598634"/>
            <a:ext cx="258049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03 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说明性文字</a:t>
            </a:r>
            <a:endParaRPr lang="en-US" altLang="zh-CN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</a:rPr>
              <a:t>文字说明性文字说明性文字说明性</a:t>
            </a:r>
            <a:endParaRPr lang="en-US" altLang="zh-CN" sz="120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j-ea"/>
                <a:ea typeface="+mj-ea"/>
              </a:rPr>
              <a:t>文字说明性文字说明性文字说明性</a:t>
            </a:r>
            <a:endParaRPr lang="zh-CN" altLang="en-US" sz="120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11" y="2095837"/>
            <a:ext cx="848845" cy="114682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51"/>
          <p:cNvSpPr/>
          <p:nvPr/>
        </p:nvSpPr>
        <p:spPr bwMode="auto">
          <a:xfrm>
            <a:off x="1191588" y="1039034"/>
            <a:ext cx="1795036" cy="1799811"/>
          </a:xfrm>
          <a:custGeom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662" y="2471403"/>
            <a:ext cx="1795036" cy="1798404"/>
          </a:xfrm>
          <a:custGeom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477" y="1428093"/>
            <a:ext cx="1796442" cy="1798404"/>
          </a:xfrm>
          <a:custGeom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821" y="1751557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29%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343" y="1376791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54%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7093" y="2950118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77%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775" y="3401107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8625" y="2212074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330" y="1818253"/>
            <a:ext cx="103105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70377" y="1031608"/>
            <a:ext cx="3562578" cy="879921"/>
            <a:chOff x="544923" y="2418093"/>
            <a:chExt cx="4750103" cy="1173228"/>
          </a:xfrm>
        </p:grpSpPr>
        <p:sp>
          <p:nvSpPr>
            <p:cNvPr id="13" name="矩形 12"/>
            <p:cNvSpPr/>
            <p:nvPr/>
          </p:nvSpPr>
          <p:spPr>
            <a:xfrm>
              <a:off x="544923" y="2787425"/>
              <a:ext cx="4750103" cy="803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添加标题一</a:t>
              </a:r>
              <a:endParaRPr lang="zh-CN" altLang="en-US" sz="1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0377" y="2162687"/>
            <a:ext cx="3562578" cy="879921"/>
            <a:chOff x="544923" y="2418093"/>
            <a:chExt cx="4750103" cy="1173228"/>
          </a:xfrm>
        </p:grpSpPr>
        <p:sp>
          <p:nvSpPr>
            <p:cNvPr id="16" name="矩形 15"/>
            <p:cNvSpPr/>
            <p:nvPr/>
          </p:nvSpPr>
          <p:spPr>
            <a:xfrm>
              <a:off x="544923" y="2787425"/>
              <a:ext cx="4750103" cy="803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添加标题二</a:t>
              </a:r>
              <a:endParaRPr lang="zh-CN" altLang="en-US" sz="1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0377" y="3226497"/>
            <a:ext cx="3562578" cy="879921"/>
            <a:chOff x="544923" y="2418093"/>
            <a:chExt cx="4750103" cy="1173228"/>
          </a:xfrm>
        </p:grpSpPr>
        <p:sp>
          <p:nvSpPr>
            <p:cNvPr id="19" name="矩形 18"/>
            <p:cNvSpPr/>
            <p:nvPr/>
          </p:nvSpPr>
          <p:spPr>
            <a:xfrm>
              <a:off x="544923" y="2787425"/>
              <a:ext cx="4750103" cy="803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chemeClr val="bg1">
                    <a:lumMod val="9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13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添加标题三</a:t>
              </a:r>
              <a:endParaRPr lang="zh-CN" altLang="en-US" sz="1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8319" y="297451"/>
            <a:ext cx="1363137" cy="473415"/>
            <a:chOff x="184527" y="297451"/>
            <a:chExt cx="1363137" cy="4734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9552" y="376344"/>
              <a:ext cx="1008112" cy="3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>
                      <a:lumMod val="95000"/>
                    </a:schemeClr>
                  </a:solidFill>
                </a:rPr>
                <a:t>目录页</a:t>
              </a:r>
              <a:endParaRPr lang="zh-CN" alt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552" y="745548"/>
              <a:ext cx="864096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151529" y="1366477"/>
            <a:ext cx="3140551" cy="459189"/>
            <a:chOff x="2081170" y="1536497"/>
            <a:chExt cx="3140551" cy="45918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6497"/>
              <a:ext cx="395825" cy="444034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一、单击此处添加您的标题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51529" y="2106789"/>
            <a:ext cx="3140551" cy="462960"/>
            <a:chOff x="2081170" y="1532726"/>
            <a:chExt cx="3140551" cy="46296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二、单击此处添加您的标题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51529" y="2850872"/>
            <a:ext cx="3140551" cy="462960"/>
            <a:chOff x="2081170" y="1532726"/>
            <a:chExt cx="3140551" cy="46296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9" name="直接连接符 38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三、单击此处添加您的标题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51529" y="3594954"/>
            <a:ext cx="3140551" cy="462960"/>
            <a:chOff x="2081170" y="1532726"/>
            <a:chExt cx="3140551" cy="46296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43" name="直接连接符 4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四、单击此处添加您的标题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94" y="297451"/>
            <a:ext cx="2582263" cy="4751920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10393" y="3611677"/>
            <a:ext cx="2751467" cy="524405"/>
          </a:xfrm>
          <a:custGeom>
            <a:gdLst>
              <a:gd name="connsiteX0" fmla="*/ 71787 w 2751467"/>
              <a:gd name="connsiteY0" fmla="*/ 238613 h 524405"/>
              <a:gd name="connsiteX1" fmla="*/ 14637 w 2751467"/>
              <a:gd name="connsiteY1" fmla="*/ 438638 h 524405"/>
              <a:gd name="connsiteX2" fmla="*/ 309912 w 2751467"/>
              <a:gd name="connsiteY2" fmla="*/ 190988 h 524405"/>
              <a:gd name="connsiteX3" fmla="*/ 147987 w 2751467"/>
              <a:gd name="connsiteY3" fmla="*/ 505313 h 524405"/>
              <a:gd name="connsiteX4" fmla="*/ 471837 w 2751467"/>
              <a:gd name="connsiteY4" fmla="*/ 152888 h 524405"/>
              <a:gd name="connsiteX5" fmla="*/ 538512 w 2751467"/>
              <a:gd name="connsiteY5" fmla="*/ 505313 h 524405"/>
              <a:gd name="connsiteX6" fmla="*/ 719487 w 2751467"/>
              <a:gd name="connsiteY6" fmla="*/ 143363 h 524405"/>
              <a:gd name="connsiteX7" fmla="*/ 852837 w 2751467"/>
              <a:gd name="connsiteY7" fmla="*/ 505313 h 524405"/>
              <a:gd name="connsiteX8" fmla="*/ 1014762 w 2751467"/>
              <a:gd name="connsiteY8" fmla="*/ 143363 h 524405"/>
              <a:gd name="connsiteX9" fmla="*/ 1167162 w 2751467"/>
              <a:gd name="connsiteY9" fmla="*/ 476738 h 524405"/>
              <a:gd name="connsiteX10" fmla="*/ 1271937 w 2751467"/>
              <a:gd name="connsiteY10" fmla="*/ 162413 h 524405"/>
              <a:gd name="connsiteX11" fmla="*/ 1367187 w 2751467"/>
              <a:gd name="connsiteY11" fmla="*/ 486263 h 524405"/>
              <a:gd name="connsiteX12" fmla="*/ 1452912 w 2751467"/>
              <a:gd name="connsiteY12" fmla="*/ 124313 h 524405"/>
              <a:gd name="connsiteX13" fmla="*/ 1681512 w 2751467"/>
              <a:gd name="connsiteY13" fmla="*/ 524363 h 524405"/>
              <a:gd name="connsiteX14" fmla="*/ 1748187 w 2751467"/>
              <a:gd name="connsiteY14" fmla="*/ 95738 h 524405"/>
              <a:gd name="connsiteX15" fmla="*/ 2043462 w 2751467"/>
              <a:gd name="connsiteY15" fmla="*/ 467213 h 524405"/>
              <a:gd name="connsiteX16" fmla="*/ 2024412 w 2751467"/>
              <a:gd name="connsiteY16" fmla="*/ 38588 h 524405"/>
              <a:gd name="connsiteX17" fmla="*/ 2291112 w 2751467"/>
              <a:gd name="connsiteY17" fmla="*/ 467213 h 524405"/>
              <a:gd name="connsiteX18" fmla="*/ 2272062 w 2751467"/>
              <a:gd name="connsiteY18" fmla="*/ 488 h 524405"/>
              <a:gd name="connsiteX19" fmla="*/ 2538762 w 2751467"/>
              <a:gd name="connsiteY19" fmla="*/ 371963 h 524405"/>
              <a:gd name="connsiteX20" fmla="*/ 2529237 w 2751467"/>
              <a:gd name="connsiteY20" fmla="*/ 67163 h 524405"/>
              <a:gd name="connsiteX21" fmla="*/ 2738787 w 2751467"/>
              <a:gd name="connsiteY21" fmla="*/ 400538 h 524405"/>
              <a:gd name="connsiteX22" fmla="*/ 2710212 w 2751467"/>
              <a:gd name="connsiteY22" fmla="*/ 29063 h 5244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67" h="524405">
                <a:moveTo>
                  <a:pt x="71787" y="238613"/>
                </a:moveTo>
                <a:cubicBezTo>
                  <a:pt x="23368" y="342594"/>
                  <a:pt x="-25050" y="446575"/>
                  <a:pt x="14637" y="438638"/>
                </a:cubicBezTo>
                <a:cubicBezTo>
                  <a:pt x="54324" y="430701"/>
                  <a:pt x="287687" y="179876"/>
                  <a:pt x="309912" y="190988"/>
                </a:cubicBezTo>
                <a:cubicBezTo>
                  <a:pt x="332137" y="202100"/>
                  <a:pt x="121000" y="511663"/>
                  <a:pt x="147987" y="505313"/>
                </a:cubicBezTo>
                <a:cubicBezTo>
                  <a:pt x="174974" y="498963"/>
                  <a:pt x="406750" y="152888"/>
                  <a:pt x="471837" y="152888"/>
                </a:cubicBezTo>
                <a:cubicBezTo>
                  <a:pt x="536924" y="152888"/>
                  <a:pt x="497237" y="506900"/>
                  <a:pt x="538512" y="505313"/>
                </a:cubicBezTo>
                <a:cubicBezTo>
                  <a:pt x="579787" y="503726"/>
                  <a:pt x="667100" y="143363"/>
                  <a:pt x="719487" y="143363"/>
                </a:cubicBezTo>
                <a:cubicBezTo>
                  <a:pt x="771874" y="143363"/>
                  <a:pt x="803625" y="505313"/>
                  <a:pt x="852837" y="505313"/>
                </a:cubicBezTo>
                <a:cubicBezTo>
                  <a:pt x="902049" y="505313"/>
                  <a:pt x="962375" y="148125"/>
                  <a:pt x="1014762" y="143363"/>
                </a:cubicBezTo>
                <a:cubicBezTo>
                  <a:pt x="1067149" y="138601"/>
                  <a:pt x="1124300" y="473563"/>
                  <a:pt x="1167162" y="476738"/>
                </a:cubicBezTo>
                <a:cubicBezTo>
                  <a:pt x="1210024" y="479913"/>
                  <a:pt x="1238600" y="160826"/>
                  <a:pt x="1271937" y="162413"/>
                </a:cubicBezTo>
                <a:cubicBezTo>
                  <a:pt x="1305274" y="164000"/>
                  <a:pt x="1337025" y="492613"/>
                  <a:pt x="1367187" y="486263"/>
                </a:cubicBezTo>
                <a:cubicBezTo>
                  <a:pt x="1397349" y="479913"/>
                  <a:pt x="1400525" y="117963"/>
                  <a:pt x="1452912" y="124313"/>
                </a:cubicBezTo>
                <a:cubicBezTo>
                  <a:pt x="1505299" y="130663"/>
                  <a:pt x="1632300" y="529126"/>
                  <a:pt x="1681512" y="524363"/>
                </a:cubicBezTo>
                <a:cubicBezTo>
                  <a:pt x="1730725" y="519601"/>
                  <a:pt x="1687862" y="105263"/>
                  <a:pt x="1748187" y="95738"/>
                </a:cubicBezTo>
                <a:cubicBezTo>
                  <a:pt x="1808512" y="86213"/>
                  <a:pt x="1997425" y="476738"/>
                  <a:pt x="2043462" y="467213"/>
                </a:cubicBezTo>
                <a:cubicBezTo>
                  <a:pt x="2089500" y="457688"/>
                  <a:pt x="1983137" y="38588"/>
                  <a:pt x="2024412" y="38588"/>
                </a:cubicBezTo>
                <a:cubicBezTo>
                  <a:pt x="2065687" y="38588"/>
                  <a:pt x="2249837" y="473563"/>
                  <a:pt x="2291112" y="467213"/>
                </a:cubicBezTo>
                <a:cubicBezTo>
                  <a:pt x="2332387" y="460863"/>
                  <a:pt x="2230787" y="16363"/>
                  <a:pt x="2272062" y="488"/>
                </a:cubicBezTo>
                <a:cubicBezTo>
                  <a:pt x="2313337" y="-15387"/>
                  <a:pt x="2495900" y="360851"/>
                  <a:pt x="2538762" y="371963"/>
                </a:cubicBezTo>
                <a:cubicBezTo>
                  <a:pt x="2581624" y="383075"/>
                  <a:pt x="2495900" y="62401"/>
                  <a:pt x="2529237" y="67163"/>
                </a:cubicBezTo>
                <a:cubicBezTo>
                  <a:pt x="2562574" y="71925"/>
                  <a:pt x="2708625" y="406888"/>
                  <a:pt x="2738787" y="400538"/>
                </a:cubicBezTo>
                <a:cubicBezTo>
                  <a:pt x="2768949" y="394188"/>
                  <a:pt x="2739580" y="211625"/>
                  <a:pt x="2710212" y="29063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0800000" flipV="1">
            <a:off x="1342733" y="952594"/>
            <a:ext cx="2437183" cy="1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0800000" flipV="1">
            <a:off x="5440584" y="954976"/>
            <a:ext cx="2437183" cy="1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0800000">
            <a:off x="5440294" y="4169968"/>
            <a:ext cx="2437183" cy="1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0800000">
            <a:off x="1333803" y="4169968"/>
            <a:ext cx="2437183" cy="1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553997" y="527724"/>
            <a:ext cx="2316037" cy="1455537"/>
            <a:chOff x="2553997" y="673380"/>
            <a:chExt cx="2316037" cy="1455537"/>
          </a:xfrm>
        </p:grpSpPr>
        <p:sp>
          <p:nvSpPr>
            <p:cNvPr id="7" name="饼形 6"/>
            <p:cNvSpPr/>
            <p:nvPr/>
          </p:nvSpPr>
          <p:spPr>
            <a:xfrm rot="18000000">
              <a:off x="2509367" y="730470"/>
              <a:ext cx="1118976" cy="1029715"/>
            </a:xfrm>
            <a:prstGeom prst="pie">
              <a:avLst>
                <a:gd name="adj1" fmla="val 14391128"/>
                <a:gd name="adj2" fmla="val 169897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右箭头 4"/>
            <p:cNvSpPr/>
            <p:nvPr/>
          </p:nvSpPr>
          <p:spPr>
            <a:xfrm rot="2510246">
              <a:off x="2626647" y="673380"/>
              <a:ext cx="2243387" cy="1455537"/>
            </a:xfrm>
            <a:custGeom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40240" y="527724"/>
            <a:ext cx="2316030" cy="1455537"/>
            <a:chOff x="4340240" y="673380"/>
            <a:chExt cx="2316030" cy="1455537"/>
          </a:xfrm>
          <a:noFill/>
        </p:grpSpPr>
        <p:sp>
          <p:nvSpPr>
            <p:cNvPr id="11" name="饼形 10"/>
            <p:cNvSpPr/>
            <p:nvPr/>
          </p:nvSpPr>
          <p:spPr>
            <a:xfrm rot="3600000" flipH="1">
              <a:off x="5581925" y="730470"/>
              <a:ext cx="1118976" cy="1029715"/>
            </a:xfrm>
            <a:prstGeom prst="pie">
              <a:avLst>
                <a:gd name="adj1" fmla="val 14391128"/>
                <a:gd name="adj2" fmla="val 1698979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右箭头 4"/>
            <p:cNvSpPr/>
            <p:nvPr/>
          </p:nvSpPr>
          <p:spPr>
            <a:xfrm rot="19089754" flipH="1">
              <a:off x="4340240" y="673380"/>
              <a:ext cx="2243387" cy="1455537"/>
            </a:xfrm>
            <a:custGeom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53997" y="3288237"/>
            <a:ext cx="2316037" cy="1455537"/>
            <a:chOff x="2553997" y="3433893"/>
            <a:chExt cx="2316037" cy="1455537"/>
          </a:xfrm>
        </p:grpSpPr>
        <p:sp>
          <p:nvSpPr>
            <p:cNvPr id="14" name="饼形 13"/>
            <p:cNvSpPr/>
            <p:nvPr/>
          </p:nvSpPr>
          <p:spPr>
            <a:xfrm rot="3600000" flipV="1">
              <a:off x="2509367" y="3802627"/>
              <a:ext cx="1118976" cy="1029715"/>
            </a:xfrm>
            <a:prstGeom prst="pie">
              <a:avLst>
                <a:gd name="adj1" fmla="val 14391128"/>
                <a:gd name="adj2" fmla="val 169897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右箭头 4"/>
            <p:cNvSpPr/>
            <p:nvPr/>
          </p:nvSpPr>
          <p:spPr>
            <a:xfrm rot="19089754" flipV="1">
              <a:off x="2626647" y="3433893"/>
              <a:ext cx="2243387" cy="1455537"/>
            </a:xfrm>
            <a:custGeom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40240" y="3288237"/>
            <a:ext cx="2316030" cy="1455537"/>
            <a:chOff x="4340240" y="3433893"/>
            <a:chExt cx="2316030" cy="1455537"/>
          </a:xfrm>
          <a:noFill/>
        </p:grpSpPr>
        <p:sp>
          <p:nvSpPr>
            <p:cNvPr id="17" name="饼形 16"/>
            <p:cNvSpPr/>
            <p:nvPr/>
          </p:nvSpPr>
          <p:spPr>
            <a:xfrm rot="18000000" flipH="1" flipV="1">
              <a:off x="5581925" y="3802627"/>
              <a:ext cx="1118976" cy="1029715"/>
            </a:xfrm>
            <a:prstGeom prst="pie">
              <a:avLst>
                <a:gd name="adj1" fmla="val 14391128"/>
                <a:gd name="adj2" fmla="val 1698979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右箭头 4"/>
            <p:cNvSpPr/>
            <p:nvPr/>
          </p:nvSpPr>
          <p:spPr>
            <a:xfrm rot="2510246" flipH="1" flipV="1">
              <a:off x="4340240" y="3433893"/>
              <a:ext cx="2243387" cy="1455537"/>
            </a:xfrm>
            <a:custGeom>
              <a:gdLst>
                <a:gd name="connsiteX0" fmla="*/ 0 w 1475967"/>
                <a:gd name="connsiteY0" fmla="*/ 363884 h 1455537"/>
                <a:gd name="connsiteX1" fmla="*/ 748199 w 1475967"/>
                <a:gd name="connsiteY1" fmla="*/ 363884 h 1455537"/>
                <a:gd name="connsiteX2" fmla="*/ 748199 w 1475967"/>
                <a:gd name="connsiteY2" fmla="*/ 0 h 1455537"/>
                <a:gd name="connsiteX3" fmla="*/ 1475967 w 1475967"/>
                <a:gd name="connsiteY3" fmla="*/ 727769 h 1455537"/>
                <a:gd name="connsiteX4" fmla="*/ 748199 w 1475967"/>
                <a:gd name="connsiteY4" fmla="*/ 1455537 h 1455537"/>
                <a:gd name="connsiteX5" fmla="*/ 748199 w 1475967"/>
                <a:gd name="connsiteY5" fmla="*/ 1091653 h 1455537"/>
                <a:gd name="connsiteX6" fmla="*/ 0 w 1475967"/>
                <a:gd name="connsiteY6" fmla="*/ 1091653 h 1455537"/>
                <a:gd name="connsiteX7" fmla="*/ 0 w 1475967"/>
                <a:gd name="connsiteY7" fmla="*/ 363884 h 1455537"/>
                <a:gd name="connsiteX0-1" fmla="*/ 762655 w 2238622"/>
                <a:gd name="connsiteY0-2" fmla="*/ 363884 h 1455537"/>
                <a:gd name="connsiteX1-3" fmla="*/ 1510854 w 2238622"/>
                <a:gd name="connsiteY1-4" fmla="*/ 363884 h 1455537"/>
                <a:gd name="connsiteX2-5" fmla="*/ 1510854 w 2238622"/>
                <a:gd name="connsiteY2-6" fmla="*/ 0 h 1455537"/>
                <a:gd name="connsiteX3-7" fmla="*/ 2238622 w 2238622"/>
                <a:gd name="connsiteY3-8" fmla="*/ 727769 h 1455537"/>
                <a:gd name="connsiteX4-9" fmla="*/ 1510854 w 2238622"/>
                <a:gd name="connsiteY4-10" fmla="*/ 1455537 h 1455537"/>
                <a:gd name="connsiteX5-11" fmla="*/ 1510854 w 2238622"/>
                <a:gd name="connsiteY5-12" fmla="*/ 1091653 h 1455537"/>
                <a:gd name="connsiteX6-13" fmla="*/ 0 w 2238622"/>
                <a:gd name="connsiteY6-14" fmla="*/ 1058508 h 1455537"/>
                <a:gd name="connsiteX7-15" fmla="*/ 762655 w 2238622"/>
                <a:gd name="connsiteY7-16" fmla="*/ 363884 h 1455537"/>
                <a:gd name="connsiteX0-17" fmla="*/ 767420 w 2243387"/>
                <a:gd name="connsiteY0-18" fmla="*/ 363884 h 1455537"/>
                <a:gd name="connsiteX1-19" fmla="*/ 1515619 w 2243387"/>
                <a:gd name="connsiteY1-20" fmla="*/ 363884 h 1455537"/>
                <a:gd name="connsiteX2-21" fmla="*/ 1515619 w 2243387"/>
                <a:gd name="connsiteY2-22" fmla="*/ 0 h 1455537"/>
                <a:gd name="connsiteX3-23" fmla="*/ 2243387 w 2243387"/>
                <a:gd name="connsiteY3-24" fmla="*/ 727769 h 1455537"/>
                <a:gd name="connsiteX4-25" fmla="*/ 1515619 w 2243387"/>
                <a:gd name="connsiteY4-26" fmla="*/ 1455537 h 1455537"/>
                <a:gd name="connsiteX5-27" fmla="*/ 1515619 w 2243387"/>
                <a:gd name="connsiteY5-28" fmla="*/ 1091653 h 1455537"/>
                <a:gd name="connsiteX6-29" fmla="*/ 0 w 2243387"/>
                <a:gd name="connsiteY6-30" fmla="*/ 1053186 h 1455537"/>
                <a:gd name="connsiteX7-31" fmla="*/ 767420 w 2243387"/>
                <a:gd name="connsiteY7-32" fmla="*/ 363884 h 1455537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43387" h="1455537">
                  <a:moveTo>
                    <a:pt x="767420" y="363884"/>
                  </a:moveTo>
                  <a:lnTo>
                    <a:pt x="1515619" y="363884"/>
                  </a:lnTo>
                  <a:lnTo>
                    <a:pt x="1515619" y="0"/>
                  </a:lnTo>
                  <a:lnTo>
                    <a:pt x="2243387" y="727769"/>
                  </a:lnTo>
                  <a:lnTo>
                    <a:pt x="1515619" y="1455537"/>
                  </a:lnTo>
                  <a:lnTo>
                    <a:pt x="1515619" y="1091653"/>
                  </a:lnTo>
                  <a:lnTo>
                    <a:pt x="0" y="1053186"/>
                  </a:lnTo>
                  <a:lnTo>
                    <a:pt x="767420" y="3638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652047" y="236711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+mn-ea"/>
              </a:rPr>
              <a:t>点击添加标题</a:t>
            </a:r>
            <a:endParaRPr lang="zh-CN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1146" y="1229388"/>
            <a:ext cx="22470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7110" y="3158037"/>
            <a:ext cx="224701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15616" y="1265912"/>
            <a:ext cx="224701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31580" y="3194561"/>
            <a:ext cx="2247011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8319" y="297451"/>
            <a:ext cx="1363137" cy="473415"/>
            <a:chOff x="184527" y="297451"/>
            <a:chExt cx="1363137" cy="4734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9552" y="376344"/>
              <a:ext cx="1008112" cy="3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>
                      <a:lumMod val="95000"/>
                    </a:schemeClr>
                  </a:solidFill>
                </a:rPr>
                <a:t>目录页</a:t>
              </a:r>
              <a:endParaRPr lang="zh-CN" alt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552" y="745548"/>
              <a:ext cx="864096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151529" y="1366477"/>
            <a:ext cx="3140551" cy="459189"/>
            <a:chOff x="2081170" y="1536497"/>
            <a:chExt cx="3140551" cy="45918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6497"/>
              <a:ext cx="395825" cy="444034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一、单击此处添加您的标题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51529" y="2106789"/>
            <a:ext cx="3140551" cy="462960"/>
            <a:chOff x="2081170" y="1532726"/>
            <a:chExt cx="3140551" cy="46296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二、单击此处添加您的标题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51529" y="2850872"/>
            <a:ext cx="3140551" cy="462960"/>
            <a:chOff x="2081170" y="1532726"/>
            <a:chExt cx="3140551" cy="46296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9" name="直接连接符 38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三、单击此处添加您的标题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51529" y="3594954"/>
            <a:ext cx="3140551" cy="462960"/>
            <a:chOff x="2081170" y="1532726"/>
            <a:chExt cx="3140551" cy="46296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43" name="直接连接符 4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四、单击此处添加您的标题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94" y="297451"/>
            <a:ext cx="2582263" cy="4751920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30514" y="1332119"/>
            <a:ext cx="2751467" cy="524405"/>
          </a:xfrm>
          <a:custGeom>
            <a:gdLst>
              <a:gd name="connsiteX0" fmla="*/ 71787 w 2751467"/>
              <a:gd name="connsiteY0" fmla="*/ 238613 h 524405"/>
              <a:gd name="connsiteX1" fmla="*/ 14637 w 2751467"/>
              <a:gd name="connsiteY1" fmla="*/ 438638 h 524405"/>
              <a:gd name="connsiteX2" fmla="*/ 309912 w 2751467"/>
              <a:gd name="connsiteY2" fmla="*/ 190988 h 524405"/>
              <a:gd name="connsiteX3" fmla="*/ 147987 w 2751467"/>
              <a:gd name="connsiteY3" fmla="*/ 505313 h 524405"/>
              <a:gd name="connsiteX4" fmla="*/ 471837 w 2751467"/>
              <a:gd name="connsiteY4" fmla="*/ 152888 h 524405"/>
              <a:gd name="connsiteX5" fmla="*/ 538512 w 2751467"/>
              <a:gd name="connsiteY5" fmla="*/ 505313 h 524405"/>
              <a:gd name="connsiteX6" fmla="*/ 719487 w 2751467"/>
              <a:gd name="connsiteY6" fmla="*/ 143363 h 524405"/>
              <a:gd name="connsiteX7" fmla="*/ 852837 w 2751467"/>
              <a:gd name="connsiteY7" fmla="*/ 505313 h 524405"/>
              <a:gd name="connsiteX8" fmla="*/ 1014762 w 2751467"/>
              <a:gd name="connsiteY8" fmla="*/ 143363 h 524405"/>
              <a:gd name="connsiteX9" fmla="*/ 1167162 w 2751467"/>
              <a:gd name="connsiteY9" fmla="*/ 476738 h 524405"/>
              <a:gd name="connsiteX10" fmla="*/ 1271937 w 2751467"/>
              <a:gd name="connsiteY10" fmla="*/ 162413 h 524405"/>
              <a:gd name="connsiteX11" fmla="*/ 1367187 w 2751467"/>
              <a:gd name="connsiteY11" fmla="*/ 486263 h 524405"/>
              <a:gd name="connsiteX12" fmla="*/ 1452912 w 2751467"/>
              <a:gd name="connsiteY12" fmla="*/ 124313 h 524405"/>
              <a:gd name="connsiteX13" fmla="*/ 1681512 w 2751467"/>
              <a:gd name="connsiteY13" fmla="*/ 524363 h 524405"/>
              <a:gd name="connsiteX14" fmla="*/ 1748187 w 2751467"/>
              <a:gd name="connsiteY14" fmla="*/ 95738 h 524405"/>
              <a:gd name="connsiteX15" fmla="*/ 2043462 w 2751467"/>
              <a:gd name="connsiteY15" fmla="*/ 467213 h 524405"/>
              <a:gd name="connsiteX16" fmla="*/ 2024412 w 2751467"/>
              <a:gd name="connsiteY16" fmla="*/ 38588 h 524405"/>
              <a:gd name="connsiteX17" fmla="*/ 2291112 w 2751467"/>
              <a:gd name="connsiteY17" fmla="*/ 467213 h 524405"/>
              <a:gd name="connsiteX18" fmla="*/ 2272062 w 2751467"/>
              <a:gd name="connsiteY18" fmla="*/ 488 h 524405"/>
              <a:gd name="connsiteX19" fmla="*/ 2538762 w 2751467"/>
              <a:gd name="connsiteY19" fmla="*/ 371963 h 524405"/>
              <a:gd name="connsiteX20" fmla="*/ 2529237 w 2751467"/>
              <a:gd name="connsiteY20" fmla="*/ 67163 h 524405"/>
              <a:gd name="connsiteX21" fmla="*/ 2738787 w 2751467"/>
              <a:gd name="connsiteY21" fmla="*/ 400538 h 524405"/>
              <a:gd name="connsiteX22" fmla="*/ 2710212 w 2751467"/>
              <a:gd name="connsiteY22" fmla="*/ 29063 h 5244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67" h="524405">
                <a:moveTo>
                  <a:pt x="71787" y="238613"/>
                </a:moveTo>
                <a:cubicBezTo>
                  <a:pt x="23368" y="342594"/>
                  <a:pt x="-25050" y="446575"/>
                  <a:pt x="14637" y="438638"/>
                </a:cubicBezTo>
                <a:cubicBezTo>
                  <a:pt x="54324" y="430701"/>
                  <a:pt x="287687" y="179876"/>
                  <a:pt x="309912" y="190988"/>
                </a:cubicBezTo>
                <a:cubicBezTo>
                  <a:pt x="332137" y="202100"/>
                  <a:pt x="121000" y="511663"/>
                  <a:pt x="147987" y="505313"/>
                </a:cubicBezTo>
                <a:cubicBezTo>
                  <a:pt x="174974" y="498963"/>
                  <a:pt x="406750" y="152888"/>
                  <a:pt x="471837" y="152888"/>
                </a:cubicBezTo>
                <a:cubicBezTo>
                  <a:pt x="536924" y="152888"/>
                  <a:pt x="497237" y="506900"/>
                  <a:pt x="538512" y="505313"/>
                </a:cubicBezTo>
                <a:cubicBezTo>
                  <a:pt x="579787" y="503726"/>
                  <a:pt x="667100" y="143363"/>
                  <a:pt x="719487" y="143363"/>
                </a:cubicBezTo>
                <a:cubicBezTo>
                  <a:pt x="771874" y="143363"/>
                  <a:pt x="803625" y="505313"/>
                  <a:pt x="852837" y="505313"/>
                </a:cubicBezTo>
                <a:cubicBezTo>
                  <a:pt x="902049" y="505313"/>
                  <a:pt x="962375" y="148125"/>
                  <a:pt x="1014762" y="143363"/>
                </a:cubicBezTo>
                <a:cubicBezTo>
                  <a:pt x="1067149" y="138601"/>
                  <a:pt x="1124300" y="473563"/>
                  <a:pt x="1167162" y="476738"/>
                </a:cubicBezTo>
                <a:cubicBezTo>
                  <a:pt x="1210024" y="479913"/>
                  <a:pt x="1238600" y="160826"/>
                  <a:pt x="1271937" y="162413"/>
                </a:cubicBezTo>
                <a:cubicBezTo>
                  <a:pt x="1305274" y="164000"/>
                  <a:pt x="1337025" y="492613"/>
                  <a:pt x="1367187" y="486263"/>
                </a:cubicBezTo>
                <a:cubicBezTo>
                  <a:pt x="1397349" y="479913"/>
                  <a:pt x="1400525" y="117963"/>
                  <a:pt x="1452912" y="124313"/>
                </a:cubicBezTo>
                <a:cubicBezTo>
                  <a:pt x="1505299" y="130663"/>
                  <a:pt x="1632300" y="529126"/>
                  <a:pt x="1681512" y="524363"/>
                </a:cubicBezTo>
                <a:cubicBezTo>
                  <a:pt x="1730725" y="519601"/>
                  <a:pt x="1687862" y="105263"/>
                  <a:pt x="1748187" y="95738"/>
                </a:cubicBezTo>
                <a:cubicBezTo>
                  <a:pt x="1808512" y="86213"/>
                  <a:pt x="1997425" y="476738"/>
                  <a:pt x="2043462" y="467213"/>
                </a:cubicBezTo>
                <a:cubicBezTo>
                  <a:pt x="2089500" y="457688"/>
                  <a:pt x="1983137" y="38588"/>
                  <a:pt x="2024412" y="38588"/>
                </a:cubicBezTo>
                <a:cubicBezTo>
                  <a:pt x="2065687" y="38588"/>
                  <a:pt x="2249837" y="473563"/>
                  <a:pt x="2291112" y="467213"/>
                </a:cubicBezTo>
                <a:cubicBezTo>
                  <a:pt x="2332387" y="460863"/>
                  <a:pt x="2230787" y="16363"/>
                  <a:pt x="2272062" y="488"/>
                </a:cubicBezTo>
                <a:cubicBezTo>
                  <a:pt x="2313337" y="-15387"/>
                  <a:pt x="2495900" y="360851"/>
                  <a:pt x="2538762" y="371963"/>
                </a:cubicBezTo>
                <a:cubicBezTo>
                  <a:pt x="2581624" y="383075"/>
                  <a:pt x="2495900" y="62401"/>
                  <a:pt x="2529237" y="67163"/>
                </a:cubicBezTo>
                <a:cubicBezTo>
                  <a:pt x="2562574" y="71925"/>
                  <a:pt x="2708625" y="406888"/>
                  <a:pt x="2738787" y="400538"/>
                </a:cubicBezTo>
                <a:cubicBezTo>
                  <a:pt x="2768949" y="394188"/>
                  <a:pt x="2739580" y="211625"/>
                  <a:pt x="2710212" y="29063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21738" y="246063"/>
            <a:ext cx="322262" cy="292100"/>
          </a:xfrm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115" name="Chart 1114"/>
          <p:cNvGraphicFramePr/>
          <p:nvPr/>
        </p:nvGraphicFramePr>
        <p:xfrm>
          <a:off x="978694" y="1200152"/>
          <a:ext cx="7186613" cy="266819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16" name="Text Placeholder 32"/>
          <p:cNvSpPr txBox="1"/>
          <p:nvPr/>
        </p:nvSpPr>
        <p:spPr>
          <a:xfrm>
            <a:off x="2071562" y="4075598"/>
            <a:ext cx="5219362" cy="6071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/>
      <p:bldGraphic spid="111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2694706" y="1165479"/>
            <a:ext cx="1730828" cy="1325507"/>
            <a:chOff x="2694706" y="1294951"/>
            <a:chExt cx="1730828" cy="1325507"/>
          </a:xfrm>
          <a:noFill/>
        </p:grpSpPr>
        <p:sp>
          <p:nvSpPr>
            <p:cNvPr id="9" name="圆角矩形 8"/>
            <p:cNvSpPr/>
            <p:nvPr/>
          </p:nvSpPr>
          <p:spPr>
            <a:xfrm>
              <a:off x="2694706" y="1294951"/>
              <a:ext cx="1730828" cy="1325507"/>
            </a:xfrm>
            <a:prstGeom prst="roundRect">
              <a:avLst>
                <a:gd name="adj" fmla="val 1338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004948" y="1576831"/>
              <a:ext cx="1110343" cy="7848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S</a:t>
              </a:r>
              <a:endParaRPr lang="zh-CN" altLang="en-US" sz="45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18467" y="1165479"/>
            <a:ext cx="1730828" cy="1325507"/>
            <a:chOff x="4718467" y="1294951"/>
            <a:chExt cx="1730828" cy="1325507"/>
          </a:xfrm>
          <a:noFill/>
        </p:grpSpPr>
        <p:sp>
          <p:nvSpPr>
            <p:cNvPr id="10" name="圆角矩形 9"/>
            <p:cNvSpPr/>
            <p:nvPr/>
          </p:nvSpPr>
          <p:spPr>
            <a:xfrm>
              <a:off x="4718467" y="1294951"/>
              <a:ext cx="1730828" cy="1325507"/>
            </a:xfrm>
            <a:prstGeom prst="roundRect">
              <a:avLst>
                <a:gd name="adj" fmla="val 1338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28709" y="1576831"/>
              <a:ext cx="1110343" cy="7848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W</a:t>
              </a:r>
              <a:endParaRPr lang="zh-CN" altLang="en-US" sz="45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694706" y="2714700"/>
            <a:ext cx="1730828" cy="1325507"/>
            <a:chOff x="2694706" y="2844172"/>
            <a:chExt cx="1730828" cy="1325507"/>
          </a:xfrm>
          <a:noFill/>
        </p:grpSpPr>
        <p:sp>
          <p:nvSpPr>
            <p:cNvPr id="12" name="圆角矩形 11"/>
            <p:cNvSpPr/>
            <p:nvPr/>
          </p:nvSpPr>
          <p:spPr>
            <a:xfrm>
              <a:off x="2694706" y="2844172"/>
              <a:ext cx="1730828" cy="1325507"/>
            </a:xfrm>
            <a:prstGeom prst="roundRect">
              <a:avLst>
                <a:gd name="adj" fmla="val 1338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04948" y="3126052"/>
              <a:ext cx="1110343" cy="7848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O</a:t>
              </a:r>
              <a:endParaRPr lang="zh-CN" altLang="en-US" sz="45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18467" y="2714700"/>
            <a:ext cx="1730828" cy="1325507"/>
            <a:chOff x="4718467" y="2844172"/>
            <a:chExt cx="1730828" cy="1325507"/>
          </a:xfrm>
          <a:noFill/>
        </p:grpSpPr>
        <p:sp>
          <p:nvSpPr>
            <p:cNvPr id="11" name="圆角矩形 10"/>
            <p:cNvSpPr/>
            <p:nvPr/>
          </p:nvSpPr>
          <p:spPr>
            <a:xfrm>
              <a:off x="4718467" y="2844172"/>
              <a:ext cx="1730828" cy="1325507"/>
            </a:xfrm>
            <a:prstGeom prst="roundRect">
              <a:avLst>
                <a:gd name="adj" fmla="val 13382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28709" y="3126052"/>
              <a:ext cx="1110343" cy="7848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T</a:t>
              </a:r>
              <a:endParaRPr lang="zh-CN" altLang="en-US" sz="45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3595" y="1253799"/>
            <a:ext cx="1790650" cy="1167795"/>
            <a:chOff x="978127" y="1728250"/>
            <a:chExt cx="2387533" cy="1557060"/>
          </a:xfrm>
        </p:grpSpPr>
        <p:sp>
          <p:nvSpPr>
            <p:cNvPr id="26" name="矩形 25"/>
            <p:cNvSpPr/>
            <p:nvPr/>
          </p:nvSpPr>
          <p:spPr>
            <a:xfrm>
              <a:off x="978127" y="2290166"/>
              <a:ext cx="2387533" cy="99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25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您的内容打在这里，或者通过复制您的文本后，在此框中选择粘贴在</a:t>
              </a:r>
              <a:endParaRPr lang="zh-CN" altLang="en-US" sz="10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99456" y="1728250"/>
              <a:ext cx="187234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优势</a:t>
              </a:r>
              <a:endParaRPr lang="zh-CN" altLang="en-US" sz="18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3595" y="2844882"/>
            <a:ext cx="1790650" cy="1167795"/>
            <a:chOff x="978127" y="1728250"/>
            <a:chExt cx="2387533" cy="1557060"/>
          </a:xfrm>
        </p:grpSpPr>
        <p:sp>
          <p:nvSpPr>
            <p:cNvPr id="30" name="矩形 29"/>
            <p:cNvSpPr/>
            <p:nvPr/>
          </p:nvSpPr>
          <p:spPr>
            <a:xfrm>
              <a:off x="978127" y="2290166"/>
              <a:ext cx="2387533" cy="99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25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</a:t>
              </a:r>
              <a:endParaRPr lang="zh-CN" altLang="en-US" sz="10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Open Sans" panose="020b0606030504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03446" y="1728250"/>
              <a:ext cx="217845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机会</a:t>
              </a:r>
              <a:endParaRPr lang="zh-CN" altLang="en-US" sz="18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54610" y="1253799"/>
            <a:ext cx="1790650" cy="1167795"/>
            <a:chOff x="8872813" y="1728250"/>
            <a:chExt cx="2387533" cy="1557060"/>
          </a:xfrm>
        </p:grpSpPr>
        <p:sp>
          <p:nvSpPr>
            <p:cNvPr id="33" name="矩形 32"/>
            <p:cNvSpPr/>
            <p:nvPr/>
          </p:nvSpPr>
          <p:spPr>
            <a:xfrm>
              <a:off x="8872813" y="2290166"/>
              <a:ext cx="2387533" cy="99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25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您的内容打在这里，或者通过复制您的文本后，在此框中选择粘贴在</a:t>
              </a:r>
              <a:endParaRPr lang="zh-CN" altLang="en-US" sz="10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Open Sans" panose="020b0606030504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120201" y="1728250"/>
              <a:ext cx="187234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劣势</a:t>
              </a:r>
              <a:endParaRPr lang="zh-CN" altLang="en-US" sz="18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10134" y="2829348"/>
            <a:ext cx="1790650" cy="1167795"/>
            <a:chOff x="8872813" y="1728250"/>
            <a:chExt cx="2387533" cy="1557060"/>
          </a:xfrm>
        </p:grpSpPr>
        <p:sp>
          <p:nvSpPr>
            <p:cNvPr id="37" name="矩形 36"/>
            <p:cNvSpPr/>
            <p:nvPr/>
          </p:nvSpPr>
          <p:spPr>
            <a:xfrm>
              <a:off x="8872813" y="2290166"/>
              <a:ext cx="2387533" cy="99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25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您的内容打在这里，或者通过复制您的文本后，在此框中选择粘贴在</a:t>
              </a:r>
              <a:endParaRPr lang="zh-CN" altLang="en-US" sz="105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Open Sans" panose="020b0606030504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179502" y="1728250"/>
              <a:ext cx="187234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威胁</a:t>
              </a:r>
              <a:r>
                <a:rPr lang="en-US" altLang="zh-CN" sz="1800" b="1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Segoe UI Semilight" panose="020b0402040204020203" pitchFamily="34" charset="0"/>
                </a:rPr>
                <a:t> </a:t>
              </a:r>
              <a:endParaRPr lang="zh-CN" altLang="en-US" sz="1800" b="1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40629" y="1988233"/>
            <a:ext cx="1262743" cy="1262743"/>
            <a:chOff x="3940629" y="2117705"/>
            <a:chExt cx="1262743" cy="1262743"/>
          </a:xfrm>
        </p:grpSpPr>
        <p:grpSp>
          <p:nvGrpSpPr>
            <p:cNvPr id="7" name="组合 6"/>
            <p:cNvGrpSpPr/>
            <p:nvPr/>
          </p:nvGrpSpPr>
          <p:grpSpPr>
            <a:xfrm>
              <a:off x="3940629" y="2117705"/>
              <a:ext cx="1262743" cy="1262743"/>
              <a:chOff x="3940629" y="2117705"/>
              <a:chExt cx="1262743" cy="126274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940629" y="2117705"/>
                <a:ext cx="1262743" cy="126274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328689" y="2397970"/>
                <a:ext cx="486623" cy="455190"/>
                <a:chOff x="406401" y="500063"/>
                <a:chExt cx="663575" cy="620712"/>
              </a:xfrm>
            </p:grpSpPr>
            <p:sp>
              <p:nvSpPr>
                <p:cNvPr id="16" name="Freeform 5"/>
                <p:cNvSpPr/>
                <p:nvPr/>
              </p:nvSpPr>
              <p:spPr bwMode="auto">
                <a:xfrm>
                  <a:off x="819151" y="528638"/>
                  <a:ext cx="163513" cy="222250"/>
                </a:xfrm>
                <a:custGeom>
                  <a:gdLst>
                    <a:gd name="T0" fmla="*/ 73 w 123"/>
                    <a:gd name="T1" fmla="*/ 2 h 166"/>
                    <a:gd name="T2" fmla="*/ 4 w 123"/>
                    <a:gd name="T3" fmla="*/ 29 h 166"/>
                    <a:gd name="T4" fmla="*/ 1 w 123"/>
                    <a:gd name="T5" fmla="*/ 35 h 166"/>
                    <a:gd name="T6" fmla="*/ 34 w 123"/>
                    <a:gd name="T7" fmla="*/ 161 h 166"/>
                    <a:gd name="T8" fmla="*/ 40 w 123"/>
                    <a:gd name="T9" fmla="*/ 165 h 166"/>
                    <a:gd name="T10" fmla="*/ 115 w 123"/>
                    <a:gd name="T11" fmla="*/ 149 h 166"/>
                    <a:gd name="T12" fmla="*/ 120 w 123"/>
                    <a:gd name="T13" fmla="*/ 137 h 166"/>
                    <a:gd name="T14" fmla="*/ 93 w 123"/>
                    <a:gd name="T15" fmla="*/ 75 h 166"/>
                    <a:gd name="T16" fmla="*/ 84 w 123"/>
                    <a:gd name="T17" fmla="*/ 10 h 166"/>
                    <a:gd name="T18" fmla="*/ 73 w 123"/>
                    <a:gd name="T19" fmla="*/ 2 h 16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166">
                      <a:moveTo>
                        <a:pt x="73" y="2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1" y="30"/>
                        <a:pt x="0" y="33"/>
                        <a:pt x="1" y="35"/>
                      </a:cubicBezTo>
                      <a:cubicBezTo>
                        <a:pt x="7" y="56"/>
                        <a:pt x="29" y="140"/>
                        <a:pt x="34" y="161"/>
                      </a:cubicBezTo>
                      <a:cubicBezTo>
                        <a:pt x="35" y="164"/>
                        <a:pt x="37" y="166"/>
                        <a:pt x="40" y="165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21" y="148"/>
                        <a:pt x="123" y="142"/>
                        <a:pt x="120" y="137"/>
                      </a:cubicBezTo>
                      <a:cubicBezTo>
                        <a:pt x="108" y="119"/>
                        <a:pt x="99" y="97"/>
                        <a:pt x="93" y="75"/>
                      </a:cubicBezTo>
                      <a:cubicBezTo>
                        <a:pt x="85" y="50"/>
                        <a:pt x="84" y="24"/>
                        <a:pt x="84" y="10"/>
                      </a:cubicBezTo>
                      <a:cubicBezTo>
                        <a:pt x="85" y="4"/>
                        <a:pt x="79" y="0"/>
                        <a:pt x="7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endParaRPr>
                </a:p>
              </p:txBody>
            </p:sp>
            <p:sp>
              <p:nvSpPr>
                <p:cNvPr id="17" name="Freeform 6"/>
                <p:cNvSpPr/>
                <p:nvPr/>
              </p:nvSpPr>
              <p:spPr bwMode="auto">
                <a:xfrm>
                  <a:off x="963613" y="500063"/>
                  <a:ext cx="106363" cy="228600"/>
                </a:xfrm>
                <a:custGeom>
                  <a:gdLst>
                    <a:gd name="T0" fmla="*/ 33 w 79"/>
                    <a:gd name="T1" fmla="*/ 7 h 171"/>
                    <a:gd name="T2" fmla="*/ 14 w 79"/>
                    <a:gd name="T3" fmla="*/ 6 h 171"/>
                    <a:gd name="T4" fmla="*/ 11 w 79"/>
                    <a:gd name="T5" fmla="*/ 90 h 171"/>
                    <a:gd name="T6" fmla="*/ 34 w 79"/>
                    <a:gd name="T7" fmla="*/ 141 h 171"/>
                    <a:gd name="T8" fmla="*/ 73 w 79"/>
                    <a:gd name="T9" fmla="*/ 148 h 171"/>
                    <a:gd name="T10" fmla="*/ 70 w 79"/>
                    <a:gd name="T11" fmla="*/ 73 h 171"/>
                    <a:gd name="T12" fmla="*/ 33 w 79"/>
                    <a:gd name="T13" fmla="*/ 7 h 1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71">
                      <a:moveTo>
                        <a:pt x="33" y="7"/>
                      </a:moveTo>
                      <a:cubicBezTo>
                        <a:pt x="28" y="3"/>
                        <a:pt x="20" y="0"/>
                        <a:pt x="14" y="6"/>
                      </a:cubicBezTo>
                      <a:cubicBezTo>
                        <a:pt x="2" y="16"/>
                        <a:pt x="0" y="51"/>
                        <a:pt x="11" y="90"/>
                      </a:cubicBezTo>
                      <a:cubicBezTo>
                        <a:pt x="16" y="108"/>
                        <a:pt x="23" y="126"/>
                        <a:pt x="34" y="141"/>
                      </a:cubicBezTo>
                      <a:cubicBezTo>
                        <a:pt x="43" y="154"/>
                        <a:pt x="64" y="171"/>
                        <a:pt x="73" y="148"/>
                      </a:cubicBezTo>
                      <a:cubicBezTo>
                        <a:pt x="79" y="132"/>
                        <a:pt x="78" y="104"/>
                        <a:pt x="70" y="73"/>
                      </a:cubicBezTo>
                      <a:cubicBezTo>
                        <a:pt x="61" y="42"/>
                        <a:pt x="47" y="17"/>
                        <a:pt x="33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endParaRPr>
                </a:p>
              </p:txBody>
            </p:sp>
            <p:sp>
              <p:nvSpPr>
                <p:cNvPr id="18" name="Freeform 7"/>
                <p:cNvSpPr/>
                <p:nvPr/>
              </p:nvSpPr>
              <p:spPr bwMode="auto">
                <a:xfrm>
                  <a:off x="406401" y="665163"/>
                  <a:ext cx="198438" cy="171450"/>
                </a:xfrm>
                <a:custGeom>
                  <a:gdLst>
                    <a:gd name="T0" fmla="*/ 37 w 149"/>
                    <a:gd name="T1" fmla="*/ 125 h 128"/>
                    <a:gd name="T2" fmla="*/ 145 w 149"/>
                    <a:gd name="T3" fmla="*/ 103 h 128"/>
                    <a:gd name="T4" fmla="*/ 148 w 149"/>
                    <a:gd name="T5" fmla="*/ 98 h 128"/>
                    <a:gd name="T6" fmla="*/ 124 w 149"/>
                    <a:gd name="T7" fmla="*/ 4 h 128"/>
                    <a:gd name="T8" fmla="*/ 118 w 149"/>
                    <a:gd name="T9" fmla="*/ 1 h 128"/>
                    <a:gd name="T10" fmla="*/ 13 w 149"/>
                    <a:gd name="T11" fmla="*/ 41 h 128"/>
                    <a:gd name="T12" fmla="*/ 6 w 149"/>
                    <a:gd name="T13" fmla="*/ 88 h 128"/>
                    <a:gd name="T14" fmla="*/ 37 w 149"/>
                    <a:gd name="T15" fmla="*/ 125 h 1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9" h="128">
                      <a:moveTo>
                        <a:pt x="37" y="125"/>
                      </a:moveTo>
                      <a:cubicBezTo>
                        <a:pt x="145" y="103"/>
                        <a:pt x="145" y="103"/>
                        <a:pt x="145" y="103"/>
                      </a:cubicBezTo>
                      <a:cubicBezTo>
                        <a:pt x="148" y="102"/>
                        <a:pt x="149" y="100"/>
                        <a:pt x="148" y="98"/>
                      </a:cubicBezTo>
                      <a:cubicBezTo>
                        <a:pt x="144" y="81"/>
                        <a:pt x="129" y="21"/>
                        <a:pt x="124" y="4"/>
                      </a:cubicBezTo>
                      <a:cubicBezTo>
                        <a:pt x="124" y="2"/>
                        <a:pt x="121" y="0"/>
                        <a:pt x="118" y="1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3" y="44"/>
                        <a:pt x="0" y="65"/>
                        <a:pt x="6" y="88"/>
                      </a:cubicBezTo>
                      <a:cubicBezTo>
                        <a:pt x="12" y="112"/>
                        <a:pt x="27" y="128"/>
                        <a:pt x="37" y="1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endParaRPr>
                </a:p>
              </p:txBody>
            </p:sp>
            <p:sp>
              <p:nvSpPr>
                <p:cNvPr id="19" name="Freeform 8"/>
                <p:cNvSpPr/>
                <p:nvPr/>
              </p:nvSpPr>
              <p:spPr bwMode="auto">
                <a:xfrm>
                  <a:off x="515938" y="568325"/>
                  <a:ext cx="427038" cy="552450"/>
                </a:xfrm>
                <a:custGeom>
                  <a:gdLst>
                    <a:gd name="T0" fmla="*/ 282 w 319"/>
                    <a:gd name="T1" fmla="*/ 404 h 413"/>
                    <a:gd name="T2" fmla="*/ 311 w 319"/>
                    <a:gd name="T3" fmla="*/ 404 h 413"/>
                    <a:gd name="T4" fmla="*/ 311 w 319"/>
                    <a:gd name="T5" fmla="*/ 375 h 413"/>
                    <a:gd name="T6" fmla="*/ 189 w 319"/>
                    <a:gd name="T7" fmla="*/ 254 h 413"/>
                    <a:gd name="T8" fmla="*/ 177 w 319"/>
                    <a:gd name="T9" fmla="*/ 225 h 413"/>
                    <a:gd name="T10" fmla="*/ 177 w 319"/>
                    <a:gd name="T11" fmla="*/ 185 h 413"/>
                    <a:gd name="T12" fmla="*/ 187 w 319"/>
                    <a:gd name="T13" fmla="*/ 173 h 413"/>
                    <a:gd name="T14" fmla="*/ 210 w 319"/>
                    <a:gd name="T15" fmla="*/ 169 h 413"/>
                    <a:gd name="T16" fmla="*/ 229 w 319"/>
                    <a:gd name="T17" fmla="*/ 139 h 413"/>
                    <a:gd name="T18" fmla="*/ 198 w 319"/>
                    <a:gd name="T19" fmla="*/ 20 h 413"/>
                    <a:gd name="T20" fmla="*/ 195 w 319"/>
                    <a:gd name="T21" fmla="*/ 13 h 413"/>
                    <a:gd name="T22" fmla="*/ 166 w 319"/>
                    <a:gd name="T23" fmla="*/ 4 h 413"/>
                    <a:gd name="T24" fmla="*/ 78 w 319"/>
                    <a:gd name="T25" fmla="*/ 39 h 413"/>
                    <a:gd name="T26" fmla="*/ 64 w 319"/>
                    <a:gd name="T27" fmla="*/ 67 h 413"/>
                    <a:gd name="T28" fmla="*/ 89 w 319"/>
                    <a:gd name="T29" fmla="*/ 167 h 413"/>
                    <a:gd name="T30" fmla="*/ 113 w 319"/>
                    <a:gd name="T31" fmla="*/ 186 h 413"/>
                    <a:gd name="T32" fmla="*/ 127 w 319"/>
                    <a:gd name="T33" fmla="*/ 184 h 413"/>
                    <a:gd name="T34" fmla="*/ 141 w 319"/>
                    <a:gd name="T35" fmla="*/ 196 h 413"/>
                    <a:gd name="T36" fmla="*/ 141 w 319"/>
                    <a:gd name="T37" fmla="*/ 226 h 413"/>
                    <a:gd name="T38" fmla="*/ 129 w 319"/>
                    <a:gd name="T39" fmla="*/ 255 h 413"/>
                    <a:gd name="T40" fmla="*/ 8 w 319"/>
                    <a:gd name="T41" fmla="*/ 376 h 413"/>
                    <a:gd name="T42" fmla="*/ 8 w 319"/>
                    <a:gd name="T43" fmla="*/ 405 h 413"/>
                    <a:gd name="T44" fmla="*/ 37 w 319"/>
                    <a:gd name="T45" fmla="*/ 405 h 413"/>
                    <a:gd name="T46" fmla="*/ 121 w 319"/>
                    <a:gd name="T47" fmla="*/ 321 h 413"/>
                    <a:gd name="T48" fmla="*/ 141 w 319"/>
                    <a:gd name="T49" fmla="*/ 329 h 413"/>
                    <a:gd name="T50" fmla="*/ 141 w 319"/>
                    <a:gd name="T51" fmla="*/ 389 h 413"/>
                    <a:gd name="T52" fmla="*/ 142 w 319"/>
                    <a:gd name="T53" fmla="*/ 394 h 413"/>
                    <a:gd name="T54" fmla="*/ 177 w 319"/>
                    <a:gd name="T55" fmla="*/ 394 h 413"/>
                    <a:gd name="T56" fmla="*/ 178 w 319"/>
                    <a:gd name="T57" fmla="*/ 389 h 413"/>
                    <a:gd name="T58" fmla="*/ 178 w 319"/>
                    <a:gd name="T59" fmla="*/ 329 h 413"/>
                    <a:gd name="T60" fmla="*/ 199 w 319"/>
                    <a:gd name="T61" fmla="*/ 321 h 413"/>
                    <a:gd name="T62" fmla="*/ 282 w 319"/>
                    <a:gd name="T63" fmla="*/ 404 h 4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9" h="412">
                      <a:moveTo>
                        <a:pt x="282" y="404"/>
                      </a:moveTo>
                      <a:cubicBezTo>
                        <a:pt x="289" y="411"/>
                        <a:pt x="303" y="411"/>
                        <a:pt x="311" y="404"/>
                      </a:cubicBezTo>
                      <a:cubicBezTo>
                        <a:pt x="319" y="396"/>
                        <a:pt x="319" y="383"/>
                        <a:pt x="311" y="375"/>
                      </a:cubicBezTo>
                      <a:cubicBezTo>
                        <a:pt x="189" y="254"/>
                        <a:pt x="189" y="254"/>
                        <a:pt x="189" y="254"/>
                      </a:cubicBezTo>
                      <a:cubicBezTo>
                        <a:pt x="181" y="246"/>
                        <a:pt x="177" y="236"/>
                        <a:pt x="177" y="225"/>
                      </a:cubicBezTo>
                      <a:cubicBezTo>
                        <a:pt x="177" y="185"/>
                        <a:pt x="177" y="185"/>
                        <a:pt x="177" y="185"/>
                      </a:cubicBezTo>
                      <a:cubicBezTo>
                        <a:pt x="177" y="179"/>
                        <a:pt x="182" y="174"/>
                        <a:pt x="187" y="173"/>
                      </a:cubicBezTo>
                      <a:cubicBezTo>
                        <a:pt x="210" y="169"/>
                        <a:pt x="210" y="169"/>
                        <a:pt x="210" y="169"/>
                      </a:cubicBezTo>
                      <a:cubicBezTo>
                        <a:pt x="223" y="167"/>
                        <a:pt x="233" y="152"/>
                        <a:pt x="229" y="139"/>
                      </a:cubicBezTo>
                      <a:cubicBezTo>
                        <a:pt x="198" y="20"/>
                        <a:pt x="198" y="20"/>
                        <a:pt x="198" y="20"/>
                      </a:cubicBezTo>
                      <a:cubicBezTo>
                        <a:pt x="197" y="18"/>
                        <a:pt x="197" y="15"/>
                        <a:pt x="195" y="13"/>
                      </a:cubicBezTo>
                      <a:cubicBezTo>
                        <a:pt x="189" y="4"/>
                        <a:pt x="176" y="0"/>
                        <a:pt x="166" y="4"/>
                      </a:cubicBezTo>
                      <a:cubicBezTo>
                        <a:pt x="78" y="39"/>
                        <a:pt x="78" y="39"/>
                        <a:pt x="78" y="39"/>
                      </a:cubicBezTo>
                      <a:cubicBezTo>
                        <a:pt x="67" y="43"/>
                        <a:pt x="61" y="56"/>
                        <a:pt x="64" y="67"/>
                      </a:cubicBezTo>
                      <a:cubicBezTo>
                        <a:pt x="89" y="167"/>
                        <a:pt x="89" y="167"/>
                        <a:pt x="89" y="167"/>
                      </a:cubicBezTo>
                      <a:cubicBezTo>
                        <a:pt x="92" y="178"/>
                        <a:pt x="102" y="186"/>
                        <a:pt x="113" y="186"/>
                      </a:cubicBezTo>
                      <a:cubicBezTo>
                        <a:pt x="114" y="186"/>
                        <a:pt x="120" y="185"/>
                        <a:pt x="127" y="184"/>
                      </a:cubicBezTo>
                      <a:cubicBezTo>
                        <a:pt x="134" y="183"/>
                        <a:pt x="141" y="188"/>
                        <a:pt x="141" y="196"/>
                      </a:cubicBezTo>
                      <a:cubicBezTo>
                        <a:pt x="141" y="226"/>
                        <a:pt x="141" y="226"/>
                        <a:pt x="141" y="226"/>
                      </a:cubicBezTo>
                      <a:cubicBezTo>
                        <a:pt x="141" y="237"/>
                        <a:pt x="137" y="247"/>
                        <a:pt x="129" y="255"/>
                      </a:cubicBezTo>
                      <a:cubicBezTo>
                        <a:pt x="8" y="376"/>
                        <a:pt x="8" y="376"/>
                        <a:pt x="8" y="376"/>
                      </a:cubicBezTo>
                      <a:cubicBezTo>
                        <a:pt x="0" y="384"/>
                        <a:pt x="0" y="397"/>
                        <a:pt x="8" y="405"/>
                      </a:cubicBezTo>
                      <a:cubicBezTo>
                        <a:pt x="16" y="412"/>
                        <a:pt x="29" y="413"/>
                        <a:pt x="37" y="405"/>
                      </a:cubicBezTo>
                      <a:cubicBezTo>
                        <a:pt x="121" y="321"/>
                        <a:pt x="121" y="321"/>
                        <a:pt x="121" y="321"/>
                      </a:cubicBezTo>
                      <a:cubicBezTo>
                        <a:pt x="128" y="313"/>
                        <a:pt x="141" y="319"/>
                        <a:pt x="141" y="329"/>
                      </a:cubicBezTo>
                      <a:cubicBezTo>
                        <a:pt x="141" y="389"/>
                        <a:pt x="141" y="389"/>
                        <a:pt x="141" y="389"/>
                      </a:cubicBezTo>
                      <a:cubicBezTo>
                        <a:pt x="141" y="391"/>
                        <a:pt x="141" y="392"/>
                        <a:pt x="142" y="394"/>
                      </a:cubicBezTo>
                      <a:cubicBezTo>
                        <a:pt x="146" y="412"/>
                        <a:pt x="173" y="412"/>
                        <a:pt x="177" y="394"/>
                      </a:cubicBezTo>
                      <a:cubicBezTo>
                        <a:pt x="178" y="392"/>
                        <a:pt x="178" y="391"/>
                        <a:pt x="178" y="389"/>
                      </a:cubicBezTo>
                      <a:cubicBezTo>
                        <a:pt x="178" y="329"/>
                        <a:pt x="178" y="329"/>
                        <a:pt x="178" y="329"/>
                      </a:cubicBezTo>
                      <a:cubicBezTo>
                        <a:pt x="178" y="319"/>
                        <a:pt x="191" y="313"/>
                        <a:pt x="199" y="321"/>
                      </a:cubicBezTo>
                      <a:cubicBezTo>
                        <a:pt x="198" y="320"/>
                        <a:pt x="282" y="404"/>
                        <a:pt x="282" y="40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015">
                    <a:solidFill>
                      <a:schemeClr val="bg1"/>
                    </a:solidFill>
                    <a:latin typeface="华康少女文字W5(P)" panose="040f0500000000000000" pitchFamily="82" charset="-122"/>
                    <a:ea typeface="华康少女文字W5(P)" panose="040f0500000000000000" pitchFamily="82" charset="-122"/>
                  </a:endParaRPr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4289368" y="2944204"/>
              <a:ext cx="5998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SWOT</a:t>
              </a:r>
              <a:endParaRPr lang="zh-CN" altLang="en-US" sz="110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498998" y="1819275"/>
            <a:ext cx="1908000" cy="1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74630" y="1819275"/>
            <a:ext cx="1908000" cy="1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5873" y="3438525"/>
            <a:ext cx="1908000" cy="1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8082" y="3456385"/>
            <a:ext cx="1908000" cy="1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16"/>
          <p:cNvSpPr txBox="1"/>
          <p:nvPr/>
        </p:nvSpPr>
        <p:spPr>
          <a:xfrm>
            <a:off x="1461441" y="1550194"/>
            <a:ext cx="908447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1453107" y="3151585"/>
            <a:ext cx="907256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18"/>
          <p:cNvSpPr txBox="1"/>
          <p:nvPr/>
        </p:nvSpPr>
        <p:spPr>
          <a:xfrm>
            <a:off x="6080522" y="1532335"/>
            <a:ext cx="908447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6117432" y="3151585"/>
            <a:ext cx="907256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20"/>
          <p:cNvSpPr txBox="1"/>
          <p:nvPr/>
        </p:nvSpPr>
        <p:spPr>
          <a:xfrm>
            <a:off x="3893344" y="2481263"/>
            <a:ext cx="1369219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0657" y="1822848"/>
            <a:ext cx="165973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32323" y="3443288"/>
            <a:ext cx="165854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0523" y="1841898"/>
            <a:ext cx="165973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7431" y="3469481"/>
            <a:ext cx="1658541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34916" y="1290638"/>
            <a:ext cx="2827734" cy="2826544"/>
            <a:chOff x="3134916" y="1290638"/>
            <a:chExt cx="2827734" cy="2826544"/>
          </a:xfrm>
        </p:grpSpPr>
        <p:sp>
          <p:nvSpPr>
            <p:cNvPr id="15" name="箭头1"/>
            <p:cNvSpPr>
              <a:spLocks noChangeAspect="1"/>
            </p:cNvSpPr>
            <p:nvPr/>
          </p:nvSpPr>
          <p:spPr bwMode="auto">
            <a:xfrm>
              <a:off x="4572000" y="1290638"/>
              <a:ext cx="1390650" cy="1601391"/>
            </a:xfrm>
            <a:custGeom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箭头4"/>
            <p:cNvSpPr>
              <a:spLocks noChangeAspect="1"/>
            </p:cNvSpPr>
            <p:nvPr/>
          </p:nvSpPr>
          <p:spPr bwMode="auto">
            <a:xfrm>
              <a:off x="3134916" y="1291828"/>
              <a:ext cx="1578769" cy="1460897"/>
            </a:xfrm>
            <a:custGeom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箭头3"/>
            <p:cNvSpPr>
              <a:spLocks noChangeAspect="1"/>
            </p:cNvSpPr>
            <p:nvPr/>
          </p:nvSpPr>
          <p:spPr bwMode="auto">
            <a:xfrm>
              <a:off x="3139679" y="2611042"/>
              <a:ext cx="1431131" cy="1506140"/>
            </a:xfrm>
            <a:custGeom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箭头2"/>
            <p:cNvSpPr>
              <a:spLocks noChangeAspect="1"/>
            </p:cNvSpPr>
            <p:nvPr/>
          </p:nvSpPr>
          <p:spPr bwMode="auto">
            <a:xfrm>
              <a:off x="4431506" y="2752725"/>
              <a:ext cx="1528763" cy="1360885"/>
            </a:xfrm>
            <a:custGeom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1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4583907" y="3551635"/>
              <a:ext cx="517922" cy="43934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6"/>
            <p:cNvSpPr txBox="1"/>
            <p:nvPr/>
          </p:nvSpPr>
          <p:spPr>
            <a:xfrm>
              <a:off x="3292078" y="2772967"/>
              <a:ext cx="517922" cy="43934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16"/>
            <p:cNvSpPr txBox="1"/>
            <p:nvPr/>
          </p:nvSpPr>
          <p:spPr>
            <a:xfrm>
              <a:off x="4112419" y="1422798"/>
              <a:ext cx="517922" cy="43934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5381626" y="2266950"/>
              <a:ext cx="517922" cy="43934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3" y="906754"/>
            <a:ext cx="504000" cy="34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5" y="776148"/>
            <a:ext cx="378309" cy="2612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90" y="327381"/>
            <a:ext cx="684000" cy="4722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318" y="278732"/>
            <a:ext cx="1086745" cy="9948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012" y="3857775"/>
            <a:ext cx="1263051" cy="1080000"/>
          </a:xfrm>
          <a:prstGeom prst="rect">
            <a:avLst/>
          </a:prstGeom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5567" y="1564616"/>
            <a:ext cx="810208" cy="707886"/>
            <a:chOff x="2202212" y="1702183"/>
            <a:chExt cx="661189" cy="577688"/>
          </a:xfrm>
        </p:grpSpPr>
        <p:grpSp>
          <p:nvGrpSpPr>
            <p:cNvPr id="50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卡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588" y="1564616"/>
            <a:ext cx="810208" cy="707886"/>
            <a:chOff x="3054233" y="1702183"/>
            <a:chExt cx="661189" cy="577688"/>
          </a:xfrm>
        </p:grpSpPr>
        <p:grpSp>
          <p:nvGrpSpPr>
            <p:cNvPr id="14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通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729" y="1564616"/>
            <a:ext cx="810208" cy="707886"/>
            <a:chOff x="3890374" y="1702183"/>
            <a:chExt cx="661189" cy="577688"/>
          </a:xfrm>
        </p:grpSpPr>
        <p:grpSp>
          <p:nvGrpSpPr>
            <p:cNvPr id="19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教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362" y="1564616"/>
            <a:ext cx="810208" cy="707886"/>
            <a:chOff x="4705007" y="1702183"/>
            <a:chExt cx="661189" cy="577688"/>
          </a:xfrm>
        </p:grpSpPr>
        <p:grpSp>
          <p:nvGrpSpPr>
            <p:cNvPr id="24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育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49" y="1564616"/>
            <a:ext cx="810208" cy="707886"/>
            <a:chOff x="5530394" y="1702183"/>
            <a:chExt cx="661189" cy="577688"/>
          </a:xfrm>
        </p:grpSpPr>
        <p:grpSp>
          <p:nvGrpSpPr>
            <p:cNvPr id="34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模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502" y="1564616"/>
            <a:ext cx="810208" cy="707886"/>
            <a:chOff x="6329147" y="1702183"/>
            <a:chExt cx="661189" cy="577688"/>
          </a:xfrm>
        </p:grpSpPr>
        <p:grpSp>
          <p:nvGrpSpPr>
            <p:cNvPr id="38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533" y="704007"/>
                <a:ext cx="550258" cy="55025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533" y="979136"/>
                <a:ext cx="55025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 flipH="1">
                <a:off x="4102662" y="704007"/>
                <a:ext cx="0" cy="550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</a:rPr>
                <a:t>板</a:t>
              </a:r>
              <a:endParaRPr lang="zh-CN" altLang="en-US" sz="400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131" y="2403335"/>
            <a:ext cx="5388345" cy="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540899" y="2548992"/>
            <a:ext cx="391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感谢聆听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73860" y="1528997"/>
            <a:ext cx="1829490" cy="550887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1747" y="1648179"/>
              <a:ext cx="1081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步骤一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24417" y="1528997"/>
            <a:ext cx="1640420" cy="550887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06417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20597" y="1652040"/>
              <a:ext cx="945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步骤二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6026" y="1528997"/>
            <a:ext cx="1640420" cy="550887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65266" y="1652040"/>
              <a:ext cx="945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步骤三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39611" y="1528997"/>
            <a:ext cx="1640420" cy="550887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35042" y="1652040"/>
              <a:ext cx="934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步骤四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17269" y="1528997"/>
            <a:ext cx="1640420" cy="550887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42600" y="1652040"/>
              <a:ext cx="92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步骤五</a:t>
              </a:r>
              <a:endParaRPr lang="zh-CN" altLang="en-US" sz="1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860" y="2355726"/>
            <a:ext cx="1518320" cy="1559865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1789697" cy="130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52947" y="2355726"/>
            <a:ext cx="1518320" cy="1559865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1789697" cy="130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8749" y="2355726"/>
            <a:ext cx="1518320" cy="1559865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1789697" cy="130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52296" y="2372764"/>
            <a:ext cx="1518320" cy="155986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1789697" cy="130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78319" y="2372764"/>
            <a:ext cx="1518320" cy="155986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1789697" cy="130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684530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>
                <a:solidFill>
                  <a:schemeClr val="bg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zh-CN" altLang="en-US" sz="1400" b="1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272956" y="1374500"/>
            <a:ext cx="2462737" cy="2469230"/>
            <a:chOff x="3188778" y="1298779"/>
            <a:chExt cx="2462737" cy="2469230"/>
          </a:xfrm>
        </p:grpSpPr>
        <p:sp>
          <p:nvSpPr>
            <p:cNvPr id="4" name="燕尾形 3"/>
            <p:cNvSpPr/>
            <p:nvPr/>
          </p:nvSpPr>
          <p:spPr>
            <a:xfrm rot="16200000">
              <a:off x="4141398" y="1298779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燕尾形 3"/>
            <p:cNvSpPr/>
            <p:nvPr/>
          </p:nvSpPr>
          <p:spPr>
            <a:xfrm>
              <a:off x="5094428" y="2259915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燕尾形 3"/>
            <p:cNvSpPr/>
            <p:nvPr/>
          </p:nvSpPr>
          <p:spPr>
            <a:xfrm rot="16200000" flipH="1" flipV="1">
              <a:off x="4141398" y="3210922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燕尾形 3"/>
            <p:cNvSpPr/>
            <p:nvPr/>
          </p:nvSpPr>
          <p:spPr>
            <a:xfrm flipH="1">
              <a:off x="3188778" y="2257877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燕尾形 3"/>
            <p:cNvSpPr/>
            <p:nvPr/>
          </p:nvSpPr>
          <p:spPr>
            <a:xfrm rot="13500000">
              <a:off x="3467322" y="1584318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燕尾形 3"/>
            <p:cNvSpPr/>
            <p:nvPr/>
          </p:nvSpPr>
          <p:spPr>
            <a:xfrm rot="8100000" flipH="1">
              <a:off x="4813862" y="1585413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" name="燕尾形 3"/>
            <p:cNvSpPr/>
            <p:nvPr/>
          </p:nvSpPr>
          <p:spPr>
            <a:xfrm rot="8100000" flipV="1">
              <a:off x="3467322" y="2932377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燕尾形 3"/>
            <p:cNvSpPr/>
            <p:nvPr/>
          </p:nvSpPr>
          <p:spPr>
            <a:xfrm rot="13500000" flipH="1" flipV="1">
              <a:off x="4813862" y="2932378"/>
              <a:ext cx="557087" cy="557087"/>
            </a:xfrm>
            <a:custGeom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76257" y="3565187"/>
            <a:ext cx="1777101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04007" y="2418531"/>
            <a:ext cx="80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2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5777633" y="2418531"/>
            <a:ext cx="1782125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5520274" y="1138695"/>
            <a:ext cx="1689730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3976458" y="560767"/>
            <a:ext cx="1346293" cy="65992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1966365" y="881356"/>
            <a:ext cx="1708917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1633456" y="2053957"/>
            <a:ext cx="1721084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2039193" y="3447603"/>
            <a:ext cx="1842802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3675282" y="3947740"/>
            <a:ext cx="1700975" cy="90024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</a:t>
            </a:r>
            <a:endParaRPr lang="zh-CN" altLang="en-US" sz="9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22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21738" y="246063"/>
            <a:ext cx="322262" cy="292100"/>
          </a:xfrm>
          <a:prstGeom prst="rect">
            <a:avLst/>
          </a:prstGeom>
        </p:spPr>
        <p:txBody>
          <a:bodyPr/>
          <a:lstStyle/>
          <a:p>
            <a:fld id="{FCEE2C88-6C8F-484D-AF69-578F576B1F44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46795" y="1026214"/>
            <a:ext cx="4060212" cy="728676"/>
            <a:chOff x="2979323" y="1026214"/>
            <a:chExt cx="4060212" cy="728676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3926" cy="307777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5797" y="1247059"/>
              <a:ext cx="4053738" cy="507831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25184" y="1094478"/>
            <a:ext cx="1138715" cy="593540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AU" sz="2100">
                  <a:solidFill>
                    <a:schemeClr val="bg1"/>
                  </a:solidFill>
                  <a:latin typeface="+mn-ea"/>
                </a:rPr>
                <a:t></a:t>
              </a: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1" y="1220182"/>
              <a:ext cx="442310" cy="35101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925184" y="2785177"/>
            <a:ext cx="1138715" cy="593540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AU" sz="2100">
                  <a:solidFill>
                    <a:schemeClr val="bg1"/>
                  </a:solidFill>
                  <a:latin typeface="+mn-ea"/>
                </a:rPr>
                <a:t></a:t>
              </a: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1" y="2908577"/>
              <a:ext cx="549575" cy="34674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925184" y="1936732"/>
            <a:ext cx="1138715" cy="593540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AU" sz="2100">
                  <a:solidFill>
                    <a:schemeClr val="bg1"/>
                  </a:solidFill>
                  <a:latin typeface="+mn-ea"/>
                </a:rPr>
                <a:t></a:t>
              </a: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5861" y="2032176"/>
              <a:ext cx="379256" cy="40265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925184" y="3623065"/>
            <a:ext cx="1138715" cy="593540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AU" sz="2100">
                  <a:solidFill>
                    <a:schemeClr val="bg1"/>
                  </a:solidFill>
                  <a:latin typeface="+mn-ea"/>
                </a:rPr>
                <a:t></a:t>
              </a:r>
              <a:endParaRPr lang="en-US" sz="210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7401" y="3661291"/>
              <a:ext cx="409363" cy="531149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253269" y="1869164"/>
            <a:ext cx="4060212" cy="728676"/>
            <a:chOff x="2979323" y="1026214"/>
            <a:chExt cx="4060212" cy="72867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3926" cy="307777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2985797" y="1247059"/>
              <a:ext cx="4053738" cy="507831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50032" y="2717609"/>
            <a:ext cx="4060212" cy="728676"/>
            <a:chOff x="2979323" y="1026214"/>
            <a:chExt cx="4060212" cy="72867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3926" cy="307777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2985797" y="1247059"/>
              <a:ext cx="4053738" cy="507831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9743" y="3555497"/>
            <a:ext cx="4060212" cy="728676"/>
            <a:chOff x="2979323" y="1026214"/>
            <a:chExt cx="4060212" cy="728676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3926" cy="307777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+mn-ea"/>
                </a:rPr>
                <a:t>添加标题</a:t>
              </a:r>
              <a:endParaRPr lang="en-AU" sz="14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985797" y="1247059"/>
              <a:ext cx="4053738" cy="507831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6" name="任意多边形 145"/>
          <p:cNvSpPr/>
          <p:nvPr/>
        </p:nvSpPr>
        <p:spPr>
          <a:xfrm>
            <a:off x="-13063" y="2309301"/>
            <a:ext cx="9170126" cy="1645185"/>
          </a:xfrm>
          <a:custGeom>
            <a:gdLst>
              <a:gd name="connsiteX0" fmla="*/ 0 w 9170126"/>
              <a:gd name="connsiteY0" fmla="*/ 26126 h 1711235"/>
              <a:gd name="connsiteX1" fmla="*/ 3213463 w 9170126"/>
              <a:gd name="connsiteY1" fmla="*/ 1711235 h 1711235"/>
              <a:gd name="connsiteX2" fmla="*/ 7994469 w 9170126"/>
              <a:gd name="connsiteY2" fmla="*/ 326572 h 1711235"/>
              <a:gd name="connsiteX3" fmla="*/ 9170126 w 9170126"/>
              <a:gd name="connsiteY3" fmla="*/ 0 h 1711235"/>
              <a:gd name="connsiteX0-1" fmla="*/ 0 w 9170126"/>
              <a:gd name="connsiteY0-2" fmla="*/ 26126 h 1712821"/>
              <a:gd name="connsiteX1-3" fmla="*/ 3213463 w 9170126"/>
              <a:gd name="connsiteY1-4" fmla="*/ 1711235 h 1712821"/>
              <a:gd name="connsiteX2-5" fmla="*/ 7994469 w 9170126"/>
              <a:gd name="connsiteY2-6" fmla="*/ 326572 h 1712821"/>
              <a:gd name="connsiteX3-7" fmla="*/ 9170126 w 9170126"/>
              <a:gd name="connsiteY3-8" fmla="*/ 0 h 1712821"/>
              <a:gd name="connsiteX0-9" fmla="*/ 0 w 9170126"/>
              <a:gd name="connsiteY0-10" fmla="*/ 26126 h 1712821"/>
              <a:gd name="connsiteX1-11" fmla="*/ 3213463 w 9170126"/>
              <a:gd name="connsiteY1-12" fmla="*/ 1711235 h 1712821"/>
              <a:gd name="connsiteX2-13" fmla="*/ 7994469 w 9170126"/>
              <a:gd name="connsiteY2-14" fmla="*/ 326572 h 1712821"/>
              <a:gd name="connsiteX3-15" fmla="*/ 9170126 w 9170126"/>
              <a:gd name="connsiteY3-16" fmla="*/ 0 h 1712821"/>
              <a:gd name="connsiteX0-17" fmla="*/ 0 w 9170126"/>
              <a:gd name="connsiteY0-18" fmla="*/ 26126 h 1711869"/>
              <a:gd name="connsiteX1-19" fmla="*/ 3213463 w 9170126"/>
              <a:gd name="connsiteY1-20" fmla="*/ 1711235 h 1711869"/>
              <a:gd name="connsiteX2-21" fmla="*/ 7067006 w 9170126"/>
              <a:gd name="connsiteY2-22" fmla="*/ 222069 h 1711869"/>
              <a:gd name="connsiteX3-23" fmla="*/ 9170126 w 9170126"/>
              <a:gd name="connsiteY3-24" fmla="*/ 0 h 1711869"/>
              <a:gd name="connsiteX0-25" fmla="*/ 0 w 9170126"/>
              <a:gd name="connsiteY0-26" fmla="*/ 26126 h 1711779"/>
              <a:gd name="connsiteX1-27" fmla="*/ 3213463 w 9170126"/>
              <a:gd name="connsiteY1-28" fmla="*/ 1711235 h 1711779"/>
              <a:gd name="connsiteX2-29" fmla="*/ 7067006 w 9170126"/>
              <a:gd name="connsiteY2-30" fmla="*/ 222069 h 1711779"/>
              <a:gd name="connsiteX3-31" fmla="*/ 9170126 w 9170126"/>
              <a:gd name="connsiteY3-32" fmla="*/ 0 h 1711779"/>
              <a:gd name="connsiteX0-33" fmla="*/ 0 w 9170126"/>
              <a:gd name="connsiteY0-34" fmla="*/ 26126 h 1711882"/>
              <a:gd name="connsiteX1-35" fmla="*/ 3213463 w 9170126"/>
              <a:gd name="connsiteY1-36" fmla="*/ 1711235 h 1711882"/>
              <a:gd name="connsiteX2-37" fmla="*/ 7067006 w 9170126"/>
              <a:gd name="connsiteY2-38" fmla="*/ 222069 h 1711882"/>
              <a:gd name="connsiteX3-39" fmla="*/ 9170126 w 9170126"/>
              <a:gd name="connsiteY3-40" fmla="*/ 0 h 1711882"/>
              <a:gd name="connsiteX0-41" fmla="*/ 0 w 9170126"/>
              <a:gd name="connsiteY0-42" fmla="*/ 26126 h 1711882"/>
              <a:gd name="connsiteX1-43" fmla="*/ 3213463 w 9170126"/>
              <a:gd name="connsiteY1-44" fmla="*/ 1711235 h 1711882"/>
              <a:gd name="connsiteX2-45" fmla="*/ 7223760 w 9170126"/>
              <a:gd name="connsiteY2-46" fmla="*/ 222069 h 1711882"/>
              <a:gd name="connsiteX3-47" fmla="*/ 9170126 w 9170126"/>
              <a:gd name="connsiteY3-48" fmla="*/ 0 h 1711882"/>
              <a:gd name="connsiteX0-49" fmla="*/ 0 w 9170126"/>
              <a:gd name="connsiteY0-50" fmla="*/ 26126 h 1711882"/>
              <a:gd name="connsiteX1-51" fmla="*/ 3213463 w 9170126"/>
              <a:gd name="connsiteY1-52" fmla="*/ 1711235 h 1711882"/>
              <a:gd name="connsiteX2-53" fmla="*/ 7223760 w 9170126"/>
              <a:gd name="connsiteY2-54" fmla="*/ 222069 h 1711882"/>
              <a:gd name="connsiteX3-55" fmla="*/ 9170126 w 9170126"/>
              <a:gd name="connsiteY3-56" fmla="*/ 0 h 1711882"/>
              <a:gd name="connsiteX0-57" fmla="*/ 0 w 9170126"/>
              <a:gd name="connsiteY0-58" fmla="*/ 26126 h 1607414"/>
              <a:gd name="connsiteX1-59" fmla="*/ 3396343 w 9170126"/>
              <a:gd name="connsiteY1-60" fmla="*/ 1606732 h 1607414"/>
              <a:gd name="connsiteX2-61" fmla="*/ 7223760 w 9170126"/>
              <a:gd name="connsiteY2-62" fmla="*/ 222069 h 1607414"/>
              <a:gd name="connsiteX3-63" fmla="*/ 9170126 w 9170126"/>
              <a:gd name="connsiteY3-64" fmla="*/ 0 h 1607414"/>
              <a:gd name="connsiteX0-65" fmla="*/ 0 w 9170126"/>
              <a:gd name="connsiteY0-66" fmla="*/ 82588 h 1663876"/>
              <a:gd name="connsiteX1-67" fmla="*/ 3396343 w 9170126"/>
              <a:gd name="connsiteY1-68" fmla="*/ 1663194 h 1663876"/>
              <a:gd name="connsiteX2-69" fmla="*/ 7223760 w 9170126"/>
              <a:gd name="connsiteY2-70" fmla="*/ 278531 h 1663876"/>
              <a:gd name="connsiteX3-71" fmla="*/ 9170126 w 9170126"/>
              <a:gd name="connsiteY3-72" fmla="*/ 56462 h 1663876"/>
              <a:gd name="connsiteX0-73" fmla="*/ 0 w 9170126"/>
              <a:gd name="connsiteY0-74" fmla="*/ 45999 h 1634659"/>
              <a:gd name="connsiteX1-75" fmla="*/ 3396343 w 9170126"/>
              <a:gd name="connsiteY1-76" fmla="*/ 1626605 h 1634659"/>
              <a:gd name="connsiteX2-77" fmla="*/ 6505303 w 9170126"/>
              <a:gd name="connsiteY2-78" fmla="*/ 633828 h 1634659"/>
              <a:gd name="connsiteX3-79" fmla="*/ 9170126 w 9170126"/>
              <a:gd name="connsiteY3-80" fmla="*/ 19873 h 1634659"/>
              <a:gd name="connsiteX0-81" fmla="*/ 0 w 9170126"/>
              <a:gd name="connsiteY0-82" fmla="*/ 55214 h 1646042"/>
              <a:gd name="connsiteX1-83" fmla="*/ 3396343 w 9170126"/>
              <a:gd name="connsiteY1-84" fmla="*/ 1635820 h 1646042"/>
              <a:gd name="connsiteX2-85" fmla="*/ 6505303 w 9170126"/>
              <a:gd name="connsiteY2-86" fmla="*/ 643043 h 1646042"/>
              <a:gd name="connsiteX3-87" fmla="*/ 9170126 w 9170126"/>
              <a:gd name="connsiteY3-88" fmla="*/ 29088 h 164604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7" name="任意多边形 146"/>
          <p:cNvSpPr/>
          <p:nvPr/>
        </p:nvSpPr>
        <p:spPr>
          <a:xfrm>
            <a:off x="2" y="1105722"/>
            <a:ext cx="9170125" cy="3054285"/>
          </a:xfrm>
          <a:custGeom>
            <a:gdLst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-1" fmla="*/ 0 w 9157063"/>
              <a:gd name="connsiteY0-2" fmla="*/ 130629 h 3095898"/>
              <a:gd name="connsiteX1-3" fmla="*/ 2286000 w 9157063"/>
              <a:gd name="connsiteY1-4" fmla="*/ 0 h 3095898"/>
              <a:gd name="connsiteX2-5" fmla="*/ 5329646 w 9157063"/>
              <a:gd name="connsiteY2-6" fmla="*/ 2155372 h 3095898"/>
              <a:gd name="connsiteX3-7" fmla="*/ 9157063 w 9157063"/>
              <a:gd name="connsiteY3-8" fmla="*/ 3095898 h 3095898"/>
              <a:gd name="connsiteX0-9" fmla="*/ 0 w 9157063"/>
              <a:gd name="connsiteY0-10" fmla="*/ 259961 h 3225230"/>
              <a:gd name="connsiteX1-11" fmla="*/ 2286000 w 9157063"/>
              <a:gd name="connsiteY1-12" fmla="*/ 129332 h 3225230"/>
              <a:gd name="connsiteX2-13" fmla="*/ 5329646 w 9157063"/>
              <a:gd name="connsiteY2-14" fmla="*/ 2284704 h 3225230"/>
              <a:gd name="connsiteX3-15" fmla="*/ 9157063 w 9157063"/>
              <a:gd name="connsiteY3-16" fmla="*/ 3225230 h 3225230"/>
              <a:gd name="connsiteX0-17" fmla="*/ 0 w 9157063"/>
              <a:gd name="connsiteY0-18" fmla="*/ 259961 h 3225230"/>
              <a:gd name="connsiteX1-19" fmla="*/ 2286000 w 9157063"/>
              <a:gd name="connsiteY1-20" fmla="*/ 129332 h 3225230"/>
              <a:gd name="connsiteX2-21" fmla="*/ 5329646 w 9157063"/>
              <a:gd name="connsiteY2-22" fmla="*/ 2284704 h 3225230"/>
              <a:gd name="connsiteX3-23" fmla="*/ 9157063 w 9157063"/>
              <a:gd name="connsiteY3-24" fmla="*/ 3225230 h 3225230"/>
              <a:gd name="connsiteX0-25" fmla="*/ 0 w 9157063"/>
              <a:gd name="connsiteY0-26" fmla="*/ 259961 h 3227547"/>
              <a:gd name="connsiteX1-27" fmla="*/ 2286000 w 9157063"/>
              <a:gd name="connsiteY1-28" fmla="*/ 129332 h 3227547"/>
              <a:gd name="connsiteX2-29" fmla="*/ 5329646 w 9157063"/>
              <a:gd name="connsiteY2-30" fmla="*/ 2284704 h 3227547"/>
              <a:gd name="connsiteX3-31" fmla="*/ 9157063 w 9157063"/>
              <a:gd name="connsiteY3-32" fmla="*/ 3225230 h 3227547"/>
              <a:gd name="connsiteX0-33" fmla="*/ 0 w 9157063"/>
              <a:gd name="connsiteY0-34" fmla="*/ 141919 h 3109392"/>
              <a:gd name="connsiteX1-35" fmla="*/ 2756263 w 9157063"/>
              <a:gd name="connsiteY1-36" fmla="*/ 168045 h 3109392"/>
              <a:gd name="connsiteX2-37" fmla="*/ 5329646 w 9157063"/>
              <a:gd name="connsiteY2-38" fmla="*/ 2166662 h 3109392"/>
              <a:gd name="connsiteX3-39" fmla="*/ 9157063 w 9157063"/>
              <a:gd name="connsiteY3-40" fmla="*/ 3107188 h 3109392"/>
              <a:gd name="connsiteX0-41" fmla="*/ 0 w 9157063"/>
              <a:gd name="connsiteY0-42" fmla="*/ 189830 h 3157303"/>
              <a:gd name="connsiteX1-43" fmla="*/ 2756263 w 9157063"/>
              <a:gd name="connsiteY1-44" fmla="*/ 215956 h 3157303"/>
              <a:gd name="connsiteX2-45" fmla="*/ 5329646 w 9157063"/>
              <a:gd name="connsiteY2-46" fmla="*/ 2214573 h 3157303"/>
              <a:gd name="connsiteX3-47" fmla="*/ 9157063 w 9157063"/>
              <a:gd name="connsiteY3-48" fmla="*/ 3155099 h 3157303"/>
              <a:gd name="connsiteX0-49" fmla="*/ 0 w 9104811"/>
              <a:gd name="connsiteY0-50" fmla="*/ 391083 h 3045048"/>
              <a:gd name="connsiteX1-51" fmla="*/ 2704011 w 9104811"/>
              <a:gd name="connsiteY1-52" fmla="*/ 103701 h 3045048"/>
              <a:gd name="connsiteX2-53" fmla="*/ 5277394 w 9104811"/>
              <a:gd name="connsiteY2-54" fmla="*/ 2102318 h 3045048"/>
              <a:gd name="connsiteX3-55" fmla="*/ 9104811 w 9104811"/>
              <a:gd name="connsiteY3-56" fmla="*/ 3042844 h 3045048"/>
              <a:gd name="connsiteX0-57" fmla="*/ 0 w 9170125"/>
              <a:gd name="connsiteY0-58" fmla="*/ 401085 h 3041987"/>
              <a:gd name="connsiteX1-59" fmla="*/ 2769325 w 9170125"/>
              <a:gd name="connsiteY1-60" fmla="*/ 100640 h 3041987"/>
              <a:gd name="connsiteX2-61" fmla="*/ 5342708 w 9170125"/>
              <a:gd name="connsiteY2-62" fmla="*/ 2099257 h 3041987"/>
              <a:gd name="connsiteX3-63" fmla="*/ 9170125 w 9170125"/>
              <a:gd name="connsiteY3-64" fmla="*/ 3039783 h 3041987"/>
              <a:gd name="connsiteX0-65" fmla="*/ 0 w 9170125"/>
              <a:gd name="connsiteY0-66" fmla="*/ 401085 h 3041987"/>
              <a:gd name="connsiteX1-67" fmla="*/ 2677885 w 9170125"/>
              <a:gd name="connsiteY1-68" fmla="*/ 100640 h 3041987"/>
              <a:gd name="connsiteX2-69" fmla="*/ 5342708 w 9170125"/>
              <a:gd name="connsiteY2-70" fmla="*/ 2099257 h 3041987"/>
              <a:gd name="connsiteX3-71" fmla="*/ 9170125 w 9170125"/>
              <a:gd name="connsiteY3-72" fmla="*/ 3039783 h 3041987"/>
              <a:gd name="connsiteX0-73" fmla="*/ 0 w 9170125"/>
              <a:gd name="connsiteY0-74" fmla="*/ 468432 h 3109334"/>
              <a:gd name="connsiteX1-75" fmla="*/ 2677885 w 9170125"/>
              <a:gd name="connsiteY1-76" fmla="*/ 167987 h 3109334"/>
              <a:gd name="connsiteX2-77" fmla="*/ 5342708 w 9170125"/>
              <a:gd name="connsiteY2-78" fmla="*/ 2166604 h 3109334"/>
              <a:gd name="connsiteX3-79" fmla="*/ 9170125 w 9170125"/>
              <a:gd name="connsiteY3-80" fmla="*/ 3107130 h 3109334"/>
              <a:gd name="connsiteX0-81" fmla="*/ 0 w 9170125"/>
              <a:gd name="connsiteY0-82" fmla="*/ 406629 h 3047531"/>
              <a:gd name="connsiteX1-83" fmla="*/ 2677885 w 9170125"/>
              <a:gd name="connsiteY1-84" fmla="*/ 106184 h 3047531"/>
              <a:gd name="connsiteX2-85" fmla="*/ 5342708 w 9170125"/>
              <a:gd name="connsiteY2-86" fmla="*/ 2104801 h 3047531"/>
              <a:gd name="connsiteX3-87" fmla="*/ 9170125 w 9170125"/>
              <a:gd name="connsiteY3-88" fmla="*/ 3045327 h 3047531"/>
              <a:gd name="connsiteX0-89" fmla="*/ 0 w 9170125"/>
              <a:gd name="connsiteY0-90" fmla="*/ 414045 h 3056100"/>
              <a:gd name="connsiteX1-91" fmla="*/ 2677885 w 9170125"/>
              <a:gd name="connsiteY1-92" fmla="*/ 113600 h 3056100"/>
              <a:gd name="connsiteX2-93" fmla="*/ 5564777 w 9170125"/>
              <a:gd name="connsiteY2-94" fmla="*/ 2295097 h 3056100"/>
              <a:gd name="connsiteX3-95" fmla="*/ 9170125 w 9170125"/>
              <a:gd name="connsiteY3-96" fmla="*/ 3052743 h 3056100"/>
              <a:gd name="connsiteX0-97" fmla="*/ 0 w 9170125"/>
              <a:gd name="connsiteY0-98" fmla="*/ 414045 h 3061846"/>
              <a:gd name="connsiteX1-99" fmla="*/ 2677885 w 9170125"/>
              <a:gd name="connsiteY1-100" fmla="*/ 113600 h 3061846"/>
              <a:gd name="connsiteX2-101" fmla="*/ 5564777 w 9170125"/>
              <a:gd name="connsiteY2-102" fmla="*/ 2295097 h 3061846"/>
              <a:gd name="connsiteX3-103" fmla="*/ 9170125 w 9170125"/>
              <a:gd name="connsiteY3-104" fmla="*/ 3052743 h 3061846"/>
              <a:gd name="connsiteX0-105" fmla="*/ 0 w 9170125"/>
              <a:gd name="connsiteY0-106" fmla="*/ 410334 h 3055876"/>
              <a:gd name="connsiteX1-107" fmla="*/ 2677885 w 9170125"/>
              <a:gd name="connsiteY1-108" fmla="*/ 109889 h 3055876"/>
              <a:gd name="connsiteX2-109" fmla="*/ 5747657 w 9170125"/>
              <a:gd name="connsiteY2-110" fmla="*/ 2239135 h 3055876"/>
              <a:gd name="connsiteX3-111" fmla="*/ 9170125 w 9170125"/>
              <a:gd name="connsiteY3-112" fmla="*/ 3049032 h 30558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8" name="任意多边形 147"/>
          <p:cNvSpPr/>
          <p:nvPr/>
        </p:nvSpPr>
        <p:spPr>
          <a:xfrm>
            <a:off x="-26126" y="1282651"/>
            <a:ext cx="9170126" cy="2126319"/>
          </a:xfrm>
          <a:custGeom>
            <a:gdLst>
              <a:gd name="connsiteX0" fmla="*/ 0 w 9170126"/>
              <a:gd name="connsiteY0" fmla="*/ 2011680 h 2011680"/>
              <a:gd name="connsiteX1" fmla="*/ 3187337 w 9170126"/>
              <a:gd name="connsiteY1" fmla="*/ 78377 h 2011680"/>
              <a:gd name="connsiteX2" fmla="*/ 6544492 w 9170126"/>
              <a:gd name="connsiteY2" fmla="*/ 0 h 2011680"/>
              <a:gd name="connsiteX3" fmla="*/ 9170126 w 9170126"/>
              <a:gd name="connsiteY3" fmla="*/ 757645 h 2011680"/>
              <a:gd name="connsiteX0-1" fmla="*/ 0 w 9170126"/>
              <a:gd name="connsiteY0-2" fmla="*/ 2141544 h 2141544"/>
              <a:gd name="connsiteX1-3" fmla="*/ 3187337 w 9170126"/>
              <a:gd name="connsiteY1-4" fmla="*/ 208241 h 2141544"/>
              <a:gd name="connsiteX2-5" fmla="*/ 6544492 w 9170126"/>
              <a:gd name="connsiteY2-6" fmla="*/ 129864 h 2141544"/>
              <a:gd name="connsiteX3-7" fmla="*/ 9170126 w 9170126"/>
              <a:gd name="connsiteY3-8" fmla="*/ 887509 h 2141544"/>
              <a:gd name="connsiteX0-9" fmla="*/ 0 w 9170126"/>
              <a:gd name="connsiteY0-10" fmla="*/ 2141544 h 2141544"/>
              <a:gd name="connsiteX1-11" fmla="*/ 3187337 w 9170126"/>
              <a:gd name="connsiteY1-12" fmla="*/ 208241 h 2141544"/>
              <a:gd name="connsiteX2-13" fmla="*/ 6544492 w 9170126"/>
              <a:gd name="connsiteY2-14" fmla="*/ 129864 h 2141544"/>
              <a:gd name="connsiteX3-15" fmla="*/ 9170126 w 9170126"/>
              <a:gd name="connsiteY3-16" fmla="*/ 887509 h 2141544"/>
              <a:gd name="connsiteX0-17" fmla="*/ 0 w 9170126"/>
              <a:gd name="connsiteY0-18" fmla="*/ 2141544 h 2141544"/>
              <a:gd name="connsiteX1-19" fmla="*/ 3187337 w 9170126"/>
              <a:gd name="connsiteY1-20" fmla="*/ 208241 h 2141544"/>
              <a:gd name="connsiteX2-21" fmla="*/ 6544492 w 9170126"/>
              <a:gd name="connsiteY2-22" fmla="*/ 129864 h 2141544"/>
              <a:gd name="connsiteX3-23" fmla="*/ 9170126 w 9170126"/>
              <a:gd name="connsiteY3-24" fmla="*/ 887509 h 2141544"/>
              <a:gd name="connsiteX0-25" fmla="*/ 0 w 9170126"/>
              <a:gd name="connsiteY0-26" fmla="*/ 2141544 h 2141544"/>
              <a:gd name="connsiteX1-27" fmla="*/ 3187337 w 9170126"/>
              <a:gd name="connsiteY1-28" fmla="*/ 208241 h 2141544"/>
              <a:gd name="connsiteX2-29" fmla="*/ 6544492 w 9170126"/>
              <a:gd name="connsiteY2-30" fmla="*/ 129864 h 2141544"/>
              <a:gd name="connsiteX3-31" fmla="*/ 9170126 w 9170126"/>
              <a:gd name="connsiteY3-32" fmla="*/ 887509 h 2141544"/>
              <a:gd name="connsiteX0-33" fmla="*/ 0 w 9170126"/>
              <a:gd name="connsiteY0-34" fmla="*/ 2141544 h 2141544"/>
              <a:gd name="connsiteX1-35" fmla="*/ 3187337 w 9170126"/>
              <a:gd name="connsiteY1-36" fmla="*/ 208241 h 2141544"/>
              <a:gd name="connsiteX2-37" fmla="*/ 6544492 w 9170126"/>
              <a:gd name="connsiteY2-38" fmla="*/ 129864 h 2141544"/>
              <a:gd name="connsiteX3-39" fmla="*/ 9170126 w 9170126"/>
              <a:gd name="connsiteY3-40" fmla="*/ 887509 h 2141544"/>
              <a:gd name="connsiteX0-41" fmla="*/ 0 w 9170126"/>
              <a:gd name="connsiteY0-42" fmla="*/ 2141544 h 2141544"/>
              <a:gd name="connsiteX1-43" fmla="*/ 3187337 w 9170126"/>
              <a:gd name="connsiteY1-44" fmla="*/ 208241 h 2141544"/>
              <a:gd name="connsiteX2-45" fmla="*/ 6544492 w 9170126"/>
              <a:gd name="connsiteY2-46" fmla="*/ 129864 h 2141544"/>
              <a:gd name="connsiteX3-47" fmla="*/ 9170126 w 9170126"/>
              <a:gd name="connsiteY3-48" fmla="*/ 887509 h 2141544"/>
              <a:gd name="connsiteX0-49" fmla="*/ 0 w 9170126"/>
              <a:gd name="connsiteY0-50" fmla="*/ 2141544 h 2141544"/>
              <a:gd name="connsiteX1-51" fmla="*/ 3187337 w 9170126"/>
              <a:gd name="connsiteY1-52" fmla="*/ 208241 h 2141544"/>
              <a:gd name="connsiteX2-53" fmla="*/ 6544492 w 9170126"/>
              <a:gd name="connsiteY2-54" fmla="*/ 129864 h 2141544"/>
              <a:gd name="connsiteX3-55" fmla="*/ 9170126 w 9170126"/>
              <a:gd name="connsiteY3-56" fmla="*/ 887509 h 2141544"/>
              <a:gd name="connsiteX0-57" fmla="*/ 0 w 9170126"/>
              <a:gd name="connsiteY0-58" fmla="*/ 2170260 h 2170260"/>
              <a:gd name="connsiteX1-59" fmla="*/ 3187337 w 9170126"/>
              <a:gd name="connsiteY1-60" fmla="*/ 236957 h 2170260"/>
              <a:gd name="connsiteX2-61" fmla="*/ 6531429 w 9170126"/>
              <a:gd name="connsiteY2-62" fmla="*/ 106328 h 2170260"/>
              <a:gd name="connsiteX3-63" fmla="*/ 9170126 w 9170126"/>
              <a:gd name="connsiteY3-64" fmla="*/ 916225 h 2170260"/>
              <a:gd name="connsiteX0-65" fmla="*/ 0 w 9170126"/>
              <a:gd name="connsiteY0-66" fmla="*/ 2155389 h 2155389"/>
              <a:gd name="connsiteX1-67" fmla="*/ 3187337 w 9170126"/>
              <a:gd name="connsiteY1-68" fmla="*/ 222086 h 2155389"/>
              <a:gd name="connsiteX2-69" fmla="*/ 6531429 w 9170126"/>
              <a:gd name="connsiteY2-70" fmla="*/ 91457 h 2155389"/>
              <a:gd name="connsiteX3-71" fmla="*/ 9170126 w 9170126"/>
              <a:gd name="connsiteY3-72" fmla="*/ 901354 h 2155389"/>
              <a:gd name="connsiteX0-73" fmla="*/ 0 w 9170126"/>
              <a:gd name="connsiteY0-74" fmla="*/ 2127427 h 2127427"/>
              <a:gd name="connsiteX1-75" fmla="*/ 2834640 w 9170126"/>
              <a:gd name="connsiteY1-76" fmla="*/ 285564 h 2127427"/>
              <a:gd name="connsiteX2-77" fmla="*/ 6531429 w 9170126"/>
              <a:gd name="connsiteY2-78" fmla="*/ 63495 h 2127427"/>
              <a:gd name="connsiteX3-79" fmla="*/ 9170126 w 9170126"/>
              <a:gd name="connsiteY3-80" fmla="*/ 873392 h 2127427"/>
              <a:gd name="connsiteX0-81" fmla="*/ 0 w 9170126"/>
              <a:gd name="connsiteY0-82" fmla="*/ 2127427 h 2127427"/>
              <a:gd name="connsiteX1-83" fmla="*/ 2834640 w 9170126"/>
              <a:gd name="connsiteY1-84" fmla="*/ 285564 h 2127427"/>
              <a:gd name="connsiteX2-85" fmla="*/ 6531429 w 9170126"/>
              <a:gd name="connsiteY2-86" fmla="*/ 63495 h 2127427"/>
              <a:gd name="connsiteX3-87" fmla="*/ 9170126 w 9170126"/>
              <a:gd name="connsiteY3-88" fmla="*/ 873392 h 2127427"/>
              <a:gd name="connsiteX0-89" fmla="*/ 0 w 9170126"/>
              <a:gd name="connsiteY0-90" fmla="*/ 2127427 h 2127427"/>
              <a:gd name="connsiteX1-91" fmla="*/ 2834640 w 9170126"/>
              <a:gd name="connsiteY1-92" fmla="*/ 285564 h 2127427"/>
              <a:gd name="connsiteX2-93" fmla="*/ 6531429 w 9170126"/>
              <a:gd name="connsiteY2-94" fmla="*/ 63495 h 2127427"/>
              <a:gd name="connsiteX3-95" fmla="*/ 9170126 w 9170126"/>
              <a:gd name="connsiteY3-96" fmla="*/ 873392 h 212742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3108960" y="1398336"/>
            <a:ext cx="156756" cy="156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5682342" y="3278408"/>
            <a:ext cx="156756" cy="156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307631" y="1399893"/>
            <a:ext cx="952032" cy="1246059"/>
            <a:chOff x="1551160" y="1411658"/>
            <a:chExt cx="952032" cy="1246708"/>
          </a:xfrm>
        </p:grpSpPr>
        <p:sp>
          <p:nvSpPr>
            <p:cNvPr id="152" name="椭圆 151"/>
            <p:cNvSpPr/>
            <p:nvPr/>
          </p:nvSpPr>
          <p:spPr>
            <a:xfrm>
              <a:off x="1551160" y="1411658"/>
              <a:ext cx="952032" cy="95203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3" name="TextBox 8"/>
            <p:cNvSpPr txBox="1"/>
            <p:nvPr/>
          </p:nvSpPr>
          <p:spPr>
            <a:xfrm>
              <a:off x="1554696" y="2381351"/>
              <a:ext cx="800219" cy="277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添加文本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873343" y="1777891"/>
            <a:ext cx="1215720" cy="1586731"/>
            <a:chOff x="1419316" y="1279814"/>
            <a:chExt cx="1215720" cy="1587558"/>
          </a:xfrm>
        </p:grpSpPr>
        <p:sp>
          <p:nvSpPr>
            <p:cNvPr id="155" name="椭圆 154"/>
            <p:cNvSpPr/>
            <p:nvPr/>
          </p:nvSpPr>
          <p:spPr>
            <a:xfrm>
              <a:off x="1419316" y="1279814"/>
              <a:ext cx="1215720" cy="121572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6" name="TextBox 11"/>
            <p:cNvSpPr txBox="1"/>
            <p:nvPr/>
          </p:nvSpPr>
          <p:spPr>
            <a:xfrm>
              <a:off x="1463255" y="2590357"/>
              <a:ext cx="800219" cy="277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添加文本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1523547" y="2966785"/>
            <a:ext cx="1368152" cy="1702077"/>
            <a:chOff x="1343100" y="1203598"/>
            <a:chExt cx="1368152" cy="1702963"/>
          </a:xfrm>
        </p:grpSpPr>
        <p:sp>
          <p:nvSpPr>
            <p:cNvPr id="158" name="椭圆 157"/>
            <p:cNvSpPr/>
            <p:nvPr/>
          </p:nvSpPr>
          <p:spPr>
            <a:xfrm>
              <a:off x="1343100" y="1203598"/>
              <a:ext cx="1368152" cy="136815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9" name="TextBox 14"/>
            <p:cNvSpPr txBox="1"/>
            <p:nvPr/>
          </p:nvSpPr>
          <p:spPr>
            <a:xfrm>
              <a:off x="1489381" y="2629546"/>
              <a:ext cx="800219" cy="277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添加文本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667626" y="1018837"/>
            <a:ext cx="932257" cy="1208107"/>
            <a:chOff x="1546025" y="1436568"/>
            <a:chExt cx="932257" cy="1208736"/>
          </a:xfrm>
        </p:grpSpPr>
        <p:sp>
          <p:nvSpPr>
            <p:cNvPr id="161" name="椭圆 160"/>
            <p:cNvSpPr/>
            <p:nvPr/>
          </p:nvSpPr>
          <p:spPr>
            <a:xfrm>
              <a:off x="1576070" y="1436568"/>
              <a:ext cx="902212" cy="90221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2" name="TextBox 17"/>
            <p:cNvSpPr txBox="1"/>
            <p:nvPr/>
          </p:nvSpPr>
          <p:spPr>
            <a:xfrm>
              <a:off x="1546025" y="2368289"/>
              <a:ext cx="800219" cy="277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添加文本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354015" y="3006700"/>
            <a:ext cx="1368152" cy="1702077"/>
            <a:chOff x="1343100" y="1203598"/>
            <a:chExt cx="1368152" cy="1702963"/>
          </a:xfrm>
        </p:grpSpPr>
        <p:sp>
          <p:nvSpPr>
            <p:cNvPr id="164" name="椭圆 163"/>
            <p:cNvSpPr/>
            <p:nvPr/>
          </p:nvSpPr>
          <p:spPr>
            <a:xfrm>
              <a:off x="1343100" y="1203598"/>
              <a:ext cx="1368152" cy="136815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5" name="TextBox 20"/>
            <p:cNvSpPr txBox="1"/>
            <p:nvPr/>
          </p:nvSpPr>
          <p:spPr>
            <a:xfrm>
              <a:off x="1489381" y="2629546"/>
              <a:ext cx="800219" cy="277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+mn-ea"/>
                </a:rPr>
                <a:t>添加文本</a:t>
              </a:r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6" name="矩形 165"/>
          <p:cNvSpPr/>
          <p:nvPr/>
        </p:nvSpPr>
        <p:spPr>
          <a:xfrm>
            <a:off x="4353515" y="3745474"/>
            <a:ext cx="2022092" cy="60290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您的内容打在这里，或者通过复制您的文本后</a:t>
            </a:r>
            <a:endParaRPr lang="zh-CN" altLang="en-US" sz="120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6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95393" y="874502"/>
            <a:ext cx="3090686" cy="3231305"/>
            <a:chOff x="839089" y="991940"/>
            <a:chExt cx="4688114" cy="4901416"/>
          </a:xfrm>
        </p:grpSpPr>
        <p:grpSp>
          <p:nvGrpSpPr>
            <p:cNvPr id="3" name="组合 2"/>
            <p:cNvGrpSpPr/>
            <p:nvPr/>
          </p:nvGrpSpPr>
          <p:grpSpPr>
            <a:xfrm rot="21302112">
              <a:off x="2283991" y="991940"/>
              <a:ext cx="1527029" cy="1519242"/>
              <a:chOff x="3096520" y="1114432"/>
              <a:chExt cx="1787766" cy="1778651"/>
            </a:xfrm>
          </p:grpSpPr>
          <p:cxnSp>
            <p:nvCxnSpPr>
              <p:cNvPr id="5" name="直接连接符 4"/>
              <p:cNvCxnSpPr>
                <a:endCxn id="7" idx="3"/>
              </p:cNvCxnSpPr>
              <p:nvPr/>
            </p:nvCxnSpPr>
            <p:spPr>
              <a:xfrm rot="297887" flipV="1">
                <a:off x="3096520" y="2201240"/>
                <a:ext cx="844288" cy="600510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7" idx="5"/>
              </p:cNvCxnSpPr>
              <p:nvPr/>
            </p:nvCxnSpPr>
            <p:spPr>
              <a:xfrm rot="297887">
                <a:off x="4142269" y="2269838"/>
                <a:ext cx="742017" cy="623245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2667" y="1114432"/>
                <a:ext cx="290506" cy="1317397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850909" y="2244873"/>
            <a:ext cx="2825937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53721" y="687835"/>
            <a:ext cx="2282265" cy="2529791"/>
            <a:chOff x="6502470" y="1156986"/>
            <a:chExt cx="3467440" cy="3843510"/>
          </a:xfrm>
        </p:grpSpPr>
        <p:grpSp>
          <p:nvGrpSpPr>
            <p:cNvPr id="11" name="组合 10"/>
            <p:cNvGrpSpPr/>
            <p:nvPr/>
          </p:nvGrpSpPr>
          <p:grpSpPr>
            <a:xfrm rot="21302112">
              <a:off x="7505194" y="1156986"/>
              <a:ext cx="1248431" cy="1344854"/>
              <a:chOff x="3094108" y="943454"/>
              <a:chExt cx="1787762" cy="1925839"/>
            </a:xfrm>
          </p:grpSpPr>
          <p:cxnSp>
            <p:nvCxnSpPr>
              <p:cNvPr id="13" name="直接连接符 12"/>
              <p:cNvCxnSpPr>
                <a:endCxn id="15" idx="3"/>
              </p:cNvCxnSpPr>
              <p:nvPr/>
            </p:nvCxnSpPr>
            <p:spPr>
              <a:xfrm rot="297887" flipV="1">
                <a:off x="3094108" y="2281002"/>
                <a:ext cx="853286" cy="496959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15" idx="5"/>
              </p:cNvCxnSpPr>
              <p:nvPr/>
            </p:nvCxnSpPr>
            <p:spPr>
              <a:xfrm rot="297887">
                <a:off x="4148850" y="2349601"/>
                <a:ext cx="733020" cy="519692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4751" y="943454"/>
                <a:ext cx="290507" cy="1611380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5543763" y="1897557"/>
            <a:ext cx="2163601" cy="9953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</a:t>
            </a:r>
            <a:endParaRPr lang="en-US" altLang="zh-CN" sz="12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8319" y="297451"/>
            <a:ext cx="1363137" cy="473415"/>
            <a:chOff x="184527" y="297451"/>
            <a:chExt cx="1363137" cy="4734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9552" y="376344"/>
              <a:ext cx="1008112" cy="3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solidFill>
                    <a:schemeClr val="bg1">
                      <a:lumMod val="95000"/>
                    </a:schemeClr>
                  </a:solidFill>
                </a:rPr>
                <a:t>目录页</a:t>
              </a:r>
              <a:endParaRPr lang="zh-CN" altLang="en-US" sz="18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552" y="745548"/>
              <a:ext cx="864096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151529" y="1366477"/>
            <a:ext cx="3140551" cy="459189"/>
            <a:chOff x="2081170" y="1536497"/>
            <a:chExt cx="3140551" cy="45918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6497"/>
              <a:ext cx="395825" cy="444034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一、单击此处添加您的标题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51529" y="2106789"/>
            <a:ext cx="3140551" cy="462960"/>
            <a:chOff x="2081170" y="1532726"/>
            <a:chExt cx="3140551" cy="46296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二、单击此处添加您的标题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51529" y="2850872"/>
            <a:ext cx="3140551" cy="462960"/>
            <a:chOff x="2081170" y="1532726"/>
            <a:chExt cx="3140551" cy="46296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39" name="直接连接符 38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三、单击此处添加您的标题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51529" y="3594954"/>
            <a:ext cx="3140551" cy="462960"/>
            <a:chOff x="2081170" y="1532726"/>
            <a:chExt cx="3140551" cy="46296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1170" y="1532726"/>
              <a:ext cx="402549" cy="451577"/>
            </a:xfrm>
            <a:prstGeom prst="rect">
              <a:avLst/>
            </a:prstGeom>
          </p:spPr>
        </p:pic>
        <p:cxnSp>
          <p:nvCxnSpPr>
            <p:cNvPr id="43" name="直接连接符 42"/>
            <p:cNvCxnSpPr/>
            <p:nvPr/>
          </p:nvCxnSpPr>
          <p:spPr>
            <a:xfrm>
              <a:off x="2483768" y="1995686"/>
              <a:ext cx="2664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483768" y="1657132"/>
              <a:ext cx="2737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</a:rPr>
                <a:t>四、单击此处添加您的标题</a:t>
              </a:r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94" y="297451"/>
            <a:ext cx="2582263" cy="4751920"/>
          </a:xfrm>
          <a:prstGeom prst="rect">
            <a:avLst/>
          </a:prstGeom>
        </p:spPr>
      </p:pic>
      <p:sp>
        <p:nvSpPr>
          <p:cNvPr id="24" name="任意多边形 23"/>
          <p:cNvSpPr/>
          <p:nvPr/>
        </p:nvSpPr>
        <p:spPr>
          <a:xfrm>
            <a:off x="2540613" y="2118171"/>
            <a:ext cx="2751467" cy="524405"/>
          </a:xfrm>
          <a:custGeom>
            <a:gdLst>
              <a:gd name="connsiteX0" fmla="*/ 71787 w 2751467"/>
              <a:gd name="connsiteY0" fmla="*/ 238613 h 524405"/>
              <a:gd name="connsiteX1" fmla="*/ 14637 w 2751467"/>
              <a:gd name="connsiteY1" fmla="*/ 438638 h 524405"/>
              <a:gd name="connsiteX2" fmla="*/ 309912 w 2751467"/>
              <a:gd name="connsiteY2" fmla="*/ 190988 h 524405"/>
              <a:gd name="connsiteX3" fmla="*/ 147987 w 2751467"/>
              <a:gd name="connsiteY3" fmla="*/ 505313 h 524405"/>
              <a:gd name="connsiteX4" fmla="*/ 471837 w 2751467"/>
              <a:gd name="connsiteY4" fmla="*/ 152888 h 524405"/>
              <a:gd name="connsiteX5" fmla="*/ 538512 w 2751467"/>
              <a:gd name="connsiteY5" fmla="*/ 505313 h 524405"/>
              <a:gd name="connsiteX6" fmla="*/ 719487 w 2751467"/>
              <a:gd name="connsiteY6" fmla="*/ 143363 h 524405"/>
              <a:gd name="connsiteX7" fmla="*/ 852837 w 2751467"/>
              <a:gd name="connsiteY7" fmla="*/ 505313 h 524405"/>
              <a:gd name="connsiteX8" fmla="*/ 1014762 w 2751467"/>
              <a:gd name="connsiteY8" fmla="*/ 143363 h 524405"/>
              <a:gd name="connsiteX9" fmla="*/ 1167162 w 2751467"/>
              <a:gd name="connsiteY9" fmla="*/ 476738 h 524405"/>
              <a:gd name="connsiteX10" fmla="*/ 1271937 w 2751467"/>
              <a:gd name="connsiteY10" fmla="*/ 162413 h 524405"/>
              <a:gd name="connsiteX11" fmla="*/ 1367187 w 2751467"/>
              <a:gd name="connsiteY11" fmla="*/ 486263 h 524405"/>
              <a:gd name="connsiteX12" fmla="*/ 1452912 w 2751467"/>
              <a:gd name="connsiteY12" fmla="*/ 124313 h 524405"/>
              <a:gd name="connsiteX13" fmla="*/ 1681512 w 2751467"/>
              <a:gd name="connsiteY13" fmla="*/ 524363 h 524405"/>
              <a:gd name="connsiteX14" fmla="*/ 1748187 w 2751467"/>
              <a:gd name="connsiteY14" fmla="*/ 95738 h 524405"/>
              <a:gd name="connsiteX15" fmla="*/ 2043462 w 2751467"/>
              <a:gd name="connsiteY15" fmla="*/ 467213 h 524405"/>
              <a:gd name="connsiteX16" fmla="*/ 2024412 w 2751467"/>
              <a:gd name="connsiteY16" fmla="*/ 38588 h 524405"/>
              <a:gd name="connsiteX17" fmla="*/ 2291112 w 2751467"/>
              <a:gd name="connsiteY17" fmla="*/ 467213 h 524405"/>
              <a:gd name="connsiteX18" fmla="*/ 2272062 w 2751467"/>
              <a:gd name="connsiteY18" fmla="*/ 488 h 524405"/>
              <a:gd name="connsiteX19" fmla="*/ 2538762 w 2751467"/>
              <a:gd name="connsiteY19" fmla="*/ 371963 h 524405"/>
              <a:gd name="connsiteX20" fmla="*/ 2529237 w 2751467"/>
              <a:gd name="connsiteY20" fmla="*/ 67163 h 524405"/>
              <a:gd name="connsiteX21" fmla="*/ 2738787 w 2751467"/>
              <a:gd name="connsiteY21" fmla="*/ 400538 h 524405"/>
              <a:gd name="connsiteX22" fmla="*/ 2710212 w 2751467"/>
              <a:gd name="connsiteY22" fmla="*/ 29063 h 5244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67" h="524405">
                <a:moveTo>
                  <a:pt x="71787" y="238613"/>
                </a:moveTo>
                <a:cubicBezTo>
                  <a:pt x="23368" y="342594"/>
                  <a:pt x="-25050" y="446575"/>
                  <a:pt x="14637" y="438638"/>
                </a:cubicBezTo>
                <a:cubicBezTo>
                  <a:pt x="54324" y="430701"/>
                  <a:pt x="287687" y="179876"/>
                  <a:pt x="309912" y="190988"/>
                </a:cubicBezTo>
                <a:cubicBezTo>
                  <a:pt x="332137" y="202100"/>
                  <a:pt x="121000" y="511663"/>
                  <a:pt x="147987" y="505313"/>
                </a:cubicBezTo>
                <a:cubicBezTo>
                  <a:pt x="174974" y="498963"/>
                  <a:pt x="406750" y="152888"/>
                  <a:pt x="471837" y="152888"/>
                </a:cubicBezTo>
                <a:cubicBezTo>
                  <a:pt x="536924" y="152888"/>
                  <a:pt x="497237" y="506900"/>
                  <a:pt x="538512" y="505313"/>
                </a:cubicBezTo>
                <a:cubicBezTo>
                  <a:pt x="579787" y="503726"/>
                  <a:pt x="667100" y="143363"/>
                  <a:pt x="719487" y="143363"/>
                </a:cubicBezTo>
                <a:cubicBezTo>
                  <a:pt x="771874" y="143363"/>
                  <a:pt x="803625" y="505313"/>
                  <a:pt x="852837" y="505313"/>
                </a:cubicBezTo>
                <a:cubicBezTo>
                  <a:pt x="902049" y="505313"/>
                  <a:pt x="962375" y="148125"/>
                  <a:pt x="1014762" y="143363"/>
                </a:cubicBezTo>
                <a:cubicBezTo>
                  <a:pt x="1067149" y="138601"/>
                  <a:pt x="1124300" y="473563"/>
                  <a:pt x="1167162" y="476738"/>
                </a:cubicBezTo>
                <a:cubicBezTo>
                  <a:pt x="1210024" y="479913"/>
                  <a:pt x="1238600" y="160826"/>
                  <a:pt x="1271937" y="162413"/>
                </a:cubicBezTo>
                <a:cubicBezTo>
                  <a:pt x="1305274" y="164000"/>
                  <a:pt x="1337025" y="492613"/>
                  <a:pt x="1367187" y="486263"/>
                </a:cubicBezTo>
                <a:cubicBezTo>
                  <a:pt x="1397349" y="479913"/>
                  <a:pt x="1400525" y="117963"/>
                  <a:pt x="1452912" y="124313"/>
                </a:cubicBezTo>
                <a:cubicBezTo>
                  <a:pt x="1505299" y="130663"/>
                  <a:pt x="1632300" y="529126"/>
                  <a:pt x="1681512" y="524363"/>
                </a:cubicBezTo>
                <a:cubicBezTo>
                  <a:pt x="1730725" y="519601"/>
                  <a:pt x="1687862" y="105263"/>
                  <a:pt x="1748187" y="95738"/>
                </a:cubicBezTo>
                <a:cubicBezTo>
                  <a:pt x="1808512" y="86213"/>
                  <a:pt x="1997425" y="476738"/>
                  <a:pt x="2043462" y="467213"/>
                </a:cubicBezTo>
                <a:cubicBezTo>
                  <a:pt x="2089500" y="457688"/>
                  <a:pt x="1983137" y="38588"/>
                  <a:pt x="2024412" y="38588"/>
                </a:cubicBezTo>
                <a:cubicBezTo>
                  <a:pt x="2065687" y="38588"/>
                  <a:pt x="2249837" y="473563"/>
                  <a:pt x="2291112" y="467213"/>
                </a:cubicBezTo>
                <a:cubicBezTo>
                  <a:pt x="2332387" y="460863"/>
                  <a:pt x="2230787" y="16363"/>
                  <a:pt x="2272062" y="488"/>
                </a:cubicBezTo>
                <a:cubicBezTo>
                  <a:pt x="2313337" y="-15387"/>
                  <a:pt x="2495900" y="360851"/>
                  <a:pt x="2538762" y="371963"/>
                </a:cubicBezTo>
                <a:cubicBezTo>
                  <a:pt x="2581624" y="383075"/>
                  <a:pt x="2495900" y="62401"/>
                  <a:pt x="2529237" y="67163"/>
                </a:cubicBezTo>
                <a:cubicBezTo>
                  <a:pt x="2562574" y="71925"/>
                  <a:pt x="2708625" y="406888"/>
                  <a:pt x="2738787" y="400538"/>
                </a:cubicBezTo>
                <a:cubicBezTo>
                  <a:pt x="2768949" y="394188"/>
                  <a:pt x="2739580" y="211625"/>
                  <a:pt x="2710212" y="29063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2" rIns="68543" bIns="3427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1493238" y="2672954"/>
            <a:ext cx="6320660" cy="0"/>
          </a:xfrm>
          <a:prstGeom prst="line">
            <a:avLst/>
          </a:prstGeom>
          <a:noFill/>
          <a:ln w="38100" cmpd="sng">
            <a:solidFill>
              <a:schemeClr val="bg1">
                <a:lumMod val="9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2273200" y="2583657"/>
            <a:ext cx="176235" cy="1750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87310" y="1383506"/>
            <a:ext cx="1528962" cy="1121570"/>
            <a:chExt cx="1296" cy="942"/>
          </a:xfrm>
          <a:solidFill>
            <a:srgbClr val="FF9900"/>
          </a:solidFill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 b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249" y="697"/>
              <a:ext cx="798" cy="245"/>
            </a:xfrm>
            <a:prstGeom prst="flowChartMerg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请点击此处添加相关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内容请点击此处添加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相关内容请点击此处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添加相关内容点击此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787361" y="2722960"/>
            <a:ext cx="114314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+mn-ea"/>
                <a:ea typeface="+mn-ea"/>
              </a:rPr>
              <a:t>2010</a:t>
            </a:r>
            <a:endParaRPr lang="en-US" sz="1800" b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3404441" y="2583657"/>
            <a:ext cx="176235" cy="1750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2718551" y="2805112"/>
            <a:ext cx="1528962" cy="1114426"/>
            <a:chOff x="0" y="-24"/>
            <a:chExt cx="1296" cy="936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0170" tIns="46990" rIns="90170" bIns="46990" anchor="ctr"/>
            <a:lstStyle/>
            <a:p>
              <a:endParaRPr lang="zh-CN" altLang="en-US" sz="1200" b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auto">
            <a:xfrm flipV="1">
              <a:off x="249" y="-24"/>
              <a:ext cx="798" cy="241"/>
            </a:xfrm>
            <a:prstGeom prst="flowChartMerg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12" y="270"/>
              <a:ext cx="127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请点击此处添加相关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内容请点击此处添加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相关内容请点击此处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添加相关内容点击此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918602" y="2195513"/>
            <a:ext cx="114314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+mn-ea"/>
                <a:ea typeface="+mn-ea"/>
              </a:rPr>
              <a:t>2011</a:t>
            </a:r>
            <a:endParaRPr lang="en-US" sz="1800" b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4535682" y="2583657"/>
            <a:ext cx="176235" cy="1750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049843" y="2722960"/>
            <a:ext cx="114314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+mn-ea"/>
                <a:ea typeface="+mn-ea"/>
              </a:rPr>
              <a:t>2012</a:t>
            </a:r>
            <a:endParaRPr lang="en-US" sz="1800" b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5666923" y="2586038"/>
            <a:ext cx="171472" cy="17145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181084" y="2195513"/>
            <a:ext cx="114314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+mn-ea"/>
                <a:ea typeface="+mn-ea"/>
              </a:rPr>
              <a:t>2013</a:t>
            </a:r>
            <a:endParaRPr lang="en-US" sz="1800" b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6798164" y="2583657"/>
            <a:ext cx="173854" cy="175022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endParaRPr lang="zh-CN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6312325" y="2722960"/>
            <a:ext cx="114314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+mn-ea"/>
                <a:ea typeface="+mn-ea"/>
              </a:rPr>
              <a:t>2014</a:t>
            </a:r>
            <a:endParaRPr lang="en-US" sz="1800" b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3" name="Group 4"/>
          <p:cNvGrpSpPr/>
          <p:nvPr/>
        </p:nvGrpSpPr>
        <p:grpSpPr>
          <a:xfrm>
            <a:off x="3856936" y="1404938"/>
            <a:ext cx="1528962" cy="1121570"/>
            <a:chExt cx="1296" cy="942"/>
          </a:xfrm>
          <a:solidFill>
            <a:srgbClr val="FF9900"/>
          </a:solidFill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 b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>
              <a:off x="249" y="697"/>
              <a:ext cx="798" cy="245"/>
            </a:xfrm>
            <a:prstGeom prst="flowChartMerg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请点击此处添加相关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内容请点击此处添加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相关内容请点击此处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添加相关内容点击此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7" name="Group 4"/>
          <p:cNvGrpSpPr/>
          <p:nvPr/>
        </p:nvGrpSpPr>
        <p:grpSpPr>
          <a:xfrm>
            <a:off x="6119418" y="1404938"/>
            <a:ext cx="1528962" cy="1121570"/>
            <a:chExt cx="1296" cy="942"/>
          </a:xfrm>
          <a:solidFill>
            <a:srgbClr val="FF9900"/>
          </a:solidFill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 b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249" y="697"/>
              <a:ext cx="798" cy="245"/>
            </a:xfrm>
            <a:prstGeom prst="flowChartMerg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请点击此处添加相关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内容请点击此处添加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相关内容请点击此处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添加相关内容点击此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5" name="Group 10"/>
          <p:cNvGrpSpPr/>
          <p:nvPr/>
        </p:nvGrpSpPr>
        <p:grpSpPr>
          <a:xfrm>
            <a:off x="4988178" y="2828717"/>
            <a:ext cx="1528962" cy="1114426"/>
            <a:chOff x="0" y="-24"/>
            <a:chExt cx="1296" cy="936"/>
          </a:xfrm>
        </p:grpSpPr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0170" tIns="46990" rIns="90170" bIns="46990" anchor="ctr"/>
            <a:lstStyle/>
            <a:p>
              <a:endParaRPr lang="zh-CN" altLang="en-US" sz="1200" b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7" name="AutoShape 21"/>
            <p:cNvSpPr>
              <a:spLocks noChangeArrowheads="1"/>
            </p:cNvSpPr>
            <p:nvPr/>
          </p:nvSpPr>
          <p:spPr bwMode="auto">
            <a:xfrm flipV="1">
              <a:off x="249" y="-24"/>
              <a:ext cx="798" cy="241"/>
            </a:xfrm>
            <a:prstGeom prst="flowChartMerg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endParaRPr lang="zh-CN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12" y="270"/>
              <a:ext cx="127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请点击此处添加相关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内容请点击此处添加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相关内容请点击此处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/>
              <a:r>
                <a:rPr lang="zh-CN" altLang="en-US" sz="1050" b="0">
                  <a:solidFill>
                    <a:schemeClr val="bg1"/>
                  </a:solidFill>
                  <a:latin typeface="+mn-ea"/>
                  <a:ea typeface="+mn-ea"/>
                </a:rPr>
                <a:t>添加相关内容点击此</a:t>
              </a:r>
              <a:endParaRPr lang="zh-CN" altLang="en-US" sz="1050" b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med" advClick="0" advTm="0" p14:dur="70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 animBg="1"/>
      <p:bldP spid="14" grpId="0"/>
      <p:bldP spid="15" grpId="0" animBg="1"/>
      <p:bldP spid="20" grpId="0"/>
      <p:bldP spid="21" grpId="0" animBg="1"/>
      <p:bldP spid="26" grpId="0"/>
      <p:bldP spid="27" grpId="0" animBg="1"/>
      <p:bldP spid="3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Nexa Light"/>
        <a:ea typeface="华康少女文字W5(P)"/>
        <a:cs typeface="Arial"/>
      </a:majorFont>
      <a:minorFont>
        <a:latin typeface="Nexa Light"/>
        <a:ea typeface="华康少女文字W5(P)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225</Paragraphs>
  <Slides>25</Slides>
  <Notes>10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1">
      <vt:lpstr>Arial</vt:lpstr>
      <vt:lpstr>Nexa Light</vt:lpstr>
      <vt:lpstr>华康少女文字W5(P)</vt:lpstr>
      <vt:lpstr>微软雅黑</vt:lpstr>
      <vt:lpstr>方正正黑简体</vt:lpstr>
      <vt:lpstr>Calibri Light</vt:lpstr>
      <vt:lpstr>Calibri</vt:lpstr>
      <vt:lpstr>Segoe UI Semilight</vt:lpstr>
      <vt:lpstr>Open Sans Light</vt:lpstr>
      <vt:lpstr>宋体</vt:lpstr>
      <vt:lpstr>黑体</vt:lpstr>
      <vt:lpstr>Wingdings</vt:lpstr>
      <vt:lpstr>Neris Thin</vt:lpstr>
      <vt:lpstr>Open Sans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36</cp:revision>
  <dcterms:created xsi:type="dcterms:W3CDTF">2015-03-31T05:49:00Z</dcterms:created>
  <dcterms:modified xsi:type="dcterms:W3CDTF">2023-05-08T04:04:17Z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