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7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76" r:id="rId17"/>
    <p:sldId id="268" r:id="rId18"/>
    <p:sldId id="269" r:id="rId19"/>
    <p:sldId id="270" r:id="rId20"/>
    <p:sldId id="271" r:id="rId21"/>
    <p:sldId id="277" r:id="rId22"/>
    <p:sldId id="272" r:id="rId23"/>
    <p:sldId id="273" r:id="rId24"/>
    <p:sldId id="274" r:id="rId25"/>
    <p:sldId id="278" r:id="rId26"/>
    <p:sldId id="291" r:id="rId27"/>
    <p:sldId id="310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110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" TargetMode="Externa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" TargetMode="Externa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oleObject" Target="" TargetMode="Externa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1439059408"/>
        <c:axId val="823075760"/>
      </c:barChart>
      <c:catAx>
        <c:axId val="1439059408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sz="1800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823075760"/>
        <c:crosses val="autoZero"/>
        <c:auto val="0"/>
        <c:lblAlgn val="ctr"/>
        <c:lblOffset/>
        <c:noMultiLvlLbl val="0"/>
      </c:catAx>
      <c:valAx>
        <c:axId val="82307576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 rot="-60000000" spcFirstLastPara="0" vertOverflow="ellipsis" vert="horz" wrap="square" anchor="ctr" anchorCtr="1"/>
          <a:p>
            <a:pPr>
              <a:defRPr lang="zh-CN" sz="1800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 sz="1800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c:txPr>
        <c:crossAx val="143905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p>
      <a:pPr>
        <a:defRPr lang="zh-CN" sz="1800" smtId="4294967295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zh-CN" sz="1800" smtId="4294967295">
        <a:solidFill>
          <a:schemeClr val="tx1">
            <a:lumMod val="75000"/>
            <a:lumOff val="25000"/>
          </a:schemeClr>
        </a:solidFill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2"/>
              </a:solidFill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txPr>
    <a:bodyPr/>
    <a:p>
      <a:pPr>
        <a:defRPr lang="zh-CN" sz="1800" smtId="4294967295">
          <a:latin typeface="+mn-lt"/>
          <a:ea typeface="+mn-ea"/>
          <a:cs typeface="+mn-ea"/>
          <a:sym typeface="+mn-lt"/>
        </a:defRPr>
      </a:pPr>
      <a:endParaRPr lang="zh-CN" sz="18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3"/>
              </a:solidFill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txPr>
    <a:bodyPr/>
    <a:p>
      <a:pPr>
        <a:defRPr lang="zh-CN" sz="1800" smtId="4294967295">
          <a:latin typeface="+mn-lt"/>
          <a:ea typeface="+mn-ea"/>
          <a:cs typeface="+mn-ea"/>
          <a:sym typeface="+mn-lt"/>
        </a:defRPr>
      </a:pPr>
      <a:endParaRPr lang="zh-CN" sz="18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txPr>
    <a:bodyPr/>
    <a:p>
      <a:pPr>
        <a:defRPr lang="zh-CN" sz="1800" smtId="4294967295">
          <a:latin typeface="+mn-lt"/>
          <a:ea typeface="+mn-ea"/>
          <a:cs typeface="+mn-ea"/>
          <a:sym typeface="+mn-lt"/>
        </a:defRPr>
      </a:pPr>
      <a:endParaRPr lang="zh-CN" sz="18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4"/>
              </a:solidFill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txPr>
    <a:bodyPr/>
    <a:p>
      <a:pPr>
        <a:defRPr lang="zh-CN" sz="1800" smtId="4294967295">
          <a:latin typeface="+mn-lt"/>
          <a:ea typeface="+mn-ea"/>
          <a:cs typeface="+mn-ea"/>
          <a:sym typeface="+mn-lt"/>
        </a:defRPr>
      </a:pPr>
      <a:endParaRPr lang="zh-CN" sz="1800"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tags" Target="../tags/tag13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.xml" /><Relationship Id="rId2" Type="http://schemas.openxmlformats.org/officeDocument/2006/relationships/tags" Target="../tags/tag26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tags" Target="../tags/tag30.xml" /><Relationship Id="rId7" Type="http://schemas.openxmlformats.org/officeDocument/2006/relationships/tags" Target="../tags/tag31.xml" /><Relationship Id="rId8" Type="http://schemas.openxmlformats.org/officeDocument/2006/relationships/tags" Target="../tags/tag32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6.xml" /><Relationship Id="rId2" Type="http://schemas.openxmlformats.org/officeDocument/2006/relationships/tags" Target="../tags/tag47.xml" /><Relationship Id="rId3" Type="http://schemas.openxmlformats.org/officeDocument/2006/relationships/tags" Target="../tags/tag48.xml" /><Relationship Id="rId4" Type="http://schemas.openxmlformats.org/officeDocument/2006/relationships/tags" Target="../tags/tag49.xml" /><Relationship Id="rId5" Type="http://schemas.openxmlformats.org/officeDocument/2006/relationships/tags" Target="../tags/tag50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5.xml" /><Relationship Id="rId2" Type="http://schemas.openxmlformats.org/officeDocument/2006/relationships/tags" Target="../tags/tag56.xml" /><Relationship Id="rId3" Type="http://schemas.openxmlformats.org/officeDocument/2006/relationships/tags" Target="../tags/tag57.xml" /><Relationship Id="rId4" Type="http://schemas.openxmlformats.org/officeDocument/2006/relationships/tags" Target="../tags/tag58.xml" /><Relationship Id="rId5" Type="http://schemas.openxmlformats.org/officeDocument/2006/relationships/tags" Target="../tags/tag59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0607" y="57444"/>
            <a:ext cx="3997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单击此处添加标题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ags" Target="../tags/tag1.xml" /><Relationship Id="rId12" Type="http://schemas.openxmlformats.org/officeDocument/2006/relationships/tags" Target="../tags/tag2.xml" /><Relationship Id="rId13" Type="http://schemas.openxmlformats.org/officeDocument/2006/relationships/tags" Target="../tags/tag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1.xml" /><Relationship Id="rId12" Type="http://schemas.openxmlformats.org/officeDocument/2006/relationships/tags" Target="../tags/tag60.xml" /><Relationship Id="rId13" Type="http://schemas.openxmlformats.org/officeDocument/2006/relationships/tags" Target="../tags/tag61.xml" /><Relationship Id="rId14" Type="http://schemas.openxmlformats.org/officeDocument/2006/relationships/tags" Target="../tags/tag62.xml" /><Relationship Id="rId15" Type="http://schemas.openxmlformats.org/officeDocument/2006/relationships/tags" Target="../tags/tag63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tags" Target="../tags/tag6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8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8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8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8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.png" /><Relationship Id="rId4" Type="http://schemas.openxmlformats.org/officeDocument/2006/relationships/tags" Target="../tags/tag8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8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8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chart" Target="../charts/chart5.xml" /><Relationship Id="rId11" Type="http://schemas.openxmlformats.org/officeDocument/2006/relationships/tags" Target="../tags/tag91.xml" /><Relationship Id="rId12" Type="http://schemas.openxmlformats.org/officeDocument/2006/relationships/tags" Target="../tags/tag92.xml" /><Relationship Id="rId13" Type="http://schemas.openxmlformats.org/officeDocument/2006/relationships/tags" Target="../tags/tag93.xml" /><Relationship Id="rId14" Type="http://schemas.openxmlformats.org/officeDocument/2006/relationships/tags" Target="../tags/tag94.xml" /><Relationship Id="rId15" Type="http://schemas.openxmlformats.org/officeDocument/2006/relationships/tags" Target="../tags/tag95.xml" /><Relationship Id="rId16" Type="http://schemas.openxmlformats.org/officeDocument/2006/relationships/tags" Target="../tags/tag96.xml" /><Relationship Id="rId17" Type="http://schemas.openxmlformats.org/officeDocument/2006/relationships/tags" Target="../tags/tag97.xml" /><Relationship Id="rId18" Type="http://schemas.openxmlformats.org/officeDocument/2006/relationships/tags" Target="../tags/tag98.xml" /><Relationship Id="rId19" Type="http://schemas.openxmlformats.org/officeDocument/2006/relationships/tags" Target="../tags/tag99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100.xml" /><Relationship Id="rId21" Type="http://schemas.openxmlformats.org/officeDocument/2006/relationships/tags" Target="../tags/tag101.xml" /><Relationship Id="rId22" Type="http://schemas.openxmlformats.org/officeDocument/2006/relationships/tags" Target="../tags/tag102.xml" /><Relationship Id="rId23" Type="http://schemas.openxmlformats.org/officeDocument/2006/relationships/tags" Target="../tags/tag103.xml" /><Relationship Id="rId3" Type="http://schemas.openxmlformats.org/officeDocument/2006/relationships/tags" Target="../tags/tag87.xml" /><Relationship Id="rId4" Type="http://schemas.openxmlformats.org/officeDocument/2006/relationships/chart" Target="../charts/chart2.xml" /><Relationship Id="rId5" Type="http://schemas.openxmlformats.org/officeDocument/2006/relationships/tags" Target="../tags/tag88.xml" /><Relationship Id="rId6" Type="http://schemas.openxmlformats.org/officeDocument/2006/relationships/chart" Target="../charts/chart3.xml" /><Relationship Id="rId7" Type="http://schemas.openxmlformats.org/officeDocument/2006/relationships/tags" Target="../tags/tag89.xml" /><Relationship Id="rId8" Type="http://schemas.openxmlformats.org/officeDocument/2006/relationships/chart" Target="../charts/chart4.xml" /><Relationship Id="rId9" Type="http://schemas.openxmlformats.org/officeDocument/2006/relationships/tags" Target="../tags/tag9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0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.png" /><Relationship Id="rId4" Type="http://schemas.openxmlformats.org/officeDocument/2006/relationships/tags" Target="../tags/tag10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tags" Target="../tags/tag6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10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0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10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.png" /><Relationship Id="rId4" Type="http://schemas.openxmlformats.org/officeDocument/2006/relationships/tags" Target="../tags/tag10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png" /><Relationship Id="rId4" Type="http://schemas.openxmlformats.org/officeDocument/2006/relationships/tags" Target="../tags/tag6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73.xml" /><Relationship Id="rId11" Type="http://schemas.openxmlformats.org/officeDocument/2006/relationships/tags" Target="../tags/tag74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67.xml" /><Relationship Id="rId4" Type="http://schemas.openxmlformats.org/officeDocument/2006/relationships/chart" Target="../charts/chart1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tags" Target="../tags/tag70.xml" /><Relationship Id="rId8" Type="http://schemas.openxmlformats.org/officeDocument/2006/relationships/tags" Target="../tags/tag71.xml" /><Relationship Id="rId9" Type="http://schemas.openxmlformats.org/officeDocument/2006/relationships/tags" Target="../tags/tag7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7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7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7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png" /><Relationship Id="rId4" Type="http://schemas.openxmlformats.org/officeDocument/2006/relationships/tags" Target="../tags/tag7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7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 descr="156dfd80700e28681a816eb5c8c909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70" y="817245"/>
            <a:ext cx="5535295" cy="52235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68825" y="2414270"/>
            <a:ext cx="1290320" cy="3444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大暑，太阳到达黄经120°，</a:t>
            </a:r>
            <a:endParaRPr lang="zh-CN" altLang="en-US" sz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农历二十四节气之第十二个节气</a:t>
            </a:r>
            <a:endParaRPr lang="zh-CN" altLang="en-US" sz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，夏天的最后一个节气。正值"三伏天"</a:t>
            </a:r>
            <a:endParaRPr lang="zh-CN" altLang="en-US" sz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里的"中伏"前后，是一年中最热的时期，</a:t>
            </a:r>
            <a:endParaRPr lang="zh-CN" altLang="en-US" sz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气温最高，农作物生长最快，各种气象灾害也</a:t>
            </a:r>
            <a:endParaRPr lang="zh-CN" altLang="en-US" sz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2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最为频繁。</a:t>
            </a:r>
            <a:endParaRPr lang="zh-CN" altLang="en-US" sz="12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AutoShape 3"/>
          <p:cNvSpPr/>
          <p:nvPr/>
        </p:nvSpPr>
        <p:spPr bwMode="auto">
          <a:xfrm>
            <a:off x="1526413" y="1978141"/>
            <a:ext cx="2808109" cy="3564138"/>
          </a:xfrm>
          <a:custGeom>
            <a:gdLst>
              <a:gd name="T0" fmla="*/ 1856 w 19952"/>
              <a:gd name="T1" fmla="*/ 0 h 21600"/>
              <a:gd name="T2" fmla="*/ 0 w 19952"/>
              <a:gd name="T3" fmla="*/ 1583 h 21600"/>
              <a:gd name="T4" fmla="*/ 0 w 19952"/>
              <a:gd name="T5" fmla="*/ 20017 h 21600"/>
              <a:gd name="T6" fmla="*/ 1856 w 19952"/>
              <a:gd name="T7" fmla="*/ 21600 h 21600"/>
              <a:gd name="T8" fmla="*/ 18096 w 19952"/>
              <a:gd name="T9" fmla="*/ 21600 h 21600"/>
              <a:gd name="T10" fmla="*/ 19952 w 19952"/>
              <a:gd name="T11" fmla="*/ 20017 h 21600"/>
              <a:gd name="T12" fmla="*/ 19952 w 19952"/>
              <a:gd name="T13" fmla="*/ 6957 h 21600"/>
              <a:gd name="T14" fmla="*/ 21600 w 19952"/>
              <a:gd name="T15" fmla="*/ 6098 h 21600"/>
              <a:gd name="T16" fmla="*/ 19952 w 19952"/>
              <a:gd name="T17" fmla="*/ 5240 h 21600"/>
              <a:gd name="T18" fmla="*/ 19952 w 19952"/>
              <a:gd name="T19" fmla="*/ 1583 h 21600"/>
              <a:gd name="T20" fmla="*/ 18096 w 19952"/>
              <a:gd name="T21" fmla="*/ 0 h 21600"/>
              <a:gd name="T22" fmla="*/ 1856 w 19952"/>
              <a:gd name="T23" fmla="*/ 0 h 21600"/>
              <a:gd name="T24" fmla="*/ 1856 w 19952"/>
              <a:gd name="T25" fmla="*/ 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952" h="21600">
                <a:moveTo>
                  <a:pt x="1856" y="0"/>
                </a:moveTo>
                <a:cubicBezTo>
                  <a:pt x="831" y="0"/>
                  <a:pt x="0" y="709"/>
                  <a:pt x="0" y="1583"/>
                </a:cubicBezTo>
                <a:lnTo>
                  <a:pt x="0" y="20017"/>
                </a:lnTo>
                <a:cubicBezTo>
                  <a:pt x="0" y="20891"/>
                  <a:pt x="831" y="21600"/>
                  <a:pt x="1856" y="21600"/>
                </a:cubicBezTo>
                <a:lnTo>
                  <a:pt x="18096" y="21600"/>
                </a:lnTo>
                <a:cubicBezTo>
                  <a:pt x="19121" y="21600"/>
                  <a:pt x="19952" y="20891"/>
                  <a:pt x="19952" y="20017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583"/>
                </a:lnTo>
                <a:cubicBezTo>
                  <a:pt x="19952" y="709"/>
                  <a:pt x="19121" y="0"/>
                  <a:pt x="18096" y="0"/>
                </a:cubicBezTo>
                <a:lnTo>
                  <a:pt x="1856" y="0"/>
                </a:lnTo>
                <a:close/>
                <a:moveTo>
                  <a:pt x="1856" y="0"/>
                </a:moveTo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AutoShape 6"/>
          <p:cNvSpPr/>
          <p:nvPr/>
        </p:nvSpPr>
        <p:spPr bwMode="auto">
          <a:xfrm>
            <a:off x="2770844" y="2510220"/>
            <a:ext cx="352602" cy="355779"/>
          </a:xfrm>
          <a:custGeom>
            <a:gdLst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21600 w 21600"/>
              <a:gd name="T9" fmla="*/ 10800 h 21600"/>
              <a:gd name="T10" fmla="*/ 21600 w 21600"/>
              <a:gd name="T11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sz="200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AutoShape 7"/>
          <p:cNvSpPr/>
          <p:nvPr/>
        </p:nvSpPr>
        <p:spPr bwMode="auto">
          <a:xfrm>
            <a:off x="2650927" y="2851704"/>
            <a:ext cx="597200" cy="382780"/>
          </a:xfrm>
          <a:custGeom>
            <a:gdLst>
              <a:gd name="T0" fmla="*/ 16508 w 21600"/>
              <a:gd name="T1" fmla="*/ 0 h 21600"/>
              <a:gd name="T2" fmla="*/ 12017 w 21600"/>
              <a:gd name="T3" fmla="*/ 3525 h 21600"/>
              <a:gd name="T4" fmla="*/ 11146 w 21600"/>
              <a:gd name="T5" fmla="*/ 6372 h 21600"/>
              <a:gd name="T6" fmla="*/ 10454 w 21600"/>
              <a:gd name="T7" fmla="*/ 6372 h 21600"/>
              <a:gd name="T8" fmla="*/ 9583 w 21600"/>
              <a:gd name="T9" fmla="*/ 3525 h 21600"/>
              <a:gd name="T10" fmla="*/ 5092 w 21600"/>
              <a:gd name="T11" fmla="*/ 0 h 21600"/>
              <a:gd name="T12" fmla="*/ 0 w 21600"/>
              <a:gd name="T13" fmla="*/ 21387 h 21600"/>
              <a:gd name="T14" fmla="*/ 1 w 21600"/>
              <a:gd name="T15" fmla="*/ 21600 h 21600"/>
              <a:gd name="T16" fmla="*/ 21598 w 21600"/>
              <a:gd name="T17" fmla="*/ 21600 h 21600"/>
              <a:gd name="T18" fmla="*/ 21600 w 21600"/>
              <a:gd name="T19" fmla="*/ 21387 h 21600"/>
              <a:gd name="T20" fmla="*/ 16508 w 21600"/>
              <a:gd name="T21" fmla="*/ 0 h 21600"/>
              <a:gd name="T22" fmla="*/ 16508 w 21600"/>
              <a:gd name="T23" fmla="*/ 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sz="200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647918" y="3693501"/>
            <a:ext cx="2553187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4"/>
          <p:cNvSpPr/>
          <p:nvPr/>
        </p:nvSpPr>
        <p:spPr bwMode="auto">
          <a:xfrm>
            <a:off x="4677594" y="1927315"/>
            <a:ext cx="2808109" cy="3564138"/>
          </a:xfrm>
          <a:custGeom>
            <a:gdLst>
              <a:gd name="T0" fmla="*/ 1931 w 19952"/>
              <a:gd name="T1" fmla="*/ 0 h 21600"/>
              <a:gd name="T2" fmla="*/ 0 w 19952"/>
              <a:gd name="T3" fmla="*/ 1647 h 21600"/>
              <a:gd name="T4" fmla="*/ 0 w 19952"/>
              <a:gd name="T5" fmla="*/ 19953 h 21600"/>
              <a:gd name="T6" fmla="*/ 1931 w 19952"/>
              <a:gd name="T7" fmla="*/ 21600 h 21600"/>
              <a:gd name="T8" fmla="*/ 18021 w 19952"/>
              <a:gd name="T9" fmla="*/ 21600 h 21600"/>
              <a:gd name="T10" fmla="*/ 19952 w 19952"/>
              <a:gd name="T11" fmla="*/ 19953 h 21600"/>
              <a:gd name="T12" fmla="*/ 19952 w 19952"/>
              <a:gd name="T13" fmla="*/ 6957 h 21600"/>
              <a:gd name="T14" fmla="*/ 21600 w 19952"/>
              <a:gd name="T15" fmla="*/ 6098 h 21600"/>
              <a:gd name="T16" fmla="*/ 19952 w 19952"/>
              <a:gd name="T17" fmla="*/ 5240 h 21600"/>
              <a:gd name="T18" fmla="*/ 19952 w 19952"/>
              <a:gd name="T19" fmla="*/ 1647 h 21600"/>
              <a:gd name="T20" fmla="*/ 18021 w 19952"/>
              <a:gd name="T21" fmla="*/ 0 h 21600"/>
              <a:gd name="T22" fmla="*/ 1931 w 19952"/>
              <a:gd name="T23" fmla="*/ 0 h 21600"/>
              <a:gd name="T24" fmla="*/ 1931 w 19952"/>
              <a:gd name="T25" fmla="*/ 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952" h="21600">
                <a:moveTo>
                  <a:pt x="1931" y="0"/>
                </a:moveTo>
                <a:cubicBezTo>
                  <a:pt x="865" y="0"/>
                  <a:pt x="0" y="738"/>
                  <a:pt x="0" y="1647"/>
                </a:cubicBezTo>
                <a:lnTo>
                  <a:pt x="0" y="19953"/>
                </a:lnTo>
                <a:cubicBezTo>
                  <a:pt x="0" y="20862"/>
                  <a:pt x="865" y="21600"/>
                  <a:pt x="1931" y="21600"/>
                </a:cubicBezTo>
                <a:lnTo>
                  <a:pt x="18021" y="21600"/>
                </a:lnTo>
                <a:cubicBezTo>
                  <a:pt x="19088" y="21600"/>
                  <a:pt x="19952" y="20862"/>
                  <a:pt x="19952" y="19953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647"/>
                </a:lnTo>
                <a:cubicBezTo>
                  <a:pt x="19952" y="738"/>
                  <a:pt x="19088" y="0"/>
                  <a:pt x="18021" y="0"/>
                </a:cubicBezTo>
                <a:lnTo>
                  <a:pt x="1931" y="0"/>
                </a:lnTo>
                <a:close/>
                <a:moveTo>
                  <a:pt x="1931" y="0"/>
                </a:moveTo>
              </a:path>
            </a:pathLst>
          </a:custGeom>
          <a:solidFill>
            <a:srgbClr val="5B9BD5"/>
          </a:solidFill>
          <a:ln>
            <a:noFill/>
          </a:ln>
        </p:spPr>
        <p:txBody>
          <a:bodyPr lIns="0" tIns="0" rIns="0" bIns="0"/>
          <a:lstStyle/>
          <a:p>
            <a:endParaRPr lang="en-US" sz="200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5470949" y="2524515"/>
            <a:ext cx="352602" cy="354985"/>
          </a:xfrm>
          <a:custGeom>
            <a:gdLst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21600 w 21600"/>
              <a:gd name="T9" fmla="*/ 10800 h 21600"/>
              <a:gd name="T10" fmla="*/ 21600 w 21600"/>
              <a:gd name="T11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5351032" y="2865205"/>
            <a:ext cx="597200" cy="382780"/>
          </a:xfrm>
          <a:custGeom>
            <a:gdLst>
              <a:gd name="T0" fmla="*/ 16508 w 21600"/>
              <a:gd name="T1" fmla="*/ 0 h 21600"/>
              <a:gd name="T2" fmla="*/ 12017 w 21600"/>
              <a:gd name="T3" fmla="*/ 3525 h 21600"/>
              <a:gd name="T4" fmla="*/ 11146 w 21600"/>
              <a:gd name="T5" fmla="*/ 6372 h 21600"/>
              <a:gd name="T6" fmla="*/ 10454 w 21600"/>
              <a:gd name="T7" fmla="*/ 6372 h 21600"/>
              <a:gd name="T8" fmla="*/ 9583 w 21600"/>
              <a:gd name="T9" fmla="*/ 3525 h 21600"/>
              <a:gd name="T10" fmla="*/ 5092 w 21600"/>
              <a:gd name="T11" fmla="*/ 0 h 21600"/>
              <a:gd name="T12" fmla="*/ 0 w 21600"/>
              <a:gd name="T13" fmla="*/ 21387 h 21600"/>
              <a:gd name="T14" fmla="*/ 1 w 21600"/>
              <a:gd name="T15" fmla="*/ 21600 h 21600"/>
              <a:gd name="T16" fmla="*/ 21598 w 21600"/>
              <a:gd name="T17" fmla="*/ 21600 h 21600"/>
              <a:gd name="T18" fmla="*/ 21600 w 21600"/>
              <a:gd name="T19" fmla="*/ 21387 h 21600"/>
              <a:gd name="T20" fmla="*/ 16508 w 21600"/>
              <a:gd name="T21" fmla="*/ 0 h 21600"/>
              <a:gd name="T22" fmla="*/ 16508 w 21600"/>
              <a:gd name="T23" fmla="*/ 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" name="AutoShape 10"/>
          <p:cNvSpPr/>
          <p:nvPr/>
        </p:nvSpPr>
        <p:spPr bwMode="auto">
          <a:xfrm>
            <a:off x="6385808" y="2530868"/>
            <a:ext cx="352602" cy="354985"/>
          </a:xfrm>
          <a:custGeom>
            <a:gdLst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21600 w 21600"/>
              <a:gd name="T9" fmla="*/ 10800 h 21600"/>
              <a:gd name="T10" fmla="*/ 21600 w 21600"/>
              <a:gd name="T11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 bwMode="auto">
          <a:xfrm>
            <a:off x="6265891" y="2871558"/>
            <a:ext cx="597200" cy="382780"/>
          </a:xfrm>
          <a:custGeom>
            <a:gdLst>
              <a:gd name="T0" fmla="*/ 16508 w 21600"/>
              <a:gd name="T1" fmla="*/ 0 h 21600"/>
              <a:gd name="T2" fmla="*/ 12017 w 21600"/>
              <a:gd name="T3" fmla="*/ 3525 h 21600"/>
              <a:gd name="T4" fmla="*/ 11146 w 21600"/>
              <a:gd name="T5" fmla="*/ 6372 h 21600"/>
              <a:gd name="T6" fmla="*/ 10454 w 21600"/>
              <a:gd name="T7" fmla="*/ 6372 h 21600"/>
              <a:gd name="T8" fmla="*/ 9583 w 21600"/>
              <a:gd name="T9" fmla="*/ 3525 h 21600"/>
              <a:gd name="T10" fmla="*/ 5092 w 21600"/>
              <a:gd name="T11" fmla="*/ 0 h 21600"/>
              <a:gd name="T12" fmla="*/ 0 w 21600"/>
              <a:gd name="T13" fmla="*/ 21387 h 21600"/>
              <a:gd name="T14" fmla="*/ 1 w 21600"/>
              <a:gd name="T15" fmla="*/ 21600 h 21600"/>
              <a:gd name="T16" fmla="*/ 21598 w 21600"/>
              <a:gd name="T17" fmla="*/ 21600 h 21600"/>
              <a:gd name="T18" fmla="*/ 21600 w 21600"/>
              <a:gd name="T19" fmla="*/ 21387 h 21600"/>
              <a:gd name="T20" fmla="*/ 16508 w 21600"/>
              <a:gd name="T21" fmla="*/ 0 h 21600"/>
              <a:gd name="T22" fmla="*/ 16508 w 21600"/>
              <a:gd name="T23" fmla="*/ 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AutoShape 12"/>
          <p:cNvSpPr/>
          <p:nvPr/>
        </p:nvSpPr>
        <p:spPr bwMode="auto">
          <a:xfrm>
            <a:off x="5922025" y="2581693"/>
            <a:ext cx="352602" cy="354985"/>
          </a:xfrm>
          <a:custGeom>
            <a:gdLst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21600 w 21600"/>
              <a:gd name="T9" fmla="*/ 10800 h 21600"/>
              <a:gd name="T10" fmla="*/ 21600 w 21600"/>
              <a:gd name="T11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AutoShape 13"/>
          <p:cNvSpPr/>
          <p:nvPr/>
        </p:nvSpPr>
        <p:spPr bwMode="auto">
          <a:xfrm>
            <a:off x="5802109" y="2922383"/>
            <a:ext cx="597200" cy="382780"/>
          </a:xfrm>
          <a:custGeom>
            <a:gdLst>
              <a:gd name="T0" fmla="*/ 16508 w 21600"/>
              <a:gd name="T1" fmla="*/ 0 h 21600"/>
              <a:gd name="T2" fmla="*/ 12017 w 21600"/>
              <a:gd name="T3" fmla="*/ 3525 h 21600"/>
              <a:gd name="T4" fmla="*/ 11146 w 21600"/>
              <a:gd name="T5" fmla="*/ 6372 h 21600"/>
              <a:gd name="T6" fmla="*/ 10454 w 21600"/>
              <a:gd name="T7" fmla="*/ 6372 h 21600"/>
              <a:gd name="T8" fmla="*/ 9583 w 21600"/>
              <a:gd name="T9" fmla="*/ 3525 h 21600"/>
              <a:gd name="T10" fmla="*/ 5092 w 21600"/>
              <a:gd name="T11" fmla="*/ 0 h 21600"/>
              <a:gd name="T12" fmla="*/ 0 w 21600"/>
              <a:gd name="T13" fmla="*/ 21387 h 21600"/>
              <a:gd name="T14" fmla="*/ 1 w 21600"/>
              <a:gd name="T15" fmla="*/ 21600 h 21600"/>
              <a:gd name="T16" fmla="*/ 21598 w 21600"/>
              <a:gd name="T17" fmla="*/ 21600 h 21600"/>
              <a:gd name="T18" fmla="*/ 21600 w 21600"/>
              <a:gd name="T19" fmla="*/ 21387 h 21600"/>
              <a:gd name="T20" fmla="*/ 16508 w 21600"/>
              <a:gd name="T21" fmla="*/ 0 h 21600"/>
              <a:gd name="T22" fmla="*/ 16508 w 21600"/>
              <a:gd name="T23" fmla="*/ 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4798305" y="3693501"/>
            <a:ext cx="255239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5"/>
          <p:cNvSpPr/>
          <p:nvPr/>
        </p:nvSpPr>
        <p:spPr bwMode="auto">
          <a:xfrm>
            <a:off x="7828776" y="1927315"/>
            <a:ext cx="2808109" cy="3564138"/>
          </a:xfrm>
          <a:custGeom>
            <a:gdLst>
              <a:gd name="T0" fmla="*/ 0 w 21600"/>
              <a:gd name="T1" fmla="*/ 19956 h 21600"/>
              <a:gd name="T2" fmla="*/ 0 w 21600"/>
              <a:gd name="T3" fmla="*/ 1644 h 21600"/>
              <a:gd name="T4" fmla="*/ 2087 w 21600"/>
              <a:gd name="T5" fmla="*/ 0 h 21600"/>
              <a:gd name="T6" fmla="*/ 19513 w 21600"/>
              <a:gd name="T7" fmla="*/ 0 h 21600"/>
              <a:gd name="T8" fmla="*/ 21600 w 21600"/>
              <a:gd name="T9" fmla="*/ 1644 h 21600"/>
              <a:gd name="T10" fmla="*/ 21600 w 21600"/>
              <a:gd name="T11" fmla="*/ 19956 h 21600"/>
              <a:gd name="T12" fmla="*/ 19513 w 21600"/>
              <a:gd name="T13" fmla="*/ 21600 h 21600"/>
              <a:gd name="T14" fmla="*/ 2087 w 21600"/>
              <a:gd name="T15" fmla="*/ 21600 h 21600"/>
              <a:gd name="T16" fmla="*/ 0 w 21600"/>
              <a:gd name="T17" fmla="*/ 19956 h 21600"/>
              <a:gd name="T18" fmla="*/ 0 w 21600"/>
              <a:gd name="T19" fmla="*/ 19956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9956"/>
                </a:moveTo>
                <a:lnTo>
                  <a:pt x="0" y="1644"/>
                </a:lnTo>
                <a:cubicBezTo>
                  <a:pt x="0" y="736"/>
                  <a:pt x="934" y="0"/>
                  <a:pt x="2087" y="0"/>
                </a:cubicBezTo>
                <a:lnTo>
                  <a:pt x="19513" y="0"/>
                </a:lnTo>
                <a:cubicBezTo>
                  <a:pt x="20666" y="0"/>
                  <a:pt x="21600" y="736"/>
                  <a:pt x="21600" y="1644"/>
                </a:cubicBezTo>
                <a:lnTo>
                  <a:pt x="21600" y="19956"/>
                </a:lnTo>
                <a:cubicBezTo>
                  <a:pt x="21600" y="20864"/>
                  <a:pt x="20666" y="21600"/>
                  <a:pt x="19513" y="21600"/>
                </a:cubicBezTo>
                <a:lnTo>
                  <a:pt x="2087" y="21600"/>
                </a:lnTo>
                <a:cubicBezTo>
                  <a:pt x="934" y="21600"/>
                  <a:pt x="0" y="20864"/>
                  <a:pt x="0" y="19956"/>
                </a:cubicBezTo>
                <a:close/>
                <a:moveTo>
                  <a:pt x="0" y="19956"/>
                </a:moveTo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>
              <a:solidFill>
                <a:schemeClr val="lt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7" name="Group 32"/>
          <p:cNvGrpSpPr/>
          <p:nvPr/>
        </p:nvGrpSpPr>
        <p:grpSpPr>
          <a:xfrm>
            <a:off x="8235380" y="2289447"/>
            <a:ext cx="1994901" cy="1111808"/>
            <a:chExt cx="2512" cy="1400"/>
          </a:xfrm>
        </p:grpSpPr>
        <p:sp>
          <p:nvSpPr>
            <p:cNvPr id="18" name="AutoShape 14"/>
            <p:cNvSpPr/>
            <p:nvPr/>
          </p:nvSpPr>
          <p:spPr bwMode="auto">
            <a:xfrm>
              <a:off x="98" y="759"/>
              <a:ext cx="290" cy="292"/>
            </a:xfrm>
            <a:custGeom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15"/>
            <p:cNvSpPr/>
            <p:nvPr/>
          </p:nvSpPr>
          <p:spPr bwMode="auto">
            <a:xfrm>
              <a:off x="0" y="1039"/>
              <a:ext cx="489" cy="314"/>
            </a:xfrm>
            <a:custGeom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16"/>
            <p:cNvSpPr/>
            <p:nvPr/>
          </p:nvSpPr>
          <p:spPr bwMode="auto">
            <a:xfrm>
              <a:off x="848" y="765"/>
              <a:ext cx="290" cy="291"/>
            </a:xfrm>
            <a:custGeom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7"/>
            <p:cNvSpPr/>
            <p:nvPr/>
          </p:nvSpPr>
          <p:spPr bwMode="auto">
            <a:xfrm>
              <a:off x="750" y="1044"/>
              <a:ext cx="490" cy="314"/>
            </a:xfrm>
            <a:custGeom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8"/>
            <p:cNvSpPr/>
            <p:nvPr/>
          </p:nvSpPr>
          <p:spPr bwMode="auto">
            <a:xfrm>
              <a:off x="468" y="806"/>
              <a:ext cx="290" cy="292"/>
            </a:xfrm>
            <a:custGeom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19"/>
            <p:cNvSpPr/>
            <p:nvPr/>
          </p:nvSpPr>
          <p:spPr bwMode="auto">
            <a:xfrm>
              <a:off x="369" y="1086"/>
              <a:ext cx="490" cy="313"/>
            </a:xfrm>
            <a:custGeom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20"/>
            <p:cNvSpPr/>
            <p:nvPr/>
          </p:nvSpPr>
          <p:spPr bwMode="auto">
            <a:xfrm>
              <a:off x="1370" y="760"/>
              <a:ext cx="290" cy="291"/>
            </a:xfrm>
            <a:custGeom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21"/>
            <p:cNvSpPr/>
            <p:nvPr/>
          </p:nvSpPr>
          <p:spPr bwMode="auto">
            <a:xfrm>
              <a:off x="1272" y="1039"/>
              <a:ext cx="489" cy="314"/>
            </a:xfrm>
            <a:custGeom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22"/>
            <p:cNvSpPr/>
            <p:nvPr/>
          </p:nvSpPr>
          <p:spPr bwMode="auto">
            <a:xfrm>
              <a:off x="2120" y="765"/>
              <a:ext cx="290" cy="291"/>
            </a:xfrm>
            <a:custGeom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23"/>
            <p:cNvSpPr/>
            <p:nvPr/>
          </p:nvSpPr>
          <p:spPr bwMode="auto">
            <a:xfrm>
              <a:off x="2022" y="1044"/>
              <a:ext cx="490" cy="314"/>
            </a:xfrm>
            <a:custGeom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" name="AutoShape 24"/>
            <p:cNvSpPr/>
            <p:nvPr/>
          </p:nvSpPr>
          <p:spPr bwMode="auto">
            <a:xfrm>
              <a:off x="1740" y="806"/>
              <a:ext cx="290" cy="292"/>
            </a:xfrm>
            <a:custGeom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" name="AutoShape 25"/>
            <p:cNvSpPr/>
            <p:nvPr/>
          </p:nvSpPr>
          <p:spPr bwMode="auto">
            <a:xfrm>
              <a:off x="1641" y="1086"/>
              <a:ext cx="490" cy="314"/>
            </a:xfrm>
            <a:custGeom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2" name="AutoShape 26"/>
            <p:cNvSpPr/>
            <p:nvPr/>
          </p:nvSpPr>
          <p:spPr bwMode="auto">
            <a:xfrm>
              <a:off x="738" y="0"/>
              <a:ext cx="290" cy="291"/>
            </a:xfrm>
            <a:custGeom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3" name="AutoShape 27"/>
            <p:cNvSpPr/>
            <p:nvPr/>
          </p:nvSpPr>
          <p:spPr bwMode="auto">
            <a:xfrm>
              <a:off x="640" y="279"/>
              <a:ext cx="489" cy="314"/>
            </a:xfrm>
            <a:custGeom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4" name="AutoShape 28"/>
            <p:cNvSpPr/>
            <p:nvPr/>
          </p:nvSpPr>
          <p:spPr bwMode="auto">
            <a:xfrm>
              <a:off x="1488" y="5"/>
              <a:ext cx="290" cy="291"/>
            </a:xfrm>
            <a:custGeom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" name="AutoShape 29"/>
            <p:cNvSpPr/>
            <p:nvPr/>
          </p:nvSpPr>
          <p:spPr bwMode="auto">
            <a:xfrm>
              <a:off x="1390" y="284"/>
              <a:ext cx="490" cy="314"/>
            </a:xfrm>
            <a:custGeom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6" name="AutoShape 30"/>
            <p:cNvSpPr/>
            <p:nvPr/>
          </p:nvSpPr>
          <p:spPr bwMode="auto">
            <a:xfrm>
              <a:off x="1108" y="46"/>
              <a:ext cx="290" cy="292"/>
            </a:xfrm>
            <a:custGeom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7" name="AutoShape 31"/>
            <p:cNvSpPr/>
            <p:nvPr/>
          </p:nvSpPr>
          <p:spPr bwMode="auto">
            <a:xfrm>
              <a:off x="1009" y="326"/>
              <a:ext cx="490" cy="313"/>
            </a:xfrm>
            <a:custGeom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Line 38"/>
          <p:cNvSpPr>
            <a:spLocks noChangeShapeType="1"/>
          </p:cNvSpPr>
          <p:nvPr/>
        </p:nvSpPr>
        <p:spPr bwMode="auto">
          <a:xfrm>
            <a:off x="7949486" y="3693501"/>
            <a:ext cx="255239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1781319" y="4145432"/>
            <a:ext cx="2338080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1785400" y="4431337"/>
            <a:ext cx="2333999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4908528" y="4145432"/>
            <a:ext cx="2338080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4912609" y="4431337"/>
            <a:ext cx="2333999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8049043" y="4145432"/>
            <a:ext cx="2338080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单击编辑标题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8053124" y="4431337"/>
            <a:ext cx="2333999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4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966470" y="1908175"/>
            <a:ext cx="10072044" cy="3543880"/>
            <a:chOff x="1677" y="2727"/>
            <a:chExt cx="10675" cy="3756"/>
          </a:xfrm>
        </p:grpSpPr>
        <p:grpSp>
          <p:nvGrpSpPr>
            <p:cNvPr id="2" name="组合 11"/>
            <p:cNvGrpSpPr/>
            <p:nvPr/>
          </p:nvGrpSpPr>
          <p:grpSpPr>
            <a:xfrm>
              <a:off x="5123" y="4863"/>
              <a:ext cx="1620" cy="1620"/>
              <a:chOff x="4337039" y="4117416"/>
              <a:chExt cx="1371831" cy="1371831"/>
            </a:xfrm>
          </p:grpSpPr>
          <p:grpSp>
            <p:nvGrpSpPr>
              <p:cNvPr id="7" name="组合 18"/>
              <p:cNvGrpSpPr/>
              <p:nvPr/>
            </p:nvGrpSpPr>
            <p:grpSpPr>
              <a:xfrm>
                <a:off x="4337039" y="4117416"/>
                <a:ext cx="1371831" cy="1371831"/>
                <a:chOff x="4277955" y="3767258"/>
                <a:chExt cx="1371831" cy="1371831"/>
              </a:xfrm>
            </p:grpSpPr>
            <p:sp>
              <p:nvSpPr>
                <p:cNvPr id="17" name="泪滴形 16"/>
                <p:cNvSpPr/>
                <p:nvPr/>
              </p:nvSpPr>
              <p:spPr>
                <a:xfrm>
                  <a:off x="4277955" y="3767258"/>
                  <a:ext cx="1371831" cy="1371831"/>
                </a:xfrm>
                <a:prstGeom prst="teardrop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椭圆 17"/>
                <p:cNvSpPr>
                  <a:spLocks noChangeAspect="1"/>
                </p:cNvSpPr>
                <p:nvPr/>
              </p:nvSpPr>
              <p:spPr>
                <a:xfrm>
                  <a:off x="4423870" y="3913173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1" name="Freeform 99"/>
              <p:cNvSpPr>
                <a:spLocks noEditPoints="1"/>
              </p:cNvSpPr>
              <p:nvPr/>
            </p:nvSpPr>
            <p:spPr bwMode="auto">
              <a:xfrm>
                <a:off x="4761092" y="4542225"/>
                <a:ext cx="523724" cy="522211"/>
              </a:xfrm>
              <a:custGeom>
                <a:gdLst>
                  <a:gd name="T0" fmla="*/ 80 w 146"/>
                  <a:gd name="T1" fmla="*/ 44 h 146"/>
                  <a:gd name="T2" fmla="*/ 91 w 146"/>
                  <a:gd name="T3" fmla="*/ 33 h 146"/>
                  <a:gd name="T4" fmla="*/ 80 w 146"/>
                  <a:gd name="T5" fmla="*/ 23 h 146"/>
                  <a:gd name="T6" fmla="*/ 69 w 146"/>
                  <a:gd name="T7" fmla="*/ 33 h 146"/>
                  <a:gd name="T8" fmla="*/ 80 w 146"/>
                  <a:gd name="T9" fmla="*/ 44 h 146"/>
                  <a:gd name="T10" fmla="*/ 80 w 146"/>
                  <a:gd name="T11" fmla="*/ 29 h 146"/>
                  <a:gd name="T12" fmla="*/ 85 w 146"/>
                  <a:gd name="T13" fmla="*/ 33 h 146"/>
                  <a:gd name="T14" fmla="*/ 80 w 146"/>
                  <a:gd name="T15" fmla="*/ 38 h 146"/>
                  <a:gd name="T16" fmla="*/ 75 w 146"/>
                  <a:gd name="T17" fmla="*/ 33 h 146"/>
                  <a:gd name="T18" fmla="*/ 80 w 146"/>
                  <a:gd name="T19" fmla="*/ 29 h 146"/>
                  <a:gd name="T20" fmla="*/ 143 w 146"/>
                  <a:gd name="T21" fmla="*/ 0 h 146"/>
                  <a:gd name="T22" fmla="*/ 3 w 146"/>
                  <a:gd name="T23" fmla="*/ 0 h 146"/>
                  <a:gd name="T24" fmla="*/ 0 w 146"/>
                  <a:gd name="T25" fmla="*/ 3 h 146"/>
                  <a:gd name="T26" fmla="*/ 0 w 146"/>
                  <a:gd name="T27" fmla="*/ 143 h 146"/>
                  <a:gd name="T28" fmla="*/ 3 w 146"/>
                  <a:gd name="T29" fmla="*/ 146 h 146"/>
                  <a:gd name="T30" fmla="*/ 143 w 146"/>
                  <a:gd name="T31" fmla="*/ 146 h 146"/>
                  <a:gd name="T32" fmla="*/ 144 w 146"/>
                  <a:gd name="T33" fmla="*/ 145 h 146"/>
                  <a:gd name="T34" fmla="*/ 144 w 146"/>
                  <a:gd name="T35" fmla="*/ 145 h 146"/>
                  <a:gd name="T36" fmla="*/ 145 w 146"/>
                  <a:gd name="T37" fmla="*/ 145 h 146"/>
                  <a:gd name="T38" fmla="*/ 145 w 146"/>
                  <a:gd name="T39" fmla="*/ 145 h 146"/>
                  <a:gd name="T40" fmla="*/ 145 w 146"/>
                  <a:gd name="T41" fmla="*/ 144 h 146"/>
                  <a:gd name="T42" fmla="*/ 146 w 146"/>
                  <a:gd name="T43" fmla="*/ 143 h 146"/>
                  <a:gd name="T44" fmla="*/ 146 w 146"/>
                  <a:gd name="T45" fmla="*/ 143 h 146"/>
                  <a:gd name="T46" fmla="*/ 146 w 146"/>
                  <a:gd name="T47" fmla="*/ 3 h 146"/>
                  <a:gd name="T48" fmla="*/ 143 w 146"/>
                  <a:gd name="T49" fmla="*/ 0 h 146"/>
                  <a:gd name="T50" fmla="*/ 6 w 146"/>
                  <a:gd name="T51" fmla="*/ 140 h 146"/>
                  <a:gd name="T52" fmla="*/ 6 w 146"/>
                  <a:gd name="T53" fmla="*/ 107 h 146"/>
                  <a:gd name="T54" fmla="*/ 55 w 146"/>
                  <a:gd name="T55" fmla="*/ 58 h 146"/>
                  <a:gd name="T56" fmla="*/ 135 w 146"/>
                  <a:gd name="T57" fmla="*/ 140 h 146"/>
                  <a:gd name="T58" fmla="*/ 6 w 146"/>
                  <a:gd name="T59" fmla="*/ 140 h 146"/>
                  <a:gd name="T60" fmla="*/ 140 w 146"/>
                  <a:gd name="T61" fmla="*/ 135 h 146"/>
                  <a:gd name="T62" fmla="*/ 86 w 146"/>
                  <a:gd name="T63" fmla="*/ 81 h 146"/>
                  <a:gd name="T64" fmla="*/ 107 w 146"/>
                  <a:gd name="T65" fmla="*/ 59 h 146"/>
                  <a:gd name="T66" fmla="*/ 140 w 146"/>
                  <a:gd name="T67" fmla="*/ 92 h 146"/>
                  <a:gd name="T68" fmla="*/ 140 w 146"/>
                  <a:gd name="T69" fmla="*/ 135 h 146"/>
                  <a:gd name="T70" fmla="*/ 140 w 146"/>
                  <a:gd name="T71" fmla="*/ 84 h 146"/>
                  <a:gd name="T72" fmla="*/ 109 w 146"/>
                  <a:gd name="T73" fmla="*/ 53 h 146"/>
                  <a:gd name="T74" fmla="*/ 105 w 146"/>
                  <a:gd name="T75" fmla="*/ 53 h 146"/>
                  <a:gd name="T76" fmla="*/ 82 w 146"/>
                  <a:gd name="T77" fmla="*/ 76 h 146"/>
                  <a:gd name="T78" fmla="*/ 57 w 146"/>
                  <a:gd name="T79" fmla="*/ 52 h 146"/>
                  <a:gd name="T80" fmla="*/ 55 w 146"/>
                  <a:gd name="T81" fmla="*/ 51 h 146"/>
                  <a:gd name="T82" fmla="*/ 55 w 146"/>
                  <a:gd name="T83" fmla="*/ 51 h 146"/>
                  <a:gd name="T84" fmla="*/ 53 w 146"/>
                  <a:gd name="T85" fmla="*/ 52 h 146"/>
                  <a:gd name="T86" fmla="*/ 6 w 146"/>
                  <a:gd name="T87" fmla="*/ 98 h 146"/>
                  <a:gd name="T88" fmla="*/ 6 w 146"/>
                  <a:gd name="T89" fmla="*/ 6 h 146"/>
                  <a:gd name="T90" fmla="*/ 140 w 146"/>
                  <a:gd name="T91" fmla="*/ 6 h 146"/>
                  <a:gd name="T92" fmla="*/ 140 w 146"/>
                  <a:gd name="T93" fmla="*/ 84 h 14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6" h="146">
                    <a:moveTo>
                      <a:pt x="80" y="44"/>
                    </a:moveTo>
                    <a:cubicBezTo>
                      <a:pt x="86" y="44"/>
                      <a:pt x="91" y="39"/>
                      <a:pt x="91" y="33"/>
                    </a:cubicBezTo>
                    <a:cubicBezTo>
                      <a:pt x="91" y="27"/>
                      <a:pt x="86" y="23"/>
                      <a:pt x="80" y="23"/>
                    </a:cubicBezTo>
                    <a:cubicBezTo>
                      <a:pt x="74" y="23"/>
                      <a:pt x="69" y="27"/>
                      <a:pt x="69" y="33"/>
                    </a:cubicBezTo>
                    <a:cubicBezTo>
                      <a:pt x="69" y="39"/>
                      <a:pt x="74" y="44"/>
                      <a:pt x="80" y="44"/>
                    </a:cubicBezTo>
                    <a:close/>
                    <a:moveTo>
                      <a:pt x="80" y="29"/>
                    </a:moveTo>
                    <a:cubicBezTo>
                      <a:pt x="83" y="29"/>
                      <a:pt x="85" y="31"/>
                      <a:pt x="85" y="33"/>
                    </a:cubicBezTo>
                    <a:cubicBezTo>
                      <a:pt x="85" y="36"/>
                      <a:pt x="83" y="38"/>
                      <a:pt x="80" y="38"/>
                    </a:cubicBezTo>
                    <a:cubicBezTo>
                      <a:pt x="78" y="38"/>
                      <a:pt x="75" y="36"/>
                      <a:pt x="75" y="33"/>
                    </a:cubicBezTo>
                    <a:cubicBezTo>
                      <a:pt x="75" y="31"/>
                      <a:pt x="78" y="29"/>
                      <a:pt x="80" y="29"/>
                    </a:cubicBezTo>
                    <a:close/>
                    <a:moveTo>
                      <a:pt x="14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4"/>
                      <a:pt x="2" y="146"/>
                      <a:pt x="3" y="146"/>
                    </a:cubicBezTo>
                    <a:cubicBezTo>
                      <a:pt x="143" y="146"/>
                      <a:pt x="143" y="146"/>
                      <a:pt x="143" y="146"/>
                    </a:cubicBezTo>
                    <a:cubicBezTo>
                      <a:pt x="143" y="146"/>
                      <a:pt x="143" y="146"/>
                      <a:pt x="144" y="145"/>
                    </a:cubicBezTo>
                    <a:cubicBezTo>
                      <a:pt x="144" y="145"/>
                      <a:pt x="144" y="145"/>
                      <a:pt x="144" y="145"/>
                    </a:cubicBezTo>
                    <a:cubicBezTo>
                      <a:pt x="144" y="145"/>
                      <a:pt x="145" y="145"/>
                      <a:pt x="145" y="145"/>
                    </a:cubicBezTo>
                    <a:cubicBezTo>
                      <a:pt x="145" y="145"/>
                      <a:pt x="145" y="145"/>
                      <a:pt x="145" y="145"/>
                    </a:cubicBezTo>
                    <a:cubicBezTo>
                      <a:pt x="145" y="144"/>
                      <a:pt x="145" y="144"/>
                      <a:pt x="145" y="144"/>
                    </a:cubicBezTo>
                    <a:cubicBezTo>
                      <a:pt x="145" y="143"/>
                      <a:pt x="146" y="143"/>
                      <a:pt x="146" y="143"/>
                    </a:cubicBezTo>
                    <a:cubicBezTo>
                      <a:pt x="146" y="143"/>
                      <a:pt x="146" y="143"/>
                      <a:pt x="146" y="143"/>
                    </a:cubicBezTo>
                    <a:cubicBezTo>
                      <a:pt x="146" y="3"/>
                      <a:pt x="146" y="3"/>
                      <a:pt x="146" y="3"/>
                    </a:cubicBezTo>
                    <a:cubicBezTo>
                      <a:pt x="146" y="2"/>
                      <a:pt x="144" y="0"/>
                      <a:pt x="143" y="0"/>
                    </a:cubicBezTo>
                    <a:close/>
                    <a:moveTo>
                      <a:pt x="6" y="140"/>
                    </a:moveTo>
                    <a:cubicBezTo>
                      <a:pt x="6" y="107"/>
                      <a:pt x="6" y="107"/>
                      <a:pt x="6" y="107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135" y="140"/>
                      <a:pt x="135" y="140"/>
                      <a:pt x="135" y="140"/>
                    </a:cubicBezTo>
                    <a:lnTo>
                      <a:pt x="6" y="140"/>
                    </a:lnTo>
                    <a:close/>
                    <a:moveTo>
                      <a:pt x="140" y="135"/>
                    </a:moveTo>
                    <a:cubicBezTo>
                      <a:pt x="86" y="81"/>
                      <a:pt x="86" y="81"/>
                      <a:pt x="86" y="81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40" y="92"/>
                      <a:pt x="140" y="92"/>
                      <a:pt x="140" y="92"/>
                    </a:cubicBezTo>
                    <a:lnTo>
                      <a:pt x="140" y="135"/>
                    </a:lnTo>
                    <a:close/>
                    <a:moveTo>
                      <a:pt x="140" y="84"/>
                    </a:moveTo>
                    <a:cubicBezTo>
                      <a:pt x="109" y="53"/>
                      <a:pt x="109" y="53"/>
                      <a:pt x="109" y="53"/>
                    </a:cubicBezTo>
                    <a:cubicBezTo>
                      <a:pt x="108" y="52"/>
                      <a:pt x="106" y="52"/>
                      <a:pt x="105" y="53"/>
                    </a:cubicBezTo>
                    <a:cubicBezTo>
                      <a:pt x="82" y="76"/>
                      <a:pt x="82" y="76"/>
                      <a:pt x="82" y="76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51"/>
                      <a:pt x="56" y="51"/>
                      <a:pt x="55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4" y="51"/>
                      <a:pt x="54" y="51"/>
                      <a:pt x="53" y="52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0" y="6"/>
                      <a:pt x="140" y="6"/>
                      <a:pt x="140" y="6"/>
                    </a:cubicBezTo>
                    <a:lnTo>
                      <a:pt x="140" y="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396" tIns="45698" rIns="91396" bIns="45698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" name="组合 12"/>
            <p:cNvGrpSpPr/>
            <p:nvPr/>
          </p:nvGrpSpPr>
          <p:grpSpPr>
            <a:xfrm>
              <a:off x="7115" y="4863"/>
              <a:ext cx="1620" cy="1620"/>
              <a:chOff x="6024309" y="4117416"/>
              <a:chExt cx="1371831" cy="1371831"/>
            </a:xfrm>
          </p:grpSpPr>
          <p:grpSp>
            <p:nvGrpSpPr>
              <p:cNvPr id="12" name="组合 60"/>
              <p:cNvGrpSpPr/>
              <p:nvPr/>
            </p:nvGrpSpPr>
            <p:grpSpPr>
              <a:xfrm flipH="1">
                <a:off x="6024309" y="4117416"/>
                <a:ext cx="1371831" cy="1371831"/>
                <a:chOff x="4277955" y="3767258"/>
                <a:chExt cx="1371831" cy="1371831"/>
              </a:xfrm>
            </p:grpSpPr>
            <p:sp>
              <p:nvSpPr>
                <p:cNvPr id="62" name="泪滴形 61"/>
                <p:cNvSpPr/>
                <p:nvPr/>
              </p:nvSpPr>
              <p:spPr>
                <a:xfrm>
                  <a:off x="4277955" y="3767258"/>
                  <a:ext cx="1371831" cy="1371831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3" name="椭圆 62"/>
                <p:cNvSpPr>
                  <a:spLocks noChangeAspect="1"/>
                </p:cNvSpPr>
                <p:nvPr/>
              </p:nvSpPr>
              <p:spPr>
                <a:xfrm>
                  <a:off x="4423870" y="3913173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2" name="Freeform 156"/>
              <p:cNvSpPr>
                <a:spLocks noEditPoints="1"/>
              </p:cNvSpPr>
              <p:nvPr/>
            </p:nvSpPr>
            <p:spPr bwMode="auto">
              <a:xfrm>
                <a:off x="6420019" y="4542225"/>
                <a:ext cx="580408" cy="585922"/>
              </a:xfrm>
              <a:custGeom>
                <a:gdLst>
                  <a:gd name="T0" fmla="*/ 39 w 178"/>
                  <a:gd name="T1" fmla="*/ 57 h 180"/>
                  <a:gd name="T2" fmla="*/ 53 w 178"/>
                  <a:gd name="T3" fmla="*/ 57 h 180"/>
                  <a:gd name="T4" fmla="*/ 45 w 178"/>
                  <a:gd name="T5" fmla="*/ 57 h 180"/>
                  <a:gd name="T6" fmla="*/ 47 w 178"/>
                  <a:gd name="T7" fmla="*/ 57 h 180"/>
                  <a:gd name="T8" fmla="*/ 105 w 178"/>
                  <a:gd name="T9" fmla="*/ 50 h 180"/>
                  <a:gd name="T10" fmla="*/ 105 w 178"/>
                  <a:gd name="T11" fmla="*/ 63 h 180"/>
                  <a:gd name="T12" fmla="*/ 105 w 178"/>
                  <a:gd name="T13" fmla="*/ 50 h 180"/>
                  <a:gd name="T14" fmla="*/ 105 w 178"/>
                  <a:gd name="T15" fmla="*/ 56 h 180"/>
                  <a:gd name="T16" fmla="*/ 104 w 178"/>
                  <a:gd name="T17" fmla="*/ 57 h 180"/>
                  <a:gd name="T18" fmla="*/ 159 w 178"/>
                  <a:gd name="T19" fmla="*/ 26 h 180"/>
                  <a:gd name="T20" fmla="*/ 159 w 178"/>
                  <a:gd name="T21" fmla="*/ 32 h 180"/>
                  <a:gd name="T22" fmla="*/ 172 w 178"/>
                  <a:gd name="T23" fmla="*/ 37 h 180"/>
                  <a:gd name="T24" fmla="*/ 167 w 178"/>
                  <a:gd name="T25" fmla="*/ 130 h 180"/>
                  <a:gd name="T26" fmla="*/ 145 w 178"/>
                  <a:gd name="T27" fmla="*/ 133 h 180"/>
                  <a:gd name="T28" fmla="*/ 100 w 178"/>
                  <a:gd name="T29" fmla="*/ 131 h 180"/>
                  <a:gd name="T30" fmla="*/ 75 w 178"/>
                  <a:gd name="T31" fmla="*/ 130 h 180"/>
                  <a:gd name="T32" fmla="*/ 72 w 178"/>
                  <a:gd name="T33" fmla="*/ 133 h 180"/>
                  <a:gd name="T34" fmla="*/ 97 w 178"/>
                  <a:gd name="T35" fmla="*/ 136 h 180"/>
                  <a:gd name="T36" fmla="*/ 148 w 178"/>
                  <a:gd name="T37" fmla="*/ 180 h 180"/>
                  <a:gd name="T38" fmla="*/ 151 w 178"/>
                  <a:gd name="T39" fmla="*/ 177 h 180"/>
                  <a:gd name="T40" fmla="*/ 167 w 178"/>
                  <a:gd name="T41" fmla="*/ 136 h 180"/>
                  <a:gd name="T42" fmla="*/ 178 w 178"/>
                  <a:gd name="T43" fmla="*/ 37 h 180"/>
                  <a:gd name="T44" fmla="*/ 75 w 178"/>
                  <a:gd name="T45" fmla="*/ 50 h 180"/>
                  <a:gd name="T46" fmla="*/ 75 w 178"/>
                  <a:gd name="T47" fmla="*/ 63 h 180"/>
                  <a:gd name="T48" fmla="*/ 75 w 178"/>
                  <a:gd name="T49" fmla="*/ 50 h 180"/>
                  <a:gd name="T50" fmla="*/ 75 w 178"/>
                  <a:gd name="T51" fmla="*/ 56 h 180"/>
                  <a:gd name="T52" fmla="*/ 75 w 178"/>
                  <a:gd name="T53" fmla="*/ 57 h 180"/>
                  <a:gd name="T54" fmla="*/ 152 w 178"/>
                  <a:gd name="T55" fmla="*/ 99 h 180"/>
                  <a:gd name="T56" fmla="*/ 140 w 178"/>
                  <a:gd name="T57" fmla="*/ 0 h 180"/>
                  <a:gd name="T58" fmla="*/ 0 w 178"/>
                  <a:gd name="T59" fmla="*/ 11 h 180"/>
                  <a:gd name="T60" fmla="*/ 11 w 178"/>
                  <a:gd name="T61" fmla="*/ 110 h 180"/>
                  <a:gd name="T62" fmla="*/ 27 w 178"/>
                  <a:gd name="T63" fmla="*/ 151 h 180"/>
                  <a:gd name="T64" fmla="*/ 30 w 178"/>
                  <a:gd name="T65" fmla="*/ 154 h 180"/>
                  <a:gd name="T66" fmla="*/ 81 w 178"/>
                  <a:gd name="T67" fmla="*/ 110 h 180"/>
                  <a:gd name="T68" fmla="*/ 78 w 178"/>
                  <a:gd name="T69" fmla="*/ 105 h 180"/>
                  <a:gd name="T70" fmla="*/ 33 w 178"/>
                  <a:gd name="T71" fmla="*/ 107 h 180"/>
                  <a:gd name="T72" fmla="*/ 11 w 178"/>
                  <a:gd name="T73" fmla="*/ 104 h 180"/>
                  <a:gd name="T74" fmla="*/ 6 w 178"/>
                  <a:gd name="T75" fmla="*/ 11 h 180"/>
                  <a:gd name="T76" fmla="*/ 140 w 178"/>
                  <a:gd name="T77" fmla="*/ 6 h 180"/>
                  <a:gd name="T78" fmla="*/ 146 w 178"/>
                  <a:gd name="T79" fmla="*/ 99 h 180"/>
                  <a:gd name="T80" fmla="*/ 80 w 178"/>
                  <a:gd name="T81" fmla="*/ 104 h 1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" h="180">
                    <a:moveTo>
                      <a:pt x="46" y="50"/>
                    </a:moveTo>
                    <a:cubicBezTo>
                      <a:pt x="42" y="50"/>
                      <a:pt x="39" y="53"/>
                      <a:pt x="39" y="57"/>
                    </a:cubicBezTo>
                    <a:cubicBezTo>
                      <a:pt x="39" y="60"/>
                      <a:pt x="42" y="63"/>
                      <a:pt x="46" y="63"/>
                    </a:cubicBezTo>
                    <a:cubicBezTo>
                      <a:pt x="49" y="63"/>
                      <a:pt x="53" y="60"/>
                      <a:pt x="53" y="57"/>
                    </a:cubicBezTo>
                    <a:cubicBezTo>
                      <a:pt x="53" y="53"/>
                      <a:pt x="49" y="50"/>
                      <a:pt x="46" y="50"/>
                    </a:cubicBezTo>
                    <a:close/>
                    <a:moveTo>
                      <a:pt x="45" y="57"/>
                    </a:moveTo>
                    <a:cubicBezTo>
                      <a:pt x="45" y="56"/>
                      <a:pt x="45" y="56"/>
                      <a:pt x="46" y="56"/>
                    </a:cubicBezTo>
                    <a:cubicBezTo>
                      <a:pt x="46" y="56"/>
                      <a:pt x="47" y="56"/>
                      <a:pt x="47" y="57"/>
                    </a:cubicBezTo>
                    <a:cubicBezTo>
                      <a:pt x="47" y="58"/>
                      <a:pt x="45" y="58"/>
                      <a:pt x="45" y="57"/>
                    </a:cubicBezTo>
                    <a:close/>
                    <a:moveTo>
                      <a:pt x="105" y="50"/>
                    </a:moveTo>
                    <a:cubicBezTo>
                      <a:pt x="102" y="50"/>
                      <a:pt x="98" y="53"/>
                      <a:pt x="98" y="57"/>
                    </a:cubicBezTo>
                    <a:cubicBezTo>
                      <a:pt x="98" y="60"/>
                      <a:pt x="102" y="63"/>
                      <a:pt x="105" y="63"/>
                    </a:cubicBezTo>
                    <a:cubicBezTo>
                      <a:pt x="109" y="63"/>
                      <a:pt x="112" y="60"/>
                      <a:pt x="112" y="57"/>
                    </a:cubicBezTo>
                    <a:cubicBezTo>
                      <a:pt x="112" y="53"/>
                      <a:pt x="109" y="50"/>
                      <a:pt x="105" y="50"/>
                    </a:cubicBezTo>
                    <a:close/>
                    <a:moveTo>
                      <a:pt x="104" y="57"/>
                    </a:moveTo>
                    <a:cubicBezTo>
                      <a:pt x="104" y="56"/>
                      <a:pt x="105" y="56"/>
                      <a:pt x="105" y="56"/>
                    </a:cubicBezTo>
                    <a:cubicBezTo>
                      <a:pt x="106" y="56"/>
                      <a:pt x="106" y="56"/>
                      <a:pt x="106" y="57"/>
                    </a:cubicBezTo>
                    <a:cubicBezTo>
                      <a:pt x="106" y="58"/>
                      <a:pt x="104" y="58"/>
                      <a:pt x="104" y="57"/>
                    </a:cubicBezTo>
                    <a:close/>
                    <a:moveTo>
                      <a:pt x="167" y="26"/>
                    </a:moveTo>
                    <a:cubicBezTo>
                      <a:pt x="159" y="26"/>
                      <a:pt x="159" y="26"/>
                      <a:pt x="159" y="26"/>
                    </a:cubicBezTo>
                    <a:cubicBezTo>
                      <a:pt x="158" y="26"/>
                      <a:pt x="156" y="27"/>
                      <a:pt x="156" y="29"/>
                    </a:cubicBezTo>
                    <a:cubicBezTo>
                      <a:pt x="156" y="31"/>
                      <a:pt x="158" y="32"/>
                      <a:pt x="159" y="32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70" y="32"/>
                      <a:pt x="172" y="34"/>
                      <a:pt x="172" y="37"/>
                    </a:cubicBezTo>
                    <a:cubicBezTo>
                      <a:pt x="172" y="125"/>
                      <a:pt x="172" y="125"/>
                      <a:pt x="172" y="125"/>
                    </a:cubicBezTo>
                    <a:cubicBezTo>
                      <a:pt x="172" y="128"/>
                      <a:pt x="170" y="130"/>
                      <a:pt x="167" y="130"/>
                    </a:cubicBezTo>
                    <a:cubicBezTo>
                      <a:pt x="148" y="130"/>
                      <a:pt x="148" y="130"/>
                      <a:pt x="148" y="130"/>
                    </a:cubicBezTo>
                    <a:cubicBezTo>
                      <a:pt x="146" y="130"/>
                      <a:pt x="145" y="131"/>
                      <a:pt x="145" y="133"/>
                    </a:cubicBezTo>
                    <a:cubicBezTo>
                      <a:pt x="145" y="171"/>
                      <a:pt x="145" y="171"/>
                      <a:pt x="145" y="171"/>
                    </a:cubicBezTo>
                    <a:cubicBezTo>
                      <a:pt x="100" y="131"/>
                      <a:pt x="100" y="131"/>
                      <a:pt x="100" y="131"/>
                    </a:cubicBezTo>
                    <a:cubicBezTo>
                      <a:pt x="100" y="130"/>
                      <a:pt x="99" y="130"/>
                      <a:pt x="98" y="130"/>
                    </a:cubicBezTo>
                    <a:cubicBezTo>
                      <a:pt x="75" y="130"/>
                      <a:pt x="75" y="130"/>
                      <a:pt x="75" y="130"/>
                    </a:cubicBezTo>
                    <a:cubicBezTo>
                      <a:pt x="75" y="130"/>
                      <a:pt x="75" y="130"/>
                      <a:pt x="75" y="130"/>
                    </a:cubicBezTo>
                    <a:cubicBezTo>
                      <a:pt x="73" y="130"/>
                      <a:pt x="72" y="131"/>
                      <a:pt x="72" y="133"/>
                    </a:cubicBezTo>
                    <a:cubicBezTo>
                      <a:pt x="72" y="135"/>
                      <a:pt x="73" y="136"/>
                      <a:pt x="75" y="136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146" y="179"/>
                      <a:pt x="146" y="179"/>
                      <a:pt x="146" y="179"/>
                    </a:cubicBezTo>
                    <a:cubicBezTo>
                      <a:pt x="146" y="180"/>
                      <a:pt x="147" y="180"/>
                      <a:pt x="148" y="180"/>
                    </a:cubicBezTo>
                    <a:cubicBezTo>
                      <a:pt x="148" y="180"/>
                      <a:pt x="149" y="180"/>
                      <a:pt x="149" y="180"/>
                    </a:cubicBezTo>
                    <a:cubicBezTo>
                      <a:pt x="150" y="179"/>
                      <a:pt x="151" y="178"/>
                      <a:pt x="151" y="177"/>
                    </a:cubicBezTo>
                    <a:cubicBezTo>
                      <a:pt x="151" y="136"/>
                      <a:pt x="151" y="136"/>
                      <a:pt x="151" y="136"/>
                    </a:cubicBezTo>
                    <a:cubicBezTo>
                      <a:pt x="167" y="136"/>
                      <a:pt x="167" y="136"/>
                      <a:pt x="167" y="136"/>
                    </a:cubicBezTo>
                    <a:cubicBezTo>
                      <a:pt x="173" y="136"/>
                      <a:pt x="178" y="131"/>
                      <a:pt x="178" y="125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8" y="31"/>
                      <a:pt x="173" y="26"/>
                      <a:pt x="167" y="26"/>
                    </a:cubicBezTo>
                    <a:close/>
                    <a:moveTo>
                      <a:pt x="75" y="50"/>
                    </a:moveTo>
                    <a:cubicBezTo>
                      <a:pt x="72" y="50"/>
                      <a:pt x="69" y="53"/>
                      <a:pt x="69" y="57"/>
                    </a:cubicBezTo>
                    <a:cubicBezTo>
                      <a:pt x="69" y="60"/>
                      <a:pt x="72" y="63"/>
                      <a:pt x="75" y="63"/>
                    </a:cubicBezTo>
                    <a:cubicBezTo>
                      <a:pt x="79" y="63"/>
                      <a:pt x="82" y="60"/>
                      <a:pt x="82" y="57"/>
                    </a:cubicBezTo>
                    <a:cubicBezTo>
                      <a:pt x="82" y="53"/>
                      <a:pt x="79" y="50"/>
                      <a:pt x="75" y="50"/>
                    </a:cubicBezTo>
                    <a:close/>
                    <a:moveTo>
                      <a:pt x="75" y="57"/>
                    </a:moveTo>
                    <a:cubicBezTo>
                      <a:pt x="75" y="56"/>
                      <a:pt x="75" y="56"/>
                      <a:pt x="75" y="56"/>
                    </a:cubicBezTo>
                    <a:cubicBezTo>
                      <a:pt x="76" y="56"/>
                      <a:pt x="76" y="56"/>
                      <a:pt x="76" y="57"/>
                    </a:cubicBezTo>
                    <a:cubicBezTo>
                      <a:pt x="76" y="58"/>
                      <a:pt x="75" y="58"/>
                      <a:pt x="75" y="57"/>
                    </a:cubicBezTo>
                    <a:close/>
                    <a:moveTo>
                      <a:pt x="140" y="110"/>
                    </a:moveTo>
                    <a:cubicBezTo>
                      <a:pt x="147" y="110"/>
                      <a:pt x="152" y="105"/>
                      <a:pt x="152" y="99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5"/>
                      <a:pt x="147" y="0"/>
                      <a:pt x="14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5"/>
                      <a:pt x="5" y="110"/>
                      <a:pt x="11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7" y="151"/>
                      <a:pt x="27" y="151"/>
                      <a:pt x="27" y="151"/>
                    </a:cubicBezTo>
                    <a:cubicBezTo>
                      <a:pt x="27" y="153"/>
                      <a:pt x="28" y="154"/>
                      <a:pt x="29" y="154"/>
                    </a:cubicBezTo>
                    <a:cubicBezTo>
                      <a:pt x="29" y="154"/>
                      <a:pt x="30" y="154"/>
                      <a:pt x="30" y="154"/>
                    </a:cubicBezTo>
                    <a:cubicBezTo>
                      <a:pt x="31" y="154"/>
                      <a:pt x="31" y="154"/>
                      <a:pt x="32" y="154"/>
                    </a:cubicBezTo>
                    <a:cubicBezTo>
                      <a:pt x="81" y="110"/>
                      <a:pt x="81" y="110"/>
                      <a:pt x="81" y="110"/>
                    </a:cubicBezTo>
                    <a:lnTo>
                      <a:pt x="140" y="110"/>
                    </a:lnTo>
                    <a:close/>
                    <a:moveTo>
                      <a:pt x="78" y="105"/>
                    </a:moveTo>
                    <a:cubicBezTo>
                      <a:pt x="33" y="145"/>
                      <a:pt x="33" y="145"/>
                      <a:pt x="33" y="145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3" y="105"/>
                      <a:pt x="32" y="104"/>
                      <a:pt x="30" y="10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8" y="104"/>
                      <a:pt x="6" y="102"/>
                      <a:pt x="6" y="9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9"/>
                      <a:pt x="8" y="6"/>
                      <a:pt x="11" y="6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43" y="6"/>
                      <a:pt x="146" y="9"/>
                      <a:pt x="146" y="11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102"/>
                      <a:pt x="143" y="104"/>
                      <a:pt x="140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79" y="104"/>
                      <a:pt x="78" y="104"/>
                      <a:pt x="78" y="1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396" tIns="45698" rIns="91396" bIns="45698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6"/>
            <p:cNvGrpSpPr/>
            <p:nvPr/>
          </p:nvGrpSpPr>
          <p:grpSpPr>
            <a:xfrm>
              <a:off x="5123" y="2804"/>
              <a:ext cx="1620" cy="1620"/>
              <a:chOff x="4337039" y="2374221"/>
              <a:chExt cx="1371831" cy="1371831"/>
            </a:xfrm>
          </p:grpSpPr>
          <p:grpSp>
            <p:nvGrpSpPr>
              <p:cNvPr id="14" name="组合 44"/>
              <p:cNvGrpSpPr/>
              <p:nvPr/>
            </p:nvGrpSpPr>
            <p:grpSpPr>
              <a:xfrm flipV="1">
                <a:off x="4337039" y="2374221"/>
                <a:ext cx="1371831" cy="1371831"/>
                <a:chOff x="4277955" y="3767258"/>
                <a:chExt cx="1371831" cy="1371831"/>
              </a:xfrm>
            </p:grpSpPr>
            <p:sp>
              <p:nvSpPr>
                <p:cNvPr id="49" name="泪滴形 48"/>
                <p:cNvSpPr/>
                <p:nvPr/>
              </p:nvSpPr>
              <p:spPr>
                <a:xfrm>
                  <a:off x="4277955" y="3767258"/>
                  <a:ext cx="1371831" cy="1371831"/>
                </a:xfrm>
                <a:prstGeom prst="teardrop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椭圆 49"/>
                <p:cNvSpPr>
                  <a:spLocks noChangeAspect="1"/>
                </p:cNvSpPr>
                <p:nvPr/>
              </p:nvSpPr>
              <p:spPr>
                <a:xfrm>
                  <a:off x="4423870" y="3913173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3" name="Freeform 107"/>
              <p:cNvSpPr>
                <a:spLocks noEditPoints="1"/>
              </p:cNvSpPr>
              <p:nvPr/>
            </p:nvSpPr>
            <p:spPr bwMode="auto">
              <a:xfrm>
                <a:off x="4761092" y="2749543"/>
                <a:ext cx="566164" cy="550524"/>
              </a:xfrm>
              <a:custGeom>
                <a:gdLst>
                  <a:gd name="T0" fmla="*/ 134 w 153"/>
                  <a:gd name="T1" fmla="*/ 70 h 149"/>
                  <a:gd name="T2" fmla="*/ 131 w 153"/>
                  <a:gd name="T3" fmla="*/ 73 h 149"/>
                  <a:gd name="T4" fmla="*/ 131 w 153"/>
                  <a:gd name="T5" fmla="*/ 143 h 149"/>
                  <a:gd name="T6" fmla="*/ 6 w 153"/>
                  <a:gd name="T7" fmla="*/ 143 h 149"/>
                  <a:gd name="T8" fmla="*/ 6 w 153"/>
                  <a:gd name="T9" fmla="*/ 18 h 149"/>
                  <a:gd name="T10" fmla="*/ 85 w 153"/>
                  <a:gd name="T11" fmla="*/ 18 h 149"/>
                  <a:gd name="T12" fmla="*/ 88 w 153"/>
                  <a:gd name="T13" fmla="*/ 15 h 149"/>
                  <a:gd name="T14" fmla="*/ 85 w 153"/>
                  <a:gd name="T15" fmla="*/ 12 h 149"/>
                  <a:gd name="T16" fmla="*/ 3 w 153"/>
                  <a:gd name="T17" fmla="*/ 12 h 149"/>
                  <a:gd name="T18" fmla="*/ 0 w 153"/>
                  <a:gd name="T19" fmla="*/ 15 h 149"/>
                  <a:gd name="T20" fmla="*/ 0 w 153"/>
                  <a:gd name="T21" fmla="*/ 146 h 149"/>
                  <a:gd name="T22" fmla="*/ 3 w 153"/>
                  <a:gd name="T23" fmla="*/ 149 h 149"/>
                  <a:gd name="T24" fmla="*/ 134 w 153"/>
                  <a:gd name="T25" fmla="*/ 149 h 149"/>
                  <a:gd name="T26" fmla="*/ 137 w 153"/>
                  <a:gd name="T27" fmla="*/ 146 h 149"/>
                  <a:gd name="T28" fmla="*/ 137 w 153"/>
                  <a:gd name="T29" fmla="*/ 73 h 149"/>
                  <a:gd name="T30" fmla="*/ 134 w 153"/>
                  <a:gd name="T31" fmla="*/ 70 h 149"/>
                  <a:gd name="T32" fmla="*/ 134 w 153"/>
                  <a:gd name="T33" fmla="*/ 8 h 149"/>
                  <a:gd name="T34" fmla="*/ 117 w 153"/>
                  <a:gd name="T35" fmla="*/ 0 h 149"/>
                  <a:gd name="T36" fmla="*/ 108 w 153"/>
                  <a:gd name="T37" fmla="*/ 5 h 149"/>
                  <a:gd name="T38" fmla="*/ 108 w 153"/>
                  <a:gd name="T39" fmla="*/ 6 h 149"/>
                  <a:gd name="T40" fmla="*/ 105 w 153"/>
                  <a:gd name="T41" fmla="*/ 10 h 149"/>
                  <a:gd name="T42" fmla="*/ 68 w 153"/>
                  <a:gd name="T43" fmla="*/ 64 h 149"/>
                  <a:gd name="T44" fmla="*/ 67 w 153"/>
                  <a:gd name="T45" fmla="*/ 65 h 149"/>
                  <a:gd name="T46" fmla="*/ 65 w 153"/>
                  <a:gd name="T47" fmla="*/ 100 h 149"/>
                  <a:gd name="T48" fmla="*/ 67 w 153"/>
                  <a:gd name="T49" fmla="*/ 103 h 149"/>
                  <a:gd name="T50" fmla="*/ 68 w 153"/>
                  <a:gd name="T51" fmla="*/ 103 h 149"/>
                  <a:gd name="T52" fmla="*/ 69 w 153"/>
                  <a:gd name="T53" fmla="*/ 103 h 149"/>
                  <a:gd name="T54" fmla="*/ 104 w 153"/>
                  <a:gd name="T55" fmla="*/ 91 h 149"/>
                  <a:gd name="T56" fmla="*/ 105 w 153"/>
                  <a:gd name="T57" fmla="*/ 90 h 149"/>
                  <a:gd name="T58" fmla="*/ 141 w 153"/>
                  <a:gd name="T59" fmla="*/ 39 h 149"/>
                  <a:gd name="T60" fmla="*/ 142 w 153"/>
                  <a:gd name="T61" fmla="*/ 36 h 149"/>
                  <a:gd name="T62" fmla="*/ 146 w 153"/>
                  <a:gd name="T63" fmla="*/ 32 h 149"/>
                  <a:gd name="T64" fmla="*/ 146 w 153"/>
                  <a:gd name="T65" fmla="*/ 31 h 149"/>
                  <a:gd name="T66" fmla="*/ 134 w 153"/>
                  <a:gd name="T67" fmla="*/ 8 h 149"/>
                  <a:gd name="T68" fmla="*/ 72 w 153"/>
                  <a:gd name="T69" fmla="*/ 96 h 149"/>
                  <a:gd name="T70" fmla="*/ 73 w 153"/>
                  <a:gd name="T71" fmla="*/ 69 h 149"/>
                  <a:gd name="T72" fmla="*/ 79 w 153"/>
                  <a:gd name="T73" fmla="*/ 74 h 149"/>
                  <a:gd name="T74" fmla="*/ 81 w 153"/>
                  <a:gd name="T75" fmla="*/ 76 h 149"/>
                  <a:gd name="T76" fmla="*/ 89 w 153"/>
                  <a:gd name="T77" fmla="*/ 82 h 149"/>
                  <a:gd name="T78" fmla="*/ 91 w 153"/>
                  <a:gd name="T79" fmla="*/ 84 h 149"/>
                  <a:gd name="T80" fmla="*/ 97 w 153"/>
                  <a:gd name="T81" fmla="*/ 87 h 149"/>
                  <a:gd name="T82" fmla="*/ 72 w 153"/>
                  <a:gd name="T83" fmla="*/ 96 h 149"/>
                  <a:gd name="T84" fmla="*/ 102 w 153"/>
                  <a:gd name="T85" fmla="*/ 84 h 149"/>
                  <a:gd name="T86" fmla="*/ 94 w 153"/>
                  <a:gd name="T87" fmla="*/ 78 h 149"/>
                  <a:gd name="T88" fmla="*/ 84 w 153"/>
                  <a:gd name="T89" fmla="*/ 71 h 149"/>
                  <a:gd name="T90" fmla="*/ 75 w 153"/>
                  <a:gd name="T91" fmla="*/ 63 h 149"/>
                  <a:gd name="T92" fmla="*/ 108 w 153"/>
                  <a:gd name="T93" fmla="*/ 16 h 149"/>
                  <a:gd name="T94" fmla="*/ 108 w 153"/>
                  <a:gd name="T95" fmla="*/ 15 h 149"/>
                  <a:gd name="T96" fmla="*/ 124 w 153"/>
                  <a:gd name="T97" fmla="*/ 22 h 149"/>
                  <a:gd name="T98" fmla="*/ 136 w 153"/>
                  <a:gd name="T99" fmla="*/ 34 h 149"/>
                  <a:gd name="T100" fmla="*/ 102 w 153"/>
                  <a:gd name="T101" fmla="*/ 84 h 149"/>
                  <a:gd name="T102" fmla="*/ 141 w 153"/>
                  <a:gd name="T103" fmla="*/ 28 h 149"/>
                  <a:gd name="T104" fmla="*/ 141 w 153"/>
                  <a:gd name="T105" fmla="*/ 28 h 149"/>
                  <a:gd name="T106" fmla="*/ 140 w 153"/>
                  <a:gd name="T107" fmla="*/ 29 h 149"/>
                  <a:gd name="T108" fmla="*/ 128 w 153"/>
                  <a:gd name="T109" fmla="*/ 17 h 149"/>
                  <a:gd name="T110" fmla="*/ 112 w 153"/>
                  <a:gd name="T111" fmla="*/ 10 h 149"/>
                  <a:gd name="T112" fmla="*/ 112 w 153"/>
                  <a:gd name="T113" fmla="*/ 10 h 149"/>
                  <a:gd name="T114" fmla="*/ 113 w 153"/>
                  <a:gd name="T115" fmla="*/ 9 h 149"/>
                  <a:gd name="T116" fmla="*/ 117 w 153"/>
                  <a:gd name="T117" fmla="*/ 6 h 149"/>
                  <a:gd name="T118" fmla="*/ 130 w 153"/>
                  <a:gd name="T119" fmla="*/ 13 h 149"/>
                  <a:gd name="T120" fmla="*/ 141 w 153"/>
                  <a:gd name="T121" fmla="*/ 28 h 1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3" h="149">
                    <a:moveTo>
                      <a:pt x="134" y="70"/>
                    </a:moveTo>
                    <a:cubicBezTo>
                      <a:pt x="133" y="70"/>
                      <a:pt x="131" y="72"/>
                      <a:pt x="131" y="73"/>
                    </a:cubicBezTo>
                    <a:cubicBezTo>
                      <a:pt x="131" y="143"/>
                      <a:pt x="131" y="143"/>
                      <a:pt x="131" y="143"/>
                    </a:cubicBezTo>
                    <a:cubicBezTo>
                      <a:pt x="6" y="143"/>
                      <a:pt x="6" y="143"/>
                      <a:pt x="6" y="143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8" y="16"/>
                      <a:pt x="88" y="15"/>
                    </a:cubicBezTo>
                    <a:cubicBezTo>
                      <a:pt x="88" y="13"/>
                      <a:pt x="86" y="12"/>
                      <a:pt x="85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0" y="13"/>
                      <a:pt x="0" y="1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8"/>
                      <a:pt x="2" y="149"/>
                      <a:pt x="3" y="149"/>
                    </a:cubicBezTo>
                    <a:cubicBezTo>
                      <a:pt x="134" y="149"/>
                      <a:pt x="134" y="149"/>
                      <a:pt x="134" y="149"/>
                    </a:cubicBezTo>
                    <a:cubicBezTo>
                      <a:pt x="136" y="149"/>
                      <a:pt x="137" y="148"/>
                      <a:pt x="137" y="146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7" y="72"/>
                      <a:pt x="136" y="70"/>
                      <a:pt x="134" y="70"/>
                    </a:cubicBezTo>
                    <a:close/>
                    <a:moveTo>
                      <a:pt x="134" y="8"/>
                    </a:moveTo>
                    <a:cubicBezTo>
                      <a:pt x="127" y="3"/>
                      <a:pt x="121" y="0"/>
                      <a:pt x="117" y="0"/>
                    </a:cubicBezTo>
                    <a:cubicBezTo>
                      <a:pt x="114" y="0"/>
                      <a:pt x="111" y="2"/>
                      <a:pt x="108" y="5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7" y="7"/>
                      <a:pt x="106" y="9"/>
                      <a:pt x="105" y="10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67" y="64"/>
                      <a:pt x="67" y="65"/>
                      <a:pt x="67" y="65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65" y="101"/>
                      <a:pt x="66" y="102"/>
                      <a:pt x="67" y="103"/>
                    </a:cubicBezTo>
                    <a:cubicBezTo>
                      <a:pt x="67" y="103"/>
                      <a:pt x="68" y="103"/>
                      <a:pt x="68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104" y="91"/>
                      <a:pt x="104" y="91"/>
                      <a:pt x="104" y="91"/>
                    </a:cubicBezTo>
                    <a:cubicBezTo>
                      <a:pt x="104" y="91"/>
                      <a:pt x="105" y="91"/>
                      <a:pt x="105" y="90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2" y="36"/>
                      <a:pt x="142" y="36"/>
                      <a:pt x="142" y="36"/>
                    </a:cubicBezTo>
                    <a:cubicBezTo>
                      <a:pt x="144" y="34"/>
                      <a:pt x="145" y="33"/>
                      <a:pt x="146" y="32"/>
                    </a:cubicBezTo>
                    <a:cubicBezTo>
                      <a:pt x="146" y="31"/>
                      <a:pt x="146" y="31"/>
                      <a:pt x="146" y="31"/>
                    </a:cubicBezTo>
                    <a:cubicBezTo>
                      <a:pt x="153" y="22"/>
                      <a:pt x="144" y="14"/>
                      <a:pt x="134" y="8"/>
                    </a:cubicBezTo>
                    <a:close/>
                    <a:moveTo>
                      <a:pt x="72" y="96"/>
                    </a:moveTo>
                    <a:cubicBezTo>
                      <a:pt x="73" y="69"/>
                      <a:pt x="73" y="69"/>
                      <a:pt x="73" y="69"/>
                    </a:cubicBezTo>
                    <a:cubicBezTo>
                      <a:pt x="75" y="70"/>
                      <a:pt x="78" y="72"/>
                      <a:pt x="79" y="74"/>
                    </a:cubicBezTo>
                    <a:cubicBezTo>
                      <a:pt x="79" y="75"/>
                      <a:pt x="80" y="76"/>
                      <a:pt x="81" y="76"/>
                    </a:cubicBezTo>
                    <a:cubicBezTo>
                      <a:pt x="81" y="76"/>
                      <a:pt x="87" y="77"/>
                      <a:pt x="89" y="82"/>
                    </a:cubicBezTo>
                    <a:cubicBezTo>
                      <a:pt x="89" y="83"/>
                      <a:pt x="90" y="84"/>
                      <a:pt x="91" y="84"/>
                    </a:cubicBezTo>
                    <a:cubicBezTo>
                      <a:pt x="91" y="84"/>
                      <a:pt x="94" y="84"/>
                      <a:pt x="97" y="87"/>
                    </a:cubicBezTo>
                    <a:lnTo>
                      <a:pt x="72" y="96"/>
                    </a:lnTo>
                    <a:close/>
                    <a:moveTo>
                      <a:pt x="102" y="84"/>
                    </a:moveTo>
                    <a:cubicBezTo>
                      <a:pt x="99" y="80"/>
                      <a:pt x="96" y="79"/>
                      <a:pt x="94" y="78"/>
                    </a:cubicBezTo>
                    <a:cubicBezTo>
                      <a:pt x="91" y="74"/>
                      <a:pt x="86" y="72"/>
                      <a:pt x="84" y="71"/>
                    </a:cubicBezTo>
                    <a:cubicBezTo>
                      <a:pt x="82" y="67"/>
                      <a:pt x="78" y="65"/>
                      <a:pt x="75" y="63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13" y="16"/>
                      <a:pt x="119" y="18"/>
                      <a:pt x="124" y="22"/>
                    </a:cubicBezTo>
                    <a:cubicBezTo>
                      <a:pt x="130" y="26"/>
                      <a:pt x="134" y="31"/>
                      <a:pt x="136" y="34"/>
                    </a:cubicBezTo>
                    <a:lnTo>
                      <a:pt x="102" y="84"/>
                    </a:lnTo>
                    <a:close/>
                    <a:moveTo>
                      <a:pt x="141" y="28"/>
                    </a:moveTo>
                    <a:cubicBezTo>
                      <a:pt x="141" y="28"/>
                      <a:pt x="141" y="28"/>
                      <a:pt x="141" y="28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37" y="25"/>
                      <a:pt x="133" y="21"/>
                      <a:pt x="128" y="17"/>
                    </a:cubicBezTo>
                    <a:cubicBezTo>
                      <a:pt x="122" y="14"/>
                      <a:pt x="117" y="11"/>
                      <a:pt x="112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4" y="7"/>
                      <a:pt x="116" y="6"/>
                      <a:pt x="117" y="6"/>
                    </a:cubicBezTo>
                    <a:cubicBezTo>
                      <a:pt x="120" y="6"/>
                      <a:pt x="124" y="8"/>
                      <a:pt x="130" y="13"/>
                    </a:cubicBezTo>
                    <a:cubicBezTo>
                      <a:pt x="144" y="22"/>
                      <a:pt x="143" y="25"/>
                      <a:pt x="141" y="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396" tIns="45698" rIns="91396" bIns="45698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" name="组合 9"/>
            <p:cNvGrpSpPr/>
            <p:nvPr/>
          </p:nvGrpSpPr>
          <p:grpSpPr>
            <a:xfrm>
              <a:off x="7115" y="2804"/>
              <a:ext cx="1620" cy="1620"/>
              <a:chOff x="6024309" y="2374221"/>
              <a:chExt cx="1371831" cy="1371831"/>
            </a:xfrm>
          </p:grpSpPr>
          <p:grpSp>
            <p:nvGrpSpPr>
              <p:cNvPr id="16" name="组合 63"/>
              <p:cNvGrpSpPr/>
              <p:nvPr/>
            </p:nvGrpSpPr>
            <p:grpSpPr>
              <a:xfrm flipH="1" flipV="1">
                <a:off x="6024309" y="2374221"/>
                <a:ext cx="1371831" cy="1371831"/>
                <a:chOff x="4277955" y="3767258"/>
                <a:chExt cx="1371831" cy="1371831"/>
              </a:xfrm>
            </p:grpSpPr>
            <p:sp>
              <p:nvSpPr>
                <p:cNvPr id="65" name="泪滴形 64"/>
                <p:cNvSpPr/>
                <p:nvPr/>
              </p:nvSpPr>
              <p:spPr>
                <a:xfrm>
                  <a:off x="4277955" y="3767258"/>
                  <a:ext cx="1371831" cy="1371831"/>
                </a:xfrm>
                <a:prstGeom prst="teardrop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6" name="椭圆 65"/>
                <p:cNvSpPr>
                  <a:spLocks noChangeAspect="1"/>
                </p:cNvSpPr>
                <p:nvPr/>
              </p:nvSpPr>
              <p:spPr>
                <a:xfrm>
                  <a:off x="4423870" y="3913173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4" name="Freeform 155"/>
              <p:cNvSpPr>
                <a:spLocks noEditPoints="1"/>
              </p:cNvSpPr>
              <p:nvPr/>
            </p:nvSpPr>
            <p:spPr bwMode="auto">
              <a:xfrm>
                <a:off x="6441896" y="2844717"/>
                <a:ext cx="536655" cy="511244"/>
              </a:xfrm>
              <a:custGeom>
                <a:gdLst>
                  <a:gd name="T0" fmla="*/ 106 w 152"/>
                  <a:gd name="T1" fmla="*/ 49 h 145"/>
                  <a:gd name="T2" fmla="*/ 99 w 152"/>
                  <a:gd name="T3" fmla="*/ 56 h 145"/>
                  <a:gd name="T4" fmla="*/ 106 w 152"/>
                  <a:gd name="T5" fmla="*/ 63 h 145"/>
                  <a:gd name="T6" fmla="*/ 113 w 152"/>
                  <a:gd name="T7" fmla="*/ 56 h 145"/>
                  <a:gd name="T8" fmla="*/ 106 w 152"/>
                  <a:gd name="T9" fmla="*/ 49 h 145"/>
                  <a:gd name="T10" fmla="*/ 105 w 152"/>
                  <a:gd name="T11" fmla="*/ 56 h 145"/>
                  <a:gd name="T12" fmla="*/ 106 w 152"/>
                  <a:gd name="T13" fmla="*/ 55 h 145"/>
                  <a:gd name="T14" fmla="*/ 107 w 152"/>
                  <a:gd name="T15" fmla="*/ 56 h 145"/>
                  <a:gd name="T16" fmla="*/ 105 w 152"/>
                  <a:gd name="T17" fmla="*/ 56 h 145"/>
                  <a:gd name="T18" fmla="*/ 46 w 152"/>
                  <a:gd name="T19" fmla="*/ 49 h 145"/>
                  <a:gd name="T20" fmla="*/ 39 w 152"/>
                  <a:gd name="T21" fmla="*/ 56 h 145"/>
                  <a:gd name="T22" fmla="*/ 46 w 152"/>
                  <a:gd name="T23" fmla="*/ 63 h 145"/>
                  <a:gd name="T24" fmla="*/ 53 w 152"/>
                  <a:gd name="T25" fmla="*/ 56 h 145"/>
                  <a:gd name="T26" fmla="*/ 46 w 152"/>
                  <a:gd name="T27" fmla="*/ 49 h 145"/>
                  <a:gd name="T28" fmla="*/ 45 w 152"/>
                  <a:gd name="T29" fmla="*/ 56 h 145"/>
                  <a:gd name="T30" fmla="*/ 46 w 152"/>
                  <a:gd name="T31" fmla="*/ 55 h 145"/>
                  <a:gd name="T32" fmla="*/ 47 w 152"/>
                  <a:gd name="T33" fmla="*/ 56 h 145"/>
                  <a:gd name="T34" fmla="*/ 45 w 152"/>
                  <a:gd name="T35" fmla="*/ 56 h 145"/>
                  <a:gd name="T36" fmla="*/ 141 w 152"/>
                  <a:gd name="T37" fmla="*/ 0 h 145"/>
                  <a:gd name="T38" fmla="*/ 11 w 152"/>
                  <a:gd name="T39" fmla="*/ 0 h 145"/>
                  <a:gd name="T40" fmla="*/ 0 w 152"/>
                  <a:gd name="T41" fmla="*/ 11 h 145"/>
                  <a:gd name="T42" fmla="*/ 0 w 152"/>
                  <a:gd name="T43" fmla="*/ 99 h 145"/>
                  <a:gd name="T44" fmla="*/ 11 w 152"/>
                  <a:gd name="T45" fmla="*/ 110 h 145"/>
                  <a:gd name="T46" fmla="*/ 53 w 152"/>
                  <a:gd name="T47" fmla="*/ 110 h 145"/>
                  <a:gd name="T48" fmla="*/ 74 w 152"/>
                  <a:gd name="T49" fmla="*/ 143 h 145"/>
                  <a:gd name="T50" fmla="*/ 76 w 152"/>
                  <a:gd name="T51" fmla="*/ 145 h 145"/>
                  <a:gd name="T52" fmla="*/ 79 w 152"/>
                  <a:gd name="T53" fmla="*/ 143 h 145"/>
                  <a:gd name="T54" fmla="*/ 100 w 152"/>
                  <a:gd name="T55" fmla="*/ 110 h 145"/>
                  <a:gd name="T56" fmla="*/ 141 w 152"/>
                  <a:gd name="T57" fmla="*/ 110 h 145"/>
                  <a:gd name="T58" fmla="*/ 152 w 152"/>
                  <a:gd name="T59" fmla="*/ 99 h 145"/>
                  <a:gd name="T60" fmla="*/ 152 w 152"/>
                  <a:gd name="T61" fmla="*/ 11 h 145"/>
                  <a:gd name="T62" fmla="*/ 141 w 152"/>
                  <a:gd name="T63" fmla="*/ 0 h 145"/>
                  <a:gd name="T64" fmla="*/ 146 w 152"/>
                  <a:gd name="T65" fmla="*/ 99 h 145"/>
                  <a:gd name="T66" fmla="*/ 141 w 152"/>
                  <a:gd name="T67" fmla="*/ 104 h 145"/>
                  <a:gd name="T68" fmla="*/ 98 w 152"/>
                  <a:gd name="T69" fmla="*/ 104 h 145"/>
                  <a:gd name="T70" fmla="*/ 97 w 152"/>
                  <a:gd name="T71" fmla="*/ 104 h 145"/>
                  <a:gd name="T72" fmla="*/ 97 w 152"/>
                  <a:gd name="T73" fmla="*/ 104 h 145"/>
                  <a:gd name="T74" fmla="*/ 97 w 152"/>
                  <a:gd name="T75" fmla="*/ 104 h 145"/>
                  <a:gd name="T76" fmla="*/ 95 w 152"/>
                  <a:gd name="T77" fmla="*/ 105 h 145"/>
                  <a:gd name="T78" fmla="*/ 76 w 152"/>
                  <a:gd name="T79" fmla="*/ 136 h 145"/>
                  <a:gd name="T80" fmla="*/ 57 w 152"/>
                  <a:gd name="T81" fmla="*/ 105 h 145"/>
                  <a:gd name="T82" fmla="*/ 55 w 152"/>
                  <a:gd name="T83" fmla="*/ 104 h 145"/>
                  <a:gd name="T84" fmla="*/ 55 w 152"/>
                  <a:gd name="T85" fmla="*/ 104 h 145"/>
                  <a:gd name="T86" fmla="*/ 55 w 152"/>
                  <a:gd name="T87" fmla="*/ 104 h 145"/>
                  <a:gd name="T88" fmla="*/ 54 w 152"/>
                  <a:gd name="T89" fmla="*/ 104 h 145"/>
                  <a:gd name="T90" fmla="*/ 11 w 152"/>
                  <a:gd name="T91" fmla="*/ 104 h 145"/>
                  <a:gd name="T92" fmla="*/ 6 w 152"/>
                  <a:gd name="T93" fmla="*/ 99 h 145"/>
                  <a:gd name="T94" fmla="*/ 6 w 152"/>
                  <a:gd name="T95" fmla="*/ 11 h 145"/>
                  <a:gd name="T96" fmla="*/ 11 w 152"/>
                  <a:gd name="T97" fmla="*/ 6 h 145"/>
                  <a:gd name="T98" fmla="*/ 141 w 152"/>
                  <a:gd name="T99" fmla="*/ 6 h 145"/>
                  <a:gd name="T100" fmla="*/ 146 w 152"/>
                  <a:gd name="T101" fmla="*/ 11 h 145"/>
                  <a:gd name="T102" fmla="*/ 146 w 152"/>
                  <a:gd name="T103" fmla="*/ 99 h 145"/>
                  <a:gd name="T104" fmla="*/ 76 w 152"/>
                  <a:gd name="T105" fmla="*/ 49 h 145"/>
                  <a:gd name="T106" fmla="*/ 69 w 152"/>
                  <a:gd name="T107" fmla="*/ 56 h 145"/>
                  <a:gd name="T108" fmla="*/ 76 w 152"/>
                  <a:gd name="T109" fmla="*/ 63 h 145"/>
                  <a:gd name="T110" fmla="*/ 83 w 152"/>
                  <a:gd name="T111" fmla="*/ 56 h 145"/>
                  <a:gd name="T112" fmla="*/ 76 w 152"/>
                  <a:gd name="T113" fmla="*/ 49 h 145"/>
                  <a:gd name="T114" fmla="*/ 75 w 152"/>
                  <a:gd name="T115" fmla="*/ 56 h 145"/>
                  <a:gd name="T116" fmla="*/ 76 w 152"/>
                  <a:gd name="T117" fmla="*/ 55 h 145"/>
                  <a:gd name="T118" fmla="*/ 77 w 152"/>
                  <a:gd name="T119" fmla="*/ 56 h 145"/>
                  <a:gd name="T120" fmla="*/ 75 w 152"/>
                  <a:gd name="T121" fmla="*/ 56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2" h="145">
                    <a:moveTo>
                      <a:pt x="106" y="49"/>
                    </a:moveTo>
                    <a:cubicBezTo>
                      <a:pt x="102" y="49"/>
                      <a:pt x="99" y="53"/>
                      <a:pt x="99" y="56"/>
                    </a:cubicBezTo>
                    <a:cubicBezTo>
                      <a:pt x="99" y="60"/>
                      <a:pt x="102" y="63"/>
                      <a:pt x="106" y="63"/>
                    </a:cubicBezTo>
                    <a:cubicBezTo>
                      <a:pt x="109" y="63"/>
                      <a:pt x="113" y="60"/>
                      <a:pt x="113" y="56"/>
                    </a:cubicBezTo>
                    <a:cubicBezTo>
                      <a:pt x="113" y="53"/>
                      <a:pt x="109" y="49"/>
                      <a:pt x="106" y="49"/>
                    </a:cubicBezTo>
                    <a:close/>
                    <a:moveTo>
                      <a:pt x="105" y="56"/>
                    </a:moveTo>
                    <a:cubicBezTo>
                      <a:pt x="105" y="56"/>
                      <a:pt x="105" y="55"/>
                      <a:pt x="106" y="55"/>
                    </a:cubicBezTo>
                    <a:cubicBezTo>
                      <a:pt x="106" y="55"/>
                      <a:pt x="107" y="56"/>
                      <a:pt x="107" y="56"/>
                    </a:cubicBezTo>
                    <a:cubicBezTo>
                      <a:pt x="107" y="57"/>
                      <a:pt x="105" y="57"/>
                      <a:pt x="105" y="56"/>
                    </a:cubicBezTo>
                    <a:close/>
                    <a:moveTo>
                      <a:pt x="46" y="49"/>
                    </a:moveTo>
                    <a:cubicBezTo>
                      <a:pt x="42" y="49"/>
                      <a:pt x="39" y="53"/>
                      <a:pt x="39" y="56"/>
                    </a:cubicBezTo>
                    <a:cubicBezTo>
                      <a:pt x="39" y="60"/>
                      <a:pt x="42" y="63"/>
                      <a:pt x="46" y="63"/>
                    </a:cubicBezTo>
                    <a:cubicBezTo>
                      <a:pt x="50" y="63"/>
                      <a:pt x="53" y="60"/>
                      <a:pt x="53" y="56"/>
                    </a:cubicBezTo>
                    <a:cubicBezTo>
                      <a:pt x="53" y="53"/>
                      <a:pt x="50" y="49"/>
                      <a:pt x="46" y="49"/>
                    </a:cubicBezTo>
                    <a:close/>
                    <a:moveTo>
                      <a:pt x="45" y="56"/>
                    </a:moveTo>
                    <a:cubicBezTo>
                      <a:pt x="45" y="56"/>
                      <a:pt x="46" y="55"/>
                      <a:pt x="46" y="55"/>
                    </a:cubicBezTo>
                    <a:cubicBezTo>
                      <a:pt x="47" y="55"/>
                      <a:pt x="47" y="56"/>
                      <a:pt x="47" y="56"/>
                    </a:cubicBezTo>
                    <a:cubicBezTo>
                      <a:pt x="47" y="57"/>
                      <a:pt x="45" y="57"/>
                      <a:pt x="45" y="56"/>
                    </a:cubicBezTo>
                    <a:close/>
                    <a:moveTo>
                      <a:pt x="14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5"/>
                      <a:pt x="5" y="110"/>
                      <a:pt x="11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74" y="143"/>
                      <a:pt x="74" y="143"/>
                      <a:pt x="74" y="143"/>
                    </a:cubicBezTo>
                    <a:cubicBezTo>
                      <a:pt x="74" y="144"/>
                      <a:pt x="75" y="145"/>
                      <a:pt x="76" y="145"/>
                    </a:cubicBezTo>
                    <a:cubicBezTo>
                      <a:pt x="77" y="145"/>
                      <a:pt x="78" y="144"/>
                      <a:pt x="79" y="143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7" y="110"/>
                      <a:pt x="152" y="105"/>
                      <a:pt x="152" y="99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5"/>
                      <a:pt x="147" y="0"/>
                      <a:pt x="141" y="0"/>
                    </a:cubicBezTo>
                    <a:close/>
                    <a:moveTo>
                      <a:pt x="146" y="99"/>
                    </a:moveTo>
                    <a:cubicBezTo>
                      <a:pt x="146" y="101"/>
                      <a:pt x="144" y="104"/>
                      <a:pt x="141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8" y="104"/>
                      <a:pt x="97" y="104"/>
                      <a:pt x="97" y="104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6" y="104"/>
                      <a:pt x="96" y="105"/>
                      <a:pt x="95" y="105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5"/>
                      <a:pt x="56" y="104"/>
                      <a:pt x="55" y="104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4"/>
                      <a:pt x="54" y="104"/>
                      <a:pt x="54" y="10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4"/>
                      <a:pt x="6" y="101"/>
                      <a:pt x="6" y="9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8"/>
                      <a:pt x="9" y="6"/>
                      <a:pt x="11" y="6"/>
                    </a:cubicBezTo>
                    <a:cubicBezTo>
                      <a:pt x="141" y="6"/>
                      <a:pt x="141" y="6"/>
                      <a:pt x="141" y="6"/>
                    </a:cubicBezTo>
                    <a:cubicBezTo>
                      <a:pt x="144" y="6"/>
                      <a:pt x="146" y="8"/>
                      <a:pt x="146" y="11"/>
                    </a:cubicBezTo>
                    <a:lnTo>
                      <a:pt x="146" y="99"/>
                    </a:lnTo>
                    <a:close/>
                    <a:moveTo>
                      <a:pt x="76" y="49"/>
                    </a:moveTo>
                    <a:cubicBezTo>
                      <a:pt x="72" y="49"/>
                      <a:pt x="69" y="53"/>
                      <a:pt x="69" y="56"/>
                    </a:cubicBezTo>
                    <a:cubicBezTo>
                      <a:pt x="69" y="60"/>
                      <a:pt x="72" y="63"/>
                      <a:pt x="76" y="63"/>
                    </a:cubicBezTo>
                    <a:cubicBezTo>
                      <a:pt x="80" y="63"/>
                      <a:pt x="83" y="60"/>
                      <a:pt x="83" y="56"/>
                    </a:cubicBezTo>
                    <a:cubicBezTo>
                      <a:pt x="83" y="53"/>
                      <a:pt x="80" y="49"/>
                      <a:pt x="76" y="49"/>
                    </a:cubicBezTo>
                    <a:close/>
                    <a:moveTo>
                      <a:pt x="75" y="56"/>
                    </a:moveTo>
                    <a:cubicBezTo>
                      <a:pt x="75" y="56"/>
                      <a:pt x="75" y="55"/>
                      <a:pt x="76" y="55"/>
                    </a:cubicBezTo>
                    <a:cubicBezTo>
                      <a:pt x="76" y="55"/>
                      <a:pt x="77" y="56"/>
                      <a:pt x="77" y="56"/>
                    </a:cubicBezTo>
                    <a:cubicBezTo>
                      <a:pt x="77" y="57"/>
                      <a:pt x="75" y="57"/>
                      <a:pt x="75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396" tIns="45698" rIns="91396" bIns="45698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677" y="2727"/>
              <a:ext cx="1187" cy="365"/>
            </a:xfrm>
            <a:prstGeom prst="rect">
              <a:avLst/>
            </a:prstGeom>
          </p:spPr>
          <p:txBody>
            <a:bodyPr wrap="square" lIns="68556" tIns="34278" rIns="68556" bIns="34278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海报宣传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77" y="3362"/>
              <a:ext cx="3125" cy="664"/>
            </a:xfrm>
            <a:prstGeom prst="rect">
              <a:avLst/>
            </a:prstGeom>
          </p:spPr>
          <p:txBody>
            <a:bodyPr wrap="square" lIns="68556" tIns="34278" rIns="68556" bIns="34278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此处添加详细文本描述建议与标题相关并符合整体语言风格。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77" y="5128"/>
              <a:ext cx="1187" cy="365"/>
            </a:xfrm>
            <a:prstGeom prst="rect">
              <a:avLst/>
            </a:prstGeom>
          </p:spPr>
          <p:txBody>
            <a:bodyPr wrap="square" lIns="68556" tIns="34278" rIns="68556" bIns="34278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传单派发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227" y="2740"/>
              <a:ext cx="1187" cy="365"/>
            </a:xfrm>
            <a:prstGeom prst="rect">
              <a:avLst/>
            </a:prstGeom>
          </p:spPr>
          <p:txBody>
            <a:bodyPr wrap="square" lIns="68556" tIns="34278" rIns="68556" bIns="34278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微信推广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227" y="5128"/>
              <a:ext cx="1187" cy="365"/>
            </a:xfrm>
            <a:prstGeom prst="rect">
              <a:avLst/>
            </a:prstGeom>
          </p:spPr>
          <p:txBody>
            <a:bodyPr wrap="square" lIns="68556" tIns="34278" rIns="68556" bIns="34278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短信群发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677" y="5763"/>
              <a:ext cx="3125" cy="664"/>
            </a:xfrm>
            <a:prstGeom prst="rect">
              <a:avLst/>
            </a:prstGeom>
          </p:spPr>
          <p:txBody>
            <a:bodyPr wrap="square" lIns="68556" tIns="34278" rIns="68556" bIns="34278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此处添加详细文本描述建议与标题相关并符合整体语言风格。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9227" y="3362"/>
              <a:ext cx="3125" cy="664"/>
            </a:xfrm>
            <a:prstGeom prst="rect">
              <a:avLst/>
            </a:prstGeom>
          </p:spPr>
          <p:txBody>
            <a:bodyPr wrap="square" lIns="68556" tIns="34278" rIns="68556" bIns="34278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此处添加详细文本描述建议与标题相关并符合整体语言风格。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227" y="5763"/>
              <a:ext cx="3125" cy="664"/>
            </a:xfrm>
            <a:prstGeom prst="rect">
              <a:avLst/>
            </a:prstGeom>
          </p:spPr>
          <p:txBody>
            <a:bodyPr wrap="square" lIns="68556" tIns="34278" rIns="68556" bIns="34278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此处添加详细文本描述建议与标题相关并符合整体语言风格。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9"/>
          <p:cNvGrpSpPr/>
          <p:nvPr/>
        </p:nvGrpSpPr>
        <p:grpSpPr>
          <a:xfrm>
            <a:off x="5758178" y="2244116"/>
            <a:ext cx="656206" cy="656206"/>
            <a:chOff x="6369311" y="2040370"/>
            <a:chExt cx="755703" cy="755703"/>
          </a:xfrm>
        </p:grpSpPr>
        <p:sp>
          <p:nvSpPr>
            <p:cNvPr id="3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TextBox 11"/>
            <p:cNvSpPr txBox="1"/>
            <p:nvPr/>
          </p:nvSpPr>
          <p:spPr>
            <a:xfrm>
              <a:off x="6389931" y="2208372"/>
              <a:ext cx="714462" cy="53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93%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5758178" y="3070845"/>
            <a:ext cx="656206" cy="656206"/>
            <a:chOff x="6369311" y="2992454"/>
            <a:chExt cx="755703" cy="755703"/>
          </a:xfrm>
        </p:grpSpPr>
        <p:sp>
          <p:nvSpPr>
            <p:cNvPr id="6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6389931" y="3160455"/>
              <a:ext cx="714462" cy="53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82%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5758178" y="3897575"/>
            <a:ext cx="656206" cy="656206"/>
            <a:chOff x="6369310" y="3944537"/>
            <a:chExt cx="755703" cy="755703"/>
          </a:xfrm>
        </p:grpSpPr>
        <p:sp>
          <p:nvSpPr>
            <p:cNvPr id="9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6389930" y="4114593"/>
              <a:ext cx="714462" cy="53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70%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5758178" y="4727869"/>
            <a:ext cx="656206" cy="656206"/>
            <a:chOff x="6369311" y="4900725"/>
            <a:chExt cx="755703" cy="755703"/>
          </a:xfrm>
        </p:grpSpPr>
        <p:sp>
          <p:nvSpPr>
            <p:cNvPr id="12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6389931" y="5068727"/>
              <a:ext cx="714462" cy="53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68%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6606657" y="3078571"/>
            <a:ext cx="2887295" cy="3348875"/>
            <a:chOff x="7346437" y="3001349"/>
            <a:chExt cx="3325083" cy="3856651"/>
          </a:xfrm>
        </p:grpSpPr>
        <p:sp>
          <p:nvSpPr>
            <p:cNvPr id="15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7" name="Group 37"/>
          <p:cNvGrpSpPr/>
          <p:nvPr/>
        </p:nvGrpSpPr>
        <p:grpSpPr>
          <a:xfrm>
            <a:off x="6606653" y="3909177"/>
            <a:ext cx="2276524" cy="2518266"/>
            <a:chOff x="7346434" y="3957897"/>
            <a:chExt cx="2621703" cy="2900101"/>
          </a:xfrm>
        </p:grpSpPr>
        <p:sp>
          <p:nvSpPr>
            <p:cNvPr id="18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6606656" y="2251840"/>
            <a:ext cx="3498066" cy="4175606"/>
            <a:chOff x="7346438" y="2049265"/>
            <a:chExt cx="4028463" cy="4808735"/>
          </a:xfrm>
        </p:grpSpPr>
        <p:sp>
          <p:nvSpPr>
            <p:cNvPr id="21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606654" y="4735594"/>
            <a:ext cx="1665749" cy="1691850"/>
            <a:chOff x="7346434" y="4909620"/>
            <a:chExt cx="1918320" cy="1948378"/>
          </a:xfrm>
        </p:grpSpPr>
        <p:sp>
          <p:nvSpPr>
            <p:cNvPr id="2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6" name="Group 19"/>
          <p:cNvGrpSpPr/>
          <p:nvPr/>
        </p:nvGrpSpPr>
        <p:grpSpPr>
          <a:xfrm>
            <a:off x="2175171" y="2410278"/>
            <a:ext cx="398037" cy="298720"/>
            <a:chOff x="789999" y="2242985"/>
            <a:chExt cx="504229" cy="378415"/>
          </a:xfrm>
        </p:grpSpPr>
        <p:sp>
          <p:nvSpPr>
            <p:cNvPr id="27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8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9" name="Rectangle 22"/>
          <p:cNvSpPr/>
          <p:nvPr/>
        </p:nvSpPr>
        <p:spPr>
          <a:xfrm>
            <a:off x="2668366" y="2196329"/>
            <a:ext cx="2869787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30" name="Group 23"/>
          <p:cNvGrpSpPr/>
          <p:nvPr/>
        </p:nvGrpSpPr>
        <p:grpSpPr>
          <a:xfrm>
            <a:off x="2175171" y="3319682"/>
            <a:ext cx="398037" cy="298720"/>
            <a:chOff x="789999" y="2242985"/>
            <a:chExt cx="504229" cy="378415"/>
          </a:xfrm>
        </p:grpSpPr>
        <p:sp>
          <p:nvSpPr>
            <p:cNvPr id="31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3" name="Rectangle 26"/>
          <p:cNvSpPr/>
          <p:nvPr/>
        </p:nvSpPr>
        <p:spPr>
          <a:xfrm>
            <a:off x="2668366" y="3105731"/>
            <a:ext cx="2869787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34" name="Group 27"/>
          <p:cNvGrpSpPr/>
          <p:nvPr/>
        </p:nvGrpSpPr>
        <p:grpSpPr>
          <a:xfrm>
            <a:off x="2175171" y="4251230"/>
            <a:ext cx="398037" cy="298720"/>
            <a:chOff x="789999" y="2242985"/>
            <a:chExt cx="504229" cy="378415"/>
          </a:xfrm>
        </p:grpSpPr>
        <p:sp>
          <p:nvSpPr>
            <p:cNvPr id="35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6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7" name="Rectangle 30"/>
          <p:cNvSpPr/>
          <p:nvPr/>
        </p:nvSpPr>
        <p:spPr>
          <a:xfrm>
            <a:off x="2668366" y="4037280"/>
            <a:ext cx="2869787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38" name="Group 31"/>
          <p:cNvGrpSpPr/>
          <p:nvPr/>
        </p:nvGrpSpPr>
        <p:grpSpPr>
          <a:xfrm>
            <a:off x="2175171" y="5142409"/>
            <a:ext cx="398037" cy="298720"/>
            <a:chOff x="789999" y="2242985"/>
            <a:chExt cx="504229" cy="378415"/>
          </a:xfrm>
        </p:grpSpPr>
        <p:sp>
          <p:nvSpPr>
            <p:cNvPr id="39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1" name="Rectangle 34"/>
          <p:cNvSpPr/>
          <p:nvPr/>
        </p:nvSpPr>
        <p:spPr>
          <a:xfrm>
            <a:off x="2668366" y="4928459"/>
            <a:ext cx="2869787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7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4"/>
          <p:cNvGrpSpPr/>
          <p:nvPr/>
        </p:nvGrpSpPr>
        <p:grpSpPr>
          <a:xfrm rot="9900000">
            <a:off x="7247352" y="4297264"/>
            <a:ext cx="902107" cy="771248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3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1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1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 rot="17100000">
            <a:off x="3987071" y="4251002"/>
            <a:ext cx="902177" cy="771191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6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1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1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 flipH="1">
            <a:off x="7162914" y="1834245"/>
            <a:ext cx="902106" cy="771248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1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1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4072360" y="1834245"/>
            <a:ext cx="902107" cy="771248"/>
            <a:chOff x="2208213" y="4308475"/>
            <a:chExt cx="1313851" cy="1123184"/>
          </a:xfrm>
        </p:grpSpPr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1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1" i="0" u="none" strike="noStrike" kern="1200" cap="none" spc="0" normalizeH="0" baseline="0" noProof="0">
                <a:ln>
                  <a:solidFill>
                    <a:srgbClr val="E7E6E6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4" name="Text Placeholder 7"/>
          <p:cNvSpPr txBox="1"/>
          <p:nvPr/>
        </p:nvSpPr>
        <p:spPr>
          <a:xfrm>
            <a:off x="4063601" y="1902330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01</a:t>
            </a:r>
            <a:endParaRPr kumimoji="0" lang="es-ES_tradnl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Text Placeholder 2"/>
          <p:cNvSpPr txBox="1"/>
          <p:nvPr/>
        </p:nvSpPr>
        <p:spPr>
          <a:xfrm>
            <a:off x="1893142" y="1861105"/>
            <a:ext cx="1949375" cy="103314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Text Placeholder 7"/>
          <p:cNvSpPr txBox="1"/>
          <p:nvPr/>
        </p:nvSpPr>
        <p:spPr>
          <a:xfrm>
            <a:off x="4024234" y="4521653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03</a:t>
            </a:r>
            <a:endParaRPr kumimoji="0" lang="es-ES_tradnl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1893142" y="4468785"/>
            <a:ext cx="1949375" cy="103314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 Placeholder 7"/>
          <p:cNvSpPr txBox="1"/>
          <p:nvPr/>
        </p:nvSpPr>
        <p:spPr>
          <a:xfrm>
            <a:off x="7472846" y="1902330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02</a:t>
            </a:r>
            <a:endParaRPr kumimoji="0" lang="es-ES_tradnl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8336031" y="1855862"/>
            <a:ext cx="1991678" cy="103314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Text Placeholder 7"/>
          <p:cNvSpPr txBox="1"/>
          <p:nvPr/>
        </p:nvSpPr>
        <p:spPr>
          <a:xfrm>
            <a:off x="7551485" y="4490113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04</a:t>
            </a:r>
            <a:endParaRPr kumimoji="0" lang="es-ES_tradnl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8336031" y="4468785"/>
            <a:ext cx="1991678" cy="103314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2" name="Shape 1719"/>
          <p:cNvSpPr/>
          <p:nvPr/>
        </p:nvSpPr>
        <p:spPr>
          <a:xfrm>
            <a:off x="4577583" y="3141091"/>
            <a:ext cx="1478014" cy="17734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marL="0" marR="0" lvl="0" indent="0" algn="l" defTabSz="1111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Shape 1720"/>
          <p:cNvSpPr/>
          <p:nvPr/>
        </p:nvSpPr>
        <p:spPr>
          <a:xfrm>
            <a:off x="5877305" y="3438476"/>
            <a:ext cx="1773367" cy="147820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marL="0" marR="0" lvl="0" indent="0" algn="l" defTabSz="1111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Shape 1721"/>
          <p:cNvSpPr/>
          <p:nvPr/>
        </p:nvSpPr>
        <p:spPr>
          <a:xfrm>
            <a:off x="6163642" y="1857813"/>
            <a:ext cx="1478014" cy="17734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marL="0" marR="0" lvl="0" indent="0" algn="l" defTabSz="1111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Shape 1722"/>
          <p:cNvSpPr/>
          <p:nvPr/>
        </p:nvSpPr>
        <p:spPr>
          <a:xfrm>
            <a:off x="4577581" y="1857815"/>
            <a:ext cx="1773367" cy="147812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marL="0" marR="0" lvl="0" indent="0" algn="l" defTabSz="1111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5207277" y="2261163"/>
            <a:ext cx="477645" cy="642586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文字内容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7" name="Text Placeholder 7"/>
          <p:cNvSpPr txBox="1"/>
          <p:nvPr/>
        </p:nvSpPr>
        <p:spPr>
          <a:xfrm>
            <a:off x="4975390" y="3656937"/>
            <a:ext cx="477645" cy="642586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文字内容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6779433" y="2536038"/>
            <a:ext cx="482441" cy="644379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文字内容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6548093" y="3877273"/>
            <a:ext cx="482441" cy="644379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文字内容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animBg="1" advAuto="0"/>
      <p:bldP spid="23" grpId="0" animBg="1" advAuto="0"/>
      <p:bldP spid="24" grpId="0" animBg="1" advAuto="0"/>
      <p:bldP spid="25" grpId="0" animBg="1" advAuto="0"/>
      <p:bldP spid="26" grpId="0" build="p"/>
      <p:bldP spid="27" grpId="0" build="p"/>
      <p:bldP spid="28" grpId="0" build="p"/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466523" y="1768021"/>
            <a:ext cx="3105149" cy="31051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矩形 13"/>
          <p:cNvSpPr>
            <a:spLocks noChangeArrowheads="1"/>
          </p:cNvSpPr>
          <p:nvPr/>
        </p:nvSpPr>
        <p:spPr bwMode="auto">
          <a:xfrm>
            <a:off x="3574207" y="2320326"/>
            <a:ext cx="6934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第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三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章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6122926" y="2447537"/>
            <a:ext cx="4492537" cy="190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请输入标题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请输入小标题一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请输入小标题二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1"/>
          <p:cNvGrpSpPr/>
          <p:nvPr/>
        </p:nvGrpSpPr>
        <p:grpSpPr>
          <a:xfrm>
            <a:off x="1407022" y="1868134"/>
            <a:ext cx="3503434" cy="3503434"/>
            <a:chOff x="6240781" y="1363135"/>
            <a:chExt cx="4963584" cy="4963584"/>
          </a:xfrm>
        </p:grpSpPr>
        <p:grpSp>
          <p:nvGrpSpPr>
            <p:cNvPr id="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1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5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1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5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1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5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1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5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" name="TextBox 16"/>
            <p:cNvSpPr txBox="1"/>
            <p:nvPr userDrawn="1"/>
          </p:nvSpPr>
          <p:spPr>
            <a:xfrm rot="18920652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文字内容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文字内容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文字内容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文字内容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5279390" y="2066290"/>
            <a:ext cx="5591810" cy="942478"/>
            <a:chOff x="8633669" y="2132666"/>
            <a:chExt cx="2990246" cy="1085573"/>
          </a:xfrm>
        </p:grpSpPr>
        <p:sp>
          <p:nvSpPr>
            <p:cNvPr id="20" name="Rectangle 28"/>
            <p:cNvSpPr/>
            <p:nvPr/>
          </p:nvSpPr>
          <p:spPr>
            <a:xfrm>
              <a:off x="8633669" y="2623602"/>
              <a:ext cx="2990246" cy="5946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TextBox 29"/>
            <p:cNvSpPr txBox="1"/>
            <p:nvPr/>
          </p:nvSpPr>
          <p:spPr>
            <a:xfrm>
              <a:off x="8633669" y="2132666"/>
              <a:ext cx="1279218" cy="5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5279390" y="2904490"/>
            <a:ext cx="5591810" cy="884694"/>
            <a:chOff x="8633669" y="2199224"/>
            <a:chExt cx="2990246" cy="1019015"/>
          </a:xfrm>
        </p:grpSpPr>
        <p:sp>
          <p:nvSpPr>
            <p:cNvPr id="23" name="Rectangle 28"/>
            <p:cNvSpPr/>
            <p:nvPr/>
          </p:nvSpPr>
          <p:spPr>
            <a:xfrm>
              <a:off x="8633669" y="2623602"/>
              <a:ext cx="2990246" cy="5946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TextBox 29"/>
            <p:cNvSpPr txBox="1"/>
            <p:nvPr/>
          </p:nvSpPr>
          <p:spPr>
            <a:xfrm>
              <a:off x="8633669" y="2199224"/>
              <a:ext cx="1279218" cy="5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5279390" y="3738245"/>
            <a:ext cx="5591810" cy="831989"/>
            <a:chOff x="8633669" y="2259931"/>
            <a:chExt cx="2990246" cy="958308"/>
          </a:xfrm>
        </p:grpSpPr>
        <p:sp>
          <p:nvSpPr>
            <p:cNvPr id="26" name="Rectangle 28"/>
            <p:cNvSpPr/>
            <p:nvPr/>
          </p:nvSpPr>
          <p:spPr>
            <a:xfrm>
              <a:off x="8633669" y="2623602"/>
              <a:ext cx="2990246" cy="5946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8633669" y="2259931"/>
              <a:ext cx="1279218" cy="5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5279390" y="4494530"/>
            <a:ext cx="5591810" cy="856118"/>
            <a:chOff x="8633669" y="2232138"/>
            <a:chExt cx="2990246" cy="986101"/>
          </a:xfrm>
        </p:grpSpPr>
        <p:sp>
          <p:nvSpPr>
            <p:cNvPr id="29" name="Rectangle 28"/>
            <p:cNvSpPr/>
            <p:nvPr/>
          </p:nvSpPr>
          <p:spPr>
            <a:xfrm>
              <a:off x="8633669" y="2623602"/>
              <a:ext cx="2990246" cy="59463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33669" y="2232138"/>
              <a:ext cx="1279218" cy="5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16"/>
          <p:cNvGrpSpPr/>
          <p:nvPr/>
        </p:nvGrpSpPr>
        <p:grpSpPr>
          <a:xfrm>
            <a:off x="8765469" y="1914480"/>
            <a:ext cx="2574256" cy="1200949"/>
            <a:chOff x="8657822" y="2704651"/>
            <a:chExt cx="2574398" cy="1201015"/>
          </a:xfrm>
        </p:grpSpPr>
        <p:sp>
          <p:nvSpPr>
            <p:cNvPr id="3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TextBox 69"/>
            <p:cNvSpPr txBox="1"/>
            <p:nvPr/>
          </p:nvSpPr>
          <p:spPr>
            <a:xfrm>
              <a:off x="8738504" y="3043924"/>
              <a:ext cx="2493716" cy="8617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" name="Group 122"/>
          <p:cNvGrpSpPr/>
          <p:nvPr/>
        </p:nvGrpSpPr>
        <p:grpSpPr>
          <a:xfrm>
            <a:off x="903427" y="1914478"/>
            <a:ext cx="2566489" cy="1200949"/>
            <a:chOff x="1319148" y="2220559"/>
            <a:chExt cx="2566630" cy="1201016"/>
          </a:xfrm>
        </p:grpSpPr>
        <p:sp>
          <p:nvSpPr>
            <p:cNvPr id="6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TextBox 75"/>
            <p:cNvSpPr txBox="1"/>
            <p:nvPr/>
          </p:nvSpPr>
          <p:spPr>
            <a:xfrm>
              <a:off x="1319148" y="2559832"/>
              <a:ext cx="2499503" cy="861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8" name="Shape 4159"/>
          <p:cNvSpPr/>
          <p:nvPr/>
        </p:nvSpPr>
        <p:spPr>
          <a:xfrm rot="2218901">
            <a:off x="7797142" y="1365508"/>
            <a:ext cx="1269419" cy="12029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Shape 4159"/>
          <p:cNvSpPr/>
          <p:nvPr/>
        </p:nvSpPr>
        <p:spPr>
          <a:xfrm rot="20065798" flipV="1">
            <a:off x="7689595" y="4466729"/>
            <a:ext cx="1269419" cy="12029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0" name="Group 121"/>
          <p:cNvGrpSpPr/>
          <p:nvPr/>
        </p:nvGrpSpPr>
        <p:grpSpPr>
          <a:xfrm>
            <a:off x="869074" y="4323867"/>
            <a:ext cx="2571814" cy="1200949"/>
            <a:chOff x="1313823" y="4952809"/>
            <a:chExt cx="2571955" cy="1201016"/>
          </a:xfrm>
        </p:grpSpPr>
        <p:sp>
          <p:nvSpPr>
            <p:cNvPr id="11" name="Text Placeholder 2"/>
            <p:cNvSpPr txBox="1"/>
            <p:nvPr/>
          </p:nvSpPr>
          <p:spPr>
            <a:xfrm>
              <a:off x="1872318" y="4952809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TextBox 115"/>
            <p:cNvSpPr txBox="1"/>
            <p:nvPr/>
          </p:nvSpPr>
          <p:spPr>
            <a:xfrm>
              <a:off x="1313823" y="5292082"/>
              <a:ext cx="2504828" cy="861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117"/>
          <p:cNvGrpSpPr/>
          <p:nvPr/>
        </p:nvGrpSpPr>
        <p:grpSpPr>
          <a:xfrm>
            <a:off x="8765466" y="4323867"/>
            <a:ext cx="2736810" cy="1200949"/>
            <a:chOff x="8657822" y="2704651"/>
            <a:chExt cx="2736960" cy="1201016"/>
          </a:xfrm>
        </p:grpSpPr>
        <p:sp>
          <p:nvSpPr>
            <p:cNvPr id="14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35" tIns="45718" rIns="91435" bIns="457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TextBox 119"/>
            <p:cNvSpPr txBox="1"/>
            <p:nvPr/>
          </p:nvSpPr>
          <p:spPr>
            <a:xfrm>
              <a:off x="8738503" y="3043924"/>
              <a:ext cx="2656279" cy="861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6" name="Shape 4159"/>
          <p:cNvSpPr/>
          <p:nvPr/>
        </p:nvSpPr>
        <p:spPr>
          <a:xfrm rot="19381100" flipH="1">
            <a:off x="3162079" y="1365508"/>
            <a:ext cx="1269419" cy="12029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Shape 4159"/>
          <p:cNvSpPr/>
          <p:nvPr/>
        </p:nvSpPr>
        <p:spPr>
          <a:xfrm rot="1534202" flipH="1" flipV="1">
            <a:off x="3254053" y="4466729"/>
            <a:ext cx="1269419" cy="12029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Freeform 29"/>
          <p:cNvSpPr/>
          <p:nvPr/>
        </p:nvSpPr>
        <p:spPr bwMode="auto">
          <a:xfrm>
            <a:off x="5656516" y="3588536"/>
            <a:ext cx="866728" cy="2362070"/>
          </a:xfrm>
          <a:custGeom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3827814" y="1586809"/>
            <a:ext cx="4568574" cy="3152602"/>
            <a:chOff x="3827689" y="1960108"/>
            <a:chExt cx="4568825" cy="3152775"/>
          </a:xfrm>
        </p:grpSpPr>
        <p:sp>
          <p:nvSpPr>
            <p:cNvPr id="20" name="Freeform 30"/>
            <p:cNvSpPr/>
            <p:nvPr/>
          </p:nvSpPr>
          <p:spPr bwMode="auto">
            <a:xfrm>
              <a:off x="5727927" y="1960108"/>
              <a:ext cx="736600" cy="1362075"/>
            </a:xfrm>
            <a:custGeom>
              <a:gdLst>
                <a:gd name="T0" fmla="*/ 123 w 236"/>
                <a:gd name="T1" fmla="*/ 0 h 436"/>
                <a:gd name="T2" fmla="*/ 6 w 236"/>
                <a:gd name="T3" fmla="*/ 218 h 436"/>
                <a:gd name="T4" fmla="*/ 0 w 236"/>
                <a:gd name="T5" fmla="*/ 219 h 436"/>
                <a:gd name="T6" fmla="*/ 105 w 236"/>
                <a:gd name="T7" fmla="*/ 5 h 436"/>
                <a:gd name="T8" fmla="*/ 105 w 236"/>
                <a:gd name="T9" fmla="*/ 432 h 436"/>
                <a:gd name="T10" fmla="*/ 116 w 236"/>
                <a:gd name="T11" fmla="*/ 436 h 436"/>
                <a:gd name="T12" fmla="*/ 236 w 236"/>
                <a:gd name="T13" fmla="*/ 218 h 436"/>
                <a:gd name="T14" fmla="*/ 123 w 236"/>
                <a:gd name="T15" fmla="*/ 0 h 4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36">
                  <a:moveTo>
                    <a:pt x="123" y="0"/>
                  </a:moveTo>
                  <a:cubicBezTo>
                    <a:pt x="123" y="0"/>
                    <a:pt x="6" y="98"/>
                    <a:pt x="6" y="218"/>
                  </a:cubicBezTo>
                  <a:cubicBezTo>
                    <a:pt x="6" y="219"/>
                    <a:pt x="0" y="219"/>
                    <a:pt x="0" y="219"/>
                  </a:cubicBezTo>
                  <a:cubicBezTo>
                    <a:pt x="0" y="113"/>
                    <a:pt x="85" y="25"/>
                    <a:pt x="105" y="5"/>
                  </a:cubicBezTo>
                  <a:cubicBezTo>
                    <a:pt x="105" y="432"/>
                    <a:pt x="105" y="432"/>
                    <a:pt x="105" y="432"/>
                  </a:cubicBezTo>
                  <a:cubicBezTo>
                    <a:pt x="121" y="435"/>
                    <a:pt x="116" y="436"/>
                    <a:pt x="116" y="436"/>
                  </a:cubicBezTo>
                  <a:cubicBezTo>
                    <a:pt x="116" y="436"/>
                    <a:pt x="236" y="339"/>
                    <a:pt x="236" y="218"/>
                  </a:cubicBezTo>
                  <a:cubicBezTo>
                    <a:pt x="236" y="98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7459889" y="4195308"/>
              <a:ext cx="936625" cy="693738"/>
            </a:xfrm>
            <a:custGeom>
              <a:gdLst>
                <a:gd name="T0" fmla="*/ 180 w 300"/>
                <a:gd name="T1" fmla="*/ 31 h 222"/>
                <a:gd name="T2" fmla="*/ 0 w 300"/>
                <a:gd name="T3" fmla="*/ 55 h 222"/>
                <a:gd name="T4" fmla="*/ 120 w 300"/>
                <a:gd name="T5" fmla="*/ 191 h 222"/>
                <a:gd name="T6" fmla="*/ 300 w 300"/>
                <a:gd name="T7" fmla="*/ 167 h 222"/>
                <a:gd name="T8" fmla="*/ 180 w 300"/>
                <a:gd name="T9" fmla="*/ 31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21">
                  <a:moveTo>
                    <a:pt x="180" y="31"/>
                  </a:moveTo>
                  <a:cubicBezTo>
                    <a:pt x="97" y="0"/>
                    <a:pt x="0" y="55"/>
                    <a:pt x="0" y="55"/>
                  </a:cubicBezTo>
                  <a:cubicBezTo>
                    <a:pt x="0" y="55"/>
                    <a:pt x="37" y="160"/>
                    <a:pt x="120" y="191"/>
                  </a:cubicBezTo>
                  <a:cubicBezTo>
                    <a:pt x="202" y="222"/>
                    <a:pt x="300" y="167"/>
                    <a:pt x="300" y="167"/>
                  </a:cubicBezTo>
                  <a:cubicBezTo>
                    <a:pt x="300" y="167"/>
                    <a:pt x="263" y="62"/>
                    <a:pt x="18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7472589" y="2682420"/>
              <a:ext cx="908050" cy="714375"/>
            </a:xfrm>
            <a:custGeom>
              <a:gdLst>
                <a:gd name="T0" fmla="*/ 181 w 291"/>
                <a:gd name="T1" fmla="*/ 192 h 229"/>
                <a:gd name="T2" fmla="*/ 291 w 291"/>
                <a:gd name="T3" fmla="*/ 48 h 229"/>
                <a:gd name="T4" fmla="*/ 110 w 291"/>
                <a:gd name="T5" fmla="*/ 36 h 229"/>
                <a:gd name="T6" fmla="*/ 0 w 291"/>
                <a:gd name="T7" fmla="*/ 180 h 229"/>
                <a:gd name="T8" fmla="*/ 181 w 291"/>
                <a:gd name="T9" fmla="*/ 192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29">
                  <a:moveTo>
                    <a:pt x="181" y="192"/>
                  </a:moveTo>
                  <a:cubicBezTo>
                    <a:pt x="261" y="156"/>
                    <a:pt x="291" y="48"/>
                    <a:pt x="291" y="48"/>
                  </a:cubicBezTo>
                  <a:cubicBezTo>
                    <a:pt x="291" y="48"/>
                    <a:pt x="191" y="0"/>
                    <a:pt x="110" y="36"/>
                  </a:cubicBezTo>
                  <a:cubicBezTo>
                    <a:pt x="30" y="73"/>
                    <a:pt x="0" y="180"/>
                    <a:pt x="0" y="180"/>
                  </a:cubicBezTo>
                  <a:cubicBezTo>
                    <a:pt x="0" y="180"/>
                    <a:pt x="100" y="229"/>
                    <a:pt x="18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6386739" y="4068308"/>
              <a:ext cx="1023938" cy="1044575"/>
            </a:xfrm>
            <a:custGeom>
              <a:gdLst>
                <a:gd name="T0" fmla="*/ 7 w 328"/>
                <a:gd name="T1" fmla="*/ 13 h 335"/>
                <a:gd name="T2" fmla="*/ 25 w 328"/>
                <a:gd name="T3" fmla="*/ 161 h 335"/>
                <a:gd name="T4" fmla="*/ 44 w 328"/>
                <a:gd name="T5" fmla="*/ 204 h 335"/>
                <a:gd name="T6" fmla="*/ 79 w 328"/>
                <a:gd name="T7" fmla="*/ 250 h 335"/>
                <a:gd name="T8" fmla="*/ 315 w 328"/>
                <a:gd name="T9" fmla="*/ 321 h 335"/>
                <a:gd name="T10" fmla="*/ 243 w 328"/>
                <a:gd name="T11" fmla="*/ 85 h 335"/>
                <a:gd name="T12" fmla="*/ 7 w 328"/>
                <a:gd name="T13" fmla="*/ 13 h 3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335">
                  <a:moveTo>
                    <a:pt x="7" y="13"/>
                  </a:moveTo>
                  <a:cubicBezTo>
                    <a:pt x="7" y="13"/>
                    <a:pt x="0" y="87"/>
                    <a:pt x="25" y="161"/>
                  </a:cubicBezTo>
                  <a:cubicBezTo>
                    <a:pt x="30" y="175"/>
                    <a:pt x="37" y="190"/>
                    <a:pt x="44" y="204"/>
                  </a:cubicBezTo>
                  <a:cubicBezTo>
                    <a:pt x="54" y="220"/>
                    <a:pt x="65" y="236"/>
                    <a:pt x="79" y="250"/>
                  </a:cubicBezTo>
                  <a:cubicBezTo>
                    <a:pt x="164" y="335"/>
                    <a:pt x="315" y="321"/>
                    <a:pt x="315" y="321"/>
                  </a:cubicBezTo>
                  <a:cubicBezTo>
                    <a:pt x="315" y="321"/>
                    <a:pt x="328" y="170"/>
                    <a:pt x="243" y="85"/>
                  </a:cubicBezTo>
                  <a:cubicBezTo>
                    <a:pt x="158" y="0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6386739" y="2463345"/>
              <a:ext cx="1044575" cy="1046163"/>
            </a:xfrm>
            <a:custGeom>
              <a:gdLst>
                <a:gd name="T0" fmla="*/ 13 w 335"/>
                <a:gd name="T1" fmla="*/ 321 h 335"/>
                <a:gd name="T2" fmla="*/ 250 w 335"/>
                <a:gd name="T3" fmla="*/ 249 h 335"/>
                <a:gd name="T4" fmla="*/ 322 w 335"/>
                <a:gd name="T5" fmla="*/ 13 h 335"/>
                <a:gd name="T6" fmla="*/ 85 w 335"/>
                <a:gd name="T7" fmla="*/ 85 h 335"/>
                <a:gd name="T8" fmla="*/ 13 w 335"/>
                <a:gd name="T9" fmla="*/ 321 h 3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5">
                  <a:moveTo>
                    <a:pt x="13" y="321"/>
                  </a:moveTo>
                  <a:cubicBezTo>
                    <a:pt x="13" y="321"/>
                    <a:pt x="165" y="335"/>
                    <a:pt x="250" y="249"/>
                  </a:cubicBezTo>
                  <a:cubicBezTo>
                    <a:pt x="335" y="164"/>
                    <a:pt x="322" y="13"/>
                    <a:pt x="322" y="13"/>
                  </a:cubicBezTo>
                  <a:cubicBezTo>
                    <a:pt x="322" y="13"/>
                    <a:pt x="170" y="0"/>
                    <a:pt x="85" y="85"/>
                  </a:cubicBezTo>
                  <a:cubicBezTo>
                    <a:pt x="0" y="170"/>
                    <a:pt x="13" y="321"/>
                    <a:pt x="13" y="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Freeform 42"/>
            <p:cNvSpPr/>
            <p:nvPr/>
          </p:nvSpPr>
          <p:spPr bwMode="auto">
            <a:xfrm>
              <a:off x="5718402" y="1975983"/>
              <a:ext cx="338138" cy="1339850"/>
            </a:xfrm>
            <a:custGeom>
              <a:gdLst>
                <a:gd name="T0" fmla="*/ 3 w 108"/>
                <a:gd name="T1" fmla="*/ 214 h 429"/>
                <a:gd name="T2" fmla="*/ 0 w 108"/>
                <a:gd name="T3" fmla="*/ 214 h 429"/>
                <a:gd name="T4" fmla="*/ 108 w 108"/>
                <a:gd name="T5" fmla="*/ 429 h 429"/>
                <a:gd name="T6" fmla="*/ 108 w 108"/>
                <a:gd name="T7" fmla="*/ 427 h 429"/>
                <a:gd name="T8" fmla="*/ 108 w 108"/>
                <a:gd name="T9" fmla="*/ 0 h 429"/>
                <a:gd name="T10" fmla="*/ 3 w 108"/>
                <a:gd name="T11" fmla="*/ 214 h 4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9">
                  <a:moveTo>
                    <a:pt x="3" y="214"/>
                  </a:moveTo>
                  <a:cubicBezTo>
                    <a:pt x="3" y="214"/>
                    <a:pt x="0" y="214"/>
                    <a:pt x="0" y="214"/>
                  </a:cubicBezTo>
                  <a:cubicBezTo>
                    <a:pt x="0" y="321"/>
                    <a:pt x="88" y="409"/>
                    <a:pt x="108" y="429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20"/>
                    <a:pt x="3" y="108"/>
                    <a:pt x="3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Freeform 52"/>
            <p:cNvSpPr/>
            <p:nvPr/>
          </p:nvSpPr>
          <p:spPr bwMode="auto">
            <a:xfrm>
              <a:off x="3827689" y="2699883"/>
              <a:ext cx="936625" cy="693738"/>
            </a:xfrm>
            <a:custGeom>
              <a:gdLst>
                <a:gd name="T0" fmla="*/ 180 w 300"/>
                <a:gd name="T1" fmla="*/ 30 h 222"/>
                <a:gd name="T2" fmla="*/ 0 w 300"/>
                <a:gd name="T3" fmla="*/ 54 h 222"/>
                <a:gd name="T4" fmla="*/ 0 w 300"/>
                <a:gd name="T5" fmla="*/ 54 h 222"/>
                <a:gd name="T6" fmla="*/ 120 w 300"/>
                <a:gd name="T7" fmla="*/ 191 h 222"/>
                <a:gd name="T8" fmla="*/ 300 w 300"/>
                <a:gd name="T9" fmla="*/ 167 h 222"/>
                <a:gd name="T10" fmla="*/ 299 w 300"/>
                <a:gd name="T11" fmla="*/ 165 h 222"/>
                <a:gd name="T12" fmla="*/ 180 w 300"/>
                <a:gd name="T13" fmla="*/ 30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21">
                  <a:moveTo>
                    <a:pt x="180" y="30"/>
                  </a:moveTo>
                  <a:cubicBezTo>
                    <a:pt x="99" y="0"/>
                    <a:pt x="5" y="51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37" y="160"/>
                    <a:pt x="120" y="191"/>
                  </a:cubicBezTo>
                  <a:cubicBezTo>
                    <a:pt x="203" y="222"/>
                    <a:pt x="300" y="167"/>
                    <a:pt x="300" y="167"/>
                  </a:cubicBezTo>
                  <a:cubicBezTo>
                    <a:pt x="300" y="167"/>
                    <a:pt x="299" y="166"/>
                    <a:pt x="299" y="165"/>
                  </a:cubicBezTo>
                  <a:cubicBezTo>
                    <a:pt x="294" y="153"/>
                    <a:pt x="257" y="59"/>
                    <a:pt x="180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3840389" y="4201658"/>
              <a:ext cx="911225" cy="711200"/>
            </a:xfrm>
            <a:custGeom>
              <a:gdLst>
                <a:gd name="T0" fmla="*/ 111 w 292"/>
                <a:gd name="T1" fmla="*/ 35 h 228"/>
                <a:gd name="T2" fmla="*/ 1 w 292"/>
                <a:gd name="T3" fmla="*/ 177 h 228"/>
                <a:gd name="T4" fmla="*/ 0 w 292"/>
                <a:gd name="T5" fmla="*/ 180 h 228"/>
                <a:gd name="T6" fmla="*/ 181 w 292"/>
                <a:gd name="T7" fmla="*/ 192 h 228"/>
                <a:gd name="T8" fmla="*/ 292 w 292"/>
                <a:gd name="T9" fmla="*/ 47 h 228"/>
                <a:gd name="T10" fmla="*/ 291 w 292"/>
                <a:gd name="T11" fmla="*/ 47 h 228"/>
                <a:gd name="T12" fmla="*/ 111 w 292"/>
                <a:gd name="T13" fmla="*/ 35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8">
                  <a:moveTo>
                    <a:pt x="111" y="35"/>
                  </a:moveTo>
                  <a:cubicBezTo>
                    <a:pt x="39" y="68"/>
                    <a:pt x="7" y="158"/>
                    <a:pt x="1" y="177"/>
                  </a:cubicBezTo>
                  <a:cubicBezTo>
                    <a:pt x="1" y="179"/>
                    <a:pt x="0" y="180"/>
                    <a:pt x="0" y="180"/>
                  </a:cubicBezTo>
                  <a:cubicBezTo>
                    <a:pt x="0" y="180"/>
                    <a:pt x="101" y="228"/>
                    <a:pt x="181" y="192"/>
                  </a:cubicBezTo>
                  <a:cubicBezTo>
                    <a:pt x="262" y="155"/>
                    <a:pt x="292" y="47"/>
                    <a:pt x="292" y="47"/>
                  </a:cubicBezTo>
                  <a:cubicBezTo>
                    <a:pt x="292" y="47"/>
                    <a:pt x="291" y="47"/>
                    <a:pt x="291" y="47"/>
                  </a:cubicBezTo>
                  <a:cubicBezTo>
                    <a:pt x="282" y="43"/>
                    <a:pt x="187" y="0"/>
                    <a:pt x="111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8" name="Freeform 54"/>
            <p:cNvSpPr/>
            <p:nvPr/>
          </p:nvSpPr>
          <p:spPr bwMode="auto">
            <a:xfrm>
              <a:off x="4819877" y="2444295"/>
              <a:ext cx="968375" cy="1049338"/>
            </a:xfrm>
            <a:custGeom>
              <a:gdLst>
                <a:gd name="T0" fmla="*/ 1 w 310"/>
                <a:gd name="T1" fmla="*/ 13 h 336"/>
                <a:gd name="T2" fmla="*/ 0 w 310"/>
                <a:gd name="T3" fmla="*/ 38 h 336"/>
                <a:gd name="T4" fmla="*/ 73 w 310"/>
                <a:gd name="T5" fmla="*/ 251 h 336"/>
                <a:gd name="T6" fmla="*/ 310 w 310"/>
                <a:gd name="T7" fmla="*/ 323 h 336"/>
                <a:gd name="T8" fmla="*/ 310 w 310"/>
                <a:gd name="T9" fmla="*/ 298 h 336"/>
                <a:gd name="T10" fmla="*/ 238 w 310"/>
                <a:gd name="T11" fmla="*/ 85 h 336"/>
                <a:gd name="T12" fmla="*/ 1 w 310"/>
                <a:gd name="T13" fmla="*/ 13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36">
                  <a:moveTo>
                    <a:pt x="1" y="13"/>
                  </a:moveTo>
                  <a:cubicBezTo>
                    <a:pt x="1" y="13"/>
                    <a:pt x="0" y="22"/>
                    <a:pt x="0" y="38"/>
                  </a:cubicBezTo>
                  <a:cubicBezTo>
                    <a:pt x="1" y="84"/>
                    <a:pt x="9" y="186"/>
                    <a:pt x="73" y="251"/>
                  </a:cubicBezTo>
                  <a:cubicBezTo>
                    <a:pt x="158" y="336"/>
                    <a:pt x="310" y="323"/>
                    <a:pt x="310" y="323"/>
                  </a:cubicBezTo>
                  <a:cubicBezTo>
                    <a:pt x="310" y="323"/>
                    <a:pt x="310" y="313"/>
                    <a:pt x="310" y="298"/>
                  </a:cubicBezTo>
                  <a:cubicBezTo>
                    <a:pt x="310" y="251"/>
                    <a:pt x="301" y="149"/>
                    <a:pt x="238" y="85"/>
                  </a:cubicBezTo>
                  <a:cubicBezTo>
                    <a:pt x="153" y="0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9" name="Freeform 55"/>
            <p:cNvSpPr/>
            <p:nvPr/>
          </p:nvSpPr>
          <p:spPr bwMode="auto">
            <a:xfrm>
              <a:off x="4283302" y="3406320"/>
              <a:ext cx="1360488" cy="730250"/>
            </a:xfrm>
            <a:custGeom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Freeform 56"/>
            <p:cNvSpPr/>
            <p:nvPr/>
          </p:nvSpPr>
          <p:spPr bwMode="auto">
            <a:xfrm>
              <a:off x="4800827" y="4055608"/>
              <a:ext cx="968375" cy="1050925"/>
            </a:xfrm>
            <a:custGeom>
              <a:gdLst>
                <a:gd name="T0" fmla="*/ 310 w 310"/>
                <a:gd name="T1" fmla="*/ 36 h 337"/>
                <a:gd name="T2" fmla="*/ 309 w 310"/>
                <a:gd name="T3" fmla="*/ 14 h 337"/>
                <a:gd name="T4" fmla="*/ 72 w 310"/>
                <a:gd name="T5" fmla="*/ 86 h 337"/>
                <a:gd name="T6" fmla="*/ 0 w 310"/>
                <a:gd name="T7" fmla="*/ 298 h 337"/>
                <a:gd name="T8" fmla="*/ 1 w 310"/>
                <a:gd name="T9" fmla="*/ 323 h 337"/>
                <a:gd name="T10" fmla="*/ 237 w 310"/>
                <a:gd name="T11" fmla="*/ 251 h 337"/>
                <a:gd name="T12" fmla="*/ 274 w 310"/>
                <a:gd name="T13" fmla="*/ 201 h 337"/>
                <a:gd name="T14" fmla="*/ 288 w 310"/>
                <a:gd name="T15" fmla="*/ 168 h 337"/>
                <a:gd name="T16" fmla="*/ 310 w 310"/>
                <a:gd name="T17" fmla="*/ 36 h 3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7">
                  <a:moveTo>
                    <a:pt x="310" y="36"/>
                  </a:moveTo>
                  <a:cubicBezTo>
                    <a:pt x="310" y="22"/>
                    <a:pt x="309" y="14"/>
                    <a:pt x="309" y="14"/>
                  </a:cubicBezTo>
                  <a:cubicBezTo>
                    <a:pt x="309" y="14"/>
                    <a:pt x="158" y="0"/>
                    <a:pt x="72" y="86"/>
                  </a:cubicBezTo>
                  <a:cubicBezTo>
                    <a:pt x="9" y="150"/>
                    <a:pt x="0" y="251"/>
                    <a:pt x="0" y="298"/>
                  </a:cubicBezTo>
                  <a:cubicBezTo>
                    <a:pt x="0" y="313"/>
                    <a:pt x="1" y="323"/>
                    <a:pt x="1" y="323"/>
                  </a:cubicBezTo>
                  <a:cubicBezTo>
                    <a:pt x="1" y="323"/>
                    <a:pt x="152" y="337"/>
                    <a:pt x="237" y="251"/>
                  </a:cubicBezTo>
                  <a:cubicBezTo>
                    <a:pt x="252" y="236"/>
                    <a:pt x="264" y="219"/>
                    <a:pt x="274" y="201"/>
                  </a:cubicBezTo>
                  <a:cubicBezTo>
                    <a:pt x="279" y="190"/>
                    <a:pt x="284" y="179"/>
                    <a:pt x="288" y="168"/>
                  </a:cubicBezTo>
                  <a:cubicBezTo>
                    <a:pt x="307" y="117"/>
                    <a:pt x="310" y="65"/>
                    <a:pt x="310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Freeform 55"/>
            <p:cNvSpPr/>
            <p:nvPr/>
          </p:nvSpPr>
          <p:spPr bwMode="auto">
            <a:xfrm>
              <a:off x="6547642" y="3406320"/>
              <a:ext cx="1360488" cy="730250"/>
            </a:xfrm>
            <a:custGeom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32" name="Group 53"/>
            <p:cNvGrpSpPr/>
            <p:nvPr/>
          </p:nvGrpSpPr>
          <p:grpSpPr>
            <a:xfrm>
              <a:off x="5959985" y="3684603"/>
              <a:ext cx="304800" cy="290513"/>
              <a:chOff x="5935663" y="4418013"/>
              <a:chExt cx="304800" cy="290513"/>
            </a:xfrm>
          </p:grpSpPr>
          <p:sp>
            <p:nvSpPr>
              <p:cNvPr id="33" name="Freeform 41"/>
              <p:cNvSpPr/>
              <p:nvPr/>
            </p:nvSpPr>
            <p:spPr bwMode="auto">
              <a:xfrm>
                <a:off x="5945188" y="4418013"/>
                <a:ext cx="295275" cy="290513"/>
              </a:xfrm>
              <a:custGeom>
                <a:gdLst>
                  <a:gd name="T0" fmla="*/ 77 w 95"/>
                  <a:gd name="T1" fmla="*/ 80 h 93"/>
                  <a:gd name="T2" fmla="*/ 77 w 95"/>
                  <a:gd name="T3" fmla="*/ 17 h 93"/>
                  <a:gd name="T4" fmla="*/ 15 w 95"/>
                  <a:gd name="T5" fmla="*/ 17 h 93"/>
                  <a:gd name="T6" fmla="*/ 2 w 95"/>
                  <a:gd name="T7" fmla="*/ 50 h 93"/>
                  <a:gd name="T8" fmla="*/ 8 w 95"/>
                  <a:gd name="T9" fmla="*/ 20 h 93"/>
                  <a:gd name="T10" fmla="*/ 31 w 95"/>
                  <a:gd name="T11" fmla="*/ 7 h 93"/>
                  <a:gd name="T12" fmla="*/ 31 w 95"/>
                  <a:gd name="T13" fmla="*/ 93 h 93"/>
                  <a:gd name="T14" fmla="*/ 40 w 95"/>
                  <a:gd name="T15" fmla="*/ 93 h 93"/>
                  <a:gd name="T16" fmla="*/ 56 w 95"/>
                  <a:gd name="T17" fmla="*/ 91 h 93"/>
                  <a:gd name="T18" fmla="*/ 77 w 95"/>
                  <a:gd name="T19" fmla="*/ 80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3">
                    <a:moveTo>
                      <a:pt x="77" y="80"/>
                    </a:moveTo>
                    <a:cubicBezTo>
                      <a:pt x="95" y="63"/>
                      <a:pt x="95" y="35"/>
                      <a:pt x="77" y="17"/>
                    </a:cubicBezTo>
                    <a:cubicBezTo>
                      <a:pt x="60" y="0"/>
                      <a:pt x="32" y="0"/>
                      <a:pt x="15" y="17"/>
                    </a:cubicBezTo>
                    <a:cubicBezTo>
                      <a:pt x="6" y="26"/>
                      <a:pt x="1" y="38"/>
                      <a:pt x="2" y="50"/>
                    </a:cubicBezTo>
                    <a:cubicBezTo>
                      <a:pt x="2" y="39"/>
                      <a:pt x="0" y="28"/>
                      <a:pt x="8" y="20"/>
                    </a:cubicBezTo>
                    <a:cubicBezTo>
                      <a:pt x="16" y="12"/>
                      <a:pt x="31" y="7"/>
                      <a:pt x="31" y="7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3"/>
                      <a:pt x="39" y="93"/>
                      <a:pt x="40" y="93"/>
                    </a:cubicBezTo>
                    <a:cubicBezTo>
                      <a:pt x="44" y="93"/>
                      <a:pt x="52" y="92"/>
                      <a:pt x="56" y="91"/>
                    </a:cubicBezTo>
                    <a:cubicBezTo>
                      <a:pt x="63" y="89"/>
                      <a:pt x="72" y="85"/>
                      <a:pt x="77" y="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 60"/>
              <p:cNvSpPr/>
              <p:nvPr/>
            </p:nvSpPr>
            <p:spPr bwMode="auto">
              <a:xfrm>
                <a:off x="5935663" y="4440238"/>
                <a:ext cx="106363" cy="265113"/>
              </a:xfrm>
              <a:custGeom>
                <a:gdLst>
                  <a:gd name="T0" fmla="*/ 11 w 34"/>
                  <a:gd name="T1" fmla="*/ 13 h 89"/>
                  <a:gd name="T2" fmla="*/ 1 w 34"/>
                  <a:gd name="T3" fmla="*/ 43 h 89"/>
                  <a:gd name="T4" fmla="*/ 9 w 34"/>
                  <a:gd name="T5" fmla="*/ 76 h 89"/>
                  <a:gd name="T6" fmla="*/ 34 w 34"/>
                  <a:gd name="T7" fmla="*/ 89 h 89"/>
                  <a:gd name="T8" fmla="*/ 34 w 34"/>
                  <a:gd name="T9" fmla="*/ 86 h 89"/>
                  <a:gd name="T10" fmla="*/ 34 w 34"/>
                  <a:gd name="T11" fmla="*/ 0 h 89"/>
                  <a:gd name="T12" fmla="*/ 11 w 34"/>
                  <a:gd name="T13" fmla="*/ 13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9">
                    <a:moveTo>
                      <a:pt x="11" y="13"/>
                    </a:moveTo>
                    <a:cubicBezTo>
                      <a:pt x="3" y="21"/>
                      <a:pt x="2" y="32"/>
                      <a:pt x="1" y="43"/>
                    </a:cubicBezTo>
                    <a:cubicBezTo>
                      <a:pt x="1" y="55"/>
                      <a:pt x="0" y="67"/>
                      <a:pt x="9" y="76"/>
                    </a:cubicBezTo>
                    <a:cubicBezTo>
                      <a:pt x="18" y="84"/>
                      <a:pt x="34" y="88"/>
                      <a:pt x="34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19" y="5"/>
                      <a:pt x="11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5" tIns="45718" rIns="91435" bIns="45718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PA_Chart 22"/>
          <p:cNvGraphicFramePr/>
          <p:nvPr>
            <p:custDataLst>
              <p:tags r:id="rId3"/>
            </p:custDataLst>
          </p:nvPr>
        </p:nvGraphicFramePr>
        <p:xfrm>
          <a:off x="3503887" y="1543695"/>
          <a:ext cx="2509809" cy="239149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" name="PA_Chart 25"/>
          <p:cNvGraphicFramePr/>
          <p:nvPr>
            <p:custDataLst>
              <p:tags r:id="rId5"/>
            </p:custDataLst>
          </p:nvPr>
        </p:nvGraphicFramePr>
        <p:xfrm>
          <a:off x="6203442" y="1543695"/>
          <a:ext cx="2509809" cy="2391499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4" name="PA_Chart 42"/>
          <p:cNvGraphicFramePr/>
          <p:nvPr>
            <p:custDataLst>
              <p:tags r:id="rId7"/>
            </p:custDataLst>
          </p:nvPr>
        </p:nvGraphicFramePr>
        <p:xfrm>
          <a:off x="785777" y="1543695"/>
          <a:ext cx="2509809" cy="2391499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  <p:graphicFrame>
        <p:nvGraphicFramePr>
          <p:cNvPr id="5" name="PA_Chart 50"/>
          <p:cNvGraphicFramePr/>
          <p:nvPr>
            <p:custDataLst>
              <p:tags r:id="rId9"/>
            </p:custDataLst>
          </p:nvPr>
        </p:nvGraphicFramePr>
        <p:xfrm>
          <a:off x="8921551" y="1543695"/>
          <a:ext cx="2509809" cy="2391499"/>
        </p:xfrm>
        <a:graphic>
          <a:graphicData uri="http://schemas.openxmlformats.org/drawingml/2006/chart">
            <c:chart xmlns:c="http://schemas.openxmlformats.org/drawingml/2006/chart" r:id="rId10"/>
          </a:graphicData>
        </a:graphic>
      </p:graphicFrame>
      <p:grpSp>
        <p:nvGrpSpPr>
          <p:cNvPr id="6" name="PA_组合 4"/>
          <p:cNvGrpSpPr/>
          <p:nvPr>
            <p:custDataLst>
              <p:tags r:id="rId11"/>
            </p:custDataLst>
          </p:nvPr>
        </p:nvGrpSpPr>
        <p:grpSpPr>
          <a:xfrm>
            <a:off x="942944" y="4414458"/>
            <a:ext cx="2242930" cy="1761228"/>
            <a:chOff x="961710" y="4758062"/>
            <a:chExt cx="2243053" cy="1761324"/>
          </a:xfrm>
        </p:grpSpPr>
        <p:sp>
          <p:nvSpPr>
            <p:cNvPr id="7" name="TextBox 63"/>
            <p:cNvSpPr txBox="1"/>
            <p:nvPr/>
          </p:nvSpPr>
          <p:spPr>
            <a:xfrm>
              <a:off x="1273002" y="4758062"/>
              <a:ext cx="1614259" cy="460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Rectangle 64"/>
            <p:cNvSpPr/>
            <p:nvPr/>
          </p:nvSpPr>
          <p:spPr>
            <a:xfrm>
              <a:off x="961710" y="5135646"/>
              <a:ext cx="2243053" cy="1383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PA_组合 71"/>
          <p:cNvGrpSpPr/>
          <p:nvPr>
            <p:custDataLst>
              <p:tags r:id="rId12"/>
            </p:custDataLst>
          </p:nvPr>
        </p:nvGrpSpPr>
        <p:grpSpPr>
          <a:xfrm>
            <a:off x="3710766" y="4414458"/>
            <a:ext cx="2242930" cy="1761228"/>
            <a:chOff x="961710" y="4758062"/>
            <a:chExt cx="2243053" cy="1761324"/>
          </a:xfrm>
        </p:grpSpPr>
        <p:sp>
          <p:nvSpPr>
            <p:cNvPr id="10" name="TextBox 72"/>
            <p:cNvSpPr txBox="1"/>
            <p:nvPr/>
          </p:nvSpPr>
          <p:spPr>
            <a:xfrm>
              <a:off x="1273002" y="4758062"/>
              <a:ext cx="1614259" cy="460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Rectangle 73"/>
            <p:cNvSpPr/>
            <p:nvPr/>
          </p:nvSpPr>
          <p:spPr>
            <a:xfrm>
              <a:off x="961710" y="5135646"/>
              <a:ext cx="2243053" cy="1383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2" name="PA_组合 74"/>
          <p:cNvGrpSpPr/>
          <p:nvPr>
            <p:custDataLst>
              <p:tags r:id="rId13"/>
            </p:custDataLst>
          </p:nvPr>
        </p:nvGrpSpPr>
        <p:grpSpPr>
          <a:xfrm>
            <a:off x="6358572" y="4414458"/>
            <a:ext cx="2242930" cy="1761228"/>
            <a:chOff x="961710" y="4758062"/>
            <a:chExt cx="2243053" cy="1761324"/>
          </a:xfrm>
        </p:grpSpPr>
        <p:sp>
          <p:nvSpPr>
            <p:cNvPr id="13" name="TextBox 75"/>
            <p:cNvSpPr txBox="1"/>
            <p:nvPr/>
          </p:nvSpPr>
          <p:spPr>
            <a:xfrm>
              <a:off x="1273001" y="4758062"/>
              <a:ext cx="1614259" cy="460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Rectangle 76"/>
            <p:cNvSpPr/>
            <p:nvPr/>
          </p:nvSpPr>
          <p:spPr>
            <a:xfrm>
              <a:off x="961710" y="5135646"/>
              <a:ext cx="2243053" cy="1383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PA_组合 77"/>
          <p:cNvGrpSpPr/>
          <p:nvPr>
            <p:custDataLst>
              <p:tags r:id="rId14"/>
            </p:custDataLst>
          </p:nvPr>
        </p:nvGrpSpPr>
        <p:grpSpPr>
          <a:xfrm>
            <a:off x="9105334" y="4414458"/>
            <a:ext cx="2242930" cy="1761228"/>
            <a:chOff x="961710" y="4758062"/>
            <a:chExt cx="2243053" cy="1761324"/>
          </a:xfrm>
        </p:grpSpPr>
        <p:sp>
          <p:nvSpPr>
            <p:cNvPr id="16" name="TextBox 78"/>
            <p:cNvSpPr txBox="1"/>
            <p:nvPr/>
          </p:nvSpPr>
          <p:spPr>
            <a:xfrm>
              <a:off x="1273004" y="4758062"/>
              <a:ext cx="1614259" cy="460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Rectangle 79"/>
            <p:cNvSpPr/>
            <p:nvPr/>
          </p:nvSpPr>
          <p:spPr>
            <a:xfrm>
              <a:off x="961710" y="5135646"/>
              <a:ext cx="2243053" cy="1383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8" name="PA_文本框 80"/>
          <p:cNvSpPr txBox="1"/>
          <p:nvPr>
            <p:custDataLst>
              <p:tags r:id="rId15"/>
            </p:custDataLst>
          </p:nvPr>
        </p:nvSpPr>
        <p:spPr>
          <a:xfrm>
            <a:off x="1609641" y="4063611"/>
            <a:ext cx="903320" cy="39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7</a:t>
            </a:r>
            <a:r>
              <a:rPr kumimoji="0" lang="id-ID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0%</a:t>
            </a:r>
            <a:endParaRPr kumimoji="0" lang="id-ID" sz="2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PA_文本框 81"/>
          <p:cNvSpPr txBox="1"/>
          <p:nvPr>
            <p:custDataLst>
              <p:tags r:id="rId16"/>
            </p:custDataLst>
          </p:nvPr>
        </p:nvSpPr>
        <p:spPr>
          <a:xfrm>
            <a:off x="4377463" y="4063611"/>
            <a:ext cx="903320" cy="39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9</a:t>
            </a:r>
            <a:r>
              <a:rPr kumimoji="0" lang="id-ID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0%</a:t>
            </a:r>
            <a:endParaRPr kumimoji="0" lang="id-ID" sz="2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PA_文本框 82"/>
          <p:cNvSpPr txBox="1"/>
          <p:nvPr>
            <p:custDataLst>
              <p:tags r:id="rId17"/>
            </p:custDataLst>
          </p:nvPr>
        </p:nvSpPr>
        <p:spPr>
          <a:xfrm>
            <a:off x="7025268" y="4063611"/>
            <a:ext cx="903320" cy="39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6</a:t>
            </a:r>
            <a:r>
              <a:rPr kumimoji="0" lang="id-ID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0%</a:t>
            </a:r>
            <a:endParaRPr kumimoji="0" lang="id-ID" sz="2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PA_文本框 83"/>
          <p:cNvSpPr txBox="1"/>
          <p:nvPr>
            <p:custDataLst>
              <p:tags r:id="rId18"/>
            </p:custDataLst>
          </p:nvPr>
        </p:nvSpPr>
        <p:spPr>
          <a:xfrm>
            <a:off x="9772032" y="4063611"/>
            <a:ext cx="903320" cy="39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8</a:t>
            </a:r>
            <a:r>
              <a:rPr kumimoji="0" lang="id-ID" sz="2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0%</a:t>
            </a:r>
            <a:endParaRPr kumimoji="0" lang="id-ID" sz="2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2" name="PA_组合 84"/>
          <p:cNvGrpSpPr/>
          <p:nvPr>
            <p:custDataLst>
              <p:tags r:id="rId19"/>
            </p:custDataLst>
          </p:nvPr>
        </p:nvGrpSpPr>
        <p:grpSpPr>
          <a:xfrm>
            <a:off x="1753595" y="2428083"/>
            <a:ext cx="615414" cy="596695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23" name="Freeform 28"/>
            <p:cNvSpPr/>
            <p:nvPr/>
          </p:nvSpPr>
          <p:spPr bwMode="auto">
            <a:xfrm>
              <a:off x="4411266" y="2336007"/>
              <a:ext cx="291108" cy="282412"/>
            </a:xfrm>
            <a:custGeom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619625" y="2303265"/>
              <a:ext cx="116681" cy="113109"/>
            </a:xfrm>
            <a:custGeom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5" name="PA_AutoShape 36"/>
          <p:cNvSpPr/>
          <p:nvPr>
            <p:custDataLst>
              <p:tags r:id="rId20"/>
            </p:custDataLst>
          </p:nvPr>
        </p:nvSpPr>
        <p:spPr bwMode="auto">
          <a:xfrm>
            <a:off x="4418408" y="2518884"/>
            <a:ext cx="666439" cy="465340"/>
          </a:xfrm>
          <a:custGeom>
            <a:gdLst>
              <a:gd name="T0" fmla="*/ 2348 w 21600"/>
              <a:gd name="T1" fmla="*/ 2618 h 21600"/>
              <a:gd name="T2" fmla="*/ 13148 w 21600"/>
              <a:gd name="T3" fmla="*/ 2618 h 21600"/>
              <a:gd name="T4" fmla="*/ 13148 w 21600"/>
              <a:gd name="T5" fmla="*/ 2618 h 21600"/>
              <a:gd name="T6" fmla="*/ 13148 w 21600"/>
              <a:gd name="T7" fmla="*/ 1309 h 21600"/>
              <a:gd name="T8" fmla="*/ 13617 w 21600"/>
              <a:gd name="T9" fmla="*/ 0 h 21600"/>
              <a:gd name="T10" fmla="*/ 17843 w 21600"/>
              <a:gd name="T11" fmla="*/ 0 h 21600"/>
              <a:gd name="T12" fmla="*/ 18783 w 21600"/>
              <a:gd name="T13" fmla="*/ 1309 h 21600"/>
              <a:gd name="T14" fmla="*/ 18783 w 21600"/>
              <a:gd name="T15" fmla="*/ 2618 h 21600"/>
              <a:gd name="T16" fmla="*/ 18783 w 21600"/>
              <a:gd name="T17" fmla="*/ 2618 h 21600"/>
              <a:gd name="T18" fmla="*/ 19252 w 21600"/>
              <a:gd name="T19" fmla="*/ 2618 h 21600"/>
              <a:gd name="T20" fmla="*/ 21600 w 21600"/>
              <a:gd name="T21" fmla="*/ 5891 h 21600"/>
              <a:gd name="T22" fmla="*/ 21600 w 21600"/>
              <a:gd name="T23" fmla="*/ 18327 h 21600"/>
              <a:gd name="T24" fmla="*/ 19252 w 21600"/>
              <a:gd name="T25" fmla="*/ 21600 h 21600"/>
              <a:gd name="T26" fmla="*/ 2348 w 21600"/>
              <a:gd name="T27" fmla="*/ 21600 h 21600"/>
              <a:gd name="T28" fmla="*/ 0 w 21600"/>
              <a:gd name="T29" fmla="*/ 18327 h 21600"/>
              <a:gd name="T30" fmla="*/ 0 w 21600"/>
              <a:gd name="T31" fmla="*/ 5891 h 21600"/>
              <a:gd name="T32" fmla="*/ 2348 w 21600"/>
              <a:gd name="T33" fmla="*/ 2618 h 21600"/>
              <a:gd name="T34" fmla="*/ 14087 w 21600"/>
              <a:gd name="T35" fmla="*/ 2618 h 21600"/>
              <a:gd name="T36" fmla="*/ 17374 w 21600"/>
              <a:gd name="T37" fmla="*/ 2618 h 21600"/>
              <a:gd name="T38" fmla="*/ 17374 w 21600"/>
              <a:gd name="T39" fmla="*/ 1309 h 21600"/>
              <a:gd name="T40" fmla="*/ 14087 w 21600"/>
              <a:gd name="T41" fmla="*/ 1309 h 21600"/>
              <a:gd name="T42" fmla="*/ 14087 w 21600"/>
              <a:gd name="T43" fmla="*/ 2618 h 21600"/>
              <a:gd name="T44" fmla="*/ 11270 w 21600"/>
              <a:gd name="T45" fmla="*/ 4582 h 21600"/>
              <a:gd name="T46" fmla="*/ 5635 w 21600"/>
              <a:gd name="T47" fmla="*/ 12436 h 21600"/>
              <a:gd name="T48" fmla="*/ 11270 w 21600"/>
              <a:gd name="T49" fmla="*/ 19636 h 21600"/>
              <a:gd name="T50" fmla="*/ 16435 w 21600"/>
              <a:gd name="T51" fmla="*/ 12436 h 21600"/>
              <a:gd name="T52" fmla="*/ 11270 w 21600"/>
              <a:gd name="T53" fmla="*/ 4582 h 21600"/>
              <a:gd name="T54" fmla="*/ 14557 w 21600"/>
              <a:gd name="T55" fmla="*/ 12436 h 21600"/>
              <a:gd name="T56" fmla="*/ 11270 w 21600"/>
              <a:gd name="T57" fmla="*/ 7200 h 21600"/>
              <a:gd name="T58" fmla="*/ 7513 w 21600"/>
              <a:gd name="T59" fmla="*/ 12436 h 21600"/>
              <a:gd name="T60" fmla="*/ 11270 w 21600"/>
              <a:gd name="T61" fmla="*/ 17018 h 21600"/>
              <a:gd name="T62" fmla="*/ 14557 w 21600"/>
              <a:gd name="T63" fmla="*/ 12436 h 21600"/>
              <a:gd name="T64" fmla="*/ 11270 w 21600"/>
              <a:gd name="T65" fmla="*/ 6545 h 21600"/>
              <a:gd name="T66" fmla="*/ 6574 w 21600"/>
              <a:gd name="T67" fmla="*/ 12436 h 21600"/>
              <a:gd name="T68" fmla="*/ 11270 w 21600"/>
              <a:gd name="T69" fmla="*/ 18327 h 21600"/>
              <a:gd name="T70" fmla="*/ 15496 w 21600"/>
              <a:gd name="T71" fmla="*/ 12436 h 21600"/>
              <a:gd name="T72" fmla="*/ 11270 w 21600"/>
              <a:gd name="T73" fmla="*/ 6545 h 21600"/>
              <a:gd name="T74" fmla="*/ 11270 w 21600"/>
              <a:gd name="T75" fmla="*/ 6545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600" h="21600">
                <a:moveTo>
                  <a:pt x="2348" y="2618"/>
                </a:moveTo>
                <a:cubicBezTo>
                  <a:pt x="13148" y="2618"/>
                  <a:pt x="13148" y="2618"/>
                  <a:pt x="13148" y="2618"/>
                </a:cubicBezTo>
                <a:cubicBezTo>
                  <a:pt x="13148" y="2618"/>
                  <a:pt x="13148" y="2618"/>
                  <a:pt x="13148" y="2618"/>
                </a:cubicBezTo>
                <a:cubicBezTo>
                  <a:pt x="13148" y="1309"/>
                  <a:pt x="13148" y="1309"/>
                  <a:pt x="13148" y="1309"/>
                </a:cubicBezTo>
                <a:cubicBezTo>
                  <a:pt x="13148" y="655"/>
                  <a:pt x="13148" y="0"/>
                  <a:pt x="13617" y="0"/>
                </a:cubicBezTo>
                <a:cubicBezTo>
                  <a:pt x="17843" y="0"/>
                  <a:pt x="17843" y="0"/>
                  <a:pt x="17843" y="0"/>
                </a:cubicBezTo>
                <a:cubicBezTo>
                  <a:pt x="18313" y="0"/>
                  <a:pt x="18783" y="655"/>
                  <a:pt x="18783" y="1309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9252" y="2618"/>
                  <a:pt x="19252" y="2618"/>
                  <a:pt x="19252" y="2618"/>
                </a:cubicBezTo>
                <a:cubicBezTo>
                  <a:pt x="20661" y="2618"/>
                  <a:pt x="21600" y="3927"/>
                  <a:pt x="21600" y="5891"/>
                </a:cubicBezTo>
                <a:cubicBezTo>
                  <a:pt x="21600" y="18327"/>
                  <a:pt x="21600" y="18327"/>
                  <a:pt x="21600" y="18327"/>
                </a:cubicBezTo>
                <a:cubicBezTo>
                  <a:pt x="21600" y="20291"/>
                  <a:pt x="20661" y="21600"/>
                  <a:pt x="19252" y="21600"/>
                </a:cubicBezTo>
                <a:cubicBezTo>
                  <a:pt x="2348" y="21600"/>
                  <a:pt x="2348" y="21600"/>
                  <a:pt x="2348" y="21600"/>
                </a:cubicBezTo>
                <a:cubicBezTo>
                  <a:pt x="939" y="21600"/>
                  <a:pt x="0" y="20291"/>
                  <a:pt x="0" y="18327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939" y="2618"/>
                  <a:pt x="2348" y="2618"/>
                </a:cubicBezTo>
                <a:close/>
                <a:moveTo>
                  <a:pt x="14087" y="2618"/>
                </a:moveTo>
                <a:cubicBezTo>
                  <a:pt x="17374" y="2618"/>
                  <a:pt x="17374" y="2618"/>
                  <a:pt x="17374" y="2618"/>
                </a:cubicBezTo>
                <a:cubicBezTo>
                  <a:pt x="17374" y="1309"/>
                  <a:pt x="17374" y="1309"/>
                  <a:pt x="17374" y="1309"/>
                </a:cubicBezTo>
                <a:cubicBezTo>
                  <a:pt x="14087" y="1309"/>
                  <a:pt x="14087" y="1309"/>
                  <a:pt x="14087" y="1309"/>
                </a:cubicBezTo>
                <a:cubicBezTo>
                  <a:pt x="14087" y="2618"/>
                  <a:pt x="14087" y="2618"/>
                  <a:pt x="14087" y="2618"/>
                </a:cubicBezTo>
                <a:close/>
                <a:moveTo>
                  <a:pt x="11270" y="4582"/>
                </a:moveTo>
                <a:cubicBezTo>
                  <a:pt x="7983" y="4582"/>
                  <a:pt x="5635" y="7855"/>
                  <a:pt x="5635" y="12436"/>
                </a:cubicBezTo>
                <a:cubicBezTo>
                  <a:pt x="5635" y="16364"/>
                  <a:pt x="7983" y="19636"/>
                  <a:pt x="11270" y="19636"/>
                </a:cubicBezTo>
                <a:cubicBezTo>
                  <a:pt x="14087" y="19636"/>
                  <a:pt x="16435" y="16364"/>
                  <a:pt x="16435" y="12436"/>
                </a:cubicBezTo>
                <a:cubicBezTo>
                  <a:pt x="16435" y="7855"/>
                  <a:pt x="14087" y="4582"/>
                  <a:pt x="11270" y="4582"/>
                </a:cubicBezTo>
                <a:close/>
                <a:moveTo>
                  <a:pt x="14557" y="12436"/>
                </a:moveTo>
                <a:cubicBezTo>
                  <a:pt x="14557" y="9818"/>
                  <a:pt x="13148" y="7200"/>
                  <a:pt x="11270" y="7200"/>
                </a:cubicBezTo>
                <a:cubicBezTo>
                  <a:pt x="8922" y="7200"/>
                  <a:pt x="7513" y="9818"/>
                  <a:pt x="7513" y="12436"/>
                </a:cubicBezTo>
                <a:cubicBezTo>
                  <a:pt x="7513" y="15055"/>
                  <a:pt x="8922" y="17018"/>
                  <a:pt x="11270" y="17018"/>
                </a:cubicBezTo>
                <a:cubicBezTo>
                  <a:pt x="13148" y="17018"/>
                  <a:pt x="14557" y="15055"/>
                  <a:pt x="14557" y="12436"/>
                </a:cubicBezTo>
                <a:close/>
                <a:moveTo>
                  <a:pt x="11270" y="6545"/>
                </a:moveTo>
                <a:cubicBezTo>
                  <a:pt x="8452" y="6545"/>
                  <a:pt x="6574" y="9164"/>
                  <a:pt x="6574" y="12436"/>
                </a:cubicBezTo>
                <a:cubicBezTo>
                  <a:pt x="6574" y="15709"/>
                  <a:pt x="8452" y="18327"/>
                  <a:pt x="11270" y="18327"/>
                </a:cubicBezTo>
                <a:cubicBezTo>
                  <a:pt x="13617" y="18327"/>
                  <a:pt x="15496" y="15709"/>
                  <a:pt x="15496" y="12436"/>
                </a:cubicBezTo>
                <a:cubicBezTo>
                  <a:pt x="15496" y="9164"/>
                  <a:pt x="13617" y="6545"/>
                  <a:pt x="11270" y="6545"/>
                </a:cubicBezTo>
                <a:close/>
                <a:moveTo>
                  <a:pt x="11270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6" name="PA_AutoShape 38"/>
          <p:cNvSpPr/>
          <p:nvPr>
            <p:custDataLst>
              <p:tags r:id="rId21"/>
            </p:custDataLst>
          </p:nvPr>
        </p:nvSpPr>
        <p:spPr bwMode="auto">
          <a:xfrm>
            <a:off x="7203985" y="2344570"/>
            <a:ext cx="616085" cy="620862"/>
          </a:xfrm>
          <a:custGeom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7" name="PA_AutoShape 32"/>
          <p:cNvSpPr/>
          <p:nvPr>
            <p:custDataLst>
              <p:tags r:id="rId22"/>
            </p:custDataLst>
          </p:nvPr>
        </p:nvSpPr>
        <p:spPr bwMode="auto">
          <a:xfrm>
            <a:off x="9860375" y="2380590"/>
            <a:ext cx="761951" cy="629240"/>
          </a:xfrm>
          <a:custGeom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 animBg="1"/>
      <p:bldP spid="26" grpId="0" animBg="1"/>
      <p:bldP spid="27" grpId="0" animBg="1"/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2"/>
          <p:cNvGrpSpPr/>
          <p:nvPr/>
        </p:nvGrpSpPr>
        <p:grpSpPr>
          <a:xfrm>
            <a:off x="843922" y="1726413"/>
            <a:ext cx="4476229" cy="3461772"/>
            <a:chOff x="631762" y="1618556"/>
            <a:chExt cx="4476475" cy="3461962"/>
          </a:xfrm>
        </p:grpSpPr>
        <p:sp>
          <p:nvSpPr>
            <p:cNvPr id="3" name="Freeform 9"/>
            <p:cNvSpPr/>
            <p:nvPr/>
          </p:nvSpPr>
          <p:spPr bwMode="auto">
            <a:xfrm rot="13500000">
              <a:off x="631761" y="2940577"/>
              <a:ext cx="2139941" cy="2139940"/>
            </a:xfrm>
            <a:custGeom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7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方正铁筋隶书简体"/>
                <a:cs typeface="+mn-ea"/>
                <a:sym typeface="+mn-lt"/>
              </a:endParaRPr>
            </a:p>
          </p:txBody>
        </p:sp>
        <p:sp>
          <p:nvSpPr>
            <p:cNvPr id="4" name="Freeform 9"/>
            <p:cNvSpPr/>
            <p:nvPr/>
          </p:nvSpPr>
          <p:spPr bwMode="auto">
            <a:xfrm rot="13500000">
              <a:off x="2968296" y="2940578"/>
              <a:ext cx="2139941" cy="2139940"/>
            </a:xfrm>
            <a:custGeom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7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方正铁筋隶书简体"/>
                <a:cs typeface="+mn-ea"/>
                <a:sym typeface="+mn-lt"/>
              </a:endParaRPr>
            </a:p>
          </p:txBody>
        </p:sp>
        <p:sp>
          <p:nvSpPr>
            <p:cNvPr id="5" name="Freeform 9"/>
            <p:cNvSpPr/>
            <p:nvPr/>
          </p:nvSpPr>
          <p:spPr bwMode="auto">
            <a:xfrm rot="2700000">
              <a:off x="1796756" y="1801473"/>
              <a:ext cx="2139941" cy="2139941"/>
            </a:xfrm>
            <a:custGeom>
              <a:gdLst>
                <a:gd name="T0" fmla="*/ 107 w 728"/>
                <a:gd name="T1" fmla="*/ 621 h 727"/>
                <a:gd name="T2" fmla="*/ 364 w 728"/>
                <a:gd name="T3" fmla="*/ 727 h 727"/>
                <a:gd name="T4" fmla="*/ 364 w 728"/>
                <a:gd name="T5" fmla="*/ 556 h 727"/>
                <a:gd name="T6" fmla="*/ 228 w 728"/>
                <a:gd name="T7" fmla="*/ 499 h 727"/>
                <a:gd name="T8" fmla="*/ 172 w 728"/>
                <a:gd name="T9" fmla="*/ 363 h 727"/>
                <a:gd name="T10" fmla="*/ 228 w 728"/>
                <a:gd name="T11" fmla="*/ 227 h 727"/>
                <a:gd name="T12" fmla="*/ 364 w 728"/>
                <a:gd name="T13" fmla="*/ 171 h 727"/>
                <a:gd name="T14" fmla="*/ 500 w 728"/>
                <a:gd name="T15" fmla="*/ 227 h 727"/>
                <a:gd name="T16" fmla="*/ 556 w 728"/>
                <a:gd name="T17" fmla="*/ 363 h 727"/>
                <a:gd name="T18" fmla="*/ 728 w 728"/>
                <a:gd name="T19" fmla="*/ 363 h 727"/>
                <a:gd name="T20" fmla="*/ 621 w 728"/>
                <a:gd name="T21" fmla="*/ 106 h 727"/>
                <a:gd name="T22" fmla="*/ 364 w 728"/>
                <a:gd name="T23" fmla="*/ 0 h 727"/>
                <a:gd name="T24" fmla="*/ 107 w 728"/>
                <a:gd name="T25" fmla="*/ 106 h 727"/>
                <a:gd name="T26" fmla="*/ 0 w 728"/>
                <a:gd name="T27" fmla="*/ 363 h 727"/>
                <a:gd name="T28" fmla="*/ 107 w 728"/>
                <a:gd name="T29" fmla="*/ 621 h 7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727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35" tIns="45718" rIns="91435" bIns="4571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7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方正铁筋隶书简体"/>
                <a:cs typeface="+mn-ea"/>
                <a:sym typeface="+mn-lt"/>
              </a:endParaRPr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853311" y="3127665"/>
              <a:ext cx="599208" cy="492388"/>
              <a:chOff x="7836195" y="3464708"/>
              <a:chExt cx="599208" cy="492388"/>
            </a:xfrm>
            <a:effectLst/>
          </p:grpSpPr>
          <p:sp>
            <p:nvSpPr>
              <p:cNvPr id="13" name="Oval 16"/>
              <p:cNvSpPr/>
              <p:nvPr/>
            </p:nvSpPr>
            <p:spPr>
              <a:xfrm rot="2700000">
                <a:off x="7882236" y="3464708"/>
                <a:ext cx="492388" cy="49238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705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方正铁筋隶书简体"/>
                  <a:cs typeface="+mn-ea"/>
                  <a:sym typeface="+mn-lt"/>
                </a:endParaRPr>
              </a:p>
            </p:txBody>
          </p:sp>
          <p:sp>
            <p:nvSpPr>
              <p:cNvPr id="14" name="TextBox 17"/>
              <p:cNvSpPr txBox="1"/>
              <p:nvPr/>
            </p:nvSpPr>
            <p:spPr>
              <a:xfrm>
                <a:off x="7836195" y="3536805"/>
                <a:ext cx="599208" cy="35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705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/>
                    <a:ea typeface="方正铁筋隶书简体"/>
                    <a:cs typeface="+mn-ea"/>
                    <a:sym typeface="+mn-lt"/>
                  </a:rPr>
                  <a:t>01</a:t>
                </a:r>
                <a:endParaRPr kumimoji="0" lang="id-ID" sz="1705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方正铁筋隶书简体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8"/>
            <p:cNvGrpSpPr/>
            <p:nvPr/>
          </p:nvGrpSpPr>
          <p:grpSpPr>
            <a:xfrm>
              <a:off x="2566838" y="1618556"/>
              <a:ext cx="599208" cy="492388"/>
              <a:chOff x="9549722" y="1955599"/>
              <a:chExt cx="599208" cy="492388"/>
            </a:xfrm>
            <a:effectLst/>
          </p:grpSpPr>
          <p:sp>
            <p:nvSpPr>
              <p:cNvPr id="11" name="Oval 19"/>
              <p:cNvSpPr/>
              <p:nvPr/>
            </p:nvSpPr>
            <p:spPr>
              <a:xfrm rot="2700000">
                <a:off x="9603416" y="1955599"/>
                <a:ext cx="492388" cy="492388"/>
              </a:xfrm>
              <a:prstGeom prst="ellipse">
                <a:avLst/>
              </a:prstGeom>
              <a:solidFill>
                <a:schemeClr val="bg1"/>
              </a:solidFill>
              <a:ln w="133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705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方正铁筋隶书简体"/>
                  <a:cs typeface="+mn-ea"/>
                  <a:sym typeface="+mn-lt"/>
                </a:endParaRPr>
              </a:p>
            </p:txBody>
          </p:sp>
          <p:sp>
            <p:nvSpPr>
              <p:cNvPr id="12" name="TextBox 20"/>
              <p:cNvSpPr txBox="1"/>
              <p:nvPr/>
            </p:nvSpPr>
            <p:spPr>
              <a:xfrm>
                <a:off x="9549722" y="2017127"/>
                <a:ext cx="599208" cy="35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705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/>
                    <a:ea typeface="方正铁筋隶书简体"/>
                    <a:cs typeface="+mn-ea"/>
                    <a:sym typeface="+mn-lt"/>
                  </a:rPr>
                  <a:t>02</a:t>
                </a:r>
                <a:endParaRPr kumimoji="0" lang="id-ID" sz="1705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方正铁筋隶书简体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4315526" y="3138234"/>
              <a:ext cx="599208" cy="492388"/>
              <a:chOff x="10716797" y="5108091"/>
              <a:chExt cx="599208" cy="492388"/>
            </a:xfrm>
            <a:effectLst/>
          </p:grpSpPr>
          <p:sp>
            <p:nvSpPr>
              <p:cNvPr id="9" name="Oval 22"/>
              <p:cNvSpPr/>
              <p:nvPr/>
            </p:nvSpPr>
            <p:spPr>
              <a:xfrm rot="2700000">
                <a:off x="10774955" y="5108091"/>
                <a:ext cx="492388" cy="492388"/>
              </a:xfrm>
              <a:prstGeom prst="ellipse">
                <a:avLst/>
              </a:prstGeom>
              <a:solidFill>
                <a:srgbClr val="F9F9F9"/>
              </a:solidFill>
              <a:ln w="133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705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方正铁筋隶书简体"/>
                  <a:cs typeface="+mn-ea"/>
                  <a:sym typeface="+mn-lt"/>
                </a:endParaRPr>
              </a:p>
            </p:txBody>
          </p:sp>
          <p:sp>
            <p:nvSpPr>
              <p:cNvPr id="10" name="TextBox 23"/>
              <p:cNvSpPr txBox="1"/>
              <p:nvPr/>
            </p:nvSpPr>
            <p:spPr>
              <a:xfrm>
                <a:off x="10716797" y="5178591"/>
                <a:ext cx="599208" cy="35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705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/>
                    <a:ea typeface="方正铁筋隶书简体"/>
                    <a:cs typeface="+mn-ea"/>
                    <a:sym typeface="+mn-lt"/>
                  </a:rPr>
                  <a:t>03</a:t>
                </a:r>
                <a:endParaRPr kumimoji="0" lang="id-ID" sz="1705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方正铁筋隶书简体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Rectangle 148"/>
          <p:cNvSpPr/>
          <p:nvPr/>
        </p:nvSpPr>
        <p:spPr>
          <a:xfrm>
            <a:off x="6223062" y="1906920"/>
            <a:ext cx="629021" cy="629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方正铁筋隶书简体"/>
              <a:cs typeface="+mn-ea"/>
              <a:sym typeface="+mn-lt"/>
            </a:endParaRPr>
          </a:p>
        </p:txBody>
      </p:sp>
      <p:sp>
        <p:nvSpPr>
          <p:cNvPr id="23" name="Rectangle 149"/>
          <p:cNvSpPr/>
          <p:nvPr/>
        </p:nvSpPr>
        <p:spPr>
          <a:xfrm>
            <a:off x="6223062" y="2828278"/>
            <a:ext cx="629021" cy="629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方正铁筋隶书简体"/>
              <a:cs typeface="+mn-ea"/>
              <a:sym typeface="+mn-lt"/>
            </a:endParaRPr>
          </a:p>
        </p:txBody>
      </p:sp>
      <p:sp>
        <p:nvSpPr>
          <p:cNvPr id="24" name="Rectangle 150"/>
          <p:cNvSpPr/>
          <p:nvPr/>
        </p:nvSpPr>
        <p:spPr>
          <a:xfrm>
            <a:off x="6223062" y="3744239"/>
            <a:ext cx="629021" cy="629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方正铁筋隶书简体"/>
              <a:cs typeface="+mn-ea"/>
              <a:sym typeface="+mn-lt"/>
            </a:endParaRPr>
          </a:p>
        </p:txBody>
      </p:sp>
      <p:sp>
        <p:nvSpPr>
          <p:cNvPr id="25" name="Rectangle 151"/>
          <p:cNvSpPr/>
          <p:nvPr/>
        </p:nvSpPr>
        <p:spPr>
          <a:xfrm>
            <a:off x="6223062" y="4661062"/>
            <a:ext cx="629021" cy="629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方正铁筋隶书简体"/>
              <a:cs typeface="+mn-ea"/>
              <a:sym typeface="+mn-lt"/>
            </a:endParaRPr>
          </a:p>
        </p:txBody>
      </p:sp>
      <p:sp>
        <p:nvSpPr>
          <p:cNvPr id="26" name="TextBox 152"/>
          <p:cNvSpPr txBox="1"/>
          <p:nvPr/>
        </p:nvSpPr>
        <p:spPr>
          <a:xfrm>
            <a:off x="7093585" y="2145030"/>
            <a:ext cx="448945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7" name="TextBox 153"/>
          <p:cNvSpPr txBox="1"/>
          <p:nvPr/>
        </p:nvSpPr>
        <p:spPr>
          <a:xfrm>
            <a:off x="7087984" y="1770677"/>
            <a:ext cx="1943362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8" name="TextBox 154"/>
          <p:cNvSpPr txBox="1"/>
          <p:nvPr/>
        </p:nvSpPr>
        <p:spPr>
          <a:xfrm>
            <a:off x="7093585" y="3058160"/>
            <a:ext cx="448945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TextBox 155"/>
          <p:cNvSpPr txBox="1"/>
          <p:nvPr/>
        </p:nvSpPr>
        <p:spPr>
          <a:xfrm>
            <a:off x="7087984" y="2683709"/>
            <a:ext cx="1943362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0" name="TextBox 156"/>
          <p:cNvSpPr txBox="1"/>
          <p:nvPr/>
        </p:nvSpPr>
        <p:spPr>
          <a:xfrm>
            <a:off x="7093585" y="3960495"/>
            <a:ext cx="448945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1" name="TextBox 157"/>
          <p:cNvSpPr txBox="1"/>
          <p:nvPr/>
        </p:nvSpPr>
        <p:spPr>
          <a:xfrm>
            <a:off x="7087984" y="3586049"/>
            <a:ext cx="1943362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2" name="TextBox 158"/>
          <p:cNvSpPr txBox="1"/>
          <p:nvPr/>
        </p:nvSpPr>
        <p:spPr>
          <a:xfrm>
            <a:off x="7093585" y="4857750"/>
            <a:ext cx="448945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3" name="TextBox 159"/>
          <p:cNvSpPr txBox="1"/>
          <p:nvPr/>
        </p:nvSpPr>
        <p:spPr>
          <a:xfrm>
            <a:off x="7087984" y="4483765"/>
            <a:ext cx="1943362" cy="460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466523" y="1768021"/>
            <a:ext cx="3105149" cy="31051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矩形 13"/>
          <p:cNvSpPr>
            <a:spLocks noChangeArrowheads="1"/>
          </p:cNvSpPr>
          <p:nvPr/>
        </p:nvSpPr>
        <p:spPr bwMode="auto">
          <a:xfrm>
            <a:off x="3574207" y="2320326"/>
            <a:ext cx="6934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第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四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章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6122926" y="2447537"/>
            <a:ext cx="4492537" cy="190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请输入标题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请输入小标题一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请输入小标题二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6040755" y="1464472"/>
            <a:ext cx="4571365" cy="3928745"/>
            <a:chOff x="1678" y="3701"/>
            <a:chExt cx="7199" cy="6187"/>
          </a:xfrm>
        </p:grpSpPr>
        <p:grpSp>
          <p:nvGrpSpPr>
            <p:cNvPr id="3" name="组合 2"/>
            <p:cNvGrpSpPr/>
            <p:nvPr/>
          </p:nvGrpSpPr>
          <p:grpSpPr>
            <a:xfrm>
              <a:off x="1678" y="3701"/>
              <a:ext cx="7199" cy="1452"/>
              <a:chOff x="3302" y="2978"/>
              <a:chExt cx="7199" cy="1452"/>
            </a:xfrm>
          </p:grpSpPr>
          <p:sp>
            <p:nvSpPr>
              <p:cNvPr id="62" name="文本框 98"/>
              <p:cNvSpPr txBox="1"/>
              <p:nvPr/>
            </p:nvSpPr>
            <p:spPr>
              <a:xfrm>
                <a:off x="4723" y="3148"/>
                <a:ext cx="5778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在此输入标题</a:t>
                </a:r>
                <a:endPara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r>
                  <a:rPr lang="en-US" altLang="zh-CN" sz="160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ENTER THE TITLE HERE</a:t>
                </a:r>
                <a:endParaRPr lang="en-US" altLang="zh-CN" sz="16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3" name="文本框 99"/>
              <p:cNvSpPr txBox="1"/>
              <p:nvPr/>
            </p:nvSpPr>
            <p:spPr>
              <a:xfrm>
                <a:off x="3302" y="2978"/>
                <a:ext cx="1599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01</a:t>
                </a:r>
                <a:endParaRPr lang="en-US" altLang="zh-CN" sz="54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678" y="5155"/>
              <a:ext cx="7199" cy="1452"/>
              <a:chOff x="3302" y="2978"/>
              <a:chExt cx="7199" cy="1452"/>
            </a:xfrm>
          </p:grpSpPr>
          <p:sp>
            <p:nvSpPr>
              <p:cNvPr id="5" name="文本框 98"/>
              <p:cNvSpPr txBox="1"/>
              <p:nvPr/>
            </p:nvSpPr>
            <p:spPr>
              <a:xfrm>
                <a:off x="4723" y="3148"/>
                <a:ext cx="5778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在此输入标题</a:t>
                </a:r>
                <a:endPara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r>
                  <a:rPr lang="en-US" altLang="zh-CN" sz="160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ENTER THE TITLE HERE</a:t>
                </a:r>
                <a:endParaRPr lang="en-US" altLang="zh-CN" sz="16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7" name="文本框 99"/>
              <p:cNvSpPr txBox="1"/>
              <p:nvPr/>
            </p:nvSpPr>
            <p:spPr>
              <a:xfrm>
                <a:off x="3302" y="2978"/>
                <a:ext cx="1599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02</a:t>
                </a:r>
                <a:endParaRPr lang="en-US" altLang="zh-CN" sz="54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678" y="6764"/>
              <a:ext cx="7199" cy="1452"/>
              <a:chOff x="3302" y="2978"/>
              <a:chExt cx="7199" cy="1452"/>
            </a:xfrm>
          </p:grpSpPr>
          <p:sp>
            <p:nvSpPr>
              <p:cNvPr id="10" name="文本框 98"/>
              <p:cNvSpPr txBox="1"/>
              <p:nvPr/>
            </p:nvSpPr>
            <p:spPr>
              <a:xfrm>
                <a:off x="4723" y="3148"/>
                <a:ext cx="5778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在此输入标题</a:t>
                </a:r>
                <a:endPara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r>
                  <a:rPr lang="en-US" altLang="zh-CN" sz="160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ENTER THE TITLE HERE</a:t>
                </a:r>
                <a:endParaRPr lang="en-US" altLang="zh-CN" sz="16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文本框 99"/>
              <p:cNvSpPr txBox="1"/>
              <p:nvPr/>
            </p:nvSpPr>
            <p:spPr>
              <a:xfrm>
                <a:off x="3302" y="2978"/>
                <a:ext cx="1599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03</a:t>
                </a:r>
                <a:endParaRPr lang="en-US" altLang="zh-CN" sz="54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78" y="8436"/>
              <a:ext cx="7199" cy="1452"/>
              <a:chOff x="3302" y="2978"/>
              <a:chExt cx="7199" cy="1452"/>
            </a:xfrm>
          </p:grpSpPr>
          <p:sp>
            <p:nvSpPr>
              <p:cNvPr id="13" name="文本框 98"/>
              <p:cNvSpPr txBox="1"/>
              <p:nvPr/>
            </p:nvSpPr>
            <p:spPr>
              <a:xfrm>
                <a:off x="4723" y="3148"/>
                <a:ext cx="5778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在此输入标题</a:t>
                </a:r>
                <a:endPara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r>
                  <a:rPr lang="en-US" altLang="zh-CN" sz="160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ENTER THE TITLE HERE</a:t>
                </a:r>
                <a:endParaRPr lang="en-US" altLang="zh-CN" sz="16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文本框 99"/>
              <p:cNvSpPr txBox="1"/>
              <p:nvPr/>
            </p:nvSpPr>
            <p:spPr>
              <a:xfrm>
                <a:off x="3302" y="2978"/>
                <a:ext cx="1599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04</a:t>
                </a:r>
                <a:endParaRPr lang="en-US" altLang="zh-CN" sz="54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文本框 67"/>
          <p:cNvSpPr txBox="1"/>
          <p:nvPr/>
        </p:nvSpPr>
        <p:spPr>
          <a:xfrm>
            <a:off x="2274659" y="2767809"/>
            <a:ext cx="22237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  <a:endParaRPr lang="zh-CN" altLang="en-US" sz="8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f027321b-e93e-4907-a2ef-b9e91ff82059"/>
          <p:cNvGrpSpPr>
            <a:grpSpLocks noChangeAspect="1"/>
          </p:cNvGrpSpPr>
          <p:nvPr/>
        </p:nvGrpSpPr>
        <p:grpSpPr>
          <a:xfrm>
            <a:off x="1438275" y="1638935"/>
            <a:ext cx="9347835" cy="4133850"/>
            <a:chOff x="1536417" y="1448782"/>
            <a:chExt cx="9119167" cy="4032446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1536417" y="5073926"/>
              <a:ext cx="9119167" cy="1818"/>
            </a:xfrm>
            <a:prstGeom prst="straightConnector1">
              <a:avLst/>
            </a:prstGeom>
            <a:noFill/>
            <a:ln w="127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组合 4"/>
            <p:cNvGrpSpPr/>
            <p:nvPr/>
          </p:nvGrpSpPr>
          <p:grpSpPr>
            <a:xfrm>
              <a:off x="2108201" y="1448782"/>
              <a:ext cx="7975601" cy="2899804"/>
              <a:chOff x="1564184" y="1952298"/>
              <a:chExt cx="6881145" cy="250187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011110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/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b="1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标题文本预设</a:t>
                </a:r>
                <a:endParaRPr lang="zh-CN" altLang="en-US" b="1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011110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10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此部分内容作为文字排版占位显示</a:t>
                </a:r>
                <a:br>
                  <a:rPr lang="zh-CN" altLang="en-US" sz="10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</a:br>
                <a:r>
                  <a:rPr lang="zh-CN" altLang="en-US" sz="10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（建议使用主题字体）</a:t>
                </a:r>
                <a:endParaRPr lang="zh-CN" altLang="en-US" sz="1050" b="0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22686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/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600" b="1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标题文本预设</a:t>
                </a:r>
                <a:endParaRPr lang="zh-CN" altLang="en-US" sz="1600" b="1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222686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10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此部分内容作为文字排版占位显示</a:t>
                </a:r>
                <a:br>
                  <a:rPr lang="zh-CN" altLang="en-US" sz="10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</a:br>
                <a:r>
                  <a:rPr lang="zh-CN" altLang="en-US" sz="10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（建议使用主题字体）</a:t>
                </a:r>
                <a:endParaRPr lang="zh-CN" altLang="en-US" sz="1050" b="0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425193" y="3025743"/>
                <a:ext cx="1602330" cy="185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/>
              <a:lstStyle/>
              <a:p>
                <a:pPr marL="0" marR="0" lvl="0" indent="0" algn="ctr" rtl="0">
                  <a:buSzPct val="25000"/>
                  <a:buNone/>
                </a:pPr>
                <a:r>
                  <a:rPr lang="zh-CN" altLang="en-US" sz="1600" b="1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标题文本预设</a:t>
                </a:r>
                <a:endParaRPr lang="zh-CN" altLang="en-US" sz="1600" b="1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425193" y="3252692"/>
                <a:ext cx="1602330" cy="511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buSzPct val="25000"/>
                  <a:buNone/>
                </a:pPr>
                <a:r>
                  <a:rPr lang="zh-CN" altLang="en-US" sz="10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此部分内容作为文字排版占位显示</a:t>
                </a:r>
                <a:br>
                  <a:rPr lang="zh-CN" altLang="en-US" sz="10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</a:br>
                <a:r>
                  <a:rPr lang="zh-CN" altLang="en-US" sz="1050" b="0" i="0" u="none" strike="noStrike" cap="none" baseline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（建议使用主题字体）</a:t>
                </a:r>
                <a:endParaRPr lang="zh-CN" altLang="en-US" sz="1050" b="0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任意多边形 14"/>
              <p:cNvSpPr/>
              <p:nvPr/>
            </p:nvSpPr>
            <p:spPr>
              <a:xfrm>
                <a:off x="3752128" y="1952298"/>
                <a:ext cx="2505254" cy="1252515"/>
              </a:xfrm>
              <a:custGeom>
                <a:rect l="0" t="0" r="0" b="0"/>
                <a:pathLst>
                  <a:path w="119999" h="119999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任意多边形 16"/>
              <p:cNvSpPr/>
              <p:nvPr/>
            </p:nvSpPr>
            <p:spPr>
              <a:xfrm>
                <a:off x="5940075" y="3201659"/>
                <a:ext cx="2505254" cy="1252514"/>
              </a:xfrm>
              <a:custGeom>
                <a:rect l="0" t="0" r="0" b="0"/>
                <a:pathLst>
                  <a:path w="119999" h="119999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任意多边形 17"/>
              <p:cNvSpPr/>
              <p:nvPr/>
            </p:nvSpPr>
            <p:spPr>
              <a:xfrm>
                <a:off x="1564184" y="3201659"/>
                <a:ext cx="2505254" cy="1252514"/>
              </a:xfrm>
              <a:custGeom>
                <a:rect l="0" t="0" r="0" b="0"/>
                <a:pathLst>
                  <a:path w="119999" h="119999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任意多边形 18"/>
              <p:cNvSpPr/>
              <p:nvPr/>
            </p:nvSpPr>
            <p:spPr>
              <a:xfrm>
                <a:off x="1564184" y="1952298"/>
                <a:ext cx="2505254" cy="1252515"/>
              </a:xfrm>
              <a:custGeom>
                <a:rect l="0" t="0" r="0" b="0"/>
                <a:pathLst>
                  <a:path w="119999" h="119999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任意多边形 19"/>
              <p:cNvSpPr/>
              <p:nvPr/>
            </p:nvSpPr>
            <p:spPr>
              <a:xfrm>
                <a:off x="5940075" y="1952298"/>
                <a:ext cx="2505254" cy="1252515"/>
              </a:xfrm>
              <a:custGeom>
                <a:rect l="0" t="0" r="0" b="0"/>
                <a:pathLst>
                  <a:path w="119999" h="119999" extrusionOk="0">
                    <a:moveTo>
                      <a:pt x="60000" y="30583"/>
                    </a:moveTo>
                    <a:cubicBezTo>
                      <a:pt x="84688" y="30583"/>
                      <a:pt x="104705" y="70616"/>
                      <a:pt x="104705" y="120000"/>
                    </a:cubicBezTo>
                    <a:lnTo>
                      <a:pt x="120000" y="120000"/>
                    </a:lnTo>
                    <a:cubicBezTo>
                      <a:pt x="120000" y="53727"/>
                      <a:pt x="93138" y="0"/>
                      <a:pt x="60000" y="0"/>
                    </a:cubicBezTo>
                    <a:cubicBezTo>
                      <a:pt x="26861" y="0"/>
                      <a:pt x="0" y="53727"/>
                      <a:pt x="0" y="120000"/>
                    </a:cubicBezTo>
                    <a:lnTo>
                      <a:pt x="15294" y="120000"/>
                    </a:lnTo>
                    <a:cubicBezTo>
                      <a:pt x="15294" y="70616"/>
                      <a:pt x="35311" y="30583"/>
                      <a:pt x="60000" y="305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任意多边形 21"/>
              <p:cNvSpPr/>
              <p:nvPr/>
            </p:nvSpPr>
            <p:spPr>
              <a:xfrm>
                <a:off x="3752128" y="3201659"/>
                <a:ext cx="2505254" cy="1252514"/>
              </a:xfrm>
              <a:custGeom>
                <a:rect l="0" t="0" r="0" b="0"/>
                <a:pathLst>
                  <a:path w="119999" h="119999" extrusionOk="0">
                    <a:moveTo>
                      <a:pt x="60000" y="89416"/>
                    </a:moveTo>
                    <a:cubicBezTo>
                      <a:pt x="35311" y="89416"/>
                      <a:pt x="15294" y="49383"/>
                      <a:pt x="15294" y="0"/>
                    </a:cubicBezTo>
                    <a:lnTo>
                      <a:pt x="0" y="0"/>
                    </a:lnTo>
                    <a:cubicBezTo>
                      <a:pt x="0" y="66272"/>
                      <a:pt x="26861" y="120000"/>
                      <a:pt x="60000" y="120000"/>
                    </a:cubicBezTo>
                    <a:cubicBezTo>
                      <a:pt x="93138" y="120000"/>
                      <a:pt x="120000" y="66272"/>
                      <a:pt x="120000" y="0"/>
                    </a:cubicBezTo>
                    <a:lnTo>
                      <a:pt x="104705" y="0"/>
                    </a:lnTo>
                    <a:cubicBezTo>
                      <a:pt x="104705" y="49383"/>
                      <a:pt x="84688" y="89416"/>
                      <a:pt x="60000" y="894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任意多边形 23"/>
              <p:cNvSpPr/>
              <p:nvPr/>
            </p:nvSpPr>
            <p:spPr>
              <a:xfrm>
                <a:off x="2562811" y="2515452"/>
                <a:ext cx="457104" cy="348237"/>
              </a:xfrm>
              <a:custGeom>
                <a:rect l="0" t="0" r="0" b="0"/>
                <a:pathLst>
                  <a:path w="119999" h="119999" extrusionOk="0">
                    <a:moveTo>
                      <a:pt x="77144" y="56250"/>
                    </a:moveTo>
                    <a:lnTo>
                      <a:pt x="42855" y="56250"/>
                    </a:lnTo>
                    <a:lnTo>
                      <a:pt x="42855" y="69377"/>
                    </a:lnTo>
                    <a:cubicBezTo>
                      <a:pt x="42855" y="70627"/>
                      <a:pt x="43333" y="71250"/>
                      <a:pt x="44283" y="71250"/>
                    </a:cubicBezTo>
                    <a:lnTo>
                      <a:pt x="75716" y="71250"/>
                    </a:lnTo>
                    <a:cubicBezTo>
                      <a:pt x="76666" y="71250"/>
                      <a:pt x="77144" y="70627"/>
                      <a:pt x="77144" y="69377"/>
                    </a:cubicBezTo>
                    <a:cubicBezTo>
                      <a:pt x="77144" y="69377"/>
                      <a:pt x="77144" y="56250"/>
                      <a:pt x="77144" y="56250"/>
                    </a:cubicBezTo>
                    <a:close/>
                    <a:moveTo>
                      <a:pt x="75716" y="0"/>
                    </a:moveTo>
                    <a:cubicBezTo>
                      <a:pt x="76905" y="0"/>
                      <a:pt x="77916" y="550"/>
                      <a:pt x="78750" y="1638"/>
                    </a:cubicBezTo>
                    <a:cubicBezTo>
                      <a:pt x="79583" y="2733"/>
                      <a:pt x="80000" y="4066"/>
                      <a:pt x="80000" y="5622"/>
                    </a:cubicBezTo>
                    <a:lnTo>
                      <a:pt x="80000" y="20627"/>
                    </a:lnTo>
                    <a:cubicBezTo>
                      <a:pt x="80000" y="21877"/>
                      <a:pt x="79522" y="22500"/>
                      <a:pt x="78572" y="22500"/>
                    </a:cubicBezTo>
                    <a:cubicBezTo>
                      <a:pt x="77616" y="22500"/>
                      <a:pt x="77144" y="21877"/>
                      <a:pt x="77144" y="20627"/>
                    </a:cubicBezTo>
                    <a:lnTo>
                      <a:pt x="77144" y="5622"/>
                    </a:lnTo>
                    <a:cubicBezTo>
                      <a:pt x="77144" y="4377"/>
                      <a:pt x="76666" y="3750"/>
                      <a:pt x="75716" y="3750"/>
                    </a:cubicBezTo>
                    <a:lnTo>
                      <a:pt x="44283" y="3750"/>
                    </a:lnTo>
                    <a:cubicBezTo>
                      <a:pt x="43333" y="3750"/>
                      <a:pt x="42855" y="4377"/>
                      <a:pt x="42855" y="5622"/>
                    </a:cubicBezTo>
                    <a:lnTo>
                      <a:pt x="42855" y="20627"/>
                    </a:lnTo>
                    <a:cubicBezTo>
                      <a:pt x="42855" y="21877"/>
                      <a:pt x="42377" y="22500"/>
                      <a:pt x="41427" y="22500"/>
                    </a:cubicBezTo>
                    <a:cubicBezTo>
                      <a:pt x="40472" y="22500"/>
                      <a:pt x="40000" y="21877"/>
                      <a:pt x="40000" y="20627"/>
                    </a:cubicBezTo>
                    <a:lnTo>
                      <a:pt x="40000" y="5622"/>
                    </a:lnTo>
                    <a:cubicBezTo>
                      <a:pt x="40000" y="4066"/>
                      <a:pt x="40416" y="2733"/>
                      <a:pt x="41250" y="1638"/>
                    </a:cubicBezTo>
                    <a:cubicBezTo>
                      <a:pt x="42083" y="550"/>
                      <a:pt x="43094" y="0"/>
                      <a:pt x="44283" y="0"/>
                    </a:cubicBezTo>
                    <a:cubicBezTo>
                      <a:pt x="44283" y="0"/>
                      <a:pt x="75716" y="0"/>
                      <a:pt x="75716" y="0"/>
                    </a:cubicBezTo>
                    <a:close/>
                    <a:moveTo>
                      <a:pt x="117144" y="31872"/>
                    </a:moveTo>
                    <a:cubicBezTo>
                      <a:pt x="117144" y="30627"/>
                      <a:pt x="116666" y="30000"/>
                      <a:pt x="115716" y="30000"/>
                    </a:cubicBezTo>
                    <a:lnTo>
                      <a:pt x="4283" y="30000"/>
                    </a:lnTo>
                    <a:cubicBezTo>
                      <a:pt x="3333" y="30000"/>
                      <a:pt x="2855" y="30627"/>
                      <a:pt x="2855" y="31872"/>
                    </a:cubicBezTo>
                    <a:lnTo>
                      <a:pt x="2855" y="52500"/>
                    </a:lnTo>
                    <a:lnTo>
                      <a:pt x="117144" y="52500"/>
                    </a:lnTo>
                    <a:cubicBezTo>
                      <a:pt x="117144" y="52500"/>
                      <a:pt x="117144" y="31872"/>
                      <a:pt x="117144" y="31872"/>
                    </a:cubicBezTo>
                    <a:close/>
                    <a:moveTo>
                      <a:pt x="120000" y="65627"/>
                    </a:moveTo>
                    <a:lnTo>
                      <a:pt x="120000" y="114377"/>
                    </a:lnTo>
                    <a:cubicBezTo>
                      <a:pt x="120000" y="115933"/>
                      <a:pt x="119583" y="117266"/>
                      <a:pt x="118750" y="118361"/>
                    </a:cubicBezTo>
                    <a:cubicBezTo>
                      <a:pt x="117916" y="119450"/>
                      <a:pt x="116905" y="120000"/>
                      <a:pt x="115716" y="120000"/>
                    </a:cubicBezTo>
                    <a:lnTo>
                      <a:pt x="4283" y="120000"/>
                    </a:lnTo>
                    <a:cubicBezTo>
                      <a:pt x="3094" y="120000"/>
                      <a:pt x="2083" y="119450"/>
                      <a:pt x="1250" y="118361"/>
                    </a:cubicBezTo>
                    <a:cubicBezTo>
                      <a:pt x="416" y="117266"/>
                      <a:pt x="0" y="115933"/>
                      <a:pt x="0" y="114377"/>
                    </a:cubicBezTo>
                    <a:lnTo>
                      <a:pt x="0" y="65627"/>
                    </a:lnTo>
                    <a:cubicBezTo>
                      <a:pt x="0" y="64377"/>
                      <a:pt x="472" y="63750"/>
                      <a:pt x="1427" y="63750"/>
                    </a:cubicBezTo>
                    <a:cubicBezTo>
                      <a:pt x="2377" y="63750"/>
                      <a:pt x="2855" y="64377"/>
                      <a:pt x="2855" y="65627"/>
                    </a:cubicBezTo>
                    <a:lnTo>
                      <a:pt x="2855" y="114377"/>
                    </a:lnTo>
                    <a:cubicBezTo>
                      <a:pt x="2855" y="115622"/>
                      <a:pt x="3333" y="116250"/>
                      <a:pt x="4283" y="116250"/>
                    </a:cubicBezTo>
                    <a:lnTo>
                      <a:pt x="115716" y="116250"/>
                    </a:lnTo>
                    <a:cubicBezTo>
                      <a:pt x="116666" y="116250"/>
                      <a:pt x="117144" y="115622"/>
                      <a:pt x="117144" y="114377"/>
                    </a:cubicBezTo>
                    <a:lnTo>
                      <a:pt x="117144" y="65627"/>
                    </a:lnTo>
                    <a:cubicBezTo>
                      <a:pt x="117144" y="64377"/>
                      <a:pt x="117616" y="63750"/>
                      <a:pt x="118572" y="63750"/>
                    </a:cubicBezTo>
                    <a:cubicBezTo>
                      <a:pt x="119522" y="63750"/>
                      <a:pt x="120000" y="64377"/>
                      <a:pt x="120000" y="65627"/>
                    </a:cubicBezTo>
                    <a:close/>
                    <a:moveTo>
                      <a:pt x="118750" y="27888"/>
                    </a:moveTo>
                    <a:cubicBezTo>
                      <a:pt x="119583" y="28983"/>
                      <a:pt x="120000" y="30316"/>
                      <a:pt x="120000" y="31872"/>
                    </a:cubicBezTo>
                    <a:lnTo>
                      <a:pt x="120000" y="54377"/>
                    </a:lnTo>
                    <a:cubicBezTo>
                      <a:pt x="120000" y="55627"/>
                      <a:pt x="119522" y="56250"/>
                      <a:pt x="118572" y="56250"/>
                    </a:cubicBezTo>
                    <a:lnTo>
                      <a:pt x="80000" y="56250"/>
                    </a:lnTo>
                    <a:lnTo>
                      <a:pt x="80000" y="69377"/>
                    </a:lnTo>
                    <a:cubicBezTo>
                      <a:pt x="80000" y="70938"/>
                      <a:pt x="79583" y="72266"/>
                      <a:pt x="78750" y="73361"/>
                    </a:cubicBezTo>
                    <a:cubicBezTo>
                      <a:pt x="77916" y="74455"/>
                      <a:pt x="76905" y="75000"/>
                      <a:pt x="75716" y="75000"/>
                    </a:cubicBezTo>
                    <a:lnTo>
                      <a:pt x="44283" y="75000"/>
                    </a:lnTo>
                    <a:cubicBezTo>
                      <a:pt x="43094" y="75000"/>
                      <a:pt x="42083" y="74455"/>
                      <a:pt x="41250" y="73361"/>
                    </a:cubicBezTo>
                    <a:cubicBezTo>
                      <a:pt x="40416" y="72266"/>
                      <a:pt x="40000" y="70938"/>
                      <a:pt x="40000" y="69377"/>
                    </a:cubicBezTo>
                    <a:lnTo>
                      <a:pt x="40000" y="56250"/>
                    </a:lnTo>
                    <a:lnTo>
                      <a:pt x="1427" y="56250"/>
                    </a:lnTo>
                    <a:cubicBezTo>
                      <a:pt x="472" y="56250"/>
                      <a:pt x="0" y="55627"/>
                      <a:pt x="0" y="54377"/>
                    </a:cubicBezTo>
                    <a:lnTo>
                      <a:pt x="0" y="31872"/>
                    </a:lnTo>
                    <a:cubicBezTo>
                      <a:pt x="0" y="30316"/>
                      <a:pt x="416" y="28983"/>
                      <a:pt x="1250" y="27888"/>
                    </a:cubicBezTo>
                    <a:cubicBezTo>
                      <a:pt x="2083" y="26800"/>
                      <a:pt x="3094" y="26250"/>
                      <a:pt x="4283" y="26250"/>
                    </a:cubicBezTo>
                    <a:lnTo>
                      <a:pt x="115716" y="26250"/>
                    </a:lnTo>
                    <a:cubicBezTo>
                      <a:pt x="116905" y="26250"/>
                      <a:pt x="117916" y="26800"/>
                      <a:pt x="118750" y="2788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任意多边形 24"/>
              <p:cNvSpPr/>
              <p:nvPr/>
            </p:nvSpPr>
            <p:spPr>
              <a:xfrm>
                <a:off x="4820671" y="2528549"/>
                <a:ext cx="350900" cy="352085"/>
              </a:xfrm>
              <a:custGeom>
                <a:rect l="0" t="0" r="0" b="0"/>
                <a:pathLst>
                  <a:path w="119999" h="119999" extrusionOk="0">
                    <a:moveTo>
                      <a:pt x="115023" y="109016"/>
                    </a:moveTo>
                    <a:cubicBezTo>
                      <a:pt x="116112" y="108079"/>
                      <a:pt x="116112" y="107148"/>
                      <a:pt x="115023" y="106211"/>
                    </a:cubicBezTo>
                    <a:lnTo>
                      <a:pt x="77499" y="68823"/>
                    </a:lnTo>
                    <a:cubicBezTo>
                      <a:pt x="76717" y="67886"/>
                      <a:pt x="76756" y="66988"/>
                      <a:pt x="77616" y="66135"/>
                    </a:cubicBezTo>
                    <a:cubicBezTo>
                      <a:pt x="78477" y="65277"/>
                      <a:pt x="79376" y="65238"/>
                      <a:pt x="80314" y="66018"/>
                    </a:cubicBezTo>
                    <a:lnTo>
                      <a:pt x="117838" y="103407"/>
                    </a:lnTo>
                    <a:cubicBezTo>
                      <a:pt x="118927" y="104656"/>
                      <a:pt x="119480" y="106055"/>
                      <a:pt x="119480" y="107616"/>
                    </a:cubicBezTo>
                    <a:cubicBezTo>
                      <a:pt x="119480" y="109172"/>
                      <a:pt x="118927" y="110577"/>
                      <a:pt x="117838" y="111820"/>
                    </a:cubicBezTo>
                    <a:lnTo>
                      <a:pt x="112442" y="117429"/>
                    </a:lnTo>
                    <a:cubicBezTo>
                      <a:pt x="111191" y="118516"/>
                      <a:pt x="109744" y="119063"/>
                      <a:pt x="108102" y="119063"/>
                    </a:cubicBezTo>
                    <a:cubicBezTo>
                      <a:pt x="106460" y="119063"/>
                      <a:pt x="105092" y="118516"/>
                      <a:pt x="104002" y="117429"/>
                    </a:cubicBezTo>
                    <a:lnTo>
                      <a:pt x="66244" y="80040"/>
                    </a:lnTo>
                    <a:cubicBezTo>
                      <a:pt x="65462" y="79104"/>
                      <a:pt x="65501" y="78206"/>
                      <a:pt x="66361" y="77347"/>
                    </a:cubicBezTo>
                    <a:cubicBezTo>
                      <a:pt x="67222" y="76494"/>
                      <a:pt x="68121" y="76455"/>
                      <a:pt x="69059" y="77236"/>
                    </a:cubicBezTo>
                    <a:lnTo>
                      <a:pt x="106577" y="114625"/>
                    </a:lnTo>
                    <a:cubicBezTo>
                      <a:pt x="107672" y="115712"/>
                      <a:pt x="108689" y="115712"/>
                      <a:pt x="109627" y="114625"/>
                    </a:cubicBezTo>
                    <a:cubicBezTo>
                      <a:pt x="109627" y="114625"/>
                      <a:pt x="115023" y="109016"/>
                      <a:pt x="115023" y="109016"/>
                    </a:cubicBezTo>
                    <a:close/>
                    <a:moveTo>
                      <a:pt x="18175" y="13202"/>
                    </a:moveTo>
                    <a:lnTo>
                      <a:pt x="9495" y="4555"/>
                    </a:lnTo>
                    <a:lnTo>
                      <a:pt x="4568" y="9461"/>
                    </a:lnTo>
                    <a:lnTo>
                      <a:pt x="13248" y="18108"/>
                    </a:lnTo>
                    <a:cubicBezTo>
                      <a:pt x="13248" y="18108"/>
                      <a:pt x="18175" y="13202"/>
                      <a:pt x="18175" y="13202"/>
                    </a:cubicBezTo>
                    <a:close/>
                    <a:moveTo>
                      <a:pt x="88994" y="19742"/>
                    </a:moveTo>
                    <a:cubicBezTo>
                      <a:pt x="88994" y="18187"/>
                      <a:pt x="89536" y="16787"/>
                      <a:pt x="90636" y="15538"/>
                    </a:cubicBezTo>
                    <a:lnTo>
                      <a:pt x="101891" y="4555"/>
                    </a:lnTo>
                    <a:cubicBezTo>
                      <a:pt x="94697" y="2375"/>
                      <a:pt x="88441" y="3936"/>
                      <a:pt x="83129" y="9227"/>
                    </a:cubicBezTo>
                    <a:cubicBezTo>
                      <a:pt x="80314" y="12031"/>
                      <a:pt x="78516" y="15499"/>
                      <a:pt x="77734" y="19625"/>
                    </a:cubicBezTo>
                    <a:cubicBezTo>
                      <a:pt x="76952" y="23756"/>
                      <a:pt x="77264" y="27615"/>
                      <a:pt x="78672" y="31194"/>
                    </a:cubicBezTo>
                    <a:cubicBezTo>
                      <a:pt x="78985" y="31975"/>
                      <a:pt x="78907" y="32677"/>
                      <a:pt x="78437" y="33302"/>
                    </a:cubicBezTo>
                    <a:lnTo>
                      <a:pt x="33412" y="78167"/>
                    </a:lnTo>
                    <a:cubicBezTo>
                      <a:pt x="32787" y="78791"/>
                      <a:pt x="32083" y="78870"/>
                      <a:pt x="31307" y="78401"/>
                    </a:cubicBezTo>
                    <a:cubicBezTo>
                      <a:pt x="29111" y="77465"/>
                      <a:pt x="26693" y="77002"/>
                      <a:pt x="24034" y="77002"/>
                    </a:cubicBezTo>
                    <a:cubicBezTo>
                      <a:pt x="18404" y="77002"/>
                      <a:pt x="13634" y="79026"/>
                      <a:pt x="9730" y="83073"/>
                    </a:cubicBezTo>
                    <a:cubicBezTo>
                      <a:pt x="4412" y="88220"/>
                      <a:pt x="2697" y="94291"/>
                      <a:pt x="4568" y="101305"/>
                    </a:cubicBezTo>
                    <a:lnTo>
                      <a:pt x="15594" y="90321"/>
                    </a:lnTo>
                    <a:cubicBezTo>
                      <a:pt x="16684" y="89234"/>
                      <a:pt x="18091" y="88649"/>
                      <a:pt x="19811" y="88565"/>
                    </a:cubicBezTo>
                    <a:cubicBezTo>
                      <a:pt x="21532" y="88493"/>
                      <a:pt x="22939" y="89000"/>
                      <a:pt x="24034" y="90087"/>
                    </a:cubicBezTo>
                    <a:lnTo>
                      <a:pt x="29664" y="95930"/>
                    </a:lnTo>
                    <a:cubicBezTo>
                      <a:pt x="30754" y="97179"/>
                      <a:pt x="31307" y="98579"/>
                      <a:pt x="31307" y="100134"/>
                    </a:cubicBezTo>
                    <a:cubicBezTo>
                      <a:pt x="31307" y="101695"/>
                      <a:pt x="30675" y="103095"/>
                      <a:pt x="29430" y="104344"/>
                    </a:cubicBezTo>
                    <a:lnTo>
                      <a:pt x="18404" y="115327"/>
                    </a:lnTo>
                    <a:cubicBezTo>
                      <a:pt x="21688" y="116414"/>
                      <a:pt x="25012" y="116532"/>
                      <a:pt x="28374" y="115679"/>
                    </a:cubicBezTo>
                    <a:cubicBezTo>
                      <a:pt x="31731" y="114820"/>
                      <a:pt x="34663" y="113142"/>
                      <a:pt x="37166" y="110650"/>
                    </a:cubicBezTo>
                    <a:cubicBezTo>
                      <a:pt x="39981" y="107845"/>
                      <a:pt x="41774" y="104383"/>
                      <a:pt x="42561" y="100251"/>
                    </a:cubicBezTo>
                    <a:cubicBezTo>
                      <a:pt x="43343" y="96126"/>
                      <a:pt x="43031" y="92273"/>
                      <a:pt x="41623" y="88682"/>
                    </a:cubicBezTo>
                    <a:cubicBezTo>
                      <a:pt x="41305" y="87907"/>
                      <a:pt x="41388" y="87205"/>
                      <a:pt x="41858" y="86580"/>
                    </a:cubicBezTo>
                    <a:lnTo>
                      <a:pt x="86883" y="41709"/>
                    </a:lnTo>
                    <a:cubicBezTo>
                      <a:pt x="87503" y="41247"/>
                      <a:pt x="88207" y="41168"/>
                      <a:pt x="88994" y="41481"/>
                    </a:cubicBezTo>
                    <a:cubicBezTo>
                      <a:pt x="91178" y="42412"/>
                      <a:pt x="93602" y="42880"/>
                      <a:pt x="96261" y="42880"/>
                    </a:cubicBezTo>
                    <a:cubicBezTo>
                      <a:pt x="101891" y="42880"/>
                      <a:pt x="106734" y="40934"/>
                      <a:pt x="110800" y="37037"/>
                    </a:cubicBezTo>
                    <a:cubicBezTo>
                      <a:pt x="115961" y="31746"/>
                      <a:pt x="117603" y="25585"/>
                      <a:pt x="115727" y="18577"/>
                    </a:cubicBezTo>
                    <a:lnTo>
                      <a:pt x="104706" y="29560"/>
                    </a:lnTo>
                    <a:cubicBezTo>
                      <a:pt x="103606" y="30653"/>
                      <a:pt x="102243" y="31194"/>
                      <a:pt x="100601" y="31194"/>
                    </a:cubicBezTo>
                    <a:cubicBezTo>
                      <a:pt x="98959" y="31194"/>
                      <a:pt x="97512" y="30653"/>
                      <a:pt x="96261" y="29560"/>
                    </a:cubicBezTo>
                    <a:lnTo>
                      <a:pt x="90636" y="23952"/>
                    </a:lnTo>
                    <a:cubicBezTo>
                      <a:pt x="89536" y="22708"/>
                      <a:pt x="88994" y="21303"/>
                      <a:pt x="88994" y="19742"/>
                    </a:cubicBezTo>
                    <a:close/>
                    <a:moveTo>
                      <a:pt x="93446" y="18343"/>
                    </a:moveTo>
                    <a:cubicBezTo>
                      <a:pt x="92351" y="19279"/>
                      <a:pt x="92351" y="20210"/>
                      <a:pt x="93446" y="21147"/>
                    </a:cubicBezTo>
                    <a:lnTo>
                      <a:pt x="99076" y="26756"/>
                    </a:lnTo>
                    <a:cubicBezTo>
                      <a:pt x="100014" y="27849"/>
                      <a:pt x="100953" y="27849"/>
                      <a:pt x="101891" y="26756"/>
                    </a:cubicBezTo>
                    <a:lnTo>
                      <a:pt x="115023" y="13670"/>
                    </a:lnTo>
                    <a:cubicBezTo>
                      <a:pt x="115492" y="13202"/>
                      <a:pt x="116078" y="13046"/>
                      <a:pt x="116782" y="13202"/>
                    </a:cubicBezTo>
                    <a:cubicBezTo>
                      <a:pt x="117486" y="13358"/>
                      <a:pt x="117911" y="13749"/>
                      <a:pt x="118072" y="14367"/>
                    </a:cubicBezTo>
                    <a:cubicBezTo>
                      <a:pt x="119944" y="18577"/>
                      <a:pt x="120452" y="22981"/>
                      <a:pt x="119597" y="27576"/>
                    </a:cubicBezTo>
                    <a:cubicBezTo>
                      <a:pt x="118732" y="32170"/>
                      <a:pt x="116665" y="36184"/>
                      <a:pt x="113381" y="39607"/>
                    </a:cubicBezTo>
                    <a:cubicBezTo>
                      <a:pt x="108689" y="44285"/>
                      <a:pt x="102980" y="46621"/>
                      <a:pt x="96261" y="46621"/>
                    </a:cubicBezTo>
                    <a:cubicBezTo>
                      <a:pt x="93602" y="46621"/>
                      <a:pt x="91100" y="46153"/>
                      <a:pt x="88760" y="45216"/>
                    </a:cubicBezTo>
                    <a:lnTo>
                      <a:pt x="45377" y="88448"/>
                    </a:lnTo>
                    <a:cubicBezTo>
                      <a:pt x="46935" y="92658"/>
                      <a:pt x="47209" y="97062"/>
                      <a:pt x="46198" y="101656"/>
                    </a:cubicBezTo>
                    <a:cubicBezTo>
                      <a:pt x="45175" y="106250"/>
                      <a:pt x="43031" y="110109"/>
                      <a:pt x="39746" y="113220"/>
                    </a:cubicBezTo>
                    <a:cubicBezTo>
                      <a:pt x="35367" y="117741"/>
                      <a:pt x="30134" y="120000"/>
                      <a:pt x="24034" y="120000"/>
                    </a:cubicBezTo>
                    <a:cubicBezTo>
                      <a:pt x="20750" y="120000"/>
                      <a:pt x="17544" y="119219"/>
                      <a:pt x="14421" y="117663"/>
                    </a:cubicBezTo>
                    <a:cubicBezTo>
                      <a:pt x="13796" y="117351"/>
                      <a:pt x="13399" y="116883"/>
                      <a:pt x="13248" y="116258"/>
                    </a:cubicBezTo>
                    <a:cubicBezTo>
                      <a:pt x="13092" y="115634"/>
                      <a:pt x="13248" y="115093"/>
                      <a:pt x="13718" y="114625"/>
                    </a:cubicBezTo>
                    <a:lnTo>
                      <a:pt x="26849" y="101539"/>
                    </a:lnTo>
                    <a:cubicBezTo>
                      <a:pt x="27788" y="100603"/>
                      <a:pt x="27788" y="99666"/>
                      <a:pt x="26849" y="98735"/>
                    </a:cubicBezTo>
                    <a:lnTo>
                      <a:pt x="21219" y="92658"/>
                    </a:lnTo>
                    <a:cubicBezTo>
                      <a:pt x="20281" y="91877"/>
                      <a:pt x="19342" y="91955"/>
                      <a:pt x="18404" y="92892"/>
                    </a:cubicBezTo>
                    <a:lnTo>
                      <a:pt x="5272" y="106211"/>
                    </a:lnTo>
                    <a:cubicBezTo>
                      <a:pt x="4803" y="106680"/>
                      <a:pt x="4217" y="106836"/>
                      <a:pt x="3518" y="106680"/>
                    </a:cubicBezTo>
                    <a:cubicBezTo>
                      <a:pt x="2815" y="106524"/>
                      <a:pt x="2379" y="106133"/>
                      <a:pt x="2228" y="105509"/>
                    </a:cubicBezTo>
                    <a:cubicBezTo>
                      <a:pt x="351" y="101305"/>
                      <a:pt x="-156" y="96906"/>
                      <a:pt x="703" y="92306"/>
                    </a:cubicBezTo>
                    <a:cubicBezTo>
                      <a:pt x="1558" y="87712"/>
                      <a:pt x="3636" y="83698"/>
                      <a:pt x="6914" y="80269"/>
                    </a:cubicBezTo>
                    <a:cubicBezTo>
                      <a:pt x="11606" y="75597"/>
                      <a:pt x="17309" y="73261"/>
                      <a:pt x="24034" y="73261"/>
                    </a:cubicBezTo>
                    <a:cubicBezTo>
                      <a:pt x="26693" y="73261"/>
                      <a:pt x="29195" y="73729"/>
                      <a:pt x="31541" y="74660"/>
                    </a:cubicBezTo>
                    <a:lnTo>
                      <a:pt x="74924" y="31428"/>
                    </a:lnTo>
                    <a:cubicBezTo>
                      <a:pt x="73355" y="27224"/>
                      <a:pt x="73081" y="22825"/>
                      <a:pt x="74103" y="18226"/>
                    </a:cubicBezTo>
                    <a:cubicBezTo>
                      <a:pt x="75114" y="13631"/>
                      <a:pt x="77264" y="9779"/>
                      <a:pt x="80549" y="6657"/>
                    </a:cubicBezTo>
                    <a:cubicBezTo>
                      <a:pt x="83833" y="3233"/>
                      <a:pt x="87821" y="1131"/>
                      <a:pt x="92507" y="351"/>
                    </a:cubicBezTo>
                    <a:cubicBezTo>
                      <a:pt x="97199" y="-429"/>
                      <a:pt x="101657" y="195"/>
                      <a:pt x="105874" y="2219"/>
                    </a:cubicBezTo>
                    <a:cubicBezTo>
                      <a:pt x="106499" y="2531"/>
                      <a:pt x="106890" y="2999"/>
                      <a:pt x="107047" y="3618"/>
                    </a:cubicBezTo>
                    <a:cubicBezTo>
                      <a:pt x="107203" y="4242"/>
                      <a:pt x="107047" y="4789"/>
                      <a:pt x="106577" y="5257"/>
                    </a:cubicBezTo>
                    <a:cubicBezTo>
                      <a:pt x="106577" y="5257"/>
                      <a:pt x="93446" y="18343"/>
                      <a:pt x="93446" y="18343"/>
                    </a:cubicBezTo>
                    <a:close/>
                    <a:moveTo>
                      <a:pt x="22157" y="14602"/>
                    </a:moveTo>
                    <a:lnTo>
                      <a:pt x="19577" y="16938"/>
                    </a:lnTo>
                    <a:lnTo>
                      <a:pt x="48421" y="45450"/>
                    </a:lnTo>
                    <a:cubicBezTo>
                      <a:pt x="49203" y="46387"/>
                      <a:pt x="49203" y="47318"/>
                      <a:pt x="48421" y="48255"/>
                    </a:cubicBezTo>
                    <a:cubicBezTo>
                      <a:pt x="47951" y="48567"/>
                      <a:pt x="47482" y="48723"/>
                      <a:pt x="47019" y="48723"/>
                    </a:cubicBezTo>
                    <a:cubicBezTo>
                      <a:pt x="46549" y="48723"/>
                      <a:pt x="46080" y="48567"/>
                      <a:pt x="45611" y="48255"/>
                    </a:cubicBezTo>
                    <a:lnTo>
                      <a:pt x="17002" y="19514"/>
                    </a:lnTo>
                    <a:lnTo>
                      <a:pt x="14656" y="22084"/>
                    </a:lnTo>
                    <a:cubicBezTo>
                      <a:pt x="14187" y="22396"/>
                      <a:pt x="13718" y="22547"/>
                      <a:pt x="13248" y="22547"/>
                    </a:cubicBezTo>
                    <a:cubicBezTo>
                      <a:pt x="12779" y="22547"/>
                      <a:pt x="12310" y="22396"/>
                      <a:pt x="11841" y="22084"/>
                    </a:cubicBezTo>
                    <a:lnTo>
                      <a:pt x="586" y="10866"/>
                    </a:lnTo>
                    <a:cubicBezTo>
                      <a:pt x="-195" y="9929"/>
                      <a:pt x="-195" y="8993"/>
                      <a:pt x="586" y="8062"/>
                    </a:cubicBezTo>
                    <a:lnTo>
                      <a:pt x="8087" y="579"/>
                    </a:lnTo>
                    <a:cubicBezTo>
                      <a:pt x="9026" y="-195"/>
                      <a:pt x="9964" y="-195"/>
                      <a:pt x="10902" y="579"/>
                    </a:cubicBezTo>
                    <a:lnTo>
                      <a:pt x="22157" y="11797"/>
                    </a:lnTo>
                    <a:cubicBezTo>
                      <a:pt x="22939" y="12734"/>
                      <a:pt x="22939" y="13670"/>
                      <a:pt x="22157" y="1460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任意多边形 25"/>
              <p:cNvSpPr/>
              <p:nvPr/>
            </p:nvSpPr>
            <p:spPr>
              <a:xfrm>
                <a:off x="7036372" y="2526305"/>
                <a:ext cx="307205" cy="351057"/>
              </a:xfrm>
              <a:custGeom>
                <a:rect l="0" t="0" r="0" b="0"/>
                <a:pathLst>
                  <a:path w="119999" h="119999" extrusionOk="0">
                    <a:moveTo>
                      <a:pt x="34283" y="88122"/>
                    </a:moveTo>
                    <a:cubicBezTo>
                      <a:pt x="34283" y="86877"/>
                      <a:pt x="34994" y="86250"/>
                      <a:pt x="36427" y="86250"/>
                    </a:cubicBezTo>
                    <a:lnTo>
                      <a:pt x="83572" y="86250"/>
                    </a:lnTo>
                    <a:cubicBezTo>
                      <a:pt x="85000" y="86250"/>
                      <a:pt x="85716" y="86877"/>
                      <a:pt x="85716" y="88122"/>
                    </a:cubicBezTo>
                    <a:cubicBezTo>
                      <a:pt x="85716" y="89377"/>
                      <a:pt x="85000" y="90000"/>
                      <a:pt x="83572" y="90000"/>
                    </a:cubicBezTo>
                    <a:lnTo>
                      <a:pt x="36427" y="90000"/>
                    </a:lnTo>
                    <a:cubicBezTo>
                      <a:pt x="34994" y="90000"/>
                      <a:pt x="34283" y="89377"/>
                      <a:pt x="34283" y="88122"/>
                    </a:cubicBezTo>
                    <a:close/>
                    <a:moveTo>
                      <a:pt x="34283" y="73127"/>
                    </a:moveTo>
                    <a:cubicBezTo>
                      <a:pt x="34283" y="71877"/>
                      <a:pt x="34994" y="71250"/>
                      <a:pt x="36427" y="71250"/>
                    </a:cubicBezTo>
                    <a:lnTo>
                      <a:pt x="83572" y="71250"/>
                    </a:lnTo>
                    <a:cubicBezTo>
                      <a:pt x="85000" y="71250"/>
                      <a:pt x="85716" y="71877"/>
                      <a:pt x="85716" y="73127"/>
                    </a:cubicBezTo>
                    <a:cubicBezTo>
                      <a:pt x="85716" y="74377"/>
                      <a:pt x="85000" y="75000"/>
                      <a:pt x="83572" y="75000"/>
                    </a:cubicBezTo>
                    <a:lnTo>
                      <a:pt x="36427" y="75000"/>
                    </a:lnTo>
                    <a:cubicBezTo>
                      <a:pt x="34994" y="75000"/>
                      <a:pt x="34283" y="74377"/>
                      <a:pt x="34283" y="73127"/>
                    </a:cubicBezTo>
                    <a:close/>
                    <a:moveTo>
                      <a:pt x="34283" y="58127"/>
                    </a:moveTo>
                    <a:cubicBezTo>
                      <a:pt x="34283" y="56877"/>
                      <a:pt x="34994" y="56250"/>
                      <a:pt x="36427" y="56250"/>
                    </a:cubicBezTo>
                    <a:lnTo>
                      <a:pt x="83572" y="56250"/>
                    </a:lnTo>
                    <a:cubicBezTo>
                      <a:pt x="85000" y="56250"/>
                      <a:pt x="85716" y="56877"/>
                      <a:pt x="85716" y="58127"/>
                    </a:cubicBezTo>
                    <a:cubicBezTo>
                      <a:pt x="85716" y="59377"/>
                      <a:pt x="85000" y="60000"/>
                      <a:pt x="83572" y="60000"/>
                    </a:cubicBezTo>
                    <a:lnTo>
                      <a:pt x="36427" y="60000"/>
                    </a:lnTo>
                    <a:cubicBezTo>
                      <a:pt x="34994" y="60000"/>
                      <a:pt x="34283" y="59377"/>
                      <a:pt x="34283" y="58127"/>
                    </a:cubicBezTo>
                    <a:close/>
                    <a:moveTo>
                      <a:pt x="34283" y="43127"/>
                    </a:moveTo>
                    <a:cubicBezTo>
                      <a:pt x="34283" y="41877"/>
                      <a:pt x="34994" y="41250"/>
                      <a:pt x="36427" y="41250"/>
                    </a:cubicBezTo>
                    <a:lnTo>
                      <a:pt x="83572" y="41250"/>
                    </a:lnTo>
                    <a:cubicBezTo>
                      <a:pt x="85000" y="41250"/>
                      <a:pt x="85716" y="41877"/>
                      <a:pt x="85716" y="43127"/>
                    </a:cubicBezTo>
                    <a:cubicBezTo>
                      <a:pt x="85716" y="44377"/>
                      <a:pt x="85000" y="45000"/>
                      <a:pt x="83572" y="45000"/>
                    </a:cubicBezTo>
                    <a:lnTo>
                      <a:pt x="36427" y="45000"/>
                    </a:lnTo>
                    <a:cubicBezTo>
                      <a:pt x="34994" y="45000"/>
                      <a:pt x="34283" y="44377"/>
                      <a:pt x="34283" y="43127"/>
                    </a:cubicBezTo>
                    <a:close/>
                    <a:moveTo>
                      <a:pt x="34283" y="18750"/>
                    </a:moveTo>
                    <a:cubicBezTo>
                      <a:pt x="34283" y="21250"/>
                      <a:pt x="35711" y="22500"/>
                      <a:pt x="38572" y="22500"/>
                    </a:cubicBezTo>
                    <a:lnTo>
                      <a:pt x="81427" y="22500"/>
                    </a:lnTo>
                    <a:cubicBezTo>
                      <a:pt x="84283" y="22500"/>
                      <a:pt x="85716" y="21250"/>
                      <a:pt x="85716" y="18750"/>
                    </a:cubicBezTo>
                    <a:lnTo>
                      <a:pt x="85716" y="3750"/>
                    </a:lnTo>
                    <a:lnTo>
                      <a:pt x="34283" y="3750"/>
                    </a:lnTo>
                    <a:cubicBezTo>
                      <a:pt x="34283" y="3750"/>
                      <a:pt x="34283" y="18750"/>
                      <a:pt x="34283" y="18750"/>
                    </a:cubicBezTo>
                    <a:close/>
                    <a:moveTo>
                      <a:pt x="32277" y="24255"/>
                    </a:moveTo>
                    <a:cubicBezTo>
                      <a:pt x="30755" y="22933"/>
                      <a:pt x="30000" y="21094"/>
                      <a:pt x="30000" y="18750"/>
                    </a:cubicBezTo>
                    <a:lnTo>
                      <a:pt x="30000" y="1872"/>
                    </a:lnTo>
                    <a:cubicBezTo>
                      <a:pt x="30000" y="627"/>
                      <a:pt x="30711" y="0"/>
                      <a:pt x="32144" y="0"/>
                    </a:cubicBezTo>
                    <a:lnTo>
                      <a:pt x="87855" y="0"/>
                    </a:lnTo>
                    <a:cubicBezTo>
                      <a:pt x="89283" y="0"/>
                      <a:pt x="90000" y="627"/>
                      <a:pt x="90000" y="1872"/>
                    </a:cubicBezTo>
                    <a:lnTo>
                      <a:pt x="90000" y="18750"/>
                    </a:lnTo>
                    <a:cubicBezTo>
                      <a:pt x="90000" y="21094"/>
                      <a:pt x="89238" y="22933"/>
                      <a:pt x="87722" y="24255"/>
                    </a:cubicBezTo>
                    <a:cubicBezTo>
                      <a:pt x="86205" y="25588"/>
                      <a:pt x="84105" y="26250"/>
                      <a:pt x="81427" y="26250"/>
                    </a:cubicBezTo>
                    <a:lnTo>
                      <a:pt x="38572" y="26250"/>
                    </a:lnTo>
                    <a:cubicBezTo>
                      <a:pt x="35894" y="26250"/>
                      <a:pt x="33794" y="25588"/>
                      <a:pt x="32277" y="24255"/>
                    </a:cubicBezTo>
                    <a:close/>
                    <a:moveTo>
                      <a:pt x="17144" y="18750"/>
                    </a:moveTo>
                    <a:lnTo>
                      <a:pt x="17144" y="105000"/>
                    </a:lnTo>
                    <a:lnTo>
                      <a:pt x="102855" y="105000"/>
                    </a:lnTo>
                    <a:lnTo>
                      <a:pt x="102855" y="18750"/>
                    </a:lnTo>
                    <a:lnTo>
                      <a:pt x="96427" y="18750"/>
                    </a:lnTo>
                    <a:cubicBezTo>
                      <a:pt x="95000" y="18750"/>
                      <a:pt x="94283" y="18127"/>
                      <a:pt x="94283" y="16872"/>
                    </a:cubicBezTo>
                    <a:cubicBezTo>
                      <a:pt x="94283" y="15627"/>
                      <a:pt x="95000" y="15000"/>
                      <a:pt x="96427" y="15000"/>
                    </a:cubicBezTo>
                    <a:lnTo>
                      <a:pt x="105000" y="15000"/>
                    </a:lnTo>
                    <a:cubicBezTo>
                      <a:pt x="106427" y="15000"/>
                      <a:pt x="107144" y="15627"/>
                      <a:pt x="107144" y="16872"/>
                    </a:cubicBezTo>
                    <a:lnTo>
                      <a:pt x="107144" y="106872"/>
                    </a:lnTo>
                    <a:cubicBezTo>
                      <a:pt x="107144" y="108127"/>
                      <a:pt x="106427" y="108750"/>
                      <a:pt x="105000" y="108750"/>
                    </a:cubicBezTo>
                    <a:lnTo>
                      <a:pt x="15000" y="108750"/>
                    </a:lnTo>
                    <a:cubicBezTo>
                      <a:pt x="13566" y="108750"/>
                      <a:pt x="12855" y="108127"/>
                      <a:pt x="12855" y="106872"/>
                    </a:cubicBezTo>
                    <a:lnTo>
                      <a:pt x="12855" y="16872"/>
                    </a:lnTo>
                    <a:cubicBezTo>
                      <a:pt x="12855" y="15627"/>
                      <a:pt x="13566" y="15000"/>
                      <a:pt x="15000" y="15000"/>
                    </a:cubicBezTo>
                    <a:lnTo>
                      <a:pt x="23572" y="15000"/>
                    </a:lnTo>
                    <a:cubicBezTo>
                      <a:pt x="25000" y="15000"/>
                      <a:pt x="25716" y="15627"/>
                      <a:pt x="25716" y="16872"/>
                    </a:cubicBezTo>
                    <a:cubicBezTo>
                      <a:pt x="25716" y="18127"/>
                      <a:pt x="25000" y="18750"/>
                      <a:pt x="23572" y="18750"/>
                    </a:cubicBezTo>
                    <a:cubicBezTo>
                      <a:pt x="23572" y="18750"/>
                      <a:pt x="17144" y="18750"/>
                      <a:pt x="17144" y="18750"/>
                    </a:cubicBezTo>
                    <a:close/>
                    <a:moveTo>
                      <a:pt x="1872" y="118361"/>
                    </a:moveTo>
                    <a:cubicBezTo>
                      <a:pt x="622" y="117266"/>
                      <a:pt x="0" y="115933"/>
                      <a:pt x="0" y="114377"/>
                    </a:cubicBezTo>
                    <a:lnTo>
                      <a:pt x="0" y="9372"/>
                    </a:lnTo>
                    <a:cubicBezTo>
                      <a:pt x="0" y="7816"/>
                      <a:pt x="622" y="6483"/>
                      <a:pt x="1872" y="5388"/>
                    </a:cubicBezTo>
                    <a:cubicBezTo>
                      <a:pt x="3122" y="4300"/>
                      <a:pt x="4638" y="3750"/>
                      <a:pt x="6427" y="3750"/>
                    </a:cubicBezTo>
                    <a:lnTo>
                      <a:pt x="23572" y="3750"/>
                    </a:lnTo>
                    <a:cubicBezTo>
                      <a:pt x="25000" y="3750"/>
                      <a:pt x="25716" y="4377"/>
                      <a:pt x="25716" y="5622"/>
                    </a:cubicBezTo>
                    <a:cubicBezTo>
                      <a:pt x="25716" y="6877"/>
                      <a:pt x="25000" y="7500"/>
                      <a:pt x="23572" y="7500"/>
                    </a:cubicBezTo>
                    <a:lnTo>
                      <a:pt x="6427" y="7500"/>
                    </a:lnTo>
                    <a:cubicBezTo>
                      <a:pt x="4994" y="7500"/>
                      <a:pt x="4283" y="8127"/>
                      <a:pt x="4283" y="9372"/>
                    </a:cubicBezTo>
                    <a:lnTo>
                      <a:pt x="4283" y="114377"/>
                    </a:lnTo>
                    <a:cubicBezTo>
                      <a:pt x="4283" y="115622"/>
                      <a:pt x="4994" y="116250"/>
                      <a:pt x="6427" y="116250"/>
                    </a:cubicBezTo>
                    <a:lnTo>
                      <a:pt x="113572" y="116250"/>
                    </a:lnTo>
                    <a:cubicBezTo>
                      <a:pt x="115000" y="116250"/>
                      <a:pt x="115716" y="115622"/>
                      <a:pt x="115716" y="114377"/>
                    </a:cubicBezTo>
                    <a:lnTo>
                      <a:pt x="115716" y="9372"/>
                    </a:lnTo>
                    <a:cubicBezTo>
                      <a:pt x="115716" y="8127"/>
                      <a:pt x="115000" y="7500"/>
                      <a:pt x="113572" y="7500"/>
                    </a:cubicBezTo>
                    <a:lnTo>
                      <a:pt x="96427" y="7500"/>
                    </a:lnTo>
                    <a:cubicBezTo>
                      <a:pt x="95000" y="7500"/>
                      <a:pt x="94283" y="6877"/>
                      <a:pt x="94283" y="5622"/>
                    </a:cubicBezTo>
                    <a:cubicBezTo>
                      <a:pt x="94283" y="4377"/>
                      <a:pt x="95000" y="3750"/>
                      <a:pt x="96427" y="3750"/>
                    </a:cubicBezTo>
                    <a:lnTo>
                      <a:pt x="113572" y="3750"/>
                    </a:lnTo>
                    <a:cubicBezTo>
                      <a:pt x="115355" y="3750"/>
                      <a:pt x="116872" y="4300"/>
                      <a:pt x="118127" y="5388"/>
                    </a:cubicBezTo>
                    <a:cubicBezTo>
                      <a:pt x="119372" y="6483"/>
                      <a:pt x="120000" y="7816"/>
                      <a:pt x="120000" y="9372"/>
                    </a:cubicBezTo>
                    <a:lnTo>
                      <a:pt x="120000" y="114377"/>
                    </a:lnTo>
                    <a:cubicBezTo>
                      <a:pt x="120000" y="115933"/>
                      <a:pt x="119372" y="117266"/>
                      <a:pt x="118127" y="118361"/>
                    </a:cubicBezTo>
                    <a:cubicBezTo>
                      <a:pt x="116872" y="119450"/>
                      <a:pt x="115355" y="120000"/>
                      <a:pt x="113572" y="120000"/>
                    </a:cubicBezTo>
                    <a:lnTo>
                      <a:pt x="6427" y="120000"/>
                    </a:lnTo>
                    <a:cubicBezTo>
                      <a:pt x="4638" y="120000"/>
                      <a:pt x="3122" y="119450"/>
                      <a:pt x="1872" y="11836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文本框 4"/>
            <p:cNvSpPr txBox="1"/>
            <p:nvPr/>
          </p:nvSpPr>
          <p:spPr>
            <a:xfrm>
              <a:off x="3857198" y="4667548"/>
              <a:ext cx="4477604" cy="8136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anchor="ctr" anchorCtr="1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此部分内容作为文字排版占位显示，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建议使用主题字体，已保持全文档文本格式的统一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此部分内容作为文字排版占位显示，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建议使用主题字体，已保持全文档文本格式的统一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312 -1.00098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253" y="111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737870" y="1360980"/>
            <a:ext cx="10687050" cy="4738039"/>
            <a:chOff x="1224" y="2143"/>
            <a:chExt cx="11952" cy="5299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1510" y="3607"/>
              <a:ext cx="11379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65"/>
            <p:cNvGrpSpPr/>
            <p:nvPr/>
          </p:nvGrpSpPr>
          <p:grpSpPr>
            <a:xfrm>
              <a:off x="1886" y="2727"/>
              <a:ext cx="1723" cy="1905"/>
              <a:chOff x="3419865" y="1304397"/>
              <a:chExt cx="1094533" cy="1209746"/>
            </a:xfrm>
          </p:grpSpPr>
          <p:sp>
            <p:nvSpPr>
              <p:cNvPr id="45" name="Freeform 44"/>
              <p:cNvSpPr/>
              <p:nvPr/>
            </p:nvSpPr>
            <p:spPr>
              <a:xfrm rot="16200000">
                <a:off x="3362258" y="1362003"/>
                <a:ext cx="1209746" cy="1094533"/>
              </a:xfrm>
              <a:custGeom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40"/>
                <a:endParaRPr lang="en-US" sz="320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66312" y="1468512"/>
                <a:ext cx="601633" cy="545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31240"/>
                <a:r>
                  <a:rPr lang="en-US" sz="4400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01</a:t>
                </a:r>
                <a:endParaRPr lang="en-US" sz="440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" name="Group 66"/>
            <p:cNvGrpSpPr/>
            <p:nvPr/>
          </p:nvGrpSpPr>
          <p:grpSpPr>
            <a:xfrm>
              <a:off x="4909" y="2727"/>
              <a:ext cx="1723" cy="1905"/>
              <a:chOff x="4740720" y="1304398"/>
              <a:chExt cx="1094533" cy="1209746"/>
            </a:xfrm>
          </p:grpSpPr>
          <p:sp>
            <p:nvSpPr>
              <p:cNvPr id="54" name="Freeform 53"/>
              <p:cNvSpPr/>
              <p:nvPr/>
            </p:nvSpPr>
            <p:spPr>
              <a:xfrm rot="16200000">
                <a:off x="4683113" y="1362004"/>
                <a:ext cx="1209746" cy="1094533"/>
              </a:xfrm>
              <a:custGeom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40"/>
                <a:endParaRPr lang="en-US" sz="320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987166" y="1468513"/>
                <a:ext cx="601633" cy="545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31240"/>
                <a:r>
                  <a:rPr lang="en-US" sz="4400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02</a:t>
                </a:r>
                <a:endParaRPr lang="en-US" sz="440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" name="Group 69"/>
            <p:cNvGrpSpPr/>
            <p:nvPr/>
          </p:nvGrpSpPr>
          <p:grpSpPr>
            <a:xfrm>
              <a:off x="4389" y="4781"/>
              <a:ext cx="2764" cy="1255"/>
              <a:chOff x="5699664" y="1555744"/>
              <a:chExt cx="1755702" cy="797184"/>
            </a:xfrm>
          </p:grpSpPr>
          <p:sp>
            <p:nvSpPr>
              <p:cNvPr id="60" name="Text Placeholder 3"/>
              <p:cNvSpPr txBox="1"/>
              <p:nvPr/>
            </p:nvSpPr>
            <p:spPr>
              <a:xfrm>
                <a:off x="6108803" y="1555744"/>
                <a:ext cx="936465" cy="1726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添加副标题</a:t>
                </a: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Text Placeholder 3"/>
              <p:cNvSpPr txBox="1"/>
              <p:nvPr/>
            </p:nvSpPr>
            <p:spPr>
              <a:xfrm>
                <a:off x="5699664" y="1818919"/>
                <a:ext cx="1755702" cy="53400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" name="Group 72"/>
            <p:cNvGrpSpPr/>
            <p:nvPr/>
          </p:nvGrpSpPr>
          <p:grpSpPr>
            <a:xfrm>
              <a:off x="1379" y="4779"/>
              <a:ext cx="2738" cy="1259"/>
              <a:chOff x="5707954" y="1553756"/>
              <a:chExt cx="1739122" cy="799149"/>
            </a:xfrm>
          </p:grpSpPr>
          <p:sp>
            <p:nvSpPr>
              <p:cNvPr id="64" name="Text Placeholder 3"/>
              <p:cNvSpPr txBox="1"/>
              <p:nvPr/>
            </p:nvSpPr>
            <p:spPr>
              <a:xfrm>
                <a:off x="6108974" y="1553756"/>
                <a:ext cx="936465" cy="172756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添加副标题</a:t>
                </a: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Text Placeholder 3"/>
              <p:cNvSpPr txBox="1"/>
              <p:nvPr/>
            </p:nvSpPr>
            <p:spPr>
              <a:xfrm>
                <a:off x="5707954" y="1819115"/>
                <a:ext cx="1739122" cy="5337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" name="Group 67"/>
            <p:cNvGrpSpPr/>
            <p:nvPr/>
          </p:nvGrpSpPr>
          <p:grpSpPr>
            <a:xfrm>
              <a:off x="7932" y="2727"/>
              <a:ext cx="1723" cy="1905"/>
              <a:chOff x="3419865" y="1304397"/>
              <a:chExt cx="1094533" cy="1209746"/>
            </a:xfrm>
            <a:solidFill>
              <a:schemeClr val="accent1"/>
            </a:solidFill>
          </p:grpSpPr>
          <p:sp>
            <p:nvSpPr>
              <p:cNvPr id="69" name="Freeform 68"/>
              <p:cNvSpPr/>
              <p:nvPr/>
            </p:nvSpPr>
            <p:spPr>
              <a:xfrm rot="16200000">
                <a:off x="3362258" y="1362003"/>
                <a:ext cx="1209746" cy="1094533"/>
              </a:xfrm>
              <a:custGeom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40"/>
                <a:endParaRPr lang="en-US" sz="320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666312" y="1468512"/>
                <a:ext cx="601633" cy="54564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defTabSz="1031240"/>
                <a:r>
                  <a:rPr lang="en-US" sz="4400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03</a:t>
                </a:r>
                <a:endParaRPr lang="en-US" sz="440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" name="Group 70"/>
            <p:cNvGrpSpPr/>
            <p:nvPr/>
          </p:nvGrpSpPr>
          <p:grpSpPr>
            <a:xfrm>
              <a:off x="10955" y="2727"/>
              <a:ext cx="1723" cy="1905"/>
              <a:chOff x="4740720" y="1304398"/>
              <a:chExt cx="1094533" cy="1209746"/>
            </a:xfrm>
            <a:solidFill>
              <a:schemeClr val="accent3"/>
            </a:solidFill>
          </p:grpSpPr>
          <p:sp>
            <p:nvSpPr>
              <p:cNvPr id="72" name="Freeform 71"/>
              <p:cNvSpPr/>
              <p:nvPr/>
            </p:nvSpPr>
            <p:spPr>
              <a:xfrm rot="16200000">
                <a:off x="4683113" y="1362004"/>
                <a:ext cx="1209746" cy="1094533"/>
              </a:xfrm>
              <a:custGeom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240"/>
                <a:endParaRPr lang="en-US" sz="320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987167" y="1468513"/>
                <a:ext cx="601633" cy="54564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defTabSz="1031240"/>
                <a:r>
                  <a:rPr lang="en-US" sz="4400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04</a:t>
                </a:r>
                <a:endParaRPr lang="en-US" sz="4400">
                  <a:solidFill>
                    <a:prstClr val="white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" name="Group 69"/>
            <p:cNvGrpSpPr/>
            <p:nvPr/>
          </p:nvGrpSpPr>
          <p:grpSpPr>
            <a:xfrm>
              <a:off x="10461" y="4781"/>
              <a:ext cx="2712" cy="1255"/>
              <a:chOff x="5716243" y="1555744"/>
              <a:chExt cx="1722544" cy="797184"/>
            </a:xfrm>
          </p:grpSpPr>
          <p:sp>
            <p:nvSpPr>
              <p:cNvPr id="77" name="Text Placeholder 3"/>
              <p:cNvSpPr txBox="1"/>
              <p:nvPr/>
            </p:nvSpPr>
            <p:spPr>
              <a:xfrm>
                <a:off x="6108692" y="1555744"/>
                <a:ext cx="936465" cy="1726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添加副标题</a:t>
                </a: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8" name="Text Placeholder 3"/>
              <p:cNvSpPr txBox="1"/>
              <p:nvPr/>
            </p:nvSpPr>
            <p:spPr>
              <a:xfrm>
                <a:off x="5716243" y="1818919"/>
                <a:ext cx="1722544" cy="53400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" name="Group 72"/>
            <p:cNvGrpSpPr/>
            <p:nvPr/>
          </p:nvGrpSpPr>
          <p:grpSpPr>
            <a:xfrm>
              <a:off x="7425" y="4779"/>
              <a:ext cx="2738" cy="1259"/>
              <a:chOff x="5707954" y="1553756"/>
              <a:chExt cx="1739122" cy="799149"/>
            </a:xfrm>
          </p:grpSpPr>
          <p:sp>
            <p:nvSpPr>
              <p:cNvPr id="80" name="Text Placeholder 3"/>
              <p:cNvSpPr txBox="1"/>
              <p:nvPr/>
            </p:nvSpPr>
            <p:spPr>
              <a:xfrm>
                <a:off x="6108974" y="1553756"/>
                <a:ext cx="936465" cy="172756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添加副标题</a:t>
                </a: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1" name="Text Placeholder 3"/>
              <p:cNvSpPr txBox="1"/>
              <p:nvPr/>
            </p:nvSpPr>
            <p:spPr>
              <a:xfrm>
                <a:off x="5707954" y="1819115"/>
                <a:ext cx="1739122" cy="53379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913765">
                  <a:spcBef>
                    <a:spcPct val="20000"/>
                  </a:spcBef>
                  <a:defRPr/>
                </a:pP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此处添加详细文本描述，建议与标题相关并符合整体语言风格，语言描述尽量简洁生动。</a:t>
                </a:r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224" y="6720"/>
              <a:ext cx="11952" cy="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31240"/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200</a:t>
              </a:r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字以内，据统计每页幻灯片的最好控制在</a:t>
              </a:r>
              <a:r>
                <a:rPr lang="en-US" altLang="zh-CN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5</a:t>
              </a:r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200</a:t>
              </a:r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字以内，据统计每页幻灯片的最好控制在</a:t>
              </a:r>
              <a:r>
                <a:rPr lang="en-US" altLang="zh-CN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5</a:t>
              </a:r>
              <a:r>
                <a:rPr lang="zh-CN" alt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分钟之内。</a:t>
              </a:r>
              <a:endPara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34" y="6510"/>
              <a:ext cx="1193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/>
            <p:cNvSpPr/>
            <p:nvPr/>
          </p:nvSpPr>
          <p:spPr>
            <a:xfrm rot="19051048">
              <a:off x="3219" y="2143"/>
              <a:ext cx="2576" cy="2577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17" tIns="45709" rIns="91417" bIns="45709" rtlCol="0" anchor="ctr"/>
            <a:lstStyle/>
            <a:p>
              <a:pPr algn="ctr" defTabSz="1031240"/>
              <a:endParaRPr lang="en-US" sz="3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19051048">
              <a:off x="6129" y="2143"/>
              <a:ext cx="2576" cy="2577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17" tIns="45709" rIns="91417" bIns="45709" rtlCol="0" anchor="ctr"/>
            <a:lstStyle/>
            <a:p>
              <a:pPr algn="ctr" defTabSz="1031240"/>
              <a:endParaRPr lang="en-US" sz="3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Arc 32"/>
            <p:cNvSpPr/>
            <p:nvPr/>
          </p:nvSpPr>
          <p:spPr>
            <a:xfrm rot="19051048">
              <a:off x="9039" y="2143"/>
              <a:ext cx="2576" cy="2577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17" tIns="45709" rIns="91417" bIns="45709" rtlCol="0" anchor="ctr"/>
            <a:lstStyle/>
            <a:p>
              <a:pPr algn="ctr" defTabSz="1031240"/>
              <a:endParaRPr lang="en-US" sz="3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组合 41"/>
          <p:cNvGrpSpPr/>
          <p:nvPr/>
        </p:nvGrpSpPr>
        <p:grpSpPr>
          <a:xfrm>
            <a:off x="808923" y="1525044"/>
            <a:ext cx="10448916" cy="4196695"/>
            <a:chOff x="795" y="1783"/>
            <a:chExt cx="12370" cy="4968"/>
          </a:xfrm>
        </p:grpSpPr>
        <p:grpSp>
          <p:nvGrpSpPr>
            <p:cNvPr id="2" name="组合 8"/>
            <p:cNvGrpSpPr/>
            <p:nvPr/>
          </p:nvGrpSpPr>
          <p:grpSpPr>
            <a:xfrm>
              <a:off x="1317" y="2806"/>
              <a:ext cx="2656" cy="2656"/>
              <a:chOff x="2227864" y="4750946"/>
              <a:chExt cx="4498329" cy="4498151"/>
            </a:xfrm>
          </p:grpSpPr>
          <p:sp>
            <p:nvSpPr>
              <p:cNvPr id="3" name="Shape 953"/>
              <p:cNvSpPr/>
              <p:nvPr/>
            </p:nvSpPr>
            <p:spPr>
              <a:xfrm>
                <a:off x="2227864" y="4750946"/>
                <a:ext cx="4498329" cy="44981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9" h="20890" extrusionOk="0">
                    <a:moveTo>
                      <a:pt x="14677" y="1066"/>
                    </a:moveTo>
                    <a:cubicBezTo>
                      <a:pt x="13966" y="1777"/>
                      <a:pt x="13611" y="2708"/>
                      <a:pt x="13611" y="3640"/>
                    </a:cubicBezTo>
                    <a:cubicBezTo>
                      <a:pt x="13611" y="7279"/>
                      <a:pt x="7279" y="13611"/>
                      <a:pt x="3640" y="13611"/>
                    </a:cubicBezTo>
                    <a:cubicBezTo>
                      <a:pt x="2708" y="13611"/>
                      <a:pt x="1777" y="13966"/>
                      <a:pt x="1066" y="14677"/>
                    </a:cubicBezTo>
                    <a:cubicBezTo>
                      <a:pt x="-355" y="16098"/>
                      <a:pt x="-355" y="18403"/>
                      <a:pt x="1066" y="19824"/>
                    </a:cubicBezTo>
                    <a:cubicBezTo>
                      <a:pt x="2488" y="21245"/>
                      <a:pt x="4792" y="21245"/>
                      <a:pt x="6213" y="19824"/>
                    </a:cubicBezTo>
                    <a:cubicBezTo>
                      <a:pt x="6924" y="19113"/>
                      <a:pt x="7279" y="18182"/>
                      <a:pt x="7279" y="17250"/>
                    </a:cubicBezTo>
                    <a:lnTo>
                      <a:pt x="7279" y="17250"/>
                    </a:lnTo>
                    <a:cubicBezTo>
                      <a:pt x="7279" y="13611"/>
                      <a:pt x="13611" y="7279"/>
                      <a:pt x="17250" y="7279"/>
                    </a:cubicBezTo>
                    <a:lnTo>
                      <a:pt x="17250" y="7279"/>
                    </a:lnTo>
                    <a:cubicBezTo>
                      <a:pt x="18182" y="7279"/>
                      <a:pt x="19113" y="6924"/>
                      <a:pt x="19824" y="6213"/>
                    </a:cubicBezTo>
                    <a:cubicBezTo>
                      <a:pt x="21245" y="4791"/>
                      <a:pt x="21245" y="2487"/>
                      <a:pt x="19824" y="1066"/>
                    </a:cubicBezTo>
                    <a:cubicBezTo>
                      <a:pt x="18402" y="-355"/>
                      <a:pt x="16098" y="-355"/>
                      <a:pt x="14677" y="1066"/>
                    </a:cubicBez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 w="12700"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17081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40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Shape 963"/>
              <p:cNvSpPr/>
              <p:nvPr/>
            </p:nvSpPr>
            <p:spPr>
              <a:xfrm>
                <a:off x="2795168" y="7792020"/>
                <a:ext cx="846384" cy="12716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1415" tIns="71415" rIns="71415" bIns="71415" anchor="ctr">
                <a:spAutoFit/>
              </a:bodyPr>
              <a:lstStyle>
                <a:lvl1pPr>
                  <a:lnSpc>
                    <a:spcPct val="150000"/>
                  </a:lnSpc>
                  <a:defRPr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</a:t>
                </a:r>
                <a:endParaRPr lang="en-US" sz="32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" name="组合 1"/>
            <p:cNvGrpSpPr/>
            <p:nvPr/>
          </p:nvGrpSpPr>
          <p:grpSpPr>
            <a:xfrm>
              <a:off x="2376" y="1783"/>
              <a:ext cx="2272" cy="1176"/>
              <a:chOff x="4020534" y="3018758"/>
              <a:chExt cx="3848619" cy="1990914"/>
            </a:xfrm>
          </p:grpSpPr>
          <p:sp>
            <p:nvSpPr>
              <p:cNvPr id="6" name="Shape 966"/>
              <p:cNvSpPr/>
              <p:nvPr/>
            </p:nvSpPr>
            <p:spPr>
              <a:xfrm>
                <a:off x="4020534" y="3018758"/>
                <a:ext cx="3848619" cy="7395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>
                <a:lvl1pPr defTabSz="647700">
                  <a:lnSpc>
                    <a:spcPct val="120000"/>
                  </a:lnSpc>
                  <a:spcBef>
                    <a:spcPts val="1700"/>
                  </a:spcBef>
                  <a:defRPr sz="2500" b="1">
                    <a:solidFill>
                      <a:srgbClr val="00264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defTabSz="912495"/>
                <a:r>
                  <a:rPr lang="zh-CN" altLang="en-US" sz="20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pitchFamily="34" charset="-122"/>
                  </a:rPr>
                  <a:t>标题关键字</a:t>
                </a:r>
                <a:endParaRPr lang="zh-CN" altLang="en-US"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Shape 967"/>
              <p:cNvSpPr/>
              <p:nvPr/>
            </p:nvSpPr>
            <p:spPr>
              <a:xfrm>
                <a:off x="4035174" y="3715121"/>
                <a:ext cx="3819336" cy="12945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/>
              <a:p>
                <a:pPr defTabSz="242570">
                  <a:spcBef>
                    <a:spcPts val="640"/>
                  </a:spcBef>
                  <a:defRPr sz="1800"/>
                </a:pPr>
                <a:r>
                  <a:rPr lang="zh-CN" altLang="en-US" sz="1400">
                    <a:solidFill>
                      <a:schemeClr val="bg1">
                        <a:lumMod val="6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Lato"/>
                    <a:sym typeface="Lato"/>
                  </a:rPr>
                  <a:t>输入您的内容输入您的内容输入您的内容输入您的内容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ato"/>
                  <a:sym typeface="Lato"/>
                </a:endParaRPr>
              </a:p>
            </p:txBody>
          </p:sp>
        </p:grpSp>
        <p:grpSp>
          <p:nvGrpSpPr>
            <p:cNvPr id="8" name="组合 2"/>
            <p:cNvGrpSpPr/>
            <p:nvPr/>
          </p:nvGrpSpPr>
          <p:grpSpPr>
            <a:xfrm>
              <a:off x="5839" y="1783"/>
              <a:ext cx="2272" cy="1176"/>
              <a:chOff x="9887280" y="3018758"/>
              <a:chExt cx="3848619" cy="1990914"/>
            </a:xfrm>
          </p:grpSpPr>
          <p:sp>
            <p:nvSpPr>
              <p:cNvPr id="9" name="Shape 968"/>
              <p:cNvSpPr/>
              <p:nvPr/>
            </p:nvSpPr>
            <p:spPr>
              <a:xfrm>
                <a:off x="9887280" y="3018758"/>
                <a:ext cx="3848619" cy="7395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>
                <a:lvl1pPr defTabSz="647700">
                  <a:lnSpc>
                    <a:spcPct val="120000"/>
                  </a:lnSpc>
                  <a:spcBef>
                    <a:spcPts val="1700"/>
                  </a:spcBef>
                  <a:defRPr sz="2500" b="1">
                    <a:solidFill>
                      <a:srgbClr val="00264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defTabSz="912495"/>
                <a:r>
                  <a:rPr lang="zh-CN" altLang="en-US" sz="20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pitchFamily="34" charset="-122"/>
                  </a:rPr>
                  <a:t>标题关键字</a:t>
                </a:r>
                <a:endParaRPr lang="zh-CN" altLang="en-US"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Shape 969"/>
              <p:cNvSpPr/>
              <p:nvPr/>
            </p:nvSpPr>
            <p:spPr>
              <a:xfrm>
                <a:off x="9901920" y="3715121"/>
                <a:ext cx="3819336" cy="12945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/>
              <a:p>
                <a:pPr defTabSz="242570">
                  <a:spcBef>
                    <a:spcPts val="640"/>
                  </a:spcBef>
                  <a:defRPr sz="1800"/>
                </a:pPr>
                <a:r>
                  <a:rPr lang="zh-CN" altLang="en-US" sz="1400">
                    <a:solidFill>
                      <a:schemeClr val="bg1">
                        <a:lumMod val="6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Lato"/>
                    <a:sym typeface="Lato"/>
                  </a:rPr>
                  <a:t>输入您的内容输入您的内容输入您的内容输入您的内容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ato"/>
                  <a:sym typeface="Lato"/>
                </a:endParaRPr>
              </a:p>
            </p:txBody>
          </p:sp>
        </p:grpSp>
        <p:grpSp>
          <p:nvGrpSpPr>
            <p:cNvPr id="11" name="组合 3"/>
            <p:cNvGrpSpPr/>
            <p:nvPr/>
          </p:nvGrpSpPr>
          <p:grpSpPr>
            <a:xfrm>
              <a:off x="9378" y="1783"/>
              <a:ext cx="2272" cy="1176"/>
              <a:chOff x="15881680" y="3018758"/>
              <a:chExt cx="3848619" cy="1990914"/>
            </a:xfrm>
          </p:grpSpPr>
          <p:sp>
            <p:nvSpPr>
              <p:cNvPr id="12" name="Shape 970"/>
              <p:cNvSpPr/>
              <p:nvPr/>
            </p:nvSpPr>
            <p:spPr>
              <a:xfrm>
                <a:off x="15881680" y="3018758"/>
                <a:ext cx="3848619" cy="7395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>
                <a:lvl1pPr defTabSz="647700">
                  <a:lnSpc>
                    <a:spcPct val="120000"/>
                  </a:lnSpc>
                  <a:spcBef>
                    <a:spcPts val="1700"/>
                  </a:spcBef>
                  <a:defRPr sz="2500" b="1">
                    <a:solidFill>
                      <a:srgbClr val="00264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defTabSz="912495"/>
                <a:r>
                  <a:rPr lang="zh-CN" altLang="en-US" sz="20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pitchFamily="34" charset="-122"/>
                  </a:rPr>
                  <a:t>标题关键字</a:t>
                </a:r>
                <a:endParaRPr lang="zh-CN" altLang="en-US"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Shape 971"/>
              <p:cNvSpPr/>
              <p:nvPr/>
            </p:nvSpPr>
            <p:spPr>
              <a:xfrm>
                <a:off x="15896320" y="3715121"/>
                <a:ext cx="3819336" cy="12945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/>
              <a:p>
                <a:pPr defTabSz="242570">
                  <a:spcBef>
                    <a:spcPts val="640"/>
                  </a:spcBef>
                  <a:defRPr sz="1800"/>
                </a:pPr>
                <a:r>
                  <a:rPr lang="zh-CN" altLang="en-US" sz="1400">
                    <a:solidFill>
                      <a:schemeClr val="bg1">
                        <a:lumMod val="6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Lato"/>
                    <a:sym typeface="Lato"/>
                  </a:rPr>
                  <a:t>输入您的内容输入您的内容输入您的内容输入您的内容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ato"/>
                  <a:sym typeface="Lato"/>
                </a:endParaRPr>
              </a:p>
            </p:txBody>
          </p:sp>
        </p:grpSp>
        <p:grpSp>
          <p:nvGrpSpPr>
            <p:cNvPr id="14" name="组合 7"/>
            <p:cNvGrpSpPr/>
            <p:nvPr/>
          </p:nvGrpSpPr>
          <p:grpSpPr>
            <a:xfrm>
              <a:off x="795" y="5563"/>
              <a:ext cx="2272" cy="1188"/>
              <a:chOff x="1342721" y="9420154"/>
              <a:chExt cx="3848619" cy="2011221"/>
            </a:xfrm>
          </p:grpSpPr>
          <p:sp>
            <p:nvSpPr>
              <p:cNvPr id="15" name="Shape 972"/>
              <p:cNvSpPr/>
              <p:nvPr/>
            </p:nvSpPr>
            <p:spPr>
              <a:xfrm>
                <a:off x="1342721" y="9420154"/>
                <a:ext cx="3848619" cy="73956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>
                <a:lvl1pPr defTabSz="647700">
                  <a:lnSpc>
                    <a:spcPct val="120000"/>
                  </a:lnSpc>
                  <a:spcBef>
                    <a:spcPts val="1700"/>
                  </a:spcBef>
                  <a:defRPr sz="2500" b="1">
                    <a:solidFill>
                      <a:srgbClr val="00264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defTabSz="912495"/>
                <a:r>
                  <a:rPr lang="zh-CN" altLang="en-US" sz="20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pitchFamily="34" charset="-122"/>
                  </a:rPr>
                  <a:t>标题关键字</a:t>
                </a:r>
                <a:endParaRPr lang="zh-CN" altLang="en-US"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Shape 973"/>
              <p:cNvSpPr/>
              <p:nvPr/>
            </p:nvSpPr>
            <p:spPr>
              <a:xfrm>
                <a:off x="1357361" y="10136825"/>
                <a:ext cx="3819336" cy="129455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/>
              <a:p>
                <a:pPr defTabSz="242570">
                  <a:spcBef>
                    <a:spcPts val="640"/>
                  </a:spcBef>
                  <a:defRPr sz="1800"/>
                </a:pPr>
                <a:r>
                  <a:rPr lang="zh-CN" altLang="en-US" sz="1400">
                    <a:solidFill>
                      <a:schemeClr val="bg1">
                        <a:lumMod val="6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Lato"/>
                    <a:sym typeface="Lato"/>
                  </a:rPr>
                  <a:t>输入您的内容输入您的内容输入您的内容输入您的内容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ato"/>
                  <a:sym typeface="Lato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115" y="5563"/>
              <a:ext cx="2272" cy="1188"/>
              <a:chOff x="6966934" y="9420154"/>
              <a:chExt cx="3848619" cy="2011221"/>
            </a:xfrm>
          </p:grpSpPr>
          <p:sp>
            <p:nvSpPr>
              <p:cNvPr id="18" name="Shape 974"/>
              <p:cNvSpPr/>
              <p:nvPr/>
            </p:nvSpPr>
            <p:spPr>
              <a:xfrm>
                <a:off x="6966934" y="9420154"/>
                <a:ext cx="3848619" cy="73956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>
                <a:lvl1pPr defTabSz="647700">
                  <a:lnSpc>
                    <a:spcPct val="120000"/>
                  </a:lnSpc>
                  <a:spcBef>
                    <a:spcPts val="1700"/>
                  </a:spcBef>
                  <a:defRPr sz="2500" b="1">
                    <a:solidFill>
                      <a:srgbClr val="00264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defTabSz="912495"/>
                <a:r>
                  <a:rPr lang="zh-CN" altLang="en-US" sz="20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pitchFamily="34" charset="-122"/>
                  </a:rPr>
                  <a:t>标题关键字</a:t>
                </a:r>
                <a:endParaRPr lang="zh-CN" altLang="en-US"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Shape 975"/>
              <p:cNvSpPr/>
              <p:nvPr/>
            </p:nvSpPr>
            <p:spPr>
              <a:xfrm>
                <a:off x="6981574" y="10136825"/>
                <a:ext cx="3819336" cy="129455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/>
              <a:p>
                <a:pPr defTabSz="242570">
                  <a:spcBef>
                    <a:spcPts val="640"/>
                  </a:spcBef>
                  <a:defRPr sz="1800"/>
                </a:pPr>
                <a:r>
                  <a:rPr lang="zh-CN" altLang="en-US" sz="1400">
                    <a:solidFill>
                      <a:schemeClr val="bg1">
                        <a:lumMod val="6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Lato"/>
                    <a:sym typeface="Lato"/>
                  </a:rPr>
                  <a:t>输入您的内容输入您的内容输入您的内容输入您的内容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ato"/>
                  <a:sym typeface="Lato"/>
                </a:endParaRPr>
              </a:p>
            </p:txBody>
          </p:sp>
        </p:grpSp>
        <p:grpSp>
          <p:nvGrpSpPr>
            <p:cNvPr id="20" name="组合 5"/>
            <p:cNvGrpSpPr/>
            <p:nvPr/>
          </p:nvGrpSpPr>
          <p:grpSpPr>
            <a:xfrm>
              <a:off x="7579" y="5563"/>
              <a:ext cx="2272" cy="1188"/>
              <a:chOff x="12833680" y="9420154"/>
              <a:chExt cx="3848619" cy="2011242"/>
            </a:xfrm>
          </p:grpSpPr>
          <p:sp>
            <p:nvSpPr>
              <p:cNvPr id="21" name="Shape 976"/>
              <p:cNvSpPr/>
              <p:nvPr/>
            </p:nvSpPr>
            <p:spPr>
              <a:xfrm>
                <a:off x="12833680" y="9420154"/>
                <a:ext cx="3848619" cy="73956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>
                <a:lvl1pPr defTabSz="647700">
                  <a:lnSpc>
                    <a:spcPct val="120000"/>
                  </a:lnSpc>
                  <a:spcBef>
                    <a:spcPts val="1700"/>
                  </a:spcBef>
                  <a:defRPr sz="2500" b="1">
                    <a:solidFill>
                      <a:srgbClr val="00264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defTabSz="912495"/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pitchFamily="34" charset="-122"/>
                  </a:rPr>
                  <a:t>标题关键字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Shape 977"/>
              <p:cNvSpPr/>
              <p:nvPr/>
            </p:nvSpPr>
            <p:spPr>
              <a:xfrm>
                <a:off x="12848320" y="10136843"/>
                <a:ext cx="3819336" cy="129455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/>
              <a:p>
                <a:pPr defTabSz="242570">
                  <a:spcBef>
                    <a:spcPts val="640"/>
                  </a:spcBef>
                  <a:defRPr sz="1800"/>
                </a:pPr>
                <a:r>
                  <a:rPr lang="zh-CN" altLang="en-US" sz="1400">
                    <a:solidFill>
                      <a:schemeClr val="bg1">
                        <a:lumMod val="6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Lato"/>
                    <a:sym typeface="Lato"/>
                  </a:rPr>
                  <a:t>输入您的内容输入您的内容输入您的内容输入您的内容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ato"/>
                  <a:sym typeface="Lato"/>
                </a:endParaRPr>
              </a:p>
            </p:txBody>
          </p:sp>
        </p:grpSp>
        <p:grpSp>
          <p:nvGrpSpPr>
            <p:cNvPr id="23" name="组合 4"/>
            <p:cNvGrpSpPr/>
            <p:nvPr/>
          </p:nvGrpSpPr>
          <p:grpSpPr>
            <a:xfrm>
              <a:off x="10893" y="5563"/>
              <a:ext cx="2272" cy="1188"/>
              <a:chOff x="18447080" y="9420154"/>
              <a:chExt cx="3848619" cy="2011229"/>
            </a:xfrm>
          </p:grpSpPr>
          <p:sp>
            <p:nvSpPr>
              <p:cNvPr id="24" name="Shape 978"/>
              <p:cNvSpPr/>
              <p:nvPr/>
            </p:nvSpPr>
            <p:spPr>
              <a:xfrm>
                <a:off x="18447080" y="9420154"/>
                <a:ext cx="3848619" cy="73956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>
                <a:lvl1pPr defTabSz="647700">
                  <a:lnSpc>
                    <a:spcPct val="120000"/>
                  </a:lnSpc>
                  <a:spcBef>
                    <a:spcPts val="1700"/>
                  </a:spcBef>
                  <a:defRPr sz="2500" b="1">
                    <a:solidFill>
                      <a:srgbClr val="00264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 defTabSz="912495"/>
                <a:r>
                  <a:rPr lang="zh-CN" altLang="en-US" sz="20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pitchFamily="34" charset="-122"/>
                  </a:rPr>
                  <a:t>标题关键字</a:t>
                </a:r>
                <a:endParaRPr lang="zh-CN" altLang="en-US" sz="20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Shape 979"/>
              <p:cNvSpPr/>
              <p:nvPr/>
            </p:nvSpPr>
            <p:spPr>
              <a:xfrm>
                <a:off x="18461720" y="10136833"/>
                <a:ext cx="3819336" cy="129455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0" tIns="0" rIns="0" bIns="0">
                <a:spAutoFit/>
              </a:bodyPr>
              <a:lstStyle/>
              <a:p>
                <a:pPr defTabSz="242570">
                  <a:spcBef>
                    <a:spcPts val="640"/>
                  </a:spcBef>
                  <a:defRPr sz="1800"/>
                </a:pPr>
                <a:r>
                  <a:rPr lang="zh-CN" altLang="en-US" sz="1400">
                    <a:solidFill>
                      <a:schemeClr val="bg1">
                        <a:lumMod val="6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Lato"/>
                    <a:sym typeface="Lato"/>
                  </a:rPr>
                  <a:t>输入您的内容输入您的内容输入您的内容输入您的内容</a:t>
                </a:r>
                <a:endParaRPr lang="zh-CN" altLang="en-US" sz="1400">
                  <a:solidFill>
                    <a:schemeClr val="bg1">
                      <a:lumMod val="6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Lato"/>
                  <a:sym typeface="Lato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044" y="2798"/>
              <a:ext cx="2656" cy="2656"/>
              <a:chOff x="5151877" y="4738246"/>
              <a:chExt cx="4498299" cy="4498151"/>
            </a:xfrm>
          </p:grpSpPr>
          <p:sp>
            <p:nvSpPr>
              <p:cNvPr id="27" name="Shape 954"/>
              <p:cNvSpPr/>
              <p:nvPr/>
            </p:nvSpPr>
            <p:spPr>
              <a:xfrm>
                <a:off x="5151877" y="4738246"/>
                <a:ext cx="4498299" cy="44981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9" h="20890" extrusionOk="0">
                    <a:moveTo>
                      <a:pt x="1066" y="6213"/>
                    </a:moveTo>
                    <a:cubicBezTo>
                      <a:pt x="1777" y="6924"/>
                      <a:pt x="2708" y="7279"/>
                      <a:pt x="3640" y="7279"/>
                    </a:cubicBezTo>
                    <a:cubicBezTo>
                      <a:pt x="7279" y="7279"/>
                      <a:pt x="13611" y="13611"/>
                      <a:pt x="13611" y="17250"/>
                    </a:cubicBezTo>
                    <a:cubicBezTo>
                      <a:pt x="13611" y="18182"/>
                      <a:pt x="13966" y="19113"/>
                      <a:pt x="14677" y="19824"/>
                    </a:cubicBezTo>
                    <a:cubicBezTo>
                      <a:pt x="16098" y="21245"/>
                      <a:pt x="18403" y="21245"/>
                      <a:pt x="19824" y="19824"/>
                    </a:cubicBezTo>
                    <a:cubicBezTo>
                      <a:pt x="21245" y="18403"/>
                      <a:pt x="21245" y="16098"/>
                      <a:pt x="19824" y="14677"/>
                    </a:cubicBezTo>
                    <a:cubicBezTo>
                      <a:pt x="19113" y="13966"/>
                      <a:pt x="18182" y="13611"/>
                      <a:pt x="17250" y="13611"/>
                    </a:cubicBezTo>
                    <a:lnTo>
                      <a:pt x="17250" y="13611"/>
                    </a:lnTo>
                    <a:cubicBezTo>
                      <a:pt x="13611" y="13611"/>
                      <a:pt x="7279" y="7279"/>
                      <a:pt x="7279" y="3640"/>
                    </a:cubicBezTo>
                    <a:lnTo>
                      <a:pt x="7279" y="3640"/>
                    </a:lnTo>
                    <a:cubicBezTo>
                      <a:pt x="7279" y="2708"/>
                      <a:pt x="6924" y="1777"/>
                      <a:pt x="6213" y="1066"/>
                    </a:cubicBezTo>
                    <a:cubicBezTo>
                      <a:pt x="4792" y="-355"/>
                      <a:pt x="2488" y="-355"/>
                      <a:pt x="1066" y="1066"/>
                    </a:cubicBezTo>
                    <a:cubicBezTo>
                      <a:pt x="-355" y="2487"/>
                      <a:pt x="-355" y="4791"/>
                      <a:pt x="1066" y="6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17081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40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Shape 962"/>
              <p:cNvSpPr/>
              <p:nvPr/>
            </p:nvSpPr>
            <p:spPr>
              <a:xfrm>
                <a:off x="5765720" y="4929099"/>
                <a:ext cx="803637" cy="12716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1415" tIns="71415" rIns="71415" bIns="71415" anchor="ctr">
                <a:spAutoFit/>
              </a:bodyPr>
              <a:lstStyle>
                <a:lvl1pPr>
                  <a:lnSpc>
                    <a:spcPct val="150000"/>
                  </a:lnSpc>
                  <a:defRPr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B</a:t>
                </a:r>
                <a:endParaRPr lang="en-US" sz="32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777" y="2806"/>
              <a:ext cx="2656" cy="2656"/>
              <a:chOff x="8088591" y="4750946"/>
              <a:chExt cx="4498329" cy="4498151"/>
            </a:xfrm>
          </p:grpSpPr>
          <p:sp>
            <p:nvSpPr>
              <p:cNvPr id="30" name="Shape 956"/>
              <p:cNvSpPr/>
              <p:nvPr/>
            </p:nvSpPr>
            <p:spPr>
              <a:xfrm>
                <a:off x="8088591" y="4750946"/>
                <a:ext cx="4498329" cy="44981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9" h="20890" extrusionOk="0">
                    <a:moveTo>
                      <a:pt x="6213" y="19824"/>
                    </a:moveTo>
                    <a:cubicBezTo>
                      <a:pt x="6924" y="19113"/>
                      <a:pt x="7279" y="18182"/>
                      <a:pt x="7279" y="17250"/>
                    </a:cubicBezTo>
                    <a:cubicBezTo>
                      <a:pt x="7279" y="13611"/>
                      <a:pt x="13611" y="7279"/>
                      <a:pt x="17250" y="7279"/>
                    </a:cubicBezTo>
                    <a:cubicBezTo>
                      <a:pt x="18182" y="7279"/>
                      <a:pt x="19113" y="6924"/>
                      <a:pt x="19824" y="6213"/>
                    </a:cubicBezTo>
                    <a:cubicBezTo>
                      <a:pt x="21245" y="4791"/>
                      <a:pt x="21245" y="2487"/>
                      <a:pt x="19824" y="1066"/>
                    </a:cubicBezTo>
                    <a:cubicBezTo>
                      <a:pt x="18402" y="-355"/>
                      <a:pt x="16098" y="-355"/>
                      <a:pt x="14677" y="1066"/>
                    </a:cubicBezTo>
                    <a:cubicBezTo>
                      <a:pt x="13966" y="1777"/>
                      <a:pt x="13611" y="2708"/>
                      <a:pt x="13611" y="3640"/>
                    </a:cubicBezTo>
                    <a:lnTo>
                      <a:pt x="13611" y="3640"/>
                    </a:lnTo>
                    <a:cubicBezTo>
                      <a:pt x="13611" y="7279"/>
                      <a:pt x="7279" y="13611"/>
                      <a:pt x="3640" y="13611"/>
                    </a:cubicBezTo>
                    <a:lnTo>
                      <a:pt x="3640" y="13611"/>
                    </a:lnTo>
                    <a:cubicBezTo>
                      <a:pt x="2708" y="13611"/>
                      <a:pt x="1777" y="13966"/>
                      <a:pt x="1066" y="14677"/>
                    </a:cubicBezTo>
                    <a:cubicBezTo>
                      <a:pt x="-355" y="16098"/>
                      <a:pt x="-355" y="18403"/>
                      <a:pt x="1066" y="19824"/>
                    </a:cubicBezTo>
                    <a:cubicBezTo>
                      <a:pt x="2488" y="21245"/>
                      <a:pt x="4792" y="21245"/>
                      <a:pt x="6213" y="198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17081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40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Shape 960"/>
              <p:cNvSpPr/>
              <p:nvPr/>
            </p:nvSpPr>
            <p:spPr>
              <a:xfrm>
                <a:off x="8671281" y="7792020"/>
                <a:ext cx="799362" cy="12716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1415" tIns="71415" rIns="71415" bIns="71415" anchor="ctr">
                <a:spAutoFit/>
              </a:bodyPr>
              <a:lstStyle>
                <a:lvl1pPr>
                  <a:lnSpc>
                    <a:spcPct val="150000"/>
                  </a:lnSpc>
                  <a:defRPr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C</a:t>
                </a:r>
                <a:endParaRPr lang="en-US" sz="32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504" y="2806"/>
              <a:ext cx="2656" cy="2656"/>
              <a:chOff x="11012604" y="4750946"/>
              <a:chExt cx="4498369" cy="4498151"/>
            </a:xfrm>
          </p:grpSpPr>
          <p:sp>
            <p:nvSpPr>
              <p:cNvPr id="33" name="Shape 957"/>
              <p:cNvSpPr/>
              <p:nvPr/>
            </p:nvSpPr>
            <p:spPr>
              <a:xfrm>
                <a:off x="11012604" y="4750946"/>
                <a:ext cx="4498369" cy="44981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9" h="20890" extrusionOk="0">
                    <a:moveTo>
                      <a:pt x="1066" y="6213"/>
                    </a:moveTo>
                    <a:cubicBezTo>
                      <a:pt x="1777" y="6924"/>
                      <a:pt x="2708" y="7279"/>
                      <a:pt x="3640" y="7279"/>
                    </a:cubicBezTo>
                    <a:cubicBezTo>
                      <a:pt x="7279" y="7279"/>
                      <a:pt x="13611" y="13611"/>
                      <a:pt x="13611" y="17250"/>
                    </a:cubicBezTo>
                    <a:cubicBezTo>
                      <a:pt x="13611" y="18182"/>
                      <a:pt x="13966" y="19113"/>
                      <a:pt x="14677" y="19824"/>
                    </a:cubicBezTo>
                    <a:cubicBezTo>
                      <a:pt x="16098" y="21245"/>
                      <a:pt x="18402" y="21245"/>
                      <a:pt x="19824" y="19824"/>
                    </a:cubicBezTo>
                    <a:cubicBezTo>
                      <a:pt x="21245" y="18403"/>
                      <a:pt x="21245" y="16098"/>
                      <a:pt x="19824" y="14677"/>
                    </a:cubicBezTo>
                    <a:cubicBezTo>
                      <a:pt x="19113" y="13966"/>
                      <a:pt x="18181" y="13611"/>
                      <a:pt x="17250" y="13611"/>
                    </a:cubicBezTo>
                    <a:lnTo>
                      <a:pt x="17250" y="13611"/>
                    </a:lnTo>
                    <a:cubicBezTo>
                      <a:pt x="13611" y="13611"/>
                      <a:pt x="7279" y="7279"/>
                      <a:pt x="7279" y="3640"/>
                    </a:cubicBezTo>
                    <a:lnTo>
                      <a:pt x="7279" y="3640"/>
                    </a:lnTo>
                    <a:cubicBezTo>
                      <a:pt x="7279" y="2708"/>
                      <a:pt x="6924" y="1777"/>
                      <a:pt x="6213" y="1066"/>
                    </a:cubicBezTo>
                    <a:cubicBezTo>
                      <a:pt x="4792" y="-355"/>
                      <a:pt x="2488" y="-355"/>
                      <a:pt x="1066" y="1066"/>
                    </a:cubicBezTo>
                    <a:cubicBezTo>
                      <a:pt x="-355" y="2487"/>
                      <a:pt x="-355" y="4791"/>
                      <a:pt x="1066" y="621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17081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40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Shape 959"/>
              <p:cNvSpPr/>
              <p:nvPr/>
            </p:nvSpPr>
            <p:spPr>
              <a:xfrm>
                <a:off x="11613198" y="4846807"/>
                <a:ext cx="872032" cy="12716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1415" tIns="71415" rIns="71415" bIns="71415" anchor="ctr">
                <a:spAutoFit/>
              </a:bodyPr>
              <a:lstStyle>
                <a:lvl1pPr>
                  <a:lnSpc>
                    <a:spcPct val="150000"/>
                  </a:lnSpc>
                  <a:defRPr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D</a:t>
                </a:r>
                <a:endParaRPr lang="en-US" sz="32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237" y="2813"/>
              <a:ext cx="2656" cy="2656"/>
              <a:chOff x="13949318" y="4763646"/>
              <a:chExt cx="4498329" cy="4498151"/>
            </a:xfrm>
          </p:grpSpPr>
          <p:sp>
            <p:nvSpPr>
              <p:cNvPr id="36" name="Shape 958"/>
              <p:cNvSpPr/>
              <p:nvPr/>
            </p:nvSpPr>
            <p:spPr>
              <a:xfrm>
                <a:off x="13949318" y="4763646"/>
                <a:ext cx="4498329" cy="44981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9" h="20890" extrusionOk="0">
                    <a:moveTo>
                      <a:pt x="6213" y="19824"/>
                    </a:moveTo>
                    <a:cubicBezTo>
                      <a:pt x="6924" y="19113"/>
                      <a:pt x="7279" y="18182"/>
                      <a:pt x="7279" y="17250"/>
                    </a:cubicBezTo>
                    <a:cubicBezTo>
                      <a:pt x="7279" y="13611"/>
                      <a:pt x="13611" y="7279"/>
                      <a:pt x="17250" y="7279"/>
                    </a:cubicBezTo>
                    <a:cubicBezTo>
                      <a:pt x="18182" y="7279"/>
                      <a:pt x="19113" y="6924"/>
                      <a:pt x="19824" y="6213"/>
                    </a:cubicBezTo>
                    <a:cubicBezTo>
                      <a:pt x="21245" y="4791"/>
                      <a:pt x="21245" y="2487"/>
                      <a:pt x="19824" y="1066"/>
                    </a:cubicBezTo>
                    <a:cubicBezTo>
                      <a:pt x="18402" y="-355"/>
                      <a:pt x="16098" y="-355"/>
                      <a:pt x="14677" y="1066"/>
                    </a:cubicBezTo>
                    <a:cubicBezTo>
                      <a:pt x="13966" y="1777"/>
                      <a:pt x="13611" y="2708"/>
                      <a:pt x="13611" y="3640"/>
                    </a:cubicBezTo>
                    <a:lnTo>
                      <a:pt x="13611" y="3640"/>
                    </a:lnTo>
                    <a:cubicBezTo>
                      <a:pt x="13611" y="7279"/>
                      <a:pt x="7279" y="13611"/>
                      <a:pt x="3640" y="13611"/>
                    </a:cubicBezTo>
                    <a:lnTo>
                      <a:pt x="3640" y="13611"/>
                    </a:lnTo>
                    <a:cubicBezTo>
                      <a:pt x="2708" y="13611"/>
                      <a:pt x="1777" y="13966"/>
                      <a:pt x="1066" y="14677"/>
                    </a:cubicBezTo>
                    <a:cubicBezTo>
                      <a:pt x="-355" y="16098"/>
                      <a:pt x="-355" y="18403"/>
                      <a:pt x="1066" y="19824"/>
                    </a:cubicBezTo>
                    <a:cubicBezTo>
                      <a:pt x="2488" y="21245"/>
                      <a:pt x="4792" y="21245"/>
                      <a:pt x="6213" y="1982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17081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40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Shape 961"/>
              <p:cNvSpPr/>
              <p:nvPr/>
            </p:nvSpPr>
            <p:spPr>
              <a:xfrm>
                <a:off x="14561015" y="7792020"/>
                <a:ext cx="735240" cy="12716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1415" tIns="71415" rIns="71415" bIns="71415" anchor="ctr">
                <a:spAutoFit/>
              </a:bodyPr>
              <a:lstStyle>
                <a:lvl1pPr>
                  <a:lnSpc>
                    <a:spcPct val="150000"/>
                  </a:lnSpc>
                  <a:defRPr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endParaRPr lang="en-US" sz="32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9966" y="2813"/>
              <a:ext cx="2656" cy="2656"/>
              <a:chOff x="16878001" y="4763646"/>
              <a:chExt cx="4498328" cy="4498151"/>
            </a:xfrm>
          </p:grpSpPr>
          <p:sp>
            <p:nvSpPr>
              <p:cNvPr id="39" name="Shape 955"/>
              <p:cNvSpPr/>
              <p:nvPr/>
            </p:nvSpPr>
            <p:spPr>
              <a:xfrm>
                <a:off x="16878001" y="4763646"/>
                <a:ext cx="4498328" cy="44981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9" h="20890" extrusionOk="0">
                    <a:moveTo>
                      <a:pt x="1066" y="6213"/>
                    </a:moveTo>
                    <a:cubicBezTo>
                      <a:pt x="1777" y="6924"/>
                      <a:pt x="2708" y="7279"/>
                      <a:pt x="3640" y="7279"/>
                    </a:cubicBezTo>
                    <a:cubicBezTo>
                      <a:pt x="7279" y="7279"/>
                      <a:pt x="13611" y="13611"/>
                      <a:pt x="13611" y="17250"/>
                    </a:cubicBezTo>
                    <a:cubicBezTo>
                      <a:pt x="13611" y="18182"/>
                      <a:pt x="13966" y="19113"/>
                      <a:pt x="14677" y="19824"/>
                    </a:cubicBezTo>
                    <a:cubicBezTo>
                      <a:pt x="16098" y="21245"/>
                      <a:pt x="18402" y="21245"/>
                      <a:pt x="19824" y="19824"/>
                    </a:cubicBezTo>
                    <a:cubicBezTo>
                      <a:pt x="21245" y="18403"/>
                      <a:pt x="21245" y="16098"/>
                      <a:pt x="19824" y="14677"/>
                    </a:cubicBezTo>
                    <a:cubicBezTo>
                      <a:pt x="19113" y="13966"/>
                      <a:pt x="18181" y="13611"/>
                      <a:pt x="17250" y="13611"/>
                    </a:cubicBezTo>
                    <a:lnTo>
                      <a:pt x="17250" y="13611"/>
                    </a:lnTo>
                    <a:cubicBezTo>
                      <a:pt x="13611" y="13611"/>
                      <a:pt x="7279" y="7279"/>
                      <a:pt x="7279" y="3640"/>
                    </a:cubicBezTo>
                    <a:lnTo>
                      <a:pt x="7279" y="3640"/>
                    </a:lnTo>
                    <a:cubicBezTo>
                      <a:pt x="7279" y="2708"/>
                      <a:pt x="6924" y="1777"/>
                      <a:pt x="6213" y="1066"/>
                    </a:cubicBezTo>
                    <a:cubicBezTo>
                      <a:pt x="4792" y="-355"/>
                      <a:pt x="2488" y="-355"/>
                      <a:pt x="1066" y="1066"/>
                    </a:cubicBezTo>
                    <a:cubicBezTo>
                      <a:pt x="-355" y="2487"/>
                      <a:pt x="-355" y="4791"/>
                      <a:pt x="1066" y="621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17081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40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Shape 964"/>
              <p:cNvSpPr/>
              <p:nvPr/>
            </p:nvSpPr>
            <p:spPr>
              <a:xfrm>
                <a:off x="17536082" y="4846807"/>
                <a:ext cx="726691" cy="12716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1415" tIns="71415" rIns="71415" bIns="71415" anchor="ctr">
                <a:spAutoFit/>
              </a:bodyPr>
              <a:lstStyle>
                <a:lvl1pPr>
                  <a:lnSpc>
                    <a:spcPct val="150000"/>
                  </a:lnSpc>
                  <a:defRPr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F</a:t>
                </a:r>
                <a:endParaRPr lang="en-US" sz="32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Shape 965"/>
              <p:cNvSpPr/>
              <p:nvPr/>
            </p:nvSpPr>
            <p:spPr>
              <a:xfrm>
                <a:off x="20383353" y="7792020"/>
                <a:ext cx="854933" cy="12716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1415" tIns="71415" rIns="71415" bIns="71415" anchor="ctr">
                <a:spAutoFit/>
              </a:bodyPr>
              <a:lstStyle>
                <a:lvl1pPr>
                  <a:lnSpc>
                    <a:spcPct val="150000"/>
                  </a:lnSpc>
                  <a:defRPr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3200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G</a:t>
                </a:r>
                <a:endParaRPr lang="en-US" sz="3200" b="1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</p:spTree>
    <p:custDataLst>
      <p:tags r:id="rId3"/>
    </p:custData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092450" y="3014345"/>
            <a:ext cx="60071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感谢您的观看 </a:t>
            </a:r>
            <a:r>
              <a:rPr lang="en-US" altLang="zh-CN" sz="4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THANKS</a:t>
            </a:r>
            <a:endParaRPr lang="en-US" altLang="zh-CN" sz="4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466523" y="1768021"/>
            <a:ext cx="3105149" cy="31051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矩形 13"/>
          <p:cNvSpPr>
            <a:spLocks noChangeArrowheads="1"/>
          </p:cNvSpPr>
          <p:nvPr/>
        </p:nvSpPr>
        <p:spPr bwMode="auto">
          <a:xfrm>
            <a:off x="3574207" y="2320326"/>
            <a:ext cx="6934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第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一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章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6122926" y="2447537"/>
            <a:ext cx="4492537" cy="190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请输入标题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请输入小标题一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请输入小标题二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PA_Chart 4"/>
          <p:cNvGraphicFramePr/>
          <p:nvPr>
            <p:custDataLst>
              <p:tags r:id="rId3"/>
            </p:custDataLst>
          </p:nvPr>
        </p:nvGraphicFramePr>
        <p:xfrm>
          <a:off x="551029" y="2143713"/>
          <a:ext cx="6298854" cy="352194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" name="PA_任意多边形 46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224596" y="2586743"/>
            <a:ext cx="453069" cy="453066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" name="PA_任意多边形 4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7224596" y="3671776"/>
            <a:ext cx="453069" cy="453066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PA_任意多边形 46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7224596" y="4821544"/>
            <a:ext cx="453069" cy="453066"/>
          </a:xfrm>
          <a:custGeom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6" name="PA_组合 30"/>
          <p:cNvGrpSpPr/>
          <p:nvPr>
            <p:custDataLst>
              <p:tags r:id="rId8"/>
            </p:custDataLst>
          </p:nvPr>
        </p:nvGrpSpPr>
        <p:grpSpPr>
          <a:xfrm>
            <a:off x="7802859" y="2484578"/>
            <a:ext cx="3671236" cy="862411"/>
            <a:chOff x="1270277" y="1233504"/>
            <a:chExt cx="3048000" cy="646843"/>
          </a:xfrm>
        </p:grpSpPr>
        <p:sp>
          <p:nvSpPr>
            <p:cNvPr id="7" name="Text Placeholder 3"/>
            <p:cNvSpPr txBox="1"/>
            <p:nvPr/>
          </p:nvSpPr>
          <p:spPr>
            <a:xfrm>
              <a:off x="1270277" y="1233504"/>
              <a:ext cx="1192464" cy="18458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Text Placeholder 3"/>
            <p:cNvSpPr txBox="1"/>
            <p:nvPr/>
          </p:nvSpPr>
          <p:spPr>
            <a:xfrm>
              <a:off x="1270277" y="1418801"/>
              <a:ext cx="3048000" cy="46154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PA_组合 30"/>
          <p:cNvGrpSpPr/>
          <p:nvPr>
            <p:custDataLst>
              <p:tags r:id="rId9"/>
            </p:custDataLst>
          </p:nvPr>
        </p:nvGrpSpPr>
        <p:grpSpPr>
          <a:xfrm>
            <a:off x="7802859" y="3569611"/>
            <a:ext cx="3671236" cy="657290"/>
            <a:chOff x="1270277" y="1233504"/>
            <a:chExt cx="3048000" cy="492994"/>
          </a:xfrm>
        </p:grpSpPr>
        <p:sp>
          <p:nvSpPr>
            <p:cNvPr id="10" name="Text Placeholder 3"/>
            <p:cNvSpPr txBox="1"/>
            <p:nvPr/>
          </p:nvSpPr>
          <p:spPr>
            <a:xfrm>
              <a:off x="1270277" y="1233504"/>
              <a:ext cx="1192464" cy="18458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Text Placeholder 3"/>
            <p:cNvSpPr txBox="1"/>
            <p:nvPr/>
          </p:nvSpPr>
          <p:spPr>
            <a:xfrm>
              <a:off x="1270277" y="1418801"/>
              <a:ext cx="3048000" cy="30769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2" name="PA_组合 30"/>
          <p:cNvGrpSpPr/>
          <p:nvPr>
            <p:custDataLst>
              <p:tags r:id="rId10"/>
            </p:custDataLst>
          </p:nvPr>
        </p:nvGrpSpPr>
        <p:grpSpPr>
          <a:xfrm>
            <a:off x="7802859" y="4719379"/>
            <a:ext cx="3671236" cy="657290"/>
            <a:chOff x="1270277" y="1233504"/>
            <a:chExt cx="3048000" cy="492994"/>
          </a:xfrm>
        </p:grpSpPr>
        <p:sp>
          <p:nvSpPr>
            <p:cNvPr id="13" name="Text Placeholder 3"/>
            <p:cNvSpPr txBox="1"/>
            <p:nvPr/>
          </p:nvSpPr>
          <p:spPr>
            <a:xfrm>
              <a:off x="1270277" y="1233504"/>
              <a:ext cx="1192464" cy="18458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1270277" y="1418801"/>
              <a:ext cx="3048000" cy="30769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33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Graphic spid="2" grpId="0" uiExpand="1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"/>
          <p:cNvGrpSpPr/>
          <p:nvPr/>
        </p:nvGrpSpPr>
        <p:grpSpPr>
          <a:xfrm>
            <a:off x="1101334" y="1451462"/>
            <a:ext cx="10051537" cy="4398861"/>
            <a:chOff x="1100786" y="1551735"/>
            <a:chExt cx="10052640" cy="4399344"/>
          </a:xfrm>
        </p:grpSpPr>
        <p:sp>
          <p:nvSpPr>
            <p:cNvPr id="3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cxnSp>
        <p:nvCxnSpPr>
          <p:cNvPr id="14" name="Straight Arrow Connector 37"/>
          <p:cNvCxnSpPr/>
          <p:nvPr/>
        </p:nvCxnSpPr>
        <p:spPr>
          <a:xfrm flipH="1">
            <a:off x="3294416" y="3650892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0"/>
          <p:cNvCxnSpPr/>
          <p:nvPr/>
        </p:nvCxnSpPr>
        <p:spPr>
          <a:xfrm flipH="1">
            <a:off x="7067719" y="3650892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1"/>
          <p:cNvCxnSpPr/>
          <p:nvPr/>
        </p:nvCxnSpPr>
        <p:spPr>
          <a:xfrm flipH="1" flipV="1">
            <a:off x="8951238" y="2690573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2"/>
          <p:cNvCxnSpPr/>
          <p:nvPr/>
        </p:nvCxnSpPr>
        <p:spPr>
          <a:xfrm flipH="1" flipV="1">
            <a:off x="5192600" y="2690573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5"/>
          <p:cNvGrpSpPr/>
          <p:nvPr/>
        </p:nvGrpSpPr>
        <p:grpSpPr>
          <a:xfrm>
            <a:off x="2091358" y="4807654"/>
            <a:ext cx="2406117" cy="964591"/>
            <a:chOff x="1929542" y="4908274"/>
            <a:chExt cx="2729132" cy="964692"/>
          </a:xfrm>
        </p:grpSpPr>
        <p:sp>
          <p:nvSpPr>
            <p:cNvPr id="19" name="TextBox 43"/>
            <p:cNvSpPr txBox="1"/>
            <p:nvPr/>
          </p:nvSpPr>
          <p:spPr>
            <a:xfrm>
              <a:off x="2282881" y="4908274"/>
              <a:ext cx="2022454" cy="423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Rectangle 44"/>
            <p:cNvSpPr/>
            <p:nvPr/>
          </p:nvSpPr>
          <p:spPr>
            <a:xfrm>
              <a:off x="1929542" y="5195350"/>
              <a:ext cx="2729132" cy="677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5864662" y="4831381"/>
            <a:ext cx="2406117" cy="940862"/>
            <a:chOff x="5703260" y="4932005"/>
            <a:chExt cx="2729132" cy="940961"/>
          </a:xfrm>
        </p:grpSpPr>
        <p:sp>
          <p:nvSpPr>
            <p:cNvPr id="22" name="TextBox 47"/>
            <p:cNvSpPr txBox="1"/>
            <p:nvPr/>
          </p:nvSpPr>
          <p:spPr>
            <a:xfrm>
              <a:off x="6056600" y="4932005"/>
              <a:ext cx="2022454" cy="423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Rectangle 48"/>
            <p:cNvSpPr/>
            <p:nvPr/>
          </p:nvSpPr>
          <p:spPr>
            <a:xfrm>
              <a:off x="5703260" y="5195350"/>
              <a:ext cx="2729132" cy="677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6"/>
          <p:cNvGrpSpPr/>
          <p:nvPr/>
        </p:nvGrpSpPr>
        <p:grpSpPr>
          <a:xfrm>
            <a:off x="3971804" y="1773532"/>
            <a:ext cx="2475780" cy="955427"/>
            <a:chOff x="4038291" y="1621125"/>
            <a:chExt cx="2304129" cy="955530"/>
          </a:xfrm>
        </p:grpSpPr>
        <p:sp>
          <p:nvSpPr>
            <p:cNvPr id="25" name="TextBox 49"/>
            <p:cNvSpPr txBox="1"/>
            <p:nvPr/>
          </p:nvSpPr>
          <p:spPr>
            <a:xfrm>
              <a:off x="4360630" y="1621125"/>
              <a:ext cx="1659455" cy="42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Rectangle 50"/>
            <p:cNvSpPr/>
            <p:nvPr/>
          </p:nvSpPr>
          <p:spPr>
            <a:xfrm>
              <a:off x="4038291" y="1899037"/>
              <a:ext cx="2304129" cy="677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7" name="Group 7"/>
          <p:cNvGrpSpPr/>
          <p:nvPr/>
        </p:nvGrpSpPr>
        <p:grpSpPr>
          <a:xfrm>
            <a:off x="7713348" y="1784814"/>
            <a:ext cx="2475780" cy="944138"/>
            <a:chOff x="7780247" y="1632414"/>
            <a:chExt cx="2304129" cy="944243"/>
          </a:xfrm>
        </p:grpSpPr>
        <p:sp>
          <p:nvSpPr>
            <p:cNvPr id="28" name="TextBox 51"/>
            <p:cNvSpPr txBox="1"/>
            <p:nvPr/>
          </p:nvSpPr>
          <p:spPr>
            <a:xfrm>
              <a:off x="8102585" y="1632414"/>
              <a:ext cx="1659455" cy="423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9" name="Rectangle 52"/>
            <p:cNvSpPr/>
            <p:nvPr/>
          </p:nvSpPr>
          <p:spPr>
            <a:xfrm>
              <a:off x="7780247" y="1899037"/>
              <a:ext cx="2304129" cy="67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H_Other_1"/>
          <p:cNvSpPr>
            <a:spLocks noChangeArrowheads="1"/>
          </p:cNvSpPr>
          <p:nvPr/>
        </p:nvSpPr>
        <p:spPr bwMode="auto">
          <a:xfrm>
            <a:off x="2867977" y="2622962"/>
            <a:ext cx="2409561" cy="241114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MH_Title_1"/>
          <p:cNvSpPr>
            <a:spLocks noChangeArrowheads="1"/>
          </p:cNvSpPr>
          <p:nvPr/>
        </p:nvSpPr>
        <p:spPr bwMode="auto">
          <a:xfrm>
            <a:off x="4715623" y="3369004"/>
            <a:ext cx="1033351" cy="1031762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" name="MH_SubTitle_3"/>
          <p:cNvSpPr>
            <a:spLocks noChangeArrowheads="1"/>
          </p:cNvSpPr>
          <p:nvPr/>
        </p:nvSpPr>
        <p:spPr bwMode="auto">
          <a:xfrm>
            <a:off x="2545749" y="3547579"/>
            <a:ext cx="674613" cy="674614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MH_SubTitle_1"/>
          <p:cNvSpPr>
            <a:spLocks noChangeArrowheads="1"/>
          </p:cNvSpPr>
          <p:nvPr/>
        </p:nvSpPr>
        <p:spPr bwMode="auto">
          <a:xfrm>
            <a:off x="3736245" y="2286449"/>
            <a:ext cx="673026" cy="674613"/>
          </a:xfrm>
          <a:prstGeom prst="ellipse">
            <a:avLst/>
          </a:prstGeom>
          <a:solidFill>
            <a:schemeClr val="accent2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MH_SubTitle_5"/>
          <p:cNvSpPr>
            <a:spLocks noChangeArrowheads="1"/>
          </p:cNvSpPr>
          <p:nvPr/>
        </p:nvSpPr>
        <p:spPr bwMode="auto">
          <a:xfrm>
            <a:off x="3631479" y="4592832"/>
            <a:ext cx="674613" cy="674614"/>
          </a:xfrm>
          <a:prstGeom prst="ellipse">
            <a:avLst/>
          </a:prstGeom>
          <a:solidFill>
            <a:schemeClr val="accent2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MH_Other_2"/>
          <p:cNvSpPr>
            <a:spLocks noChangeArrowheads="1"/>
          </p:cNvSpPr>
          <p:nvPr/>
        </p:nvSpPr>
        <p:spPr bwMode="auto">
          <a:xfrm flipH="1">
            <a:off x="6896610" y="2622962"/>
            <a:ext cx="2411148" cy="241114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MH_Title_2"/>
          <p:cNvSpPr>
            <a:spLocks noChangeArrowheads="1"/>
          </p:cNvSpPr>
          <p:nvPr/>
        </p:nvSpPr>
        <p:spPr bwMode="auto">
          <a:xfrm flipH="1">
            <a:off x="6426760" y="3369004"/>
            <a:ext cx="1031762" cy="1031762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MH_SubTitle_4"/>
          <p:cNvSpPr>
            <a:spLocks noChangeArrowheads="1"/>
          </p:cNvSpPr>
          <p:nvPr/>
        </p:nvSpPr>
        <p:spPr bwMode="auto">
          <a:xfrm flipH="1">
            <a:off x="8955371" y="3547579"/>
            <a:ext cx="673026" cy="674614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MH_SubTitle_2"/>
          <p:cNvSpPr>
            <a:spLocks noChangeArrowheads="1"/>
          </p:cNvSpPr>
          <p:nvPr/>
        </p:nvSpPr>
        <p:spPr bwMode="auto">
          <a:xfrm flipH="1">
            <a:off x="7764877" y="2286449"/>
            <a:ext cx="674613" cy="674613"/>
          </a:xfrm>
          <a:prstGeom prst="ellipse">
            <a:avLst/>
          </a:prstGeom>
          <a:solidFill>
            <a:schemeClr val="accent3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MH_SubTitle_6"/>
          <p:cNvSpPr>
            <a:spLocks noChangeArrowheads="1"/>
          </p:cNvSpPr>
          <p:nvPr/>
        </p:nvSpPr>
        <p:spPr bwMode="auto">
          <a:xfrm flipH="1">
            <a:off x="7869641" y="4592832"/>
            <a:ext cx="673026" cy="674614"/>
          </a:xfrm>
          <a:prstGeom prst="ellipse">
            <a:avLst/>
          </a:prstGeom>
          <a:solidFill>
            <a:schemeClr val="accent3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MH_Other_3"/>
          <p:cNvSpPr/>
          <p:nvPr/>
        </p:nvSpPr>
        <p:spPr bwMode="auto">
          <a:xfrm rot="18955332">
            <a:off x="4987057" y="2983283"/>
            <a:ext cx="2217493" cy="2217495"/>
          </a:xfrm>
          <a:custGeom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MH_Other_4"/>
          <p:cNvSpPr/>
          <p:nvPr/>
        </p:nvSpPr>
        <p:spPr bwMode="auto">
          <a:xfrm rot="18955332" flipH="1" flipV="1">
            <a:off x="4971185" y="2567404"/>
            <a:ext cx="2219081" cy="2217495"/>
          </a:xfrm>
          <a:custGeom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4509058" y="5364096"/>
            <a:ext cx="2237789" cy="586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4509057" y="5032007"/>
            <a:ext cx="1600200" cy="332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8637338" y="5364096"/>
            <a:ext cx="2237789" cy="586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8637337" y="5032007"/>
            <a:ext cx="1600200" cy="332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467891" y="1937623"/>
            <a:ext cx="2237789" cy="586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1467890" y="1605532"/>
            <a:ext cx="1600200" cy="332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5596171" y="1937623"/>
            <a:ext cx="2237789" cy="586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5596170" y="1605532"/>
            <a:ext cx="1600200" cy="332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 Same Side Corner Rectangle 4"/>
          <p:cNvSpPr/>
          <p:nvPr/>
        </p:nvSpPr>
        <p:spPr>
          <a:xfrm>
            <a:off x="4646841" y="1664089"/>
            <a:ext cx="464184" cy="51833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4646842" y="2246153"/>
            <a:ext cx="3272723" cy="515099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4646842" y="3084997"/>
            <a:ext cx="3272723" cy="515099"/>
            <a:chOff x="5128064" y="3095119"/>
            <a:chExt cx="3273083" cy="515155"/>
          </a:xfrm>
        </p:grpSpPr>
        <p:sp>
          <p:nvSpPr>
            <p:cNvPr id="7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4646842" y="3923839"/>
            <a:ext cx="3272723" cy="515099"/>
            <a:chOff x="5128064" y="3934054"/>
            <a:chExt cx="3273083" cy="515155"/>
          </a:xfrm>
        </p:grpSpPr>
        <p:sp>
          <p:nvSpPr>
            <p:cNvPr id="10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4646842" y="4762682"/>
            <a:ext cx="3272724" cy="515099"/>
            <a:chOff x="5128064" y="4772988"/>
            <a:chExt cx="3273084" cy="515156"/>
          </a:xfrm>
        </p:grpSpPr>
        <p:sp>
          <p:nvSpPr>
            <p:cNvPr id="13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06410" y="2107565"/>
            <a:ext cx="3578225" cy="812244"/>
            <a:chOff x="8451509" y="2034687"/>
            <a:chExt cx="3254568" cy="812424"/>
          </a:xfrm>
        </p:grpSpPr>
        <p:sp>
          <p:nvSpPr>
            <p:cNvPr id="16" name="TextBox 12"/>
            <p:cNvSpPr txBox="1"/>
            <p:nvPr/>
          </p:nvSpPr>
          <p:spPr>
            <a:xfrm>
              <a:off x="8451509" y="2034687"/>
              <a:ext cx="2408673" cy="42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Rectangle 13"/>
            <p:cNvSpPr/>
            <p:nvPr/>
          </p:nvSpPr>
          <p:spPr>
            <a:xfrm>
              <a:off x="8508022" y="2365039"/>
              <a:ext cx="3198055" cy="48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8106410" y="2946400"/>
            <a:ext cx="3515360" cy="812244"/>
            <a:chOff x="8508022" y="2034687"/>
            <a:chExt cx="3198055" cy="812424"/>
          </a:xfrm>
        </p:grpSpPr>
        <p:sp>
          <p:nvSpPr>
            <p:cNvPr id="19" name="TextBox 16"/>
            <p:cNvSpPr txBox="1"/>
            <p:nvPr/>
          </p:nvSpPr>
          <p:spPr>
            <a:xfrm>
              <a:off x="8514715" y="2034687"/>
              <a:ext cx="2408674" cy="42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Rectangle 17"/>
            <p:cNvSpPr/>
            <p:nvPr/>
          </p:nvSpPr>
          <p:spPr>
            <a:xfrm>
              <a:off x="8508022" y="2365039"/>
              <a:ext cx="3198055" cy="48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1" name="Group 18"/>
          <p:cNvGrpSpPr/>
          <p:nvPr/>
        </p:nvGrpSpPr>
        <p:grpSpPr>
          <a:xfrm>
            <a:off x="8106410" y="4624070"/>
            <a:ext cx="3515360" cy="812244"/>
            <a:chOff x="8508022" y="2034687"/>
            <a:chExt cx="3198055" cy="812425"/>
          </a:xfrm>
        </p:grpSpPr>
        <p:sp>
          <p:nvSpPr>
            <p:cNvPr id="22" name="TextBox 19"/>
            <p:cNvSpPr txBox="1"/>
            <p:nvPr/>
          </p:nvSpPr>
          <p:spPr>
            <a:xfrm>
              <a:off x="8514343" y="2034687"/>
              <a:ext cx="2408673" cy="423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请替换文字内容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Rectangle 20"/>
            <p:cNvSpPr/>
            <p:nvPr/>
          </p:nvSpPr>
          <p:spPr>
            <a:xfrm>
              <a:off x="8508022" y="2365039"/>
              <a:ext cx="3198055" cy="48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8106410" y="3785235"/>
            <a:ext cx="3551555" cy="812244"/>
            <a:chOff x="8475665" y="2034687"/>
            <a:chExt cx="3230412" cy="812424"/>
          </a:xfrm>
        </p:grpSpPr>
        <p:sp>
          <p:nvSpPr>
            <p:cNvPr id="25" name="TextBox 22"/>
            <p:cNvSpPr txBox="1"/>
            <p:nvPr/>
          </p:nvSpPr>
          <p:spPr>
            <a:xfrm>
              <a:off x="8475665" y="2034687"/>
              <a:ext cx="2563076" cy="42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请替换文字内容 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26" name="Rectangle 23"/>
            <p:cNvSpPr/>
            <p:nvPr/>
          </p:nvSpPr>
          <p:spPr>
            <a:xfrm>
              <a:off x="8508022" y="2365039"/>
              <a:ext cx="3198055" cy="482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7" name="Group 37"/>
          <p:cNvGrpSpPr/>
          <p:nvPr/>
        </p:nvGrpSpPr>
        <p:grpSpPr>
          <a:xfrm>
            <a:off x="790513" y="2246151"/>
            <a:ext cx="3854126" cy="3031628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4017" y="2776940"/>
              <a:ext cx="2220838" cy="423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请替换文字内容 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677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677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点击添加相关标题文字，点击添加相关标题文字，点击添加相关标题文字，点击添加相关标题文字。。</a:t>
              </a:r>
              <a:endPara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466523" y="1768021"/>
            <a:ext cx="3105149" cy="310514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矩形 13"/>
          <p:cNvSpPr>
            <a:spLocks noChangeArrowheads="1"/>
          </p:cNvSpPr>
          <p:nvPr/>
        </p:nvSpPr>
        <p:spPr bwMode="auto">
          <a:xfrm>
            <a:off x="3574207" y="2320326"/>
            <a:ext cx="6934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第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二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章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6122926" y="2447537"/>
            <a:ext cx="4492537" cy="190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请输入标题</a:t>
            </a:r>
            <a:endParaRPr kumimoji="0" lang="zh-CN" altLang="en-US" sz="6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请输入小标题一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请输入小标题二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"/>
          <p:cNvGrpSpPr/>
          <p:nvPr/>
        </p:nvGrpSpPr>
        <p:grpSpPr>
          <a:xfrm>
            <a:off x="1913190" y="1328352"/>
            <a:ext cx="3114255" cy="4601536"/>
            <a:chOff x="1912729" y="1458758"/>
            <a:chExt cx="3510756" cy="5187394"/>
          </a:xfrm>
        </p:grpSpPr>
        <p:grpSp>
          <p:nvGrpSpPr>
            <p:cNvPr id="3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0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  <p:cxnSp>
            <p:nvCxnSpPr>
              <p:cNvPr id="25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Rectangle 33"/>
            <p:cNvSpPr/>
            <p:nvPr/>
          </p:nvSpPr>
          <p:spPr>
            <a:xfrm>
              <a:off x="2679704" y="2509740"/>
              <a:ext cx="2330568" cy="477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请替换文字内容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 </a:t>
              </a: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13" name="TextBox 38"/>
            <p:cNvSpPr txBox="1"/>
            <p:nvPr/>
          </p:nvSpPr>
          <p:spPr>
            <a:xfrm>
              <a:off x="1928426" y="2478964"/>
              <a:ext cx="336448" cy="4774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1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TextBox 191"/>
            <p:cNvSpPr txBox="1"/>
            <p:nvPr/>
          </p:nvSpPr>
          <p:spPr>
            <a:xfrm>
              <a:off x="1928426" y="3381429"/>
              <a:ext cx="336448" cy="4774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2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TextBox 192"/>
            <p:cNvSpPr txBox="1"/>
            <p:nvPr/>
          </p:nvSpPr>
          <p:spPr>
            <a:xfrm>
              <a:off x="1928426" y="4283894"/>
              <a:ext cx="336448" cy="4774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3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TextBox 193"/>
            <p:cNvSpPr txBox="1"/>
            <p:nvPr/>
          </p:nvSpPr>
          <p:spPr>
            <a:xfrm>
              <a:off x="1928426" y="5186362"/>
              <a:ext cx="336448" cy="47747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4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Rectangle 38"/>
            <p:cNvSpPr/>
            <p:nvPr/>
          </p:nvSpPr>
          <p:spPr>
            <a:xfrm>
              <a:off x="2679704" y="3412206"/>
              <a:ext cx="2330568" cy="477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请替换文字内容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 </a:t>
              </a: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18" name="Rectangle 39"/>
            <p:cNvSpPr/>
            <p:nvPr/>
          </p:nvSpPr>
          <p:spPr>
            <a:xfrm>
              <a:off x="2679704" y="4314673"/>
              <a:ext cx="2330568" cy="477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请替换文字内容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 </a:t>
              </a: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  <p:sp>
          <p:nvSpPr>
            <p:cNvPr id="19" name="Rectangle 40"/>
            <p:cNvSpPr/>
            <p:nvPr/>
          </p:nvSpPr>
          <p:spPr>
            <a:xfrm>
              <a:off x="2679704" y="5214752"/>
              <a:ext cx="2330568" cy="477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请替换文字内容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 </a:t>
              </a: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2" name="TextBox 42"/>
          <p:cNvSpPr txBox="1"/>
          <p:nvPr/>
        </p:nvSpPr>
        <p:spPr>
          <a:xfrm>
            <a:off x="5356455" y="1777114"/>
            <a:ext cx="1783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3" name="Rectangle 43"/>
          <p:cNvSpPr/>
          <p:nvPr/>
        </p:nvSpPr>
        <p:spPr>
          <a:xfrm>
            <a:off x="5564655" y="2101999"/>
            <a:ext cx="4150753" cy="48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点击添加相关标题文字，点击添加相关标题文字，点击添加相关标题文字，点击添加相关标题文字。。</a:t>
            </a: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4" name="Donut 44"/>
          <p:cNvSpPr/>
          <p:nvPr/>
        </p:nvSpPr>
        <p:spPr>
          <a:xfrm>
            <a:off x="5629376" y="3000137"/>
            <a:ext cx="686928" cy="686928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5824464" y="3187341"/>
            <a:ext cx="296750" cy="312520"/>
          </a:xfrm>
          <a:custGeom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0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Freeform 46"/>
          <p:cNvSpPr>
            <a:spLocks noEditPoints="1"/>
          </p:cNvSpPr>
          <p:nvPr/>
        </p:nvSpPr>
        <p:spPr bwMode="auto">
          <a:xfrm>
            <a:off x="5797583" y="4633401"/>
            <a:ext cx="336888" cy="272379"/>
          </a:xfrm>
          <a:custGeom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Freeform 47"/>
          <p:cNvSpPr>
            <a:spLocks noEditPoints="1"/>
          </p:cNvSpPr>
          <p:nvPr/>
        </p:nvSpPr>
        <p:spPr bwMode="auto">
          <a:xfrm>
            <a:off x="8395086" y="4631012"/>
            <a:ext cx="225071" cy="329722"/>
          </a:xfrm>
          <a:custGeom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8" name="Freeform 48"/>
          <p:cNvSpPr>
            <a:spLocks noEditPoints="1"/>
          </p:cNvSpPr>
          <p:nvPr/>
        </p:nvSpPr>
        <p:spPr bwMode="auto">
          <a:xfrm>
            <a:off x="8385480" y="3199527"/>
            <a:ext cx="237973" cy="288148"/>
          </a:xfrm>
          <a:custGeom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9" name="Donut 49"/>
          <p:cNvSpPr/>
          <p:nvPr/>
        </p:nvSpPr>
        <p:spPr>
          <a:xfrm>
            <a:off x="8164158" y="4438514"/>
            <a:ext cx="686928" cy="686928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0" name="Donut 50"/>
          <p:cNvSpPr/>
          <p:nvPr/>
        </p:nvSpPr>
        <p:spPr>
          <a:xfrm>
            <a:off x="5624237" y="4438659"/>
            <a:ext cx="686928" cy="686928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1" name="Donut 51"/>
          <p:cNvSpPr/>
          <p:nvPr/>
        </p:nvSpPr>
        <p:spPr>
          <a:xfrm>
            <a:off x="8158749" y="3000137"/>
            <a:ext cx="686928" cy="686928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2" name="TextBox 52"/>
          <p:cNvSpPr txBox="1"/>
          <p:nvPr/>
        </p:nvSpPr>
        <p:spPr>
          <a:xfrm>
            <a:off x="6309437" y="3292170"/>
            <a:ext cx="1783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3" name="TextBox 53"/>
          <p:cNvSpPr txBox="1"/>
          <p:nvPr/>
        </p:nvSpPr>
        <p:spPr>
          <a:xfrm>
            <a:off x="6247700" y="3036905"/>
            <a:ext cx="52959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80%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8802075" y="3292170"/>
            <a:ext cx="1783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5" name="TextBox 55"/>
          <p:cNvSpPr txBox="1"/>
          <p:nvPr/>
        </p:nvSpPr>
        <p:spPr>
          <a:xfrm>
            <a:off x="8793767" y="3036905"/>
            <a:ext cx="52959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60%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6" name="TextBox 56"/>
          <p:cNvSpPr txBox="1"/>
          <p:nvPr/>
        </p:nvSpPr>
        <p:spPr>
          <a:xfrm>
            <a:off x="6309437" y="4738994"/>
            <a:ext cx="1783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7" name="TextBox 57"/>
          <p:cNvSpPr txBox="1"/>
          <p:nvPr/>
        </p:nvSpPr>
        <p:spPr>
          <a:xfrm>
            <a:off x="6247700" y="4468013"/>
            <a:ext cx="52959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93%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8" name="TextBox 58"/>
          <p:cNvSpPr txBox="1"/>
          <p:nvPr/>
        </p:nvSpPr>
        <p:spPr>
          <a:xfrm>
            <a:off x="8856599" y="4738994"/>
            <a:ext cx="1783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请替换文字内容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9" name="TextBox 59"/>
          <p:cNvSpPr txBox="1"/>
          <p:nvPr/>
        </p:nvSpPr>
        <p:spPr>
          <a:xfrm>
            <a:off x="8795961" y="4468013"/>
            <a:ext cx="52959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55%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0" name="Rectangle 60"/>
          <p:cNvSpPr/>
          <p:nvPr/>
        </p:nvSpPr>
        <p:spPr>
          <a:xfrm>
            <a:off x="5579012" y="3696839"/>
            <a:ext cx="2275815" cy="67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1" name="Rectangle 61"/>
          <p:cNvSpPr/>
          <p:nvPr/>
        </p:nvSpPr>
        <p:spPr>
          <a:xfrm>
            <a:off x="5579012" y="5141386"/>
            <a:ext cx="2275815" cy="67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2" name="Rectangle 62"/>
          <p:cNvSpPr/>
          <p:nvPr/>
        </p:nvSpPr>
        <p:spPr>
          <a:xfrm>
            <a:off x="8105174" y="3696839"/>
            <a:ext cx="2275815" cy="67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3" name="Rectangle 63"/>
          <p:cNvSpPr/>
          <p:nvPr/>
        </p:nvSpPr>
        <p:spPr>
          <a:xfrm>
            <a:off x="8099363" y="5141386"/>
            <a:ext cx="2275815" cy="67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6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kumimoji="0" lang="zh-CN" altLang="en-US" sz="106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PA" val="v3.0.1"/>
</p:tagLst>
</file>

<file path=ppt/tags/tag101.xml><?xml version="1.0" encoding="utf-8"?>
<p:tagLst xmlns:p="http://schemas.openxmlformats.org/presentationml/2006/main">
  <p:tag name="PA" val="v3.0.1"/>
</p:tagLst>
</file>

<file path=ppt/tags/tag102.xml><?xml version="1.0" encoding="utf-8"?>
<p:tagLst xmlns:p="http://schemas.openxmlformats.org/presentationml/2006/main">
  <p:tag name="PA" val="v3.0.1"/>
</p:tagLst>
</file>

<file path=ppt/tags/tag103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4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5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6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7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8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9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4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5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6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PA" val="v3.0.1"/>
</p:tagLst>
</file>

<file path=ppt/tags/tag71.xml><?xml version="1.0" encoding="utf-8"?>
<p:tagLst xmlns:p="http://schemas.openxmlformats.org/presentationml/2006/main">
  <p:tag name="PA" val="v3.0.1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5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6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7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8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9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1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2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3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4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5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6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87.xml><?xml version="1.0" encoding="utf-8"?>
<p:tagLst xmlns:p="http://schemas.openxmlformats.org/presentationml/2006/main">
  <p:tag name="PA" val="v3.0.1"/>
</p:tagLst>
</file>

<file path=ppt/tags/tag88.xml><?xml version="1.0" encoding="utf-8"?>
<p:tagLst xmlns:p="http://schemas.openxmlformats.org/presentationml/2006/main">
  <p:tag name="PA" val="v3.0.1"/>
</p:tagLst>
</file>

<file path=ppt/tags/tag89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PA" val="v3.0.1"/>
</p:tagLst>
</file>

<file path=ppt/tags/tag91.xml><?xml version="1.0" encoding="utf-8"?>
<p:tagLst xmlns:p="http://schemas.openxmlformats.org/presentationml/2006/main">
  <p:tag name="PA" val="v3.0.1"/>
</p:tagLst>
</file>

<file path=ppt/tags/tag92.xml><?xml version="1.0" encoding="utf-8"?>
<p:tagLst xmlns:p="http://schemas.openxmlformats.org/presentationml/2006/main">
  <p:tag name="PA" val="v3.0.1"/>
</p:tagLst>
</file>

<file path=ppt/tags/tag93.xml><?xml version="1.0" encoding="utf-8"?>
<p:tagLst xmlns:p="http://schemas.openxmlformats.org/presentationml/2006/main">
  <p:tag name="PA" val="v3.0.1"/>
</p:tagLst>
</file>

<file path=ppt/tags/tag94.xml><?xml version="1.0" encoding="utf-8"?>
<p:tagLst xmlns:p="http://schemas.openxmlformats.org/presentationml/2006/main">
  <p:tag name="PA" val="v3.0.1"/>
</p:tagLst>
</file>

<file path=ppt/tags/tag95.xml><?xml version="1.0" encoding="utf-8"?>
<p:tagLst xmlns:p="http://schemas.openxmlformats.org/presentationml/2006/main">
  <p:tag name="PA" val="v3.0.1"/>
</p:tagLst>
</file>

<file path=ppt/tags/tag96.xml><?xml version="1.0" encoding="utf-8"?>
<p:tagLst xmlns:p="http://schemas.openxmlformats.org/presentationml/2006/main">
  <p:tag name="PA" val="v3.0.1"/>
</p:tagLst>
</file>

<file path=ppt/tags/tag97.xml><?xml version="1.0" encoding="utf-8"?>
<p:tagLst xmlns:p="http://schemas.openxmlformats.org/presentationml/2006/main">
  <p:tag name="PA" val="v3.0.1"/>
</p:tagLst>
</file>

<file path=ppt/tags/tag98.xml><?xml version="1.0" encoding="utf-8"?>
<p:tagLst xmlns:p="http://schemas.openxmlformats.org/presentationml/2006/main">
  <p:tag name="PA" val="v3.0.1"/>
</p:tagLst>
</file>

<file path=ppt/tags/tag99.xml><?xml version="1.0" encoding="utf-8"?>
<p:tagLst xmlns:p="http://schemas.openxmlformats.org/presentationml/2006/main"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244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1">
      <vt:lpstr>Arial</vt:lpstr>
      <vt:lpstr>微软雅黑</vt:lpstr>
      <vt:lpstr>黑体</vt:lpstr>
      <vt:lpstr>宋体</vt:lpstr>
      <vt:lpstr>Calibri Light</vt:lpstr>
      <vt:lpstr>Calibri</vt:lpstr>
      <vt:lpstr>Times New Roman</vt:lpstr>
      <vt:lpstr>League Gothic Regular</vt:lpstr>
      <vt:lpstr>Lato Regular</vt:lpstr>
      <vt:lpstr>Gill Sans</vt:lpstr>
      <vt:lpstr>FontAwesome</vt:lpstr>
      <vt:lpstr>方正铁筋隶书简体</vt:lpstr>
      <vt:lpstr>Lato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4</cp:revision>
  <dcterms:created xsi:type="dcterms:W3CDTF">2018-03-01T02:03:00Z</dcterms:created>
  <dcterms:modified xsi:type="dcterms:W3CDTF">2023-05-08T04:02:38Z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