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1" r:id="rId2"/>
    <p:sldMasterId id="2147483676" r:id="rId3"/>
  </p:sldMasterIdLst>
  <p:notesMasterIdLst>
    <p:notesMasterId r:id="rId4"/>
  </p:notesMasterIdLst>
  <p:sldIdLst>
    <p:sldId id="257" r:id="rId5"/>
    <p:sldId id="261" r:id="rId6"/>
    <p:sldId id="262" r:id="rId7"/>
    <p:sldId id="273" r:id="rId8"/>
    <p:sldId id="264" r:id="rId9"/>
    <p:sldId id="272" r:id="rId10"/>
    <p:sldId id="287" r:id="rId11"/>
    <p:sldId id="292" r:id="rId12"/>
    <p:sldId id="274" r:id="rId13"/>
    <p:sldId id="279" r:id="rId14"/>
    <p:sldId id="276" r:id="rId15"/>
    <p:sldId id="281" r:id="rId16"/>
    <p:sldId id="293" r:id="rId17"/>
    <p:sldId id="275" r:id="rId18"/>
    <p:sldId id="277" r:id="rId19"/>
    <p:sldId id="284" r:id="rId20"/>
    <p:sldId id="280" r:id="rId21"/>
    <p:sldId id="294" r:id="rId22"/>
    <p:sldId id="278" r:id="rId23"/>
    <p:sldId id="288" r:id="rId24"/>
    <p:sldId id="289" r:id="rId25"/>
    <p:sldId id="285" r:id="rId26"/>
    <p:sldId id="290" r:id="rId27"/>
    <p:sldId id="283" r:id="rId28"/>
    <p:sldId id="295" r:id="rId29"/>
    <p:sldId id="312" r:id="rId30"/>
    <p:sldId id="331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 snapToGrid="0">
      <p:cViewPr>
        <p:scale>
          <a:sx n="66" d="100"/>
          <a:sy n="66" d="100"/>
        </p:scale>
        <p:origin x="-2256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806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tags" Target="tags/tag6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3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3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3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3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3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3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hyperlink" Target="http://www.1ppt.com/moban/" TargetMode="Externa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8847" y="67250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  <a:hlinkClick r:id="rId1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  <a:hlinkClick r:id="rId1"/>
              </a:rPr>
              <a:t>模板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5.xml" /><Relationship Id="rId11" Type="http://schemas.openxmlformats.org/officeDocument/2006/relationships/slideLayout" Target="../slideLayouts/slideLayout2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3.xml" /><Relationship Id="rId2" Type="http://schemas.openxmlformats.org/officeDocument/2006/relationships/slideLayout" Target="../slideLayouts/slideLayout17.xml" /><Relationship Id="rId3" Type="http://schemas.openxmlformats.org/officeDocument/2006/relationships/slideLayout" Target="../slideLayouts/slideLayout18.xml" /><Relationship Id="rId4" Type="http://schemas.openxmlformats.org/officeDocument/2006/relationships/slideLayout" Target="../slideLayouts/slideLayout19.xml" /><Relationship Id="rId5" Type="http://schemas.openxmlformats.org/officeDocument/2006/relationships/slideLayout" Target="../slideLayouts/slideLayout20.xml" /><Relationship Id="rId6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22.xml" /><Relationship Id="rId8" Type="http://schemas.openxmlformats.org/officeDocument/2006/relationships/slideLayout" Target="../slideLayouts/slideLayout23.xml" /><Relationship Id="rId9" Type="http://schemas.openxmlformats.org/officeDocument/2006/relationships/slideLayout" Target="../slideLayouts/slideLayout2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2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1.jpeg" /><Relationship Id="rId6" Type="http://schemas.openxmlformats.org/officeDocument/2006/relationships/image" Target="../media/image2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24.png" /><Relationship Id="rId6" Type="http://schemas.openxmlformats.org/officeDocument/2006/relationships/image" Target="../media/image25.png" /><Relationship Id="rId7" Type="http://schemas.openxmlformats.org/officeDocument/2006/relationships/image" Target="../media/image2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27.png" /><Relationship Id="rId6" Type="http://schemas.openxmlformats.org/officeDocument/2006/relationships/image" Target="../media/image2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29.png" /><Relationship Id="rId6" Type="http://schemas.openxmlformats.org/officeDocument/2006/relationships/image" Target="../media/image30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31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32.png" /><Relationship Id="rId6" Type="http://schemas.openxmlformats.org/officeDocument/2006/relationships/image" Target="../media/image3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34.png" /><Relationship Id="rId4" Type="http://schemas.openxmlformats.org/officeDocument/2006/relationships/image" Target="../media/image35.pn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image" Target="../media/image3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37.png" /><Relationship Id="rId6" Type="http://schemas.openxmlformats.org/officeDocument/2006/relationships/image" Target="../media/image38.png" /><Relationship Id="rId7" Type="http://schemas.openxmlformats.org/officeDocument/2006/relationships/image" Target="../media/image39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40.png" /><Relationship Id="rId6" Type="http://schemas.openxmlformats.org/officeDocument/2006/relationships/image" Target="../media/image41.png" /><Relationship Id="rId7" Type="http://schemas.openxmlformats.org/officeDocument/2006/relationships/image" Target="../media/image42.png" /><Relationship Id="rId8" Type="http://schemas.openxmlformats.org/officeDocument/2006/relationships/image" Target="../media/image1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43.png" /><Relationship Id="rId6" Type="http://schemas.openxmlformats.org/officeDocument/2006/relationships/image" Target="../media/image4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4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4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47.png" /><Relationship Id="rId7" Type="http://schemas.openxmlformats.org/officeDocument/2006/relationships/image" Target="../media/image48.png" /><Relationship Id="rId8" Type="http://schemas.openxmlformats.org/officeDocument/2006/relationships/image" Target="../media/image49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50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10" Type="http://schemas.openxmlformats.org/officeDocument/2006/relationships/image" Target="../media/image5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6.png" /><Relationship Id="rId7" Type="http://schemas.openxmlformats.org/officeDocument/2006/relationships/image" Target="../media/image1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jpe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8.png" /><Relationship Id="rId7" Type="http://schemas.openxmlformats.org/officeDocument/2006/relationships/image" Target="../media/image1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2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21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descr="d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"/>
            <a:ext cx="12228195" cy="688086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108835" y="1809570"/>
            <a:ext cx="7973695" cy="1508760"/>
          </a:xfrm>
        </p:spPr>
        <p:txBody>
          <a:bodyPr vert="horz">
            <a:noAutofit/>
          </a:bodyPr>
          <a:lstStyle/>
          <a:p>
            <a:pPr algn="dist"/>
            <a:r>
              <a:rPr lang="zh-CN" altLang="en-US" sz="9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国风商务汇报</a:t>
            </a:r>
            <a:endParaRPr lang="zh-CN" altLang="en-US" sz="9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标题 10"/>
          <p:cNvSpPr>
            <a:spLocks noGrp="1"/>
          </p:cNvSpPr>
          <p:nvPr/>
        </p:nvSpPr>
        <p:spPr>
          <a:xfrm>
            <a:off x="6612255" y="3068223"/>
            <a:ext cx="860425" cy="360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>
                <a:solidFill>
                  <a:srgbClr val="B51C1D"/>
                </a:solidFill>
                <a:latin typeface="+mn-lt"/>
                <a:ea typeface="+mn-ea"/>
                <a:cs typeface="+mn-ea"/>
                <a:sym typeface="+mn-lt"/>
              </a:rPr>
              <a:t>WU</a:t>
            </a:r>
            <a:endParaRPr lang="en-US" altLang="zh-CN" sz="2000">
              <a:solidFill>
                <a:srgbClr val="B51C1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0"/>
          <p:cNvSpPr>
            <a:spLocks noGrp="1"/>
          </p:cNvSpPr>
          <p:nvPr/>
        </p:nvSpPr>
        <p:spPr>
          <a:xfrm>
            <a:off x="2179320" y="1681668"/>
            <a:ext cx="860425" cy="360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>
                <a:solidFill>
                  <a:srgbClr val="B51C1D"/>
                </a:solidFill>
                <a:latin typeface="+mn-lt"/>
                <a:ea typeface="+mn-ea"/>
                <a:cs typeface="+mn-ea"/>
                <a:sym typeface="+mn-lt"/>
              </a:rPr>
              <a:t>GUO</a:t>
            </a:r>
            <a:endParaRPr lang="en-US" altLang="zh-CN" sz="2000">
              <a:solidFill>
                <a:srgbClr val="B51C1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10"/>
          <p:cNvSpPr>
            <a:spLocks noGrp="1"/>
          </p:cNvSpPr>
          <p:nvPr/>
        </p:nvSpPr>
        <p:spPr>
          <a:xfrm>
            <a:off x="3640455" y="3068223"/>
            <a:ext cx="1358900" cy="360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>
                <a:solidFill>
                  <a:srgbClr val="B51C1D"/>
                </a:solidFill>
                <a:latin typeface="+mn-lt"/>
                <a:ea typeface="+mn-ea"/>
                <a:cs typeface="+mn-ea"/>
                <a:sym typeface="+mn-lt"/>
              </a:rPr>
              <a:t>FENG</a:t>
            </a:r>
            <a:endParaRPr lang="en-US" altLang="zh-CN" sz="2000">
              <a:solidFill>
                <a:srgbClr val="B51C1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标题 10"/>
          <p:cNvSpPr>
            <a:spLocks noGrp="1"/>
          </p:cNvSpPr>
          <p:nvPr/>
        </p:nvSpPr>
        <p:spPr>
          <a:xfrm>
            <a:off x="7885430" y="1757868"/>
            <a:ext cx="854075" cy="360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>
                <a:solidFill>
                  <a:srgbClr val="B51C1D"/>
                </a:solidFill>
                <a:latin typeface="+mn-lt"/>
                <a:ea typeface="+mn-ea"/>
                <a:cs typeface="+mn-ea"/>
                <a:sym typeface="+mn-lt"/>
              </a:rPr>
              <a:t>HUI</a:t>
            </a:r>
            <a:endParaRPr lang="en-US" altLang="zh-CN" sz="2000">
              <a:solidFill>
                <a:srgbClr val="B51C1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标题 10"/>
          <p:cNvSpPr>
            <a:spLocks noGrp="1"/>
          </p:cNvSpPr>
          <p:nvPr/>
        </p:nvSpPr>
        <p:spPr>
          <a:xfrm>
            <a:off x="9653905" y="3068223"/>
            <a:ext cx="911225" cy="360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>
                <a:solidFill>
                  <a:srgbClr val="B51C1D"/>
                </a:solidFill>
                <a:latin typeface="+mn-lt"/>
                <a:ea typeface="+mn-ea"/>
                <a:cs typeface="+mn-ea"/>
                <a:sym typeface="+mn-lt"/>
              </a:rPr>
              <a:t>BAO</a:t>
            </a:r>
            <a:endParaRPr lang="en-US" altLang="zh-CN" sz="2000">
              <a:solidFill>
                <a:srgbClr val="B51C1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标题 10"/>
          <p:cNvSpPr>
            <a:spLocks noGrp="1"/>
          </p:cNvSpPr>
          <p:nvPr/>
        </p:nvSpPr>
        <p:spPr>
          <a:xfrm>
            <a:off x="4849495" y="1681668"/>
            <a:ext cx="1221740" cy="360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>
                <a:solidFill>
                  <a:srgbClr val="B51C1D"/>
                </a:solidFill>
                <a:latin typeface="+mn-lt"/>
                <a:ea typeface="+mn-ea"/>
                <a:cs typeface="+mn-ea"/>
                <a:sym typeface="+mn-lt"/>
              </a:rPr>
              <a:t>SHANG</a:t>
            </a:r>
            <a:endParaRPr lang="en-US" altLang="zh-CN" sz="2000">
              <a:solidFill>
                <a:srgbClr val="B51C1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2294890" y="3352800"/>
            <a:ext cx="7894955" cy="48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企业汇报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商务洽谈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营销策划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工作计划</a:t>
            </a:r>
            <a:endParaRPr lang="zh-CN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 descr="d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165" y="3841750"/>
            <a:ext cx="2646045" cy="1362710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4330700" y="4199255"/>
            <a:ext cx="3543300" cy="254000"/>
          </a:xfrm>
          <a:prstGeom prst="roundRect">
            <a:avLst/>
          </a:prstGeom>
          <a:solidFill>
            <a:srgbClr val="B5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400">
                <a:cs typeface="+mn-ea"/>
                <a:sym typeface="+mn-lt"/>
              </a:rPr>
              <a:t>汇报人</a:t>
            </a:r>
            <a:r>
              <a:rPr lang="zh-CN" altLang="en-US" sz="1400" smtClean="0">
                <a:cs typeface="+mn-ea"/>
                <a:sym typeface="+mn-lt"/>
              </a:rPr>
              <a:t>：</a:t>
            </a:r>
            <a:r>
              <a:rPr lang="en-US" altLang="zh-CN" sz="1400" smtClean="0">
                <a:cs typeface="+mn-ea"/>
                <a:sym typeface="+mn-lt"/>
              </a:rPr>
              <a:t>PPT</a:t>
            </a:r>
            <a:r>
              <a:rPr lang="zh-CN" altLang="en-US" sz="1400" smtClean="0">
                <a:cs typeface="+mn-ea"/>
                <a:sym typeface="+mn-lt"/>
              </a:rPr>
              <a:t>汇</a:t>
            </a:r>
            <a:r>
              <a:rPr lang="en-US" altLang="zh-CN" sz="1400" smtClean="0">
                <a:cs typeface="+mn-ea"/>
                <a:sym typeface="+mn-lt"/>
              </a:rPr>
              <a:t>  </a:t>
            </a:r>
            <a:r>
              <a:rPr lang="zh-CN" altLang="en-US" sz="1400">
                <a:cs typeface="+mn-ea"/>
                <a:sym typeface="+mn-lt"/>
              </a:rPr>
              <a:t>时间：</a:t>
            </a:r>
            <a:r>
              <a:rPr lang="en-US" altLang="zh-CN" sz="1400" smtClean="0">
                <a:cs typeface="+mn-ea"/>
                <a:sym typeface="+mn-lt"/>
              </a:rPr>
              <a:t>20XX.06</a:t>
            </a:r>
            <a:endParaRPr lang="en-US" altLang="zh-CN" sz="1400">
              <a:cs typeface="+mn-ea"/>
              <a:sym typeface="+mn-lt"/>
            </a:endParaRPr>
          </a:p>
        </p:txBody>
      </p:sp>
      <p:pic>
        <p:nvPicPr>
          <p:cNvPr id="27" name="图片 26" descr="大夫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465" y="1001395"/>
            <a:ext cx="1304925" cy="137477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4" grpId="0"/>
      <p:bldP spid="21" grpId="0"/>
      <p:bldP spid="22" grpId="0"/>
      <p:bldP spid="9" grpId="0"/>
      <p:bldP spid="6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贰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261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05" y="869950"/>
            <a:ext cx="5118100" cy="5118100"/>
          </a:xfrm>
          <a:prstGeom prst="rect">
            <a:avLst/>
          </a:prstGeom>
        </p:spPr>
      </p:pic>
      <p:sp>
        <p:nvSpPr>
          <p:cNvPr id="11" name="标题 5"/>
          <p:cNvSpPr>
            <a:spLocks noGrp="1"/>
          </p:cNvSpPr>
          <p:nvPr/>
        </p:nvSpPr>
        <p:spPr>
          <a:xfrm>
            <a:off x="5721399" y="2102485"/>
            <a:ext cx="469141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5"/>
          <p:cNvSpPr>
            <a:spLocks noGrp="1"/>
          </p:cNvSpPr>
          <p:nvPr/>
        </p:nvSpPr>
        <p:spPr>
          <a:xfrm>
            <a:off x="5711259" y="1624965"/>
            <a:ext cx="1651000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5"/>
          <p:cNvSpPr>
            <a:spLocks noGrp="1"/>
          </p:cNvSpPr>
          <p:nvPr/>
        </p:nvSpPr>
        <p:spPr>
          <a:xfrm>
            <a:off x="5737388" y="3549015"/>
            <a:ext cx="469141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5727248" y="3071495"/>
            <a:ext cx="1651000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5711259" y="4990623"/>
            <a:ext cx="469141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5701119" y="4513103"/>
            <a:ext cx="1651000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25500"/>
            <a:chOff x="11167745" y="252095"/>
            <a:chExt cx="803275" cy="825500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贰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9655" y="353695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892300" y="1435100"/>
            <a:ext cx="8047480" cy="2146300"/>
            <a:chOff x="3251200" y="850900"/>
            <a:chExt cx="8047480" cy="2146300"/>
          </a:xfrm>
          <a:blipFill dpi="0" rotWithShape="1">
            <a:blip r:embed="rId5"/>
            <a:stretch>
              <a:fillRect t="-60000"/>
            </a:stretch>
          </a:blipFill>
        </p:grpSpPr>
        <p:sp>
          <p:nvSpPr>
            <p:cNvPr id="2" name="椭圆 1"/>
            <p:cNvSpPr/>
            <p:nvPr/>
          </p:nvSpPr>
          <p:spPr>
            <a:xfrm>
              <a:off x="3251200" y="850900"/>
              <a:ext cx="2082800" cy="2082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207760" y="850900"/>
              <a:ext cx="2082800" cy="2082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15880" y="914400"/>
              <a:ext cx="2082800" cy="2082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标题 5"/>
          <p:cNvSpPr>
            <a:spLocks noGrp="1"/>
          </p:cNvSpPr>
          <p:nvPr/>
        </p:nvSpPr>
        <p:spPr>
          <a:xfrm>
            <a:off x="1758999" y="4022200"/>
            <a:ext cx="2082800" cy="12065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4831639" y="4022200"/>
            <a:ext cx="2082800" cy="12065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7690235" y="4102100"/>
            <a:ext cx="2082800" cy="12065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25646"/>
            <a:ext cx="4030279" cy="145035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贰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13465" y="33020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74" y="841462"/>
            <a:ext cx="3450051" cy="5175076"/>
          </a:xfrm>
          <a:prstGeom prst="rect">
            <a:avLst/>
          </a:prstGeom>
        </p:spPr>
      </p:pic>
      <p:sp>
        <p:nvSpPr>
          <p:cNvPr id="13" name="标题 5"/>
          <p:cNvSpPr>
            <a:spLocks noGrp="1"/>
          </p:cNvSpPr>
          <p:nvPr/>
        </p:nvSpPr>
        <p:spPr>
          <a:xfrm>
            <a:off x="4506509" y="2435860"/>
            <a:ext cx="1589491" cy="3192622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简单说明即可，注意版面美观度。请在此处添加具体内容，文字尽量言简意赅，简单说明即可，注意版面美观度。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ts val="3000"/>
              </a:lnSpc>
            </a:pP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6387380" y="2435860"/>
            <a:ext cx="587747" cy="14859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7547508" y="1341120"/>
            <a:ext cx="1589491" cy="3019393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简单说明即可，注意版面美观度。请在此处添加具体内容，文字尽量言简意赅，简单说明即可，注意版面美观度。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9306403" y="1330960"/>
            <a:ext cx="587747" cy="14859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953301" y="4350353"/>
            <a:ext cx="6270699" cy="313375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461" y="657985"/>
            <a:ext cx="3296436" cy="134928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0"/>
            <a:ext cx="6108700" cy="4237355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4069715" y="2885440"/>
            <a:ext cx="877570" cy="277749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6000"/>
              </a:lnSpc>
            </a:pPr>
            <a:r>
              <a:rPr lang="zh-CN" altLang="en-US" sz="5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zh-CN" altLang="en-US" sz="54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5655" y="2865755"/>
            <a:ext cx="1126490" cy="1126490"/>
          </a:xfrm>
          <a:prstGeom prst="ellipse">
            <a:avLst/>
          </a:prstGeom>
          <a:solidFill>
            <a:srgbClr val="B5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 sz="5400">
                <a:cs typeface="+mn-ea"/>
                <a:sym typeface="+mn-lt"/>
              </a:rPr>
              <a:t>叁</a:t>
            </a:r>
            <a:endParaRPr lang="zh-CN" altLang="en-US" sz="5400">
              <a:cs typeface="+mn-ea"/>
              <a:sym typeface="+mn-lt"/>
            </a:endParaRPr>
          </a:p>
        </p:txBody>
      </p:sp>
      <p:sp>
        <p:nvSpPr>
          <p:cNvPr id="23" name="标题 5"/>
          <p:cNvSpPr>
            <a:spLocks noGrp="1"/>
          </p:cNvSpPr>
          <p:nvPr/>
        </p:nvSpPr>
        <p:spPr>
          <a:xfrm>
            <a:off x="2632710" y="3500120"/>
            <a:ext cx="1284605" cy="208661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文字尽量言简意赅，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不必过于繁琐，注意版面美观度。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图片 23" descr="未标题-8 (8)"/>
          <p:cNvPicPr>
            <a:picLocks noChangeAspect="1"/>
          </p:cNvPicPr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-34290" y="4800600"/>
            <a:ext cx="3175635" cy="2057400"/>
          </a:xfrm>
          <a:prstGeom prst="rect">
            <a:avLst/>
          </a:prstGeom>
        </p:spPr>
      </p:pic>
      <p:pic>
        <p:nvPicPr>
          <p:cNvPr id="25" name="图片 24" descr="恩恩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45" y="4237355"/>
            <a:ext cx="2000250" cy="2042795"/>
          </a:xfrm>
          <a:prstGeom prst="rect">
            <a:avLst/>
          </a:prstGeom>
        </p:spPr>
      </p:pic>
      <p:pic>
        <p:nvPicPr>
          <p:cNvPr id="28" name="图片 27" descr="未标题-5 (7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630" y="1328420"/>
            <a:ext cx="2057400" cy="15811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叁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07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sp>
        <p:nvSpPr>
          <p:cNvPr id="13" name="标题 5"/>
          <p:cNvSpPr>
            <a:spLocks noGrp="1"/>
          </p:cNvSpPr>
          <p:nvPr/>
        </p:nvSpPr>
        <p:spPr>
          <a:xfrm>
            <a:off x="3572584" y="1429385"/>
            <a:ext cx="1284605" cy="22606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此处添加具体内容，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文字尽量言简意赅，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不必过于繁琐，</a:t>
            </a:r>
            <a:endParaRPr lang="en-US" altLang="zh-CN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5162000" y="1429385"/>
            <a:ext cx="587747" cy="14859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392495" y="1595780"/>
            <a:ext cx="2365797" cy="4396690"/>
          </a:xfrm>
          <a:prstGeom prst="rect">
            <a:avLst/>
          </a:prstGeom>
        </p:spPr>
      </p:pic>
      <p:sp>
        <p:nvSpPr>
          <p:cNvPr id="17" name="标题 5"/>
          <p:cNvSpPr>
            <a:spLocks noGrp="1"/>
          </p:cNvSpPr>
          <p:nvPr/>
        </p:nvSpPr>
        <p:spPr>
          <a:xfrm>
            <a:off x="3622344" y="3931285"/>
            <a:ext cx="1284605" cy="22606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此处添加具体内容，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文字尽量言简意赅，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不必过于繁琐，</a:t>
            </a:r>
            <a:endParaRPr lang="en-US" altLang="zh-CN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标题 5"/>
          <p:cNvSpPr>
            <a:spLocks noGrp="1"/>
          </p:cNvSpPr>
          <p:nvPr/>
        </p:nvSpPr>
        <p:spPr>
          <a:xfrm>
            <a:off x="5211760" y="3931285"/>
            <a:ext cx="587747" cy="14859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标题 5"/>
          <p:cNvSpPr>
            <a:spLocks noGrp="1"/>
          </p:cNvSpPr>
          <p:nvPr/>
        </p:nvSpPr>
        <p:spPr>
          <a:xfrm>
            <a:off x="9206540" y="4439920"/>
            <a:ext cx="1284605" cy="19799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此处添加具体内容，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文字尽量言简意赅，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07" y="1055371"/>
            <a:ext cx="2021695" cy="496697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12800"/>
            <a:chOff x="11167745" y="252095"/>
            <a:chExt cx="803275" cy="812800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叁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9655" y="340995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274896"/>
            <a:ext cx="4553200" cy="4321927"/>
          </a:xfrm>
          <a:prstGeom prst="rect">
            <a:avLst/>
          </a:prstGeom>
        </p:spPr>
      </p:pic>
      <p:sp>
        <p:nvSpPr>
          <p:cNvPr id="11" name="标题 5"/>
          <p:cNvSpPr>
            <a:spLocks noGrp="1"/>
          </p:cNvSpPr>
          <p:nvPr/>
        </p:nvSpPr>
        <p:spPr>
          <a:xfrm>
            <a:off x="4506509" y="2954178"/>
            <a:ext cx="5365701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文字尽量言简意赅，简单说明即可，注意版面美观度。请在此处添加具体内容，文字尽量言简意赅，简单说明即可，注意版面美观度。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5"/>
          <p:cNvSpPr>
            <a:spLocks noGrp="1"/>
          </p:cNvSpPr>
          <p:nvPr/>
        </p:nvSpPr>
        <p:spPr>
          <a:xfrm>
            <a:off x="4493510" y="1912142"/>
            <a:ext cx="1651000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5"/>
          <p:cNvSpPr>
            <a:spLocks noGrp="1"/>
          </p:cNvSpPr>
          <p:nvPr/>
        </p:nvSpPr>
        <p:spPr>
          <a:xfrm>
            <a:off x="4529855" y="4103369"/>
            <a:ext cx="5365701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899649" y="4368380"/>
            <a:ext cx="5322571" cy="295698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prism isContent="1"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叁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965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alphaModFix amt="54000"/>
          </a:blip>
          <a:stretch>
            <a:fillRect/>
          </a:stretch>
        </p:blipFill>
        <p:spPr>
          <a:xfrm flipH="1">
            <a:off x="0" y="3438000"/>
            <a:ext cx="12224000" cy="3598171"/>
          </a:xfrm>
          <a:prstGeom prst="rect">
            <a:avLst/>
          </a:prstGeom>
        </p:spPr>
      </p:pic>
      <p:sp>
        <p:nvSpPr>
          <p:cNvPr id="16" name="标题 5"/>
          <p:cNvSpPr>
            <a:spLocks noGrp="1"/>
          </p:cNvSpPr>
          <p:nvPr/>
        </p:nvSpPr>
        <p:spPr>
          <a:xfrm>
            <a:off x="2233307" y="3174144"/>
            <a:ext cx="4381500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2233307" y="1864304"/>
            <a:ext cx="1651000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800">
        <p14:flythroug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叁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9655" y="328295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sp>
        <p:nvSpPr>
          <p:cNvPr id="11" name="标题 5"/>
          <p:cNvSpPr>
            <a:spLocks noGrp="1"/>
          </p:cNvSpPr>
          <p:nvPr/>
        </p:nvSpPr>
        <p:spPr>
          <a:xfrm>
            <a:off x="880091" y="4229154"/>
            <a:ext cx="469141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5"/>
          <p:cNvSpPr>
            <a:spLocks noGrp="1"/>
          </p:cNvSpPr>
          <p:nvPr/>
        </p:nvSpPr>
        <p:spPr>
          <a:xfrm>
            <a:off x="916932" y="2594292"/>
            <a:ext cx="2308868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5"/>
          <p:cNvSpPr>
            <a:spLocks noGrp="1"/>
          </p:cNvSpPr>
          <p:nvPr/>
        </p:nvSpPr>
        <p:spPr>
          <a:xfrm>
            <a:off x="916932" y="3122088"/>
            <a:ext cx="3045468" cy="315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 fontAlgn="auto">
              <a:lnSpc>
                <a:spcPts val="2200"/>
              </a:lnSpc>
            </a:pPr>
            <a:r>
              <a:rPr lang="en-US" altLang="zh-CN" sz="2000" spc="30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CICHUBIAOTI</a:t>
            </a:r>
            <a:endParaRPr lang="zh-CN" altLang="en-US" sz="2000" spc="30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896" y="587268"/>
            <a:ext cx="2308868" cy="24045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600" y="2991789"/>
            <a:ext cx="3428448" cy="288448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351581" y="2044036"/>
            <a:ext cx="3528467" cy="64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200"/>
              </a:lnSpc>
              <a:spcBef>
                <a:spcPct val="0"/>
              </a:spcBef>
              <a:buNone/>
              <a:defRPr sz="1400" spc="300">
                <a:solidFill>
                  <a:schemeClr val="bg2">
                    <a:lumMod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  <a:cs typeface="+mj-cs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0"/>
            <a:ext cx="6108700" cy="4237355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4069715" y="2885440"/>
            <a:ext cx="877570" cy="277749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6000"/>
              </a:lnSpc>
            </a:pPr>
            <a:r>
              <a:rPr lang="zh-CN" altLang="en-US" sz="5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zh-CN" altLang="en-US" sz="40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5655" y="2865755"/>
            <a:ext cx="1126490" cy="1126490"/>
          </a:xfrm>
          <a:prstGeom prst="ellipse">
            <a:avLst/>
          </a:prstGeom>
          <a:solidFill>
            <a:srgbClr val="B5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 sz="5400">
                <a:cs typeface="+mn-ea"/>
                <a:sym typeface="+mn-lt"/>
              </a:rPr>
              <a:t>肆</a:t>
            </a:r>
            <a:endParaRPr lang="zh-CN" altLang="en-US" sz="5400">
              <a:cs typeface="+mn-ea"/>
              <a:sym typeface="+mn-lt"/>
            </a:endParaRPr>
          </a:p>
        </p:txBody>
      </p:sp>
      <p:sp>
        <p:nvSpPr>
          <p:cNvPr id="23" name="标题 5"/>
          <p:cNvSpPr>
            <a:spLocks noGrp="1"/>
          </p:cNvSpPr>
          <p:nvPr/>
        </p:nvSpPr>
        <p:spPr>
          <a:xfrm>
            <a:off x="2632710" y="3500120"/>
            <a:ext cx="1284605" cy="208661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文字尽量言简意赅，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不必过于繁琐，注意版面美观度。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图片 23" descr="未标题-8 (8)"/>
          <p:cNvPicPr>
            <a:picLocks noChangeAspect="1"/>
          </p:cNvPicPr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-34290" y="4800600"/>
            <a:ext cx="3175635" cy="2057400"/>
          </a:xfrm>
          <a:prstGeom prst="rect">
            <a:avLst/>
          </a:prstGeom>
        </p:spPr>
      </p:pic>
      <p:pic>
        <p:nvPicPr>
          <p:cNvPr id="25" name="图片 24" descr="恩恩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45" y="4237355"/>
            <a:ext cx="2000250" cy="2042795"/>
          </a:xfrm>
          <a:prstGeom prst="rect">
            <a:avLst/>
          </a:prstGeom>
        </p:spPr>
      </p:pic>
      <p:pic>
        <p:nvPicPr>
          <p:cNvPr id="28" name="图片 27" descr="未标题-5 (7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630" y="1328420"/>
            <a:ext cx="2057400" cy="15811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808" y="860981"/>
            <a:ext cx="1173121" cy="239357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100" y="2167078"/>
            <a:ext cx="12192000" cy="609290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肆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93145" y="328295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8362400" y="1204595"/>
            <a:ext cx="587747" cy="171069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5516296" y="2097563"/>
            <a:ext cx="1589491" cy="3192622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文字尽量言简意赅，简单说明即可，注意版面美观度。请在此处添加具体内容，文字尽量言简意赅，简单说明即可，注意版面美观度。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3155944" y="2097563"/>
            <a:ext cx="1589491" cy="3192622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简单说明即可，注意版面美观度。请在此处添加具体内容，文字尽量言简意赅，简单说明即可，注意版面美观度。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855" y="1383982"/>
            <a:ext cx="481864" cy="3676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512" y="1368989"/>
            <a:ext cx="481864" cy="36766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21" name="图片 20" descr="额 (2)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34290" y="2244090"/>
            <a:ext cx="3945255" cy="4685665"/>
          </a:xfrm>
          <a:prstGeom prst="rect">
            <a:avLst/>
          </a:prstGeom>
        </p:spPr>
      </p:pic>
      <p:pic>
        <p:nvPicPr>
          <p:cNvPr id="5" name="图片 4" descr="未标题-3 (1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0"/>
            <a:ext cx="4189730" cy="280543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69060" y="3142615"/>
            <a:ext cx="1028065" cy="2284095"/>
          </a:xfrm>
        </p:spPr>
        <p:txBody>
          <a:bodyPr vert="eaVert">
            <a:noAutofit/>
          </a:bodyPr>
          <a:lstStyle/>
          <a:p>
            <a:r>
              <a:rPr lang="zh-CN" altLang="en-US" sz="7200">
                <a:solidFill>
                  <a:srgbClr val="000D0C"/>
                </a:solidFill>
                <a:latin typeface="+mn-lt"/>
                <a:ea typeface="+mn-ea"/>
                <a:cs typeface="+mn-ea"/>
                <a:sym typeface="+mn-lt"/>
              </a:rPr>
              <a:t>目</a:t>
            </a:r>
            <a:r>
              <a:rPr lang="en-US" altLang="zh-CN" sz="7200">
                <a:solidFill>
                  <a:srgbClr val="000D0C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7200">
                <a:solidFill>
                  <a:srgbClr val="000D0C"/>
                </a:solidFill>
                <a:latin typeface="+mn-lt"/>
                <a:ea typeface="+mn-ea"/>
                <a:cs typeface="+mn-ea"/>
                <a:sym typeface="+mn-lt"/>
              </a:rPr>
              <a:t>录</a:t>
            </a:r>
            <a:endParaRPr lang="zh-CN" altLang="en-US" sz="7200">
              <a:solidFill>
                <a:srgbClr val="000D0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标题 10"/>
          <p:cNvSpPr>
            <a:spLocks noGrp="1"/>
          </p:cNvSpPr>
          <p:nvPr/>
        </p:nvSpPr>
        <p:spPr>
          <a:xfrm rot="5400000">
            <a:off x="1965960" y="4279265"/>
            <a:ext cx="1717675" cy="855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>
                <a:solidFill>
                  <a:srgbClr val="B51C1D"/>
                </a:solidFill>
                <a:latin typeface="+mn-lt"/>
                <a:ea typeface="+mn-ea"/>
                <a:cs typeface="+mn-ea"/>
                <a:sym typeface="+mn-lt"/>
              </a:rPr>
              <a:t>MU LU</a:t>
            </a:r>
            <a:endParaRPr lang="en-US" altLang="zh-CN" sz="2400">
              <a:solidFill>
                <a:srgbClr val="B51C1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标题 5"/>
          <p:cNvSpPr>
            <a:spLocks noGrp="1"/>
          </p:cNvSpPr>
          <p:nvPr/>
        </p:nvSpPr>
        <p:spPr>
          <a:xfrm>
            <a:off x="6098540" y="1674495"/>
            <a:ext cx="3504565" cy="569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壹、年度工作概述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标题 5"/>
          <p:cNvSpPr>
            <a:spLocks noGrp="1"/>
          </p:cNvSpPr>
          <p:nvPr/>
        </p:nvSpPr>
        <p:spPr>
          <a:xfrm>
            <a:off x="6098540" y="2129790"/>
            <a:ext cx="4801870" cy="392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请在此处添加具体内容，文字尽量言简意赅，简单说明即可。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5"/>
          <p:cNvSpPr>
            <a:spLocks noGrp="1"/>
          </p:cNvSpPr>
          <p:nvPr/>
        </p:nvSpPr>
        <p:spPr>
          <a:xfrm>
            <a:off x="6098540" y="2693035"/>
            <a:ext cx="3504565" cy="569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贰、工作完成情况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6098540" y="3261995"/>
            <a:ext cx="4697095" cy="316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请在此处添加具体内容，文字尽量言简意赅，简单说明即可。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6098540" y="3730625"/>
            <a:ext cx="3504565" cy="569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叁、成功项目展示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6098540" y="4274820"/>
            <a:ext cx="4697095" cy="3409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请在此处添加具体内容，文字尽量言简意赅，简单说明即可。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6098540" y="4736465"/>
            <a:ext cx="3504565" cy="569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肆、明年工作计划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标题 5"/>
          <p:cNvSpPr>
            <a:spLocks noGrp="1"/>
          </p:cNvSpPr>
          <p:nvPr/>
        </p:nvSpPr>
        <p:spPr>
          <a:xfrm>
            <a:off x="6098540" y="5293360"/>
            <a:ext cx="4697095" cy="345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请在此处添加具体内容，文字尽量言简意赅，简单说明即可。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片 19" descr="如果发抖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0" y="5033645"/>
            <a:ext cx="1479550" cy="127317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肆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53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832881" y="1608772"/>
            <a:ext cx="1589491" cy="1759586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简单说明即可，注意版面美观度。请在此处添加具体内容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5"/>
          <p:cNvSpPr>
            <a:spLocks noGrp="1"/>
          </p:cNvSpPr>
          <p:nvPr/>
        </p:nvSpPr>
        <p:spPr>
          <a:xfrm>
            <a:off x="2422372" y="1600199"/>
            <a:ext cx="587747" cy="14859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6769185" y="1600199"/>
            <a:ext cx="1589491" cy="2159699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简单说明即可，注意版面美观度。请在此处添加具体内容，文字尽量言简意赅，简单说明即可，注意版面美观度。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9237803" y="1602041"/>
            <a:ext cx="587747" cy="14859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958" y="1051001"/>
            <a:ext cx="3462618" cy="346261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955143" y="4254581"/>
            <a:ext cx="5965077" cy="26069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846" y="3927462"/>
            <a:ext cx="6716253" cy="206242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20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肆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880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17" y="4673385"/>
            <a:ext cx="3348038" cy="17526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115366" y="2070315"/>
            <a:ext cx="909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166" y="1663915"/>
            <a:ext cx="812800" cy="812800"/>
          </a:xfrm>
          <a:prstGeom prst="rect">
            <a:avLst/>
          </a:prstGeom>
        </p:spPr>
      </p:pic>
      <p:sp>
        <p:nvSpPr>
          <p:cNvPr id="16" name="标题 5"/>
          <p:cNvSpPr>
            <a:spLocks noGrp="1"/>
          </p:cNvSpPr>
          <p:nvPr/>
        </p:nvSpPr>
        <p:spPr>
          <a:xfrm>
            <a:off x="2350836" y="1863996"/>
            <a:ext cx="587747" cy="463438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壹</a:t>
            </a:r>
            <a:endParaRPr lang="zh-CN" altLang="en-US" sz="2400" spc="3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796" y="1663915"/>
            <a:ext cx="812800" cy="812800"/>
          </a:xfrm>
          <a:prstGeom prst="rect">
            <a:avLst/>
          </a:prstGeom>
        </p:spPr>
      </p:pic>
      <p:sp>
        <p:nvSpPr>
          <p:cNvPr id="18" name="标题 5"/>
          <p:cNvSpPr>
            <a:spLocks noGrp="1"/>
          </p:cNvSpPr>
          <p:nvPr/>
        </p:nvSpPr>
        <p:spPr>
          <a:xfrm>
            <a:off x="4455466" y="1863996"/>
            <a:ext cx="587747" cy="463438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贰</a:t>
            </a:r>
            <a:endParaRPr lang="zh-CN" altLang="en-US" sz="2400" spc="3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943" y="1638515"/>
            <a:ext cx="812800" cy="812800"/>
          </a:xfrm>
          <a:prstGeom prst="rect">
            <a:avLst/>
          </a:prstGeom>
        </p:spPr>
      </p:pic>
      <p:sp>
        <p:nvSpPr>
          <p:cNvPr id="22" name="标题 5"/>
          <p:cNvSpPr>
            <a:spLocks noGrp="1"/>
          </p:cNvSpPr>
          <p:nvPr/>
        </p:nvSpPr>
        <p:spPr>
          <a:xfrm>
            <a:off x="6465613" y="1838596"/>
            <a:ext cx="587747" cy="463438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壹</a:t>
            </a:r>
            <a:endParaRPr lang="zh-CN" altLang="en-US" sz="2400" spc="3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162" y="1641718"/>
            <a:ext cx="812800" cy="812800"/>
          </a:xfrm>
          <a:prstGeom prst="rect">
            <a:avLst/>
          </a:prstGeom>
        </p:spPr>
      </p:pic>
      <p:sp>
        <p:nvSpPr>
          <p:cNvPr id="24" name="标题 5"/>
          <p:cNvSpPr>
            <a:spLocks noGrp="1"/>
          </p:cNvSpPr>
          <p:nvPr/>
        </p:nvSpPr>
        <p:spPr>
          <a:xfrm>
            <a:off x="8522832" y="1841799"/>
            <a:ext cx="587747" cy="463438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壹</a:t>
            </a:r>
            <a:endParaRPr lang="zh-CN" altLang="en-US" sz="2400" spc="3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标题 5"/>
          <p:cNvSpPr>
            <a:spLocks noGrp="1"/>
          </p:cNvSpPr>
          <p:nvPr/>
        </p:nvSpPr>
        <p:spPr>
          <a:xfrm>
            <a:off x="1849963" y="2652559"/>
            <a:ext cx="1589491" cy="1928441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标题 5"/>
          <p:cNvSpPr>
            <a:spLocks noGrp="1"/>
          </p:cNvSpPr>
          <p:nvPr/>
        </p:nvSpPr>
        <p:spPr>
          <a:xfrm>
            <a:off x="3954593" y="2652558"/>
            <a:ext cx="1589491" cy="1928441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标题 5"/>
          <p:cNvSpPr>
            <a:spLocks noGrp="1"/>
          </p:cNvSpPr>
          <p:nvPr/>
        </p:nvSpPr>
        <p:spPr>
          <a:xfrm>
            <a:off x="6333783" y="2613157"/>
            <a:ext cx="1211149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标题 5"/>
          <p:cNvSpPr>
            <a:spLocks noGrp="1"/>
          </p:cNvSpPr>
          <p:nvPr/>
        </p:nvSpPr>
        <p:spPr>
          <a:xfrm>
            <a:off x="8413013" y="2613156"/>
            <a:ext cx="1211149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578" y="425347"/>
            <a:ext cx="2247900" cy="16954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9701" y="4293525"/>
            <a:ext cx="2029020" cy="207232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8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肆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53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349" y="11747"/>
            <a:ext cx="3712765" cy="3417253"/>
          </a:xfrm>
          <a:prstGeom prst="rect">
            <a:avLst/>
          </a:prstGeom>
        </p:spPr>
      </p:pic>
      <p:sp>
        <p:nvSpPr>
          <p:cNvPr id="16" name="标题 5"/>
          <p:cNvSpPr>
            <a:spLocks noGrp="1"/>
          </p:cNvSpPr>
          <p:nvPr/>
        </p:nvSpPr>
        <p:spPr>
          <a:xfrm>
            <a:off x="4164353" y="3771956"/>
            <a:ext cx="5482825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4169175" y="2235144"/>
            <a:ext cx="2427595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标题 5"/>
          <p:cNvSpPr>
            <a:spLocks noGrp="1"/>
          </p:cNvSpPr>
          <p:nvPr/>
        </p:nvSpPr>
        <p:spPr>
          <a:xfrm>
            <a:off x="5423541" y="2813629"/>
            <a:ext cx="2346457" cy="315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 fontAlgn="auto">
              <a:lnSpc>
                <a:spcPts val="2200"/>
              </a:lnSpc>
            </a:pPr>
            <a:r>
              <a:rPr lang="en-US" altLang="zh-CN" sz="1800" spc="30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CICHUBIAOTI</a:t>
            </a:r>
            <a:endParaRPr lang="zh-CN" altLang="en-US" sz="1800" spc="30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alphaModFix amt="45000"/>
          </a:blip>
          <a:stretch>
            <a:fillRect/>
          </a:stretch>
        </p:blipFill>
        <p:spPr>
          <a:xfrm>
            <a:off x="-19685" y="4119753"/>
            <a:ext cx="12269034" cy="278647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肆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880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7" y="1"/>
            <a:ext cx="3609001" cy="4419600"/>
          </a:xfrm>
          <a:prstGeom prst="rect">
            <a:avLst/>
          </a:prstGeom>
        </p:spPr>
      </p:pic>
      <p:sp>
        <p:nvSpPr>
          <p:cNvPr id="15" name="标题 5"/>
          <p:cNvSpPr>
            <a:spLocks noGrp="1"/>
          </p:cNvSpPr>
          <p:nvPr/>
        </p:nvSpPr>
        <p:spPr>
          <a:xfrm>
            <a:off x="3460751" y="4878379"/>
            <a:ext cx="3145809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3460751" y="4172744"/>
            <a:ext cx="1651000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7326471" y="4878379"/>
            <a:ext cx="3145809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标题 5"/>
          <p:cNvSpPr>
            <a:spLocks noGrp="1"/>
          </p:cNvSpPr>
          <p:nvPr/>
        </p:nvSpPr>
        <p:spPr>
          <a:xfrm>
            <a:off x="7326471" y="4172744"/>
            <a:ext cx="1651000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标题 5"/>
          <p:cNvSpPr>
            <a:spLocks noGrp="1"/>
          </p:cNvSpPr>
          <p:nvPr/>
        </p:nvSpPr>
        <p:spPr>
          <a:xfrm>
            <a:off x="3376307" y="2817258"/>
            <a:ext cx="3145809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标题 5"/>
          <p:cNvSpPr>
            <a:spLocks noGrp="1"/>
          </p:cNvSpPr>
          <p:nvPr/>
        </p:nvSpPr>
        <p:spPr>
          <a:xfrm>
            <a:off x="3376307" y="2111623"/>
            <a:ext cx="1651000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标题 5"/>
          <p:cNvSpPr>
            <a:spLocks noGrp="1"/>
          </p:cNvSpPr>
          <p:nvPr/>
        </p:nvSpPr>
        <p:spPr>
          <a:xfrm>
            <a:off x="7242027" y="2817258"/>
            <a:ext cx="3145809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标题 5"/>
          <p:cNvSpPr>
            <a:spLocks noGrp="1"/>
          </p:cNvSpPr>
          <p:nvPr/>
        </p:nvSpPr>
        <p:spPr>
          <a:xfrm>
            <a:off x="7242027" y="2111623"/>
            <a:ext cx="1651000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098" y="1077595"/>
            <a:ext cx="6078986" cy="506710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12800"/>
            <a:chOff x="11167745" y="252095"/>
            <a:chExt cx="803275" cy="812800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肆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93145" y="340995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6774" y="1077595"/>
            <a:ext cx="4762500" cy="4762500"/>
          </a:xfrm>
          <a:prstGeom prst="rect">
            <a:avLst/>
          </a:prstGeom>
        </p:spPr>
      </p:pic>
      <p:sp>
        <p:nvSpPr>
          <p:cNvPr id="13" name="标题 5"/>
          <p:cNvSpPr>
            <a:spLocks noGrp="1"/>
          </p:cNvSpPr>
          <p:nvPr/>
        </p:nvSpPr>
        <p:spPr>
          <a:xfrm>
            <a:off x="8299502" y="1259745"/>
            <a:ext cx="1153027" cy="2959466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简单说明即可，注意版面美观度。请在此处添加具体内容，文字尽量言简意赅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9633617" y="1259745"/>
            <a:ext cx="587747" cy="14859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1025757" y="2462286"/>
            <a:ext cx="1092835" cy="2959466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简单说明即可，注意版面美观度。请在此处添加具体内容，文字尽量言简意赅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2299680" y="2462286"/>
            <a:ext cx="587747" cy="14859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0606" y="2298836"/>
            <a:ext cx="839456" cy="32689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554591" y="4511501"/>
            <a:ext cx="6686550" cy="290512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descr="d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"/>
            <a:ext cx="12228195" cy="688086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108835" y="1882140"/>
            <a:ext cx="7973695" cy="1508760"/>
          </a:xfrm>
        </p:spPr>
        <p:txBody>
          <a:bodyPr vert="horz">
            <a:noAutofit/>
          </a:bodyPr>
          <a:lstStyle/>
          <a:p>
            <a:pPr algn="dist"/>
            <a:r>
              <a:rPr lang="zh-CN" altLang="en-US" sz="9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感谢您的欣赏</a:t>
            </a:r>
            <a:endParaRPr lang="zh-CN" altLang="en-US" sz="9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标题 10"/>
          <p:cNvSpPr>
            <a:spLocks noGrp="1"/>
          </p:cNvSpPr>
          <p:nvPr/>
        </p:nvSpPr>
        <p:spPr>
          <a:xfrm>
            <a:off x="7736205" y="1713960"/>
            <a:ext cx="1991995" cy="360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>
                <a:solidFill>
                  <a:srgbClr val="B51C1D"/>
                </a:solidFill>
                <a:latin typeface="+mn-lt"/>
                <a:ea typeface="+mn-ea"/>
                <a:cs typeface="+mn-ea"/>
                <a:sym typeface="+mn-lt"/>
              </a:rPr>
              <a:t>THANKS</a:t>
            </a:r>
            <a:endParaRPr lang="en-US" altLang="zh-CN" sz="2000">
              <a:solidFill>
                <a:srgbClr val="B51C1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2294890" y="3352800"/>
            <a:ext cx="7894955" cy="48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企业汇报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商务洽谈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营销策划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工作计划</a:t>
            </a:r>
            <a:endParaRPr lang="zh-CN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 descr="d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165" y="3841750"/>
            <a:ext cx="2646045" cy="1362710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4330700" y="4199255"/>
            <a:ext cx="3543300" cy="254000"/>
          </a:xfrm>
          <a:prstGeom prst="roundRect">
            <a:avLst/>
          </a:prstGeom>
          <a:solidFill>
            <a:srgbClr val="B5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400">
                <a:cs typeface="+mn-ea"/>
                <a:sym typeface="+mn-lt"/>
              </a:rPr>
              <a:t>汇报人：</a:t>
            </a:r>
            <a:r>
              <a:rPr lang="en-US" altLang="zh-CN" sz="1400">
                <a:cs typeface="+mn-ea"/>
                <a:sym typeface="+mn-lt"/>
              </a:rPr>
              <a:t>PPT</a:t>
            </a:r>
            <a:r>
              <a:rPr lang="zh-CN" altLang="en-US" sz="1400">
                <a:cs typeface="+mn-ea"/>
                <a:sym typeface="+mn-lt"/>
              </a:rPr>
              <a:t>汇</a:t>
            </a:r>
            <a:r>
              <a:rPr lang="en-US" altLang="zh-CN" sz="1400">
                <a:cs typeface="+mn-ea"/>
                <a:sym typeface="+mn-lt"/>
              </a:rPr>
              <a:t>  </a:t>
            </a:r>
            <a:r>
              <a:rPr lang="zh-CN" altLang="en-US" sz="1400">
                <a:cs typeface="+mn-ea"/>
                <a:sym typeface="+mn-lt"/>
              </a:rPr>
              <a:t>时间：</a:t>
            </a:r>
            <a:r>
              <a:rPr lang="en-US" altLang="zh-CN" sz="1400">
                <a:cs typeface="+mn-ea"/>
                <a:sym typeface="+mn-lt"/>
              </a:rPr>
              <a:t>20XX.06</a:t>
            </a:r>
            <a:endParaRPr lang="en-US" altLang="zh-CN" sz="1400">
              <a:cs typeface="+mn-ea"/>
              <a:sym typeface="+mn-lt"/>
            </a:endParaRPr>
          </a:p>
        </p:txBody>
      </p:sp>
      <p:pic>
        <p:nvPicPr>
          <p:cNvPr id="27" name="图片 26" descr="大夫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465" y="1001395"/>
            <a:ext cx="1304925" cy="137477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6" grpId="0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4" tIns="45712" rIns="91424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743" y="4788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0"/>
            <a:ext cx="6108700" cy="4237355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4069715" y="2885440"/>
            <a:ext cx="877570" cy="277749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6000"/>
              </a:lnSpc>
            </a:pPr>
            <a:r>
              <a:rPr lang="zh-CN" altLang="en-US" sz="5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54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5655" y="2865755"/>
            <a:ext cx="1126490" cy="1126490"/>
          </a:xfrm>
          <a:prstGeom prst="ellipse">
            <a:avLst/>
          </a:prstGeom>
          <a:solidFill>
            <a:srgbClr val="B5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 sz="5400">
                <a:cs typeface="+mn-ea"/>
                <a:sym typeface="+mn-lt"/>
              </a:rPr>
              <a:t>壹</a:t>
            </a:r>
            <a:endParaRPr lang="zh-CN" altLang="en-US" sz="5400">
              <a:cs typeface="+mn-ea"/>
              <a:sym typeface="+mn-lt"/>
            </a:endParaRPr>
          </a:p>
        </p:txBody>
      </p:sp>
      <p:sp>
        <p:nvSpPr>
          <p:cNvPr id="23" name="标题 5"/>
          <p:cNvSpPr>
            <a:spLocks noGrp="1"/>
          </p:cNvSpPr>
          <p:nvPr/>
        </p:nvSpPr>
        <p:spPr>
          <a:xfrm>
            <a:off x="2632710" y="3500120"/>
            <a:ext cx="1284605" cy="208661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文字尽量言简意赅，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不必过于繁琐，注意版面美观度。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图片 23" descr="未标题-8 (8)"/>
          <p:cNvPicPr>
            <a:picLocks noChangeAspect="1"/>
          </p:cNvPicPr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-34290" y="4800600"/>
            <a:ext cx="3175635" cy="2057400"/>
          </a:xfrm>
          <a:prstGeom prst="rect">
            <a:avLst/>
          </a:prstGeom>
        </p:spPr>
      </p:pic>
      <p:pic>
        <p:nvPicPr>
          <p:cNvPr id="25" name="图片 24" descr="恩恩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45" y="4237355"/>
            <a:ext cx="2000250" cy="2042795"/>
          </a:xfrm>
          <a:prstGeom prst="rect">
            <a:avLst/>
          </a:prstGeom>
        </p:spPr>
      </p:pic>
      <p:pic>
        <p:nvPicPr>
          <p:cNvPr id="28" name="图片 27" descr="未标题-5 (7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630" y="1328420"/>
            <a:ext cx="2057400" cy="15811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22" name="椭圆 21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壹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片 1" descr="而非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07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5c6d935100da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82" y="3794125"/>
            <a:ext cx="4181475" cy="2344906"/>
          </a:xfrm>
          <a:prstGeom prst="rect">
            <a:avLst/>
          </a:prstGeom>
        </p:spPr>
      </p:pic>
      <p:sp>
        <p:nvSpPr>
          <p:cNvPr id="14" name="标题 5"/>
          <p:cNvSpPr>
            <a:spLocks noGrp="1"/>
          </p:cNvSpPr>
          <p:nvPr/>
        </p:nvSpPr>
        <p:spPr>
          <a:xfrm>
            <a:off x="693342" y="2886709"/>
            <a:ext cx="3698875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718742" y="2155665"/>
            <a:ext cx="2378075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5337099" y="3079751"/>
            <a:ext cx="2473958" cy="521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5337099" y="2381714"/>
            <a:ext cx="1667192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标题 5"/>
          <p:cNvSpPr>
            <a:spLocks noGrp="1"/>
          </p:cNvSpPr>
          <p:nvPr/>
        </p:nvSpPr>
        <p:spPr>
          <a:xfrm>
            <a:off x="8079821" y="3048002"/>
            <a:ext cx="2473958" cy="521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标题 5"/>
          <p:cNvSpPr>
            <a:spLocks noGrp="1"/>
          </p:cNvSpPr>
          <p:nvPr/>
        </p:nvSpPr>
        <p:spPr>
          <a:xfrm>
            <a:off x="8079821" y="2349965"/>
            <a:ext cx="1667192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标题 5"/>
          <p:cNvSpPr>
            <a:spLocks noGrp="1"/>
          </p:cNvSpPr>
          <p:nvPr/>
        </p:nvSpPr>
        <p:spPr>
          <a:xfrm>
            <a:off x="5337099" y="4824221"/>
            <a:ext cx="2473958" cy="521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标题 5"/>
          <p:cNvSpPr>
            <a:spLocks noGrp="1"/>
          </p:cNvSpPr>
          <p:nvPr/>
        </p:nvSpPr>
        <p:spPr>
          <a:xfrm>
            <a:off x="5337099" y="4126184"/>
            <a:ext cx="1667192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标题 5"/>
          <p:cNvSpPr>
            <a:spLocks noGrp="1"/>
          </p:cNvSpPr>
          <p:nvPr/>
        </p:nvSpPr>
        <p:spPr>
          <a:xfrm>
            <a:off x="8079821" y="4792472"/>
            <a:ext cx="2473958" cy="521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标题 5"/>
          <p:cNvSpPr>
            <a:spLocks noGrp="1"/>
          </p:cNvSpPr>
          <p:nvPr/>
        </p:nvSpPr>
        <p:spPr>
          <a:xfrm>
            <a:off x="8079821" y="4094435"/>
            <a:ext cx="1667192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25" y="45786"/>
            <a:ext cx="2703567" cy="243454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22" name="椭圆 21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壹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片 1" descr="而非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07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5c6d935100da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1" y="-127006"/>
            <a:ext cx="4305623" cy="4305623"/>
          </a:xfrm>
          <a:prstGeom prst="rect">
            <a:avLst/>
          </a:prstGeom>
        </p:spPr>
      </p:pic>
      <p:sp>
        <p:nvSpPr>
          <p:cNvPr id="14" name="标题 5"/>
          <p:cNvSpPr>
            <a:spLocks noGrp="1"/>
          </p:cNvSpPr>
          <p:nvPr/>
        </p:nvSpPr>
        <p:spPr>
          <a:xfrm>
            <a:off x="6139176" y="1918017"/>
            <a:ext cx="1284605" cy="22606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文字尽量言简意赅，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不必过于繁琐，</a:t>
            </a:r>
            <a:endParaRPr lang="en-US" altLang="zh-CN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4678047" y="1918017"/>
            <a:ext cx="1284605" cy="22606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文字尽量言简意赅，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不必过于繁琐，</a:t>
            </a:r>
            <a:endParaRPr lang="en-US" altLang="zh-CN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8325737" y="3594100"/>
            <a:ext cx="1284605" cy="22606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文字尽量言简意赅，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不必过于繁琐，</a:t>
            </a:r>
            <a:endParaRPr lang="en-US" altLang="zh-CN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3122" y="4916447"/>
            <a:ext cx="3617913" cy="82712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20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22" name="椭圆 21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壹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片 1" descr="而非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07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5c6d935100da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sp>
        <p:nvSpPr>
          <p:cNvPr id="11" name="标题 5"/>
          <p:cNvSpPr>
            <a:spLocks noGrp="1"/>
          </p:cNvSpPr>
          <p:nvPr/>
        </p:nvSpPr>
        <p:spPr>
          <a:xfrm>
            <a:off x="2066115" y="1931987"/>
            <a:ext cx="1284605" cy="22606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文字尽量言简意赅，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不必过于繁琐，</a:t>
            </a:r>
            <a:endParaRPr lang="en-US" altLang="zh-CN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5"/>
          <p:cNvSpPr>
            <a:spLocks noGrp="1"/>
          </p:cNvSpPr>
          <p:nvPr/>
        </p:nvSpPr>
        <p:spPr>
          <a:xfrm>
            <a:off x="5170477" y="4872510"/>
            <a:ext cx="596145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5"/>
          <p:cNvSpPr>
            <a:spLocks noGrp="1"/>
          </p:cNvSpPr>
          <p:nvPr/>
        </p:nvSpPr>
        <p:spPr>
          <a:xfrm>
            <a:off x="5170477" y="4477543"/>
            <a:ext cx="2378075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195" y="2031143"/>
            <a:ext cx="3857872" cy="18307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alphaModFix amt="60000"/>
          </a:blip>
          <a:stretch>
            <a:fillRect/>
          </a:stretch>
        </p:blipFill>
        <p:spPr>
          <a:xfrm flipH="1">
            <a:off x="-25910" y="4051299"/>
            <a:ext cx="8356654" cy="278174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壹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07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alphaModFix amt="39000"/>
          </a:blip>
          <a:stretch>
            <a:fillRect/>
          </a:stretch>
        </p:blipFill>
        <p:spPr>
          <a:xfrm>
            <a:off x="0" y="843582"/>
            <a:ext cx="6920406" cy="4154119"/>
          </a:xfrm>
          <a:prstGeom prst="rect">
            <a:avLst/>
          </a:prstGeom>
        </p:spPr>
      </p:pic>
      <p:sp>
        <p:nvSpPr>
          <p:cNvPr id="11" name="标题 5"/>
          <p:cNvSpPr>
            <a:spLocks noGrp="1"/>
          </p:cNvSpPr>
          <p:nvPr/>
        </p:nvSpPr>
        <p:spPr>
          <a:xfrm>
            <a:off x="5938111" y="4330013"/>
            <a:ext cx="4051271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5"/>
          <p:cNvSpPr>
            <a:spLocks noGrp="1"/>
          </p:cNvSpPr>
          <p:nvPr/>
        </p:nvSpPr>
        <p:spPr>
          <a:xfrm>
            <a:off x="5909048" y="3454400"/>
            <a:ext cx="2722738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输入</a:t>
            </a: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5"/>
          <p:cNvSpPr>
            <a:spLocks noGrp="1"/>
          </p:cNvSpPr>
          <p:nvPr/>
        </p:nvSpPr>
        <p:spPr>
          <a:xfrm>
            <a:off x="5938111" y="3980402"/>
            <a:ext cx="2346457" cy="315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 fontAlgn="auto">
              <a:lnSpc>
                <a:spcPts val="2200"/>
              </a:lnSpc>
            </a:pPr>
            <a:r>
              <a:rPr lang="en-US" altLang="zh-CN" sz="1800" spc="30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CICHUBIAOTI</a:t>
            </a:r>
            <a:endParaRPr lang="zh-CN" altLang="en-US" sz="1800" spc="30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标题 5"/>
          <p:cNvSpPr>
            <a:spLocks noGrp="1"/>
          </p:cNvSpPr>
          <p:nvPr/>
        </p:nvSpPr>
        <p:spPr>
          <a:xfrm>
            <a:off x="5934448" y="5066321"/>
            <a:ext cx="4051271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0"/>
            <a:ext cx="6108700" cy="4237355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4069715" y="2885440"/>
            <a:ext cx="877570" cy="277749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6000"/>
              </a:lnSpc>
            </a:pPr>
            <a:r>
              <a:rPr lang="zh-CN" altLang="en-US" sz="5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  <a:endParaRPr lang="zh-CN" altLang="en-US" sz="40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5655" y="2865755"/>
            <a:ext cx="1126490" cy="1126490"/>
          </a:xfrm>
          <a:prstGeom prst="ellipse">
            <a:avLst/>
          </a:prstGeom>
          <a:solidFill>
            <a:srgbClr val="B5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 sz="5400">
                <a:cs typeface="+mn-ea"/>
                <a:sym typeface="+mn-lt"/>
              </a:rPr>
              <a:t>贰</a:t>
            </a:r>
            <a:endParaRPr lang="zh-CN" altLang="en-US" sz="5400">
              <a:cs typeface="+mn-ea"/>
              <a:sym typeface="+mn-lt"/>
            </a:endParaRPr>
          </a:p>
        </p:txBody>
      </p:sp>
      <p:sp>
        <p:nvSpPr>
          <p:cNvPr id="23" name="标题 5"/>
          <p:cNvSpPr>
            <a:spLocks noGrp="1"/>
          </p:cNvSpPr>
          <p:nvPr/>
        </p:nvSpPr>
        <p:spPr>
          <a:xfrm>
            <a:off x="2632710" y="3500120"/>
            <a:ext cx="1284605" cy="208661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文字尽量言简意赅，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简单说明即可，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不必过于繁琐，注意版面美观度。</a:t>
            </a:r>
            <a:endParaRPr lang="zh-CN" altLang="en-US" sz="1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图片 23" descr="未标题-8 (8)"/>
          <p:cNvPicPr>
            <a:picLocks noChangeAspect="1"/>
          </p:cNvPicPr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-34290" y="4800600"/>
            <a:ext cx="3175635" cy="2057400"/>
          </a:xfrm>
          <a:prstGeom prst="rect">
            <a:avLst/>
          </a:prstGeom>
        </p:spPr>
      </p:pic>
      <p:pic>
        <p:nvPicPr>
          <p:cNvPr id="25" name="图片 24" descr="恩恩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45" y="4237355"/>
            <a:ext cx="2000250" cy="2042795"/>
          </a:xfrm>
          <a:prstGeom prst="rect">
            <a:avLst/>
          </a:prstGeom>
        </p:spPr>
      </p:pic>
      <p:pic>
        <p:nvPicPr>
          <p:cNvPr id="28" name="图片 27" descr="未标题-5 (7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630" y="1328420"/>
            <a:ext cx="2057400" cy="158115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TextBox 19"/>
          <p:cNvSpPr txBox="1"/>
          <p:nvPr/>
        </p:nvSpPr>
        <p:spPr>
          <a:xfrm>
            <a:off x="155600" y="656048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22" name="椭圆 21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贰</a:t>
              </a:r>
              <a:endParaRPr lang="zh-CN" altLang="en-US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片 1" descr="而非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965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  <a:endParaRPr lang="zh-CN" altLang="en-US" sz="32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5c6d935100da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sp>
        <p:nvSpPr>
          <p:cNvPr id="13" name="标题 5"/>
          <p:cNvSpPr>
            <a:spLocks noGrp="1"/>
          </p:cNvSpPr>
          <p:nvPr/>
        </p:nvSpPr>
        <p:spPr>
          <a:xfrm>
            <a:off x="1480742" y="1931667"/>
            <a:ext cx="596145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1455342" y="1380965"/>
            <a:ext cx="2378075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1955800" y="5477035"/>
            <a:ext cx="596145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ts val="2200"/>
              </a:lnSpc>
            </a:pPr>
            <a:r>
              <a:rPr lang="zh-CN" altLang="en-US" sz="1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5448300" y="5022404"/>
            <a:ext cx="2378075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zh-CN" altLang="en-US" sz="2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输入此处标题</a:t>
            </a:r>
            <a:endParaRPr lang="zh-CN" altLang="en-US" sz="2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7917258" y="3689985"/>
            <a:ext cx="1422400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4500"/>
              </a:lnSpc>
            </a:pPr>
            <a:r>
              <a:rPr lang="zh-CN" altLang="en-US" sz="4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商务</a:t>
            </a:r>
            <a:endParaRPr lang="en-US" altLang="zh-CN" sz="4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4500"/>
              </a:lnSpc>
            </a:pPr>
            <a:r>
              <a:rPr lang="zh-CN" altLang="en-US" sz="4400" spc="3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汇报</a:t>
            </a:r>
            <a:endParaRPr lang="zh-CN" altLang="en-US" sz="4400" spc="3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标题 5"/>
          <p:cNvSpPr>
            <a:spLocks noGrp="1"/>
          </p:cNvSpPr>
          <p:nvPr/>
        </p:nvSpPr>
        <p:spPr>
          <a:xfrm>
            <a:off x="7916623" y="4307047"/>
            <a:ext cx="1711960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500"/>
              </a:lnSpc>
            </a:pPr>
            <a:r>
              <a:rPr lang="en-US" altLang="zh-CN" sz="1600" spc="30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SHANGWU</a:t>
            </a:r>
            <a:endParaRPr lang="en-US" altLang="zh-CN" sz="1600" spc="30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500"/>
              </a:lnSpc>
            </a:pPr>
            <a:r>
              <a:rPr lang="en-US" altLang="zh-CN" sz="1600" spc="30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HUIBAO</a:t>
            </a:r>
            <a:endParaRPr lang="zh-CN" altLang="en-US" sz="1600" spc="30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>
            <a:off x="1466928" y="2159349"/>
            <a:ext cx="6122545" cy="306127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90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21ifa4k">
      <a:majorFont>
        <a:latin typeface="微软雅黑"/>
        <a:ea typeface="义启小魏楷"/>
        <a:cs typeface="Arial"/>
      </a:majorFont>
      <a:minorFont>
        <a:latin typeface="微软雅黑"/>
        <a:ea typeface="义启小魏楷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210</Paragraphs>
  <Slides>27</Slides>
  <Notes>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7">
      <vt:lpstr>Arial</vt:lpstr>
      <vt:lpstr>微软雅黑</vt:lpstr>
      <vt:lpstr>义启小魏楷</vt:lpstr>
      <vt:lpstr>Calibri</vt:lpstr>
      <vt:lpstr>Calibri Light</vt:lpstr>
      <vt:lpstr>字魂95号-手刻宋</vt:lpstr>
      <vt:lpstr>Meiryo</vt:lpstr>
      <vt:lpstr>宋体</vt:lpstr>
      <vt:lpstr>Wingdings</vt:lpstr>
      <vt:lpstr>第一PPT，www.1ppt.com</vt:lpstr>
      <vt:lpstr>国风商务汇报</vt:lpstr>
      <vt:lpstr>目 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感谢您的欣赏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Years later</cp:lastModifiedBy>
  <cp:revision>35</cp:revision>
  <dcterms:created xsi:type="dcterms:W3CDTF">2022-03-13T13:22:00Z</dcterms:created>
  <dcterms:modified xsi:type="dcterms:W3CDTF">2023-05-08T04:16:50Z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4A459DF9163644FC90CA9430460C12E1</vt:lpwstr>
  </property>
  <property fmtid="{D5CDD505-2E9C-101B-9397-08002B2CF9AE}" pid="3" name="KSOProductBuildVer">
    <vt:lpwstr>2052-11.1.0.10723</vt:lpwstr>
  </property>
</Properties>
</file>