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12" r:id="rId31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63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image" Target="../media/image1.jpeg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6.jpeg" /><Relationship Id="rId4" Type="http://schemas.openxmlformats.org/officeDocument/2006/relationships/image" Target="../media/image4.jpeg" /><Relationship Id="rId5" Type="http://schemas.openxmlformats.org/officeDocument/2006/relationships/image" Target="../media/image17.jpeg" /><Relationship Id="rId6" Type="http://schemas.openxmlformats.org/officeDocument/2006/relationships/image" Target="../media/image6.jpeg" /><Relationship Id="rId7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8.png" /><Relationship Id="rId4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2.jpeg" /><Relationship Id="rId4" Type="http://schemas.openxmlformats.org/officeDocument/2006/relationships/image" Target="../media/image8.jpeg" /><Relationship Id="rId5" Type="http://schemas.openxmlformats.org/officeDocument/2006/relationships/image" Target="../media/image10.jpeg" /><Relationship Id="rId6" Type="http://schemas.openxmlformats.org/officeDocument/2006/relationships/image" Target="../media/image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0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0.jpeg" /><Relationship Id="rId4" Type="http://schemas.openxmlformats.org/officeDocument/2006/relationships/image" Target="../media/image9.jpeg" /><Relationship Id="rId5" Type="http://schemas.openxmlformats.org/officeDocument/2006/relationships/image" Target="../media/image8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0.png" /><Relationship Id="rId4" Type="http://schemas.openxmlformats.org/officeDocument/2006/relationships/image" Target="../media/image1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1.png" /><Relationship Id="rId8" Type="http://schemas.openxmlformats.org/officeDocument/2006/relationships/tags" Target="../tags/tag61.xml" /><Relationship Id="rId9" Type="http://schemas.openxmlformats.org/officeDocument/2006/relationships/image" Target="../media/image2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2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5.jpeg" /><Relationship Id="rId4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4.jpeg" /><Relationship Id="rId4" Type="http://schemas.openxmlformats.org/officeDocument/2006/relationships/image" Target="../media/image6.jpeg" /><Relationship Id="rId5" Type="http://schemas.openxmlformats.org/officeDocument/2006/relationships/image" Target="../media/image5.jpeg" /><Relationship Id="rId6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54abac31ea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5253990"/>
            <a:ext cx="12215495" cy="1614805"/>
          </a:xfrm>
          <a:prstGeom prst="rect">
            <a:avLst/>
          </a:prstGeom>
        </p:spPr>
      </p:pic>
      <p:pic>
        <p:nvPicPr>
          <p:cNvPr id="7" name="图片 6" descr="b406eba1ac3a4fcd71f696ad6778e4a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3220720"/>
            <a:ext cx="12192000" cy="4168140"/>
          </a:xfrm>
          <a:prstGeom prst="rect">
            <a:avLst/>
          </a:prstGeom>
        </p:spPr>
      </p:pic>
      <p:sp>
        <p:nvSpPr>
          <p:cNvPr id="48" name="文本框 8"/>
          <p:cNvSpPr txBox="1"/>
          <p:nvPr/>
        </p:nvSpPr>
        <p:spPr>
          <a:xfrm>
            <a:off x="2329180" y="2187575"/>
            <a:ext cx="7872095" cy="121920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zh-CN" altLang="en-US" sz="7200" b="1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农业产品展示模板</a:t>
            </a:r>
            <a:endParaRPr lang="zh-CN" altLang="en-US" sz="7200" b="1">
              <a:solidFill>
                <a:srgbClr val="302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2852420" y="3221355"/>
            <a:ext cx="6683375" cy="54864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en-US" altLang="zh-CN" sz="2800">
                <a:solidFill>
                  <a:srgbClr val="302F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PPT Template of Automobile Industry</a:t>
            </a:r>
            <a:endParaRPr lang="en-US" altLang="zh-CN" sz="2800">
              <a:solidFill>
                <a:srgbClr val="302F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665345" y="1785620"/>
            <a:ext cx="32111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48835" y="1390015"/>
            <a:ext cx="3214370" cy="42672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在此输入您的公司名称</a:t>
            </a:r>
            <a:endParaRPr lang="zh-CN" altLang="en-US" sz="2000">
              <a:solidFill>
                <a:schemeClr val="bg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04385" y="782955"/>
            <a:ext cx="3419475" cy="79248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PLACED LOGO</a:t>
            </a:r>
            <a:endParaRPr lang="en-US" altLang="zh-CN" sz="4400">
              <a:solidFill>
                <a:schemeClr val="bg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" y="668909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>
          <a:xfrm>
            <a:off x="-987" y="1528260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2F33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6096600" y="1528260"/>
            <a:ext cx="4883150" cy="233278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2F33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2190" y="1992852"/>
            <a:ext cx="1243529" cy="41656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0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344072" y="2424900"/>
            <a:ext cx="4359786" cy="11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rgbClr val="302F33"/>
                </a:solidFill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endParaRPr lang="zh-CN" altLang="en-US" sz="1400">
              <a:solidFill>
                <a:srgbClr val="302F33"/>
              </a:solidFill>
              <a:sym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13924" y="4106501"/>
            <a:ext cx="1135936" cy="1135936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302F33"/>
                </a:solidFill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8FC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302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354948" y="4459030"/>
            <a:ext cx="439420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  <a:endParaRPr lang="en-US" altLang="zh-CN" sz="2200" b="1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50038" y="5314866"/>
            <a:ext cx="2450418" cy="1004449"/>
            <a:chOff x="8779234" y="1963160"/>
            <a:chExt cx="2450418" cy="1004449"/>
          </a:xfrm>
        </p:grpSpPr>
        <p:sp>
          <p:nvSpPr>
            <p:cNvPr id="18" name="矩形 17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25314" y="4106501"/>
            <a:ext cx="1135936" cy="1135936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302F33"/>
                </a:solidFill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8FC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302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41573" y="4459030"/>
            <a:ext cx="473075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02</a:t>
            </a:r>
            <a:endParaRPr lang="en-US" altLang="zh-CN" sz="2200" b="1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0318" y="5314866"/>
            <a:ext cx="2450418" cy="1004449"/>
            <a:chOff x="8779234" y="1963160"/>
            <a:chExt cx="2450418" cy="1004449"/>
          </a:xfrm>
        </p:grpSpPr>
        <p:sp>
          <p:nvSpPr>
            <p:cNvPr id="26" name="矩形 25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17602" y="4106501"/>
            <a:ext cx="1135936" cy="1135936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302F33"/>
                </a:solidFill>
              </a:endParaRPr>
            </a:p>
          </p:txBody>
        </p:sp>
        <p:sp>
          <p:nvSpPr>
            <p:cNvPr id="3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8FC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302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426241" y="4459030"/>
            <a:ext cx="480695" cy="42862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200" b="1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03</a:t>
            </a:r>
            <a:endParaRPr lang="en-US" altLang="zh-CN" sz="2200" b="1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462606" y="5314866"/>
            <a:ext cx="2450418" cy="1004449"/>
            <a:chOff x="8779234" y="1963160"/>
            <a:chExt cx="2450418" cy="1004449"/>
          </a:xfrm>
        </p:grpSpPr>
        <p:sp>
          <p:nvSpPr>
            <p:cNvPr id="37" name="矩形 36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/>
      <p:bldP spid="12" grpId="0"/>
      <p:bldP spid="16" grpId="0"/>
      <p:bldP spid="2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11040000">
            <a:off x="1848128" y="2470569"/>
            <a:ext cx="2034550" cy="1816080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1040000">
            <a:off x="3504312" y="3384345"/>
            <a:ext cx="1969029" cy="1757595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8FC9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1040000">
            <a:off x="5088488" y="2483486"/>
            <a:ext cx="2020080" cy="1803164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 1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11040000">
            <a:off x="6735838" y="3397898"/>
            <a:ext cx="1956225" cy="1744677"/>
            <a:chOff x="3337529" y="1161598"/>
            <a:chExt cx="2138277" cy="19070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" name="任意多边形 1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FC900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6"/>
              <a:stretch>
                <a:fillRect/>
              </a:stretch>
            </a:blip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1040000">
            <a:off x="8353564" y="2515085"/>
            <a:ext cx="1969030" cy="1757596"/>
            <a:chOff x="3342359" y="1161599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 bwMode="auto">
            <a:xfrm rot="10800000">
              <a:off x="3342359" y="1161599"/>
              <a:ext cx="2123116" cy="1895135"/>
            </a:xfrm>
            <a:custGeom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" h="6350" prst="angle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04112" y="1354426"/>
            <a:ext cx="2450418" cy="1004448"/>
            <a:chOff x="8779234" y="1963160"/>
            <a:chExt cx="2450418" cy="1004448"/>
          </a:xfrm>
        </p:grpSpPr>
        <p:sp>
          <p:nvSpPr>
            <p:cNvPr id="42" name="矩形 41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22448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88288" y="5314866"/>
            <a:ext cx="2450418" cy="1004449"/>
            <a:chOff x="8779234" y="1963160"/>
            <a:chExt cx="2450418" cy="1004449"/>
          </a:xfrm>
        </p:grpSpPr>
        <p:sp>
          <p:nvSpPr>
            <p:cNvPr id="45" name="矩形 44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70318" y="1340768"/>
            <a:ext cx="2450418" cy="1004448"/>
            <a:chOff x="8779234" y="1963160"/>
            <a:chExt cx="2450418" cy="1004448"/>
          </a:xfrm>
        </p:grpSpPr>
        <p:sp>
          <p:nvSpPr>
            <p:cNvPr id="48" name="矩形 47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22448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54494" y="5301208"/>
            <a:ext cx="2450418" cy="1004449"/>
            <a:chOff x="8779234" y="1963160"/>
            <a:chExt cx="2450418" cy="1004449"/>
          </a:xfrm>
        </p:grpSpPr>
        <p:sp>
          <p:nvSpPr>
            <p:cNvPr id="51" name="矩形 50"/>
            <p:cNvSpPr/>
            <p:nvPr/>
          </p:nvSpPr>
          <p:spPr>
            <a:xfrm>
              <a:off x="9233388" y="1963160"/>
              <a:ext cx="1554480" cy="384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8779234" y="2322449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66662" y="1340768"/>
            <a:ext cx="2450418" cy="1004448"/>
            <a:chOff x="8779234" y="1963160"/>
            <a:chExt cx="2450418" cy="1004448"/>
          </a:xfrm>
        </p:grpSpPr>
        <p:sp>
          <p:nvSpPr>
            <p:cNvPr id="54" name="矩形 53"/>
            <p:cNvSpPr/>
            <p:nvPr/>
          </p:nvSpPr>
          <p:spPr>
            <a:xfrm>
              <a:off x="9225798" y="1963160"/>
              <a:ext cx="1568797" cy="384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点击输入标题</a:t>
              </a:r>
              <a:endPara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779234" y="2322448"/>
              <a:ext cx="2450418" cy="645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smtClean="0">
                  <a:solidFill>
                    <a:srgbClr val="302F33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请在此输入详细的文字介绍信息，表达图表的含义。</a:t>
              </a:r>
              <a:endPara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3922406" y="1272570"/>
            <a:ext cx="4383314" cy="3750666"/>
            <a:chOff x="4093768" y="1570891"/>
            <a:chExt cx="3890939" cy="3329355"/>
          </a:xfrm>
        </p:grpSpPr>
        <p:pic>
          <p:nvPicPr>
            <p:cNvPr id="35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1" b="10616"/>
            <a:stretch>
              <a:fillRect/>
            </a:stretch>
          </p:blipFill>
          <p:spPr>
            <a:xfrm>
              <a:off x="4093768" y="1570891"/>
              <a:ext cx="3890939" cy="3329355"/>
            </a:xfrm>
            <a:prstGeom prst="rect">
              <a:avLst/>
            </a:prstGeom>
          </p:spPr>
        </p:pic>
        <p:sp>
          <p:nvSpPr>
            <p:cNvPr id="36" name="Freeform 11"/>
            <p:cNvSpPr/>
            <p:nvPr/>
          </p:nvSpPr>
          <p:spPr>
            <a:xfrm>
              <a:off x="4536120" y="1783080"/>
              <a:ext cx="2743200" cy="2148840"/>
            </a:xfrm>
            <a:custGeom>
              <a:gdLst>
                <a:gd name="connsiteX0" fmla="*/ 175260 w 2743200"/>
                <a:gd name="connsiteY0" fmla="*/ 632460 h 2148840"/>
                <a:gd name="connsiteX1" fmla="*/ 0 w 2743200"/>
                <a:gd name="connsiteY1" fmla="*/ 2148840 h 2148840"/>
                <a:gd name="connsiteX2" fmla="*/ 2621280 w 2743200"/>
                <a:gd name="connsiteY2" fmla="*/ 1905000 h 2148840"/>
                <a:gd name="connsiteX3" fmla="*/ 2743200 w 2743200"/>
                <a:gd name="connsiteY3" fmla="*/ 0 h 2148840"/>
                <a:gd name="connsiteX4" fmla="*/ 175260 w 2743200"/>
                <a:gd name="connsiteY4" fmla="*/ 632460 h 21488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0" h="2148840">
                  <a:moveTo>
                    <a:pt x="175260" y="632460"/>
                  </a:moveTo>
                  <a:lnTo>
                    <a:pt x="0" y="2148840"/>
                  </a:lnTo>
                  <a:lnTo>
                    <a:pt x="2621280" y="1905000"/>
                  </a:lnTo>
                  <a:lnTo>
                    <a:pt x="2743200" y="0"/>
                  </a:lnTo>
                  <a:lnTo>
                    <a:pt x="175260" y="632460"/>
                  </a:ln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02F33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433566" y="4889134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16480" y="5184056"/>
            <a:ext cx="2232248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17942" y="1916832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46056" y="2192558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17942" y="311918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73406" y="339490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17942" y="429039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746056" y="456611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32892" y="1916832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2024" y="2192558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32892" y="311918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12024" y="339490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32892" y="4290390"/>
            <a:ext cx="1554480" cy="384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12024" y="4566116"/>
            <a:ext cx="2391104" cy="731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在此输入详细的文字介绍信息，表达图表的含义。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104061" y="2168685"/>
            <a:ext cx="592640" cy="592640"/>
            <a:chOff x="8105048" y="2696033"/>
            <a:chExt cx="592640" cy="592640"/>
          </a:xfrm>
        </p:grpSpPr>
        <p:sp>
          <p:nvSpPr>
            <p:cNvPr id="52" name="Rectangle 185"/>
            <p:cNvSpPr/>
            <p:nvPr/>
          </p:nvSpPr>
          <p:spPr>
            <a:xfrm>
              <a:off x="8105048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latin typeface="DIN-BoldItalic" pitchFamily="50" charset="0"/>
              </a:endParaRPr>
            </a:p>
          </p:txBody>
        </p:sp>
        <p:sp>
          <p:nvSpPr>
            <p:cNvPr id="53" name="Rectangle 185"/>
            <p:cNvSpPr/>
            <p:nvPr/>
          </p:nvSpPr>
          <p:spPr>
            <a:xfrm>
              <a:off x="8175894" y="2766879"/>
              <a:ext cx="450948" cy="450948"/>
            </a:xfrm>
            <a:prstGeom prst="rect">
              <a:avLst/>
            </a:pr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8279535" y="2874330"/>
              <a:ext cx="264536" cy="257255"/>
            </a:xfrm>
            <a:custGeom>
              <a:gdLst>
                <a:gd name="T0" fmla="*/ 138 w 138"/>
                <a:gd name="T1" fmla="*/ 67 h 134"/>
                <a:gd name="T2" fmla="*/ 128 w 138"/>
                <a:gd name="T3" fmla="*/ 53 h 134"/>
                <a:gd name="T4" fmla="*/ 131 w 138"/>
                <a:gd name="T5" fmla="*/ 37 h 134"/>
                <a:gd name="T6" fmla="*/ 117 w 138"/>
                <a:gd name="T7" fmla="*/ 29 h 134"/>
                <a:gd name="T8" fmla="*/ 112 w 138"/>
                <a:gd name="T9" fmla="*/ 13 h 134"/>
                <a:gd name="T10" fmla="*/ 100 w 138"/>
                <a:gd name="T11" fmla="*/ 12 h 134"/>
                <a:gd name="T12" fmla="*/ 95 w 138"/>
                <a:gd name="T13" fmla="*/ 12 h 134"/>
                <a:gd name="T14" fmla="*/ 84 w 138"/>
                <a:gd name="T15" fmla="*/ 0 h 134"/>
                <a:gd name="T16" fmla="*/ 73 w 138"/>
                <a:gd name="T17" fmla="*/ 4 h 134"/>
                <a:gd name="T18" fmla="*/ 65 w 138"/>
                <a:gd name="T19" fmla="*/ 4 h 134"/>
                <a:gd name="T20" fmla="*/ 54 w 138"/>
                <a:gd name="T21" fmla="*/ 0 h 134"/>
                <a:gd name="T22" fmla="*/ 43 w 138"/>
                <a:gd name="T23" fmla="*/ 12 h 134"/>
                <a:gd name="T24" fmla="*/ 38 w 138"/>
                <a:gd name="T25" fmla="*/ 12 h 134"/>
                <a:gd name="T26" fmla="*/ 26 w 138"/>
                <a:gd name="T27" fmla="*/ 13 h 134"/>
                <a:gd name="T28" fmla="*/ 21 w 138"/>
                <a:gd name="T29" fmla="*/ 29 h 134"/>
                <a:gd name="T30" fmla="*/ 7 w 138"/>
                <a:gd name="T31" fmla="*/ 37 h 134"/>
                <a:gd name="T32" fmla="*/ 10 w 138"/>
                <a:gd name="T33" fmla="*/ 53 h 134"/>
                <a:gd name="T34" fmla="*/ 0 w 138"/>
                <a:gd name="T35" fmla="*/ 67 h 134"/>
                <a:gd name="T36" fmla="*/ 10 w 138"/>
                <a:gd name="T37" fmla="*/ 80 h 134"/>
                <a:gd name="T38" fmla="*/ 7 w 138"/>
                <a:gd name="T39" fmla="*/ 97 h 134"/>
                <a:gd name="T40" fmla="*/ 21 w 138"/>
                <a:gd name="T41" fmla="*/ 105 h 134"/>
                <a:gd name="T42" fmla="*/ 26 w 138"/>
                <a:gd name="T43" fmla="*/ 121 h 134"/>
                <a:gd name="T44" fmla="*/ 38 w 138"/>
                <a:gd name="T45" fmla="*/ 122 h 134"/>
                <a:gd name="T46" fmla="*/ 43 w 138"/>
                <a:gd name="T47" fmla="*/ 122 h 134"/>
                <a:gd name="T48" fmla="*/ 54 w 138"/>
                <a:gd name="T49" fmla="*/ 134 h 134"/>
                <a:gd name="T50" fmla="*/ 65 w 138"/>
                <a:gd name="T51" fmla="*/ 130 h 134"/>
                <a:gd name="T52" fmla="*/ 73 w 138"/>
                <a:gd name="T53" fmla="*/ 130 h 134"/>
                <a:gd name="T54" fmla="*/ 84 w 138"/>
                <a:gd name="T55" fmla="*/ 134 h 134"/>
                <a:gd name="T56" fmla="*/ 95 w 138"/>
                <a:gd name="T57" fmla="*/ 122 h 134"/>
                <a:gd name="T58" fmla="*/ 100 w 138"/>
                <a:gd name="T59" fmla="*/ 122 h 134"/>
                <a:gd name="T60" fmla="*/ 112 w 138"/>
                <a:gd name="T61" fmla="*/ 121 h 134"/>
                <a:gd name="T62" fmla="*/ 116 w 138"/>
                <a:gd name="T63" fmla="*/ 105 h 134"/>
                <a:gd name="T64" fmla="*/ 131 w 138"/>
                <a:gd name="T65" fmla="*/ 97 h 134"/>
                <a:gd name="T66" fmla="*/ 128 w 138"/>
                <a:gd name="T67" fmla="*/ 81 h 134"/>
                <a:gd name="T68" fmla="*/ 51 w 138"/>
                <a:gd name="T69" fmla="*/ 87 h 134"/>
                <a:gd name="T70" fmla="*/ 41 w 138"/>
                <a:gd name="T71" fmla="*/ 74 h 134"/>
                <a:gd name="T72" fmla="*/ 37 w 138"/>
                <a:gd name="T73" fmla="*/ 64 h 134"/>
                <a:gd name="T74" fmla="*/ 38 w 138"/>
                <a:gd name="T75" fmla="*/ 87 h 134"/>
                <a:gd name="T76" fmla="*/ 32 w 138"/>
                <a:gd name="T77" fmla="*/ 54 h 134"/>
                <a:gd name="T78" fmla="*/ 43 w 138"/>
                <a:gd name="T79" fmla="*/ 67 h 134"/>
                <a:gd name="T80" fmla="*/ 46 w 138"/>
                <a:gd name="T81" fmla="*/ 76 h 134"/>
                <a:gd name="T82" fmla="*/ 46 w 138"/>
                <a:gd name="T83" fmla="*/ 54 h 134"/>
                <a:gd name="T84" fmla="*/ 51 w 138"/>
                <a:gd name="T85" fmla="*/ 87 h 134"/>
                <a:gd name="T86" fmla="*/ 57 w 138"/>
                <a:gd name="T87" fmla="*/ 87 h 134"/>
                <a:gd name="T88" fmla="*/ 71 w 138"/>
                <a:gd name="T89" fmla="*/ 54 h 134"/>
                <a:gd name="T90" fmla="*/ 64 w 138"/>
                <a:gd name="T91" fmla="*/ 59 h 134"/>
                <a:gd name="T92" fmla="*/ 71 w 138"/>
                <a:gd name="T93" fmla="*/ 67 h 134"/>
                <a:gd name="T94" fmla="*/ 64 w 138"/>
                <a:gd name="T95" fmla="*/ 72 h 134"/>
                <a:gd name="T96" fmla="*/ 72 w 138"/>
                <a:gd name="T97" fmla="*/ 81 h 134"/>
                <a:gd name="T98" fmla="*/ 100 w 138"/>
                <a:gd name="T99" fmla="*/ 87 h 134"/>
                <a:gd name="T100" fmla="*/ 92 w 138"/>
                <a:gd name="T101" fmla="*/ 76 h 134"/>
                <a:gd name="T102" fmla="*/ 90 w 138"/>
                <a:gd name="T103" fmla="*/ 65 h 134"/>
                <a:gd name="T104" fmla="*/ 86 w 138"/>
                <a:gd name="T105" fmla="*/ 87 h 134"/>
                <a:gd name="T106" fmla="*/ 74 w 138"/>
                <a:gd name="T107" fmla="*/ 54 h 134"/>
                <a:gd name="T108" fmla="*/ 83 w 138"/>
                <a:gd name="T109" fmla="*/ 67 h 134"/>
                <a:gd name="T110" fmla="*/ 84 w 138"/>
                <a:gd name="T111" fmla="*/ 78 h 134"/>
                <a:gd name="T112" fmla="*/ 88 w 138"/>
                <a:gd name="T113" fmla="*/ 54 h 134"/>
                <a:gd name="T114" fmla="*/ 95 w 138"/>
                <a:gd name="T115" fmla="*/ 67 h 134"/>
                <a:gd name="T116" fmla="*/ 97 w 138"/>
                <a:gd name="T117" fmla="*/ 78 h 134"/>
                <a:gd name="T118" fmla="*/ 100 w 138"/>
                <a:gd name="T119" fmla="*/ 54 h 134"/>
                <a:gd name="T120" fmla="*/ 100 w 138"/>
                <a:gd name="T121" fmla="*/ 87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134">
                  <a:moveTo>
                    <a:pt x="131" y="77"/>
                  </a:moveTo>
                  <a:cubicBezTo>
                    <a:pt x="134" y="75"/>
                    <a:pt x="138" y="72"/>
                    <a:pt x="138" y="67"/>
                  </a:cubicBezTo>
                  <a:cubicBezTo>
                    <a:pt x="138" y="62"/>
                    <a:pt x="134" y="59"/>
                    <a:pt x="131" y="57"/>
                  </a:cubicBezTo>
                  <a:cubicBezTo>
                    <a:pt x="130" y="56"/>
                    <a:pt x="129" y="54"/>
                    <a:pt x="128" y="53"/>
                  </a:cubicBezTo>
                  <a:cubicBezTo>
                    <a:pt x="128" y="53"/>
                    <a:pt x="129" y="50"/>
                    <a:pt x="130" y="49"/>
                  </a:cubicBezTo>
                  <a:cubicBezTo>
                    <a:pt x="131" y="46"/>
                    <a:pt x="133" y="41"/>
                    <a:pt x="131" y="37"/>
                  </a:cubicBezTo>
                  <a:cubicBezTo>
                    <a:pt x="129" y="33"/>
                    <a:pt x="124" y="32"/>
                    <a:pt x="121" y="31"/>
                  </a:cubicBezTo>
                  <a:cubicBezTo>
                    <a:pt x="119" y="30"/>
                    <a:pt x="117" y="29"/>
                    <a:pt x="117" y="29"/>
                  </a:cubicBezTo>
                  <a:cubicBezTo>
                    <a:pt x="116" y="28"/>
                    <a:pt x="116" y="26"/>
                    <a:pt x="116" y="25"/>
                  </a:cubicBezTo>
                  <a:cubicBezTo>
                    <a:pt x="116" y="21"/>
                    <a:pt x="116" y="16"/>
                    <a:pt x="112" y="13"/>
                  </a:cubicBezTo>
                  <a:cubicBezTo>
                    <a:pt x="110" y="12"/>
                    <a:pt x="108" y="11"/>
                    <a:pt x="106" y="11"/>
                  </a:cubicBezTo>
                  <a:cubicBezTo>
                    <a:pt x="104" y="11"/>
                    <a:pt x="102" y="11"/>
                    <a:pt x="100" y="12"/>
                  </a:cubicBezTo>
                  <a:cubicBezTo>
                    <a:pt x="99" y="12"/>
                    <a:pt x="97" y="12"/>
                    <a:pt x="96" y="12"/>
                  </a:cubicBezTo>
                  <a:cubicBezTo>
                    <a:pt x="96" y="12"/>
                    <a:pt x="95" y="12"/>
                    <a:pt x="95" y="12"/>
                  </a:cubicBezTo>
                  <a:cubicBezTo>
                    <a:pt x="95" y="12"/>
                    <a:pt x="94" y="10"/>
                    <a:pt x="93" y="8"/>
                  </a:cubicBezTo>
                  <a:cubicBezTo>
                    <a:pt x="91" y="5"/>
                    <a:pt x="89" y="1"/>
                    <a:pt x="84" y="0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9" y="0"/>
                    <a:pt x="76" y="2"/>
                    <a:pt x="73" y="4"/>
                  </a:cubicBezTo>
                  <a:cubicBezTo>
                    <a:pt x="72" y="5"/>
                    <a:pt x="70" y="6"/>
                    <a:pt x="69" y="6"/>
                  </a:cubicBezTo>
                  <a:cubicBezTo>
                    <a:pt x="68" y="6"/>
                    <a:pt x="66" y="5"/>
                    <a:pt x="65" y="4"/>
                  </a:cubicBezTo>
                  <a:cubicBezTo>
                    <a:pt x="62" y="2"/>
                    <a:pt x="59" y="0"/>
                    <a:pt x="56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49" y="1"/>
                    <a:pt x="47" y="5"/>
                    <a:pt x="45" y="8"/>
                  </a:cubicBezTo>
                  <a:cubicBezTo>
                    <a:pt x="44" y="10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39" y="12"/>
                    <a:pt x="38" y="12"/>
                  </a:cubicBezTo>
                  <a:cubicBezTo>
                    <a:pt x="36" y="11"/>
                    <a:pt x="34" y="11"/>
                    <a:pt x="32" y="11"/>
                  </a:cubicBezTo>
                  <a:cubicBezTo>
                    <a:pt x="30" y="11"/>
                    <a:pt x="28" y="12"/>
                    <a:pt x="26" y="13"/>
                  </a:cubicBezTo>
                  <a:cubicBezTo>
                    <a:pt x="22" y="16"/>
                    <a:pt x="22" y="21"/>
                    <a:pt x="22" y="25"/>
                  </a:cubicBezTo>
                  <a:cubicBezTo>
                    <a:pt x="22" y="26"/>
                    <a:pt x="22" y="28"/>
                    <a:pt x="21" y="29"/>
                  </a:cubicBezTo>
                  <a:cubicBezTo>
                    <a:pt x="21" y="29"/>
                    <a:pt x="19" y="30"/>
                    <a:pt x="17" y="31"/>
                  </a:cubicBezTo>
                  <a:cubicBezTo>
                    <a:pt x="13" y="32"/>
                    <a:pt x="9" y="33"/>
                    <a:pt x="7" y="37"/>
                  </a:cubicBezTo>
                  <a:cubicBezTo>
                    <a:pt x="5" y="41"/>
                    <a:pt x="7" y="46"/>
                    <a:pt x="8" y="49"/>
                  </a:cubicBezTo>
                  <a:cubicBezTo>
                    <a:pt x="9" y="50"/>
                    <a:pt x="10" y="53"/>
                    <a:pt x="10" y="53"/>
                  </a:cubicBezTo>
                  <a:cubicBezTo>
                    <a:pt x="9" y="54"/>
                    <a:pt x="8" y="56"/>
                    <a:pt x="7" y="57"/>
                  </a:cubicBezTo>
                  <a:cubicBezTo>
                    <a:pt x="4" y="59"/>
                    <a:pt x="0" y="62"/>
                    <a:pt x="0" y="67"/>
                  </a:cubicBezTo>
                  <a:cubicBezTo>
                    <a:pt x="0" y="72"/>
                    <a:pt x="4" y="75"/>
                    <a:pt x="7" y="77"/>
                  </a:cubicBezTo>
                  <a:cubicBezTo>
                    <a:pt x="8" y="78"/>
                    <a:pt x="9" y="80"/>
                    <a:pt x="10" y="80"/>
                  </a:cubicBezTo>
                  <a:cubicBezTo>
                    <a:pt x="10" y="81"/>
                    <a:pt x="9" y="84"/>
                    <a:pt x="8" y="85"/>
                  </a:cubicBezTo>
                  <a:cubicBezTo>
                    <a:pt x="7" y="88"/>
                    <a:pt x="5" y="93"/>
                    <a:pt x="7" y="97"/>
                  </a:cubicBezTo>
                  <a:cubicBezTo>
                    <a:pt x="9" y="101"/>
                    <a:pt x="13" y="102"/>
                    <a:pt x="17" y="103"/>
                  </a:cubicBezTo>
                  <a:cubicBezTo>
                    <a:pt x="19" y="104"/>
                    <a:pt x="21" y="104"/>
                    <a:pt x="21" y="105"/>
                  </a:cubicBezTo>
                  <a:cubicBezTo>
                    <a:pt x="22" y="105"/>
                    <a:pt x="22" y="108"/>
                    <a:pt x="22" y="109"/>
                  </a:cubicBezTo>
                  <a:cubicBezTo>
                    <a:pt x="22" y="113"/>
                    <a:pt x="22" y="118"/>
                    <a:pt x="26" y="121"/>
                  </a:cubicBezTo>
                  <a:cubicBezTo>
                    <a:pt x="28" y="122"/>
                    <a:pt x="30" y="123"/>
                    <a:pt x="32" y="123"/>
                  </a:cubicBezTo>
                  <a:cubicBezTo>
                    <a:pt x="34" y="123"/>
                    <a:pt x="36" y="123"/>
                    <a:pt x="38" y="122"/>
                  </a:cubicBezTo>
                  <a:cubicBezTo>
                    <a:pt x="39" y="122"/>
                    <a:pt x="41" y="122"/>
                    <a:pt x="42" y="122"/>
                  </a:cubicBezTo>
                  <a:cubicBezTo>
                    <a:pt x="42" y="122"/>
                    <a:pt x="43" y="122"/>
                    <a:pt x="43" y="122"/>
                  </a:cubicBezTo>
                  <a:cubicBezTo>
                    <a:pt x="43" y="122"/>
                    <a:pt x="44" y="124"/>
                    <a:pt x="45" y="126"/>
                  </a:cubicBezTo>
                  <a:cubicBezTo>
                    <a:pt x="47" y="129"/>
                    <a:pt x="49" y="133"/>
                    <a:pt x="54" y="134"/>
                  </a:cubicBezTo>
                  <a:cubicBezTo>
                    <a:pt x="54" y="134"/>
                    <a:pt x="55" y="134"/>
                    <a:pt x="56" y="134"/>
                  </a:cubicBezTo>
                  <a:cubicBezTo>
                    <a:pt x="59" y="134"/>
                    <a:pt x="62" y="132"/>
                    <a:pt x="65" y="130"/>
                  </a:cubicBezTo>
                  <a:cubicBezTo>
                    <a:pt x="66" y="129"/>
                    <a:pt x="68" y="128"/>
                    <a:pt x="69" y="128"/>
                  </a:cubicBezTo>
                  <a:cubicBezTo>
                    <a:pt x="70" y="128"/>
                    <a:pt x="72" y="129"/>
                    <a:pt x="73" y="130"/>
                  </a:cubicBezTo>
                  <a:cubicBezTo>
                    <a:pt x="76" y="132"/>
                    <a:pt x="79" y="134"/>
                    <a:pt x="82" y="134"/>
                  </a:cubicBezTo>
                  <a:cubicBezTo>
                    <a:pt x="83" y="134"/>
                    <a:pt x="84" y="134"/>
                    <a:pt x="84" y="134"/>
                  </a:cubicBezTo>
                  <a:cubicBezTo>
                    <a:pt x="89" y="133"/>
                    <a:pt x="91" y="129"/>
                    <a:pt x="93" y="126"/>
                  </a:cubicBezTo>
                  <a:cubicBezTo>
                    <a:pt x="94" y="124"/>
                    <a:pt x="95" y="122"/>
                    <a:pt x="95" y="122"/>
                  </a:cubicBezTo>
                  <a:cubicBezTo>
                    <a:pt x="95" y="122"/>
                    <a:pt x="95" y="122"/>
                    <a:pt x="96" y="122"/>
                  </a:cubicBezTo>
                  <a:cubicBezTo>
                    <a:pt x="97" y="122"/>
                    <a:pt x="98" y="122"/>
                    <a:pt x="100" y="122"/>
                  </a:cubicBezTo>
                  <a:cubicBezTo>
                    <a:pt x="102" y="123"/>
                    <a:pt x="104" y="123"/>
                    <a:pt x="106" y="123"/>
                  </a:cubicBezTo>
                  <a:cubicBezTo>
                    <a:pt x="108" y="123"/>
                    <a:pt x="110" y="122"/>
                    <a:pt x="112" y="121"/>
                  </a:cubicBezTo>
                  <a:cubicBezTo>
                    <a:pt x="116" y="118"/>
                    <a:pt x="116" y="113"/>
                    <a:pt x="116" y="109"/>
                  </a:cubicBezTo>
                  <a:cubicBezTo>
                    <a:pt x="116" y="108"/>
                    <a:pt x="116" y="105"/>
                    <a:pt x="116" y="105"/>
                  </a:cubicBezTo>
                  <a:cubicBezTo>
                    <a:pt x="117" y="104"/>
                    <a:pt x="119" y="104"/>
                    <a:pt x="121" y="103"/>
                  </a:cubicBezTo>
                  <a:cubicBezTo>
                    <a:pt x="124" y="102"/>
                    <a:pt x="129" y="101"/>
                    <a:pt x="131" y="97"/>
                  </a:cubicBezTo>
                  <a:cubicBezTo>
                    <a:pt x="133" y="93"/>
                    <a:pt x="131" y="88"/>
                    <a:pt x="130" y="85"/>
                  </a:cubicBezTo>
                  <a:cubicBezTo>
                    <a:pt x="129" y="84"/>
                    <a:pt x="128" y="81"/>
                    <a:pt x="128" y="81"/>
                  </a:cubicBezTo>
                  <a:cubicBezTo>
                    <a:pt x="129" y="80"/>
                    <a:pt x="130" y="78"/>
                    <a:pt x="131" y="77"/>
                  </a:cubicBezTo>
                  <a:close/>
                  <a:moveTo>
                    <a:pt x="51" y="87"/>
                  </a:moveTo>
                  <a:cubicBezTo>
                    <a:pt x="46" y="87"/>
                    <a:pt x="46" y="87"/>
                    <a:pt x="46" y="87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9" y="71"/>
                    <a:pt x="38" y="67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8"/>
                    <a:pt x="38" y="73"/>
                    <a:pt x="38" y="79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9"/>
                    <a:pt x="45" y="73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3"/>
                    <a:pt x="46" y="67"/>
                    <a:pt x="46" y="61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1" y="54"/>
                    <a:pt x="51" y="54"/>
                    <a:pt x="51" y="54"/>
                  </a:cubicBezTo>
                  <a:lnTo>
                    <a:pt x="51" y="87"/>
                  </a:lnTo>
                  <a:close/>
                  <a:moveTo>
                    <a:pt x="72" y="87"/>
                  </a:moveTo>
                  <a:cubicBezTo>
                    <a:pt x="57" y="87"/>
                    <a:pt x="57" y="87"/>
                    <a:pt x="57" y="8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72" y="81"/>
                    <a:pt x="72" y="81"/>
                    <a:pt x="72" y="81"/>
                  </a:cubicBezTo>
                  <a:lnTo>
                    <a:pt x="72" y="87"/>
                  </a:lnTo>
                  <a:close/>
                  <a:moveTo>
                    <a:pt x="100" y="87"/>
                  </a:moveTo>
                  <a:cubicBezTo>
                    <a:pt x="94" y="87"/>
                    <a:pt x="94" y="87"/>
                    <a:pt x="94" y="87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1" y="73"/>
                    <a:pt x="91" y="69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9"/>
                    <a:pt x="89" y="73"/>
                    <a:pt x="88" y="7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1"/>
                    <a:pt x="83" y="74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4"/>
                    <a:pt x="85" y="71"/>
                    <a:pt x="86" y="67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70"/>
                    <a:pt x="97" y="74"/>
                    <a:pt x="97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4"/>
                    <a:pt x="98" y="71"/>
                    <a:pt x="98" y="67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6" y="54"/>
                    <a:pt x="106" y="54"/>
                    <a:pt x="106" y="54"/>
                  </a:cubicBezTo>
                  <a:lnTo>
                    <a:pt x="100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14856" y="3323612"/>
            <a:ext cx="592640" cy="592640"/>
            <a:chOff x="8105048" y="3866835"/>
            <a:chExt cx="592640" cy="592640"/>
          </a:xfrm>
        </p:grpSpPr>
        <p:sp>
          <p:nvSpPr>
            <p:cNvPr id="56" name="Rectangle 186"/>
            <p:cNvSpPr/>
            <p:nvPr/>
          </p:nvSpPr>
          <p:spPr>
            <a:xfrm>
              <a:off x="8105048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latin typeface="DIN-BoldItalic" pitchFamily="50" charset="0"/>
              </a:endParaRPr>
            </a:p>
          </p:txBody>
        </p:sp>
        <p:sp>
          <p:nvSpPr>
            <p:cNvPr id="57" name="Rectangle 185"/>
            <p:cNvSpPr/>
            <p:nvPr/>
          </p:nvSpPr>
          <p:spPr>
            <a:xfrm>
              <a:off x="8175894" y="3937681"/>
              <a:ext cx="450948" cy="450948"/>
            </a:xfrm>
            <a:prstGeom prst="rect">
              <a:avLst/>
            </a:pr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58" name="Freeform 139"/>
            <p:cNvSpPr>
              <a:spLocks noEditPoints="1"/>
            </p:cNvSpPr>
            <p:nvPr/>
          </p:nvSpPr>
          <p:spPr bwMode="auto">
            <a:xfrm>
              <a:off x="8247758" y="4055115"/>
              <a:ext cx="281091" cy="222934"/>
            </a:xfrm>
            <a:custGeom>
              <a:gdLst>
                <a:gd name="T0" fmla="*/ 134 w 135"/>
                <a:gd name="T1" fmla="*/ 23 h 107"/>
                <a:gd name="T2" fmla="*/ 130 w 135"/>
                <a:gd name="T3" fmla="*/ 21 h 107"/>
                <a:gd name="T4" fmla="*/ 31 w 135"/>
                <a:gd name="T5" fmla="*/ 21 h 107"/>
                <a:gd name="T6" fmla="*/ 27 w 135"/>
                <a:gd name="T7" fmla="*/ 8 h 107"/>
                <a:gd name="T8" fmla="*/ 24 w 135"/>
                <a:gd name="T9" fmla="*/ 5 h 107"/>
                <a:gd name="T10" fmla="*/ 7 w 135"/>
                <a:gd name="T11" fmla="*/ 0 h 107"/>
                <a:gd name="T12" fmla="*/ 1 w 135"/>
                <a:gd name="T13" fmla="*/ 4 h 107"/>
                <a:gd name="T14" fmla="*/ 4 w 135"/>
                <a:gd name="T15" fmla="*/ 10 h 107"/>
                <a:gd name="T16" fmla="*/ 19 w 135"/>
                <a:gd name="T17" fmla="*/ 14 h 107"/>
                <a:gd name="T18" fmla="*/ 37 w 135"/>
                <a:gd name="T19" fmla="*/ 70 h 107"/>
                <a:gd name="T20" fmla="*/ 33 w 135"/>
                <a:gd name="T21" fmla="*/ 83 h 107"/>
                <a:gd name="T22" fmla="*/ 24 w 135"/>
                <a:gd name="T23" fmla="*/ 95 h 107"/>
                <a:gd name="T24" fmla="*/ 37 w 135"/>
                <a:gd name="T25" fmla="*/ 107 h 107"/>
                <a:gd name="T26" fmla="*/ 49 w 135"/>
                <a:gd name="T27" fmla="*/ 100 h 107"/>
                <a:gd name="T28" fmla="*/ 88 w 135"/>
                <a:gd name="T29" fmla="*/ 100 h 107"/>
                <a:gd name="T30" fmla="*/ 100 w 135"/>
                <a:gd name="T31" fmla="*/ 107 h 107"/>
                <a:gd name="T32" fmla="*/ 113 w 135"/>
                <a:gd name="T33" fmla="*/ 95 h 107"/>
                <a:gd name="T34" fmla="*/ 100 w 135"/>
                <a:gd name="T35" fmla="*/ 82 h 107"/>
                <a:gd name="T36" fmla="*/ 88 w 135"/>
                <a:gd name="T37" fmla="*/ 90 h 107"/>
                <a:gd name="T38" fmla="*/ 49 w 135"/>
                <a:gd name="T39" fmla="*/ 90 h 107"/>
                <a:gd name="T40" fmla="*/ 43 w 135"/>
                <a:gd name="T41" fmla="*/ 84 h 107"/>
                <a:gd name="T42" fmla="*/ 46 w 135"/>
                <a:gd name="T43" fmla="*/ 75 h 107"/>
                <a:gd name="T44" fmla="*/ 114 w 135"/>
                <a:gd name="T45" fmla="*/ 75 h 107"/>
                <a:gd name="T46" fmla="*/ 123 w 135"/>
                <a:gd name="T47" fmla="*/ 67 h 107"/>
                <a:gd name="T48" fmla="*/ 134 w 135"/>
                <a:gd name="T49" fmla="*/ 27 h 107"/>
                <a:gd name="T50" fmla="*/ 134 w 135"/>
                <a:gd name="T51" fmla="*/ 23 h 107"/>
                <a:gd name="T52" fmla="*/ 108 w 135"/>
                <a:gd name="T53" fmla="*/ 59 h 107"/>
                <a:gd name="T54" fmla="*/ 51 w 135"/>
                <a:gd name="T55" fmla="*/ 59 h 107"/>
                <a:gd name="T56" fmla="*/ 46 w 135"/>
                <a:gd name="T57" fmla="*/ 55 h 107"/>
                <a:gd name="T58" fmla="*/ 51 w 135"/>
                <a:gd name="T59" fmla="*/ 50 h 107"/>
                <a:gd name="T60" fmla="*/ 108 w 135"/>
                <a:gd name="T61" fmla="*/ 50 h 107"/>
                <a:gd name="T62" fmla="*/ 113 w 135"/>
                <a:gd name="T63" fmla="*/ 55 h 107"/>
                <a:gd name="T64" fmla="*/ 108 w 135"/>
                <a:gd name="T65" fmla="*/ 59 h 107"/>
                <a:gd name="T66" fmla="*/ 112 w 135"/>
                <a:gd name="T67" fmla="*/ 45 h 107"/>
                <a:gd name="T68" fmla="*/ 47 w 135"/>
                <a:gd name="T69" fmla="*/ 45 h 107"/>
                <a:gd name="T70" fmla="*/ 42 w 135"/>
                <a:gd name="T71" fmla="*/ 40 h 107"/>
                <a:gd name="T72" fmla="*/ 47 w 135"/>
                <a:gd name="T73" fmla="*/ 35 h 107"/>
                <a:gd name="T74" fmla="*/ 112 w 135"/>
                <a:gd name="T75" fmla="*/ 35 h 107"/>
                <a:gd name="T76" fmla="*/ 117 w 135"/>
                <a:gd name="T77" fmla="*/ 40 h 107"/>
                <a:gd name="T78" fmla="*/ 112 w 135"/>
                <a:gd name="T79" fmla="*/ 45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5" h="107">
                  <a:moveTo>
                    <a:pt x="134" y="23"/>
                  </a:moveTo>
                  <a:cubicBezTo>
                    <a:pt x="133" y="21"/>
                    <a:pt x="131" y="21"/>
                    <a:pt x="1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2" y="9"/>
                    <a:pt x="4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8" y="84"/>
                    <a:pt x="24" y="89"/>
                    <a:pt x="24" y="95"/>
                  </a:cubicBezTo>
                  <a:cubicBezTo>
                    <a:pt x="24" y="102"/>
                    <a:pt x="30" y="107"/>
                    <a:pt x="37" y="107"/>
                  </a:cubicBezTo>
                  <a:cubicBezTo>
                    <a:pt x="42" y="107"/>
                    <a:pt x="47" y="104"/>
                    <a:pt x="4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90" y="104"/>
                    <a:pt x="95" y="107"/>
                    <a:pt x="100" y="107"/>
                  </a:cubicBezTo>
                  <a:cubicBezTo>
                    <a:pt x="107" y="107"/>
                    <a:pt x="113" y="102"/>
                    <a:pt x="113" y="95"/>
                  </a:cubicBezTo>
                  <a:cubicBezTo>
                    <a:pt x="113" y="88"/>
                    <a:pt x="107" y="82"/>
                    <a:pt x="100" y="82"/>
                  </a:cubicBezTo>
                  <a:cubicBezTo>
                    <a:pt x="95" y="82"/>
                    <a:pt x="90" y="85"/>
                    <a:pt x="88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8" y="87"/>
                    <a:pt x="46" y="85"/>
                    <a:pt x="43" y="8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9" y="75"/>
                    <a:pt x="123" y="71"/>
                    <a:pt x="123" y="67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5" y="25"/>
                    <a:pt x="135" y="24"/>
                    <a:pt x="134" y="23"/>
                  </a:cubicBezTo>
                  <a:close/>
                  <a:moveTo>
                    <a:pt x="108" y="59"/>
                  </a:moveTo>
                  <a:cubicBezTo>
                    <a:pt x="51" y="59"/>
                    <a:pt x="51" y="59"/>
                    <a:pt x="51" y="59"/>
                  </a:cubicBezTo>
                  <a:cubicBezTo>
                    <a:pt x="49" y="59"/>
                    <a:pt x="46" y="57"/>
                    <a:pt x="46" y="55"/>
                  </a:cubicBezTo>
                  <a:cubicBezTo>
                    <a:pt x="46" y="52"/>
                    <a:pt x="49" y="50"/>
                    <a:pt x="51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11" y="50"/>
                    <a:pt x="113" y="52"/>
                    <a:pt x="113" y="55"/>
                  </a:cubicBezTo>
                  <a:cubicBezTo>
                    <a:pt x="113" y="57"/>
                    <a:pt x="111" y="59"/>
                    <a:pt x="108" y="59"/>
                  </a:cubicBezTo>
                  <a:close/>
                  <a:moveTo>
                    <a:pt x="112" y="45"/>
                  </a:moveTo>
                  <a:cubicBezTo>
                    <a:pt x="47" y="45"/>
                    <a:pt x="47" y="45"/>
                    <a:pt x="47" y="45"/>
                  </a:cubicBezTo>
                  <a:cubicBezTo>
                    <a:pt x="44" y="45"/>
                    <a:pt x="42" y="43"/>
                    <a:pt x="42" y="40"/>
                  </a:cubicBezTo>
                  <a:cubicBezTo>
                    <a:pt x="42" y="38"/>
                    <a:pt x="44" y="35"/>
                    <a:pt x="47" y="35"/>
                  </a:cubicBezTo>
                  <a:cubicBezTo>
                    <a:pt x="112" y="35"/>
                    <a:pt x="112" y="35"/>
                    <a:pt x="112" y="35"/>
                  </a:cubicBezTo>
                  <a:cubicBezTo>
                    <a:pt x="115" y="35"/>
                    <a:pt x="117" y="38"/>
                    <a:pt x="117" y="40"/>
                  </a:cubicBezTo>
                  <a:cubicBezTo>
                    <a:pt x="117" y="43"/>
                    <a:pt x="115" y="45"/>
                    <a:pt x="112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04061" y="4484245"/>
            <a:ext cx="592640" cy="592640"/>
            <a:chOff x="8105048" y="5011593"/>
            <a:chExt cx="592640" cy="592640"/>
          </a:xfrm>
        </p:grpSpPr>
        <p:sp>
          <p:nvSpPr>
            <p:cNvPr id="60" name="Rectangle 187"/>
            <p:cNvSpPr/>
            <p:nvPr/>
          </p:nvSpPr>
          <p:spPr>
            <a:xfrm>
              <a:off x="8105048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latin typeface="DIN-BoldItalic" pitchFamily="50" charset="0"/>
              </a:endParaRPr>
            </a:p>
          </p:txBody>
        </p:sp>
        <p:sp>
          <p:nvSpPr>
            <p:cNvPr id="61" name="Rectangle 185"/>
            <p:cNvSpPr/>
            <p:nvPr/>
          </p:nvSpPr>
          <p:spPr>
            <a:xfrm>
              <a:off x="8175894" y="5082439"/>
              <a:ext cx="450948" cy="450948"/>
            </a:xfrm>
            <a:prstGeom prst="rect">
              <a:avLst/>
            </a:pr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2" name="Freeform 84"/>
            <p:cNvSpPr>
              <a:spLocks noEditPoints="1"/>
            </p:cNvSpPr>
            <p:nvPr/>
          </p:nvSpPr>
          <p:spPr bwMode="auto">
            <a:xfrm>
              <a:off x="8267015" y="5210680"/>
              <a:ext cx="261834" cy="200553"/>
            </a:xfrm>
            <a:custGeom>
              <a:gdLst>
                <a:gd name="T0" fmla="*/ 99 w 107"/>
                <a:gd name="T1" fmla="*/ 0 h 82"/>
                <a:gd name="T2" fmla="*/ 9 w 107"/>
                <a:gd name="T3" fmla="*/ 0 h 82"/>
                <a:gd name="T4" fmla="*/ 0 w 107"/>
                <a:gd name="T5" fmla="*/ 8 h 82"/>
                <a:gd name="T6" fmla="*/ 0 w 107"/>
                <a:gd name="T7" fmla="*/ 74 h 82"/>
                <a:gd name="T8" fmla="*/ 9 w 107"/>
                <a:gd name="T9" fmla="*/ 82 h 82"/>
                <a:gd name="T10" fmla="*/ 99 w 107"/>
                <a:gd name="T11" fmla="*/ 82 h 82"/>
                <a:gd name="T12" fmla="*/ 107 w 107"/>
                <a:gd name="T13" fmla="*/ 74 h 82"/>
                <a:gd name="T14" fmla="*/ 107 w 107"/>
                <a:gd name="T15" fmla="*/ 8 h 82"/>
                <a:gd name="T16" fmla="*/ 99 w 107"/>
                <a:gd name="T17" fmla="*/ 0 h 82"/>
                <a:gd name="T18" fmla="*/ 33 w 107"/>
                <a:gd name="T19" fmla="*/ 55 h 82"/>
                <a:gd name="T20" fmla="*/ 16 w 107"/>
                <a:gd name="T21" fmla="*/ 73 h 82"/>
                <a:gd name="T22" fmla="*/ 10 w 107"/>
                <a:gd name="T23" fmla="*/ 73 h 82"/>
                <a:gd name="T24" fmla="*/ 10 w 107"/>
                <a:gd name="T25" fmla="*/ 67 h 82"/>
                <a:gd name="T26" fmla="*/ 27 w 107"/>
                <a:gd name="T27" fmla="*/ 50 h 82"/>
                <a:gd name="T28" fmla="*/ 33 w 107"/>
                <a:gd name="T29" fmla="*/ 50 h 82"/>
                <a:gd name="T30" fmla="*/ 33 w 107"/>
                <a:gd name="T31" fmla="*/ 55 h 82"/>
                <a:gd name="T32" fmla="*/ 54 w 107"/>
                <a:gd name="T33" fmla="*/ 57 h 82"/>
                <a:gd name="T34" fmla="*/ 51 w 107"/>
                <a:gd name="T35" fmla="*/ 56 h 82"/>
                <a:gd name="T36" fmla="*/ 10 w 107"/>
                <a:gd name="T37" fmla="*/ 15 h 82"/>
                <a:gd name="T38" fmla="*/ 10 w 107"/>
                <a:gd name="T39" fmla="*/ 9 h 82"/>
                <a:gd name="T40" fmla="*/ 16 w 107"/>
                <a:gd name="T41" fmla="*/ 9 h 82"/>
                <a:gd name="T42" fmla="*/ 54 w 107"/>
                <a:gd name="T43" fmla="*/ 47 h 82"/>
                <a:gd name="T44" fmla="*/ 92 w 107"/>
                <a:gd name="T45" fmla="*/ 9 h 82"/>
                <a:gd name="T46" fmla="*/ 98 w 107"/>
                <a:gd name="T47" fmla="*/ 9 h 82"/>
                <a:gd name="T48" fmla="*/ 98 w 107"/>
                <a:gd name="T49" fmla="*/ 15 h 82"/>
                <a:gd name="T50" fmla="*/ 57 w 107"/>
                <a:gd name="T51" fmla="*/ 56 h 82"/>
                <a:gd name="T52" fmla="*/ 54 w 107"/>
                <a:gd name="T53" fmla="*/ 57 h 82"/>
                <a:gd name="T54" fmla="*/ 98 w 107"/>
                <a:gd name="T55" fmla="*/ 73 h 82"/>
                <a:gd name="T56" fmla="*/ 92 w 107"/>
                <a:gd name="T57" fmla="*/ 73 h 82"/>
                <a:gd name="T58" fmla="*/ 75 w 107"/>
                <a:gd name="T59" fmla="*/ 55 h 82"/>
                <a:gd name="T60" fmla="*/ 75 w 107"/>
                <a:gd name="T61" fmla="*/ 50 h 82"/>
                <a:gd name="T62" fmla="*/ 81 w 107"/>
                <a:gd name="T63" fmla="*/ 50 h 82"/>
                <a:gd name="T64" fmla="*/ 98 w 107"/>
                <a:gd name="T65" fmla="*/ 67 h 82"/>
                <a:gd name="T66" fmla="*/ 98 w 107"/>
                <a:gd name="T67" fmla="*/ 73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82">
                  <a:moveTo>
                    <a:pt x="9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9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4" y="82"/>
                    <a:pt x="107" y="78"/>
                    <a:pt x="107" y="74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4"/>
                    <a:pt x="104" y="0"/>
                    <a:pt x="99" y="0"/>
                  </a:cubicBezTo>
                  <a:close/>
                  <a:moveTo>
                    <a:pt x="33" y="55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4" y="74"/>
                    <a:pt x="11" y="74"/>
                    <a:pt x="10" y="73"/>
                  </a:cubicBezTo>
                  <a:cubicBezTo>
                    <a:pt x="8" y="71"/>
                    <a:pt x="8" y="69"/>
                    <a:pt x="10" y="6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8"/>
                    <a:pt x="31" y="48"/>
                    <a:pt x="33" y="50"/>
                  </a:cubicBezTo>
                  <a:cubicBezTo>
                    <a:pt x="35" y="51"/>
                    <a:pt x="35" y="54"/>
                    <a:pt x="33" y="55"/>
                  </a:cubicBezTo>
                  <a:close/>
                  <a:moveTo>
                    <a:pt x="54" y="57"/>
                  </a:moveTo>
                  <a:cubicBezTo>
                    <a:pt x="53" y="57"/>
                    <a:pt x="52" y="57"/>
                    <a:pt x="51" y="5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3"/>
                    <a:pt x="8" y="11"/>
                    <a:pt x="10" y="9"/>
                  </a:cubicBezTo>
                  <a:cubicBezTo>
                    <a:pt x="12" y="8"/>
                    <a:pt x="14" y="8"/>
                    <a:pt x="16" y="9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4" y="8"/>
                    <a:pt x="96" y="8"/>
                    <a:pt x="98" y="9"/>
                  </a:cubicBezTo>
                  <a:cubicBezTo>
                    <a:pt x="99" y="11"/>
                    <a:pt x="99" y="13"/>
                    <a:pt x="98" y="1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7"/>
                    <a:pt x="55" y="57"/>
                    <a:pt x="54" y="57"/>
                  </a:cubicBezTo>
                  <a:close/>
                  <a:moveTo>
                    <a:pt x="98" y="73"/>
                  </a:moveTo>
                  <a:cubicBezTo>
                    <a:pt x="96" y="74"/>
                    <a:pt x="94" y="74"/>
                    <a:pt x="92" y="73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4"/>
                    <a:pt x="73" y="51"/>
                    <a:pt x="75" y="50"/>
                  </a:cubicBezTo>
                  <a:cubicBezTo>
                    <a:pt x="76" y="48"/>
                    <a:pt x="79" y="48"/>
                    <a:pt x="81" y="50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0" y="69"/>
                    <a:pt x="100" y="71"/>
                    <a:pt x="98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90440" y="3339487"/>
            <a:ext cx="592640" cy="592640"/>
            <a:chOff x="3391427" y="3866835"/>
            <a:chExt cx="592640" cy="592640"/>
          </a:xfrm>
        </p:grpSpPr>
        <p:sp>
          <p:nvSpPr>
            <p:cNvPr id="64" name="Rectangle 183"/>
            <p:cNvSpPr/>
            <p:nvPr/>
          </p:nvSpPr>
          <p:spPr>
            <a:xfrm>
              <a:off x="3391427" y="3866835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latin typeface="DIN-BoldItalic" pitchFamily="50" charset="0"/>
              </a:endParaRPr>
            </a:p>
          </p:txBody>
        </p:sp>
        <p:sp>
          <p:nvSpPr>
            <p:cNvPr id="65" name="Rectangle 185"/>
            <p:cNvSpPr/>
            <p:nvPr/>
          </p:nvSpPr>
          <p:spPr>
            <a:xfrm>
              <a:off x="3454162" y="3937681"/>
              <a:ext cx="450948" cy="450948"/>
            </a:xfrm>
            <a:prstGeom prst="rect">
              <a:avLst/>
            </a:prstGeom>
            <a:solidFill>
              <a:srgbClr val="8FC9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66" name="Freeform 70"/>
            <p:cNvSpPr>
              <a:spLocks noEditPoints="1"/>
            </p:cNvSpPr>
            <p:nvPr/>
          </p:nvSpPr>
          <p:spPr bwMode="auto">
            <a:xfrm>
              <a:off x="3546440" y="4004056"/>
              <a:ext cx="257213" cy="298241"/>
            </a:xfrm>
            <a:custGeom>
              <a:gdLst>
                <a:gd name="T0" fmla="*/ 85 w 123"/>
                <a:gd name="T1" fmla="*/ 53 h 143"/>
                <a:gd name="T2" fmla="*/ 62 w 123"/>
                <a:gd name="T3" fmla="*/ 58 h 143"/>
                <a:gd name="T4" fmla="*/ 59 w 123"/>
                <a:gd name="T5" fmla="*/ 59 h 143"/>
                <a:gd name="T6" fmla="*/ 56 w 123"/>
                <a:gd name="T7" fmla="*/ 50 h 143"/>
                <a:gd name="T8" fmla="*/ 52 w 123"/>
                <a:gd name="T9" fmla="*/ 20 h 143"/>
                <a:gd name="T10" fmla="*/ 42 w 123"/>
                <a:gd name="T11" fmla="*/ 21 h 143"/>
                <a:gd name="T12" fmla="*/ 54 w 123"/>
                <a:gd name="T13" fmla="*/ 59 h 143"/>
                <a:gd name="T14" fmla="*/ 45 w 123"/>
                <a:gd name="T15" fmla="*/ 52 h 143"/>
                <a:gd name="T16" fmla="*/ 12 w 123"/>
                <a:gd name="T17" fmla="*/ 112 h 143"/>
                <a:gd name="T18" fmla="*/ 49 w 123"/>
                <a:gd name="T19" fmla="*/ 142 h 143"/>
                <a:gd name="T20" fmla="*/ 60 w 123"/>
                <a:gd name="T21" fmla="*/ 139 h 143"/>
                <a:gd name="T22" fmla="*/ 71 w 123"/>
                <a:gd name="T23" fmla="*/ 142 h 143"/>
                <a:gd name="T24" fmla="*/ 107 w 123"/>
                <a:gd name="T25" fmla="*/ 118 h 143"/>
                <a:gd name="T26" fmla="*/ 85 w 123"/>
                <a:gd name="T27" fmla="*/ 53 h 143"/>
                <a:gd name="T28" fmla="*/ 99 w 123"/>
                <a:gd name="T29" fmla="*/ 0 h 143"/>
                <a:gd name="T30" fmla="*/ 73 w 123"/>
                <a:gd name="T31" fmla="*/ 12 h 143"/>
                <a:gd name="T32" fmla="*/ 61 w 123"/>
                <a:gd name="T33" fmla="*/ 38 h 143"/>
                <a:gd name="T34" fmla="*/ 88 w 123"/>
                <a:gd name="T35" fmla="*/ 26 h 143"/>
                <a:gd name="T36" fmla="*/ 99 w 123"/>
                <a:gd name="T37" fmla="*/ 0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43">
                  <a:moveTo>
                    <a:pt x="85" y="53"/>
                  </a:moveTo>
                  <a:cubicBezTo>
                    <a:pt x="77" y="52"/>
                    <a:pt x="75" y="54"/>
                    <a:pt x="62" y="58"/>
                  </a:cubicBezTo>
                  <a:cubicBezTo>
                    <a:pt x="61" y="59"/>
                    <a:pt x="60" y="59"/>
                    <a:pt x="59" y="59"/>
                  </a:cubicBezTo>
                  <a:cubicBezTo>
                    <a:pt x="58" y="57"/>
                    <a:pt x="57" y="54"/>
                    <a:pt x="56" y="50"/>
                  </a:cubicBezTo>
                  <a:cubicBezTo>
                    <a:pt x="51" y="35"/>
                    <a:pt x="52" y="20"/>
                    <a:pt x="52" y="20"/>
                  </a:cubicBezTo>
                  <a:cubicBezTo>
                    <a:pt x="52" y="20"/>
                    <a:pt x="48" y="16"/>
                    <a:pt x="42" y="21"/>
                  </a:cubicBezTo>
                  <a:cubicBezTo>
                    <a:pt x="40" y="29"/>
                    <a:pt x="49" y="49"/>
                    <a:pt x="54" y="59"/>
                  </a:cubicBezTo>
                  <a:cubicBezTo>
                    <a:pt x="50" y="57"/>
                    <a:pt x="49" y="52"/>
                    <a:pt x="45" y="52"/>
                  </a:cubicBezTo>
                  <a:cubicBezTo>
                    <a:pt x="15" y="50"/>
                    <a:pt x="0" y="84"/>
                    <a:pt x="12" y="112"/>
                  </a:cubicBezTo>
                  <a:cubicBezTo>
                    <a:pt x="19" y="130"/>
                    <a:pt x="35" y="141"/>
                    <a:pt x="49" y="142"/>
                  </a:cubicBezTo>
                  <a:cubicBezTo>
                    <a:pt x="53" y="143"/>
                    <a:pt x="56" y="139"/>
                    <a:pt x="60" y="139"/>
                  </a:cubicBezTo>
                  <a:cubicBezTo>
                    <a:pt x="64" y="139"/>
                    <a:pt x="69" y="142"/>
                    <a:pt x="71" y="142"/>
                  </a:cubicBezTo>
                  <a:cubicBezTo>
                    <a:pt x="85" y="143"/>
                    <a:pt x="97" y="134"/>
                    <a:pt x="107" y="118"/>
                  </a:cubicBezTo>
                  <a:cubicBezTo>
                    <a:pt x="123" y="91"/>
                    <a:pt x="114" y="55"/>
                    <a:pt x="85" y="53"/>
                  </a:cubicBezTo>
                  <a:close/>
                  <a:moveTo>
                    <a:pt x="99" y="0"/>
                  </a:moveTo>
                  <a:cubicBezTo>
                    <a:pt x="99" y="0"/>
                    <a:pt x="84" y="1"/>
                    <a:pt x="73" y="12"/>
                  </a:cubicBezTo>
                  <a:cubicBezTo>
                    <a:pt x="63" y="22"/>
                    <a:pt x="61" y="38"/>
                    <a:pt x="61" y="38"/>
                  </a:cubicBezTo>
                  <a:cubicBezTo>
                    <a:pt x="61" y="38"/>
                    <a:pt x="77" y="37"/>
                    <a:pt x="88" y="26"/>
                  </a:cubicBezTo>
                  <a:cubicBezTo>
                    <a:pt x="98" y="16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390440" y="2168685"/>
            <a:ext cx="592640" cy="592640"/>
            <a:chOff x="3391427" y="2696033"/>
            <a:chExt cx="592640" cy="592640"/>
          </a:xfrm>
        </p:grpSpPr>
        <p:sp>
          <p:nvSpPr>
            <p:cNvPr id="68" name="Rectangle 182"/>
            <p:cNvSpPr/>
            <p:nvPr/>
          </p:nvSpPr>
          <p:spPr>
            <a:xfrm>
              <a:off x="3391427" y="269603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latin typeface="DIN-BoldItalic" pitchFamily="50" charset="0"/>
              </a:endParaRPr>
            </a:p>
          </p:txBody>
        </p:sp>
        <p:sp>
          <p:nvSpPr>
            <p:cNvPr id="69" name="Rectangle 185"/>
            <p:cNvSpPr/>
            <p:nvPr/>
          </p:nvSpPr>
          <p:spPr>
            <a:xfrm>
              <a:off x="3454162" y="2766879"/>
              <a:ext cx="450948" cy="450948"/>
            </a:xfrm>
            <a:prstGeom prst="rect">
              <a:avLst/>
            </a:prstGeom>
            <a:solidFill>
              <a:srgbClr val="8FC9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3524597" y="2913125"/>
              <a:ext cx="304697" cy="177189"/>
            </a:xfrm>
            <a:custGeom>
              <a:gdLst>
                <a:gd name="T0" fmla="*/ 135 w 139"/>
                <a:gd name="T1" fmla="*/ 61 h 81"/>
                <a:gd name="T2" fmla="*/ 131 w 139"/>
                <a:gd name="T3" fmla="*/ 56 h 81"/>
                <a:gd name="T4" fmla="*/ 131 w 139"/>
                <a:gd name="T5" fmla="*/ 27 h 81"/>
                <a:gd name="T6" fmla="*/ 139 w 139"/>
                <a:gd name="T7" fmla="*/ 24 h 81"/>
                <a:gd name="T8" fmla="*/ 70 w 139"/>
                <a:gd name="T9" fmla="*/ 0 h 81"/>
                <a:gd name="T10" fmla="*/ 0 w 139"/>
                <a:gd name="T11" fmla="*/ 24 h 81"/>
                <a:gd name="T12" fmla="*/ 70 w 139"/>
                <a:gd name="T13" fmla="*/ 48 h 81"/>
                <a:gd name="T14" fmla="*/ 127 w 139"/>
                <a:gd name="T15" fmla="*/ 28 h 81"/>
                <a:gd name="T16" fmla="*/ 127 w 139"/>
                <a:gd name="T17" fmla="*/ 56 h 81"/>
                <a:gd name="T18" fmla="*/ 123 w 139"/>
                <a:gd name="T19" fmla="*/ 61 h 81"/>
                <a:gd name="T20" fmla="*/ 126 w 139"/>
                <a:gd name="T21" fmla="*/ 64 h 81"/>
                <a:gd name="T22" fmla="*/ 123 w 139"/>
                <a:gd name="T23" fmla="*/ 81 h 81"/>
                <a:gd name="T24" fmla="*/ 135 w 139"/>
                <a:gd name="T25" fmla="*/ 81 h 81"/>
                <a:gd name="T26" fmla="*/ 132 w 139"/>
                <a:gd name="T27" fmla="*/ 64 h 81"/>
                <a:gd name="T28" fmla="*/ 135 w 139"/>
                <a:gd name="T29" fmla="*/ 61 h 81"/>
                <a:gd name="T30" fmla="*/ 28 w 139"/>
                <a:gd name="T31" fmla="*/ 42 h 81"/>
                <a:gd name="T32" fmla="*/ 28 w 139"/>
                <a:gd name="T33" fmla="*/ 69 h 81"/>
                <a:gd name="T34" fmla="*/ 70 w 139"/>
                <a:gd name="T35" fmla="*/ 81 h 81"/>
                <a:gd name="T36" fmla="*/ 111 w 139"/>
                <a:gd name="T37" fmla="*/ 69 h 81"/>
                <a:gd name="T38" fmla="*/ 111 w 139"/>
                <a:gd name="T39" fmla="*/ 42 h 81"/>
                <a:gd name="T40" fmla="*/ 70 w 139"/>
                <a:gd name="T41" fmla="*/ 56 h 81"/>
                <a:gd name="T42" fmla="*/ 28 w 139"/>
                <a:gd name="T43" fmla="*/ 42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81">
                  <a:moveTo>
                    <a:pt x="135" y="61"/>
                  </a:moveTo>
                  <a:cubicBezTo>
                    <a:pt x="135" y="58"/>
                    <a:pt x="134" y="56"/>
                    <a:pt x="131" y="56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125" y="56"/>
                    <a:pt x="123" y="58"/>
                    <a:pt x="123" y="61"/>
                  </a:cubicBezTo>
                  <a:cubicBezTo>
                    <a:pt x="123" y="63"/>
                    <a:pt x="125" y="64"/>
                    <a:pt x="126" y="64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2" y="64"/>
                    <a:pt x="132" y="64"/>
                    <a:pt x="132" y="64"/>
                  </a:cubicBezTo>
                  <a:cubicBezTo>
                    <a:pt x="134" y="64"/>
                    <a:pt x="135" y="63"/>
                    <a:pt x="135" y="61"/>
                  </a:cubicBezTo>
                  <a:close/>
                  <a:moveTo>
                    <a:pt x="28" y="42"/>
                  </a:moveTo>
                  <a:cubicBezTo>
                    <a:pt x="28" y="69"/>
                    <a:pt x="28" y="69"/>
                    <a:pt x="28" y="69"/>
                  </a:cubicBezTo>
                  <a:cubicBezTo>
                    <a:pt x="28" y="76"/>
                    <a:pt x="47" y="81"/>
                    <a:pt x="70" y="81"/>
                  </a:cubicBezTo>
                  <a:cubicBezTo>
                    <a:pt x="92" y="81"/>
                    <a:pt x="111" y="76"/>
                    <a:pt x="111" y="69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0" y="56"/>
                    <a:pt x="70" y="56"/>
                    <a:pt x="70" y="56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390440" y="4484245"/>
            <a:ext cx="592640" cy="592640"/>
            <a:chOff x="3391427" y="5011593"/>
            <a:chExt cx="592640" cy="592640"/>
          </a:xfrm>
        </p:grpSpPr>
        <p:sp>
          <p:nvSpPr>
            <p:cNvPr id="72" name="Rectangle 184"/>
            <p:cNvSpPr/>
            <p:nvPr/>
          </p:nvSpPr>
          <p:spPr>
            <a:xfrm>
              <a:off x="3391427" y="5011593"/>
              <a:ext cx="592640" cy="592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latin typeface="DIN-BoldItalic" pitchFamily="50" charset="0"/>
              </a:endParaRPr>
            </a:p>
          </p:txBody>
        </p:sp>
        <p:sp>
          <p:nvSpPr>
            <p:cNvPr id="73" name="Rectangle 185"/>
            <p:cNvSpPr/>
            <p:nvPr/>
          </p:nvSpPr>
          <p:spPr>
            <a:xfrm>
              <a:off x="3454162" y="5082439"/>
              <a:ext cx="450948" cy="450948"/>
            </a:xfrm>
            <a:prstGeom prst="rect">
              <a:avLst/>
            </a:prstGeom>
            <a:solidFill>
              <a:srgbClr val="8FC900"/>
            </a:solidFill>
            <a:ln w="3810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3549088" y="5181652"/>
              <a:ext cx="280206" cy="275536"/>
            </a:xfrm>
            <a:custGeom>
              <a:gdLst>
                <a:gd name="T0" fmla="*/ 16 w 136"/>
                <a:gd name="T1" fmla="*/ 57 h 134"/>
                <a:gd name="T2" fmla="*/ 0 w 136"/>
                <a:gd name="T3" fmla="*/ 72 h 134"/>
                <a:gd name="T4" fmla="*/ 25 w 136"/>
                <a:gd name="T5" fmla="*/ 92 h 134"/>
                <a:gd name="T6" fmla="*/ 37 w 136"/>
                <a:gd name="T7" fmla="*/ 78 h 134"/>
                <a:gd name="T8" fmla="*/ 55 w 136"/>
                <a:gd name="T9" fmla="*/ 80 h 134"/>
                <a:gd name="T10" fmla="*/ 42 w 136"/>
                <a:gd name="T11" fmla="*/ 95 h 134"/>
                <a:gd name="T12" fmla="*/ 44 w 136"/>
                <a:gd name="T13" fmla="*/ 115 h 134"/>
                <a:gd name="T14" fmla="*/ 65 w 136"/>
                <a:gd name="T15" fmla="*/ 134 h 134"/>
                <a:gd name="T16" fmla="*/ 92 w 136"/>
                <a:gd name="T17" fmla="*/ 98 h 134"/>
                <a:gd name="T18" fmla="*/ 79 w 136"/>
                <a:gd name="T19" fmla="*/ 92 h 134"/>
                <a:gd name="T20" fmla="*/ 80 w 136"/>
                <a:gd name="T21" fmla="*/ 78 h 134"/>
                <a:gd name="T22" fmla="*/ 96 w 136"/>
                <a:gd name="T23" fmla="*/ 76 h 134"/>
                <a:gd name="T24" fmla="*/ 107 w 136"/>
                <a:gd name="T25" fmla="*/ 90 h 134"/>
                <a:gd name="T26" fmla="*/ 136 w 136"/>
                <a:gd name="T27" fmla="*/ 62 h 134"/>
                <a:gd name="T28" fmla="*/ 103 w 136"/>
                <a:gd name="T29" fmla="*/ 40 h 134"/>
                <a:gd name="T30" fmla="*/ 90 w 136"/>
                <a:gd name="T31" fmla="*/ 54 h 134"/>
                <a:gd name="T32" fmla="*/ 75 w 136"/>
                <a:gd name="T33" fmla="*/ 40 h 134"/>
                <a:gd name="T34" fmla="*/ 93 w 136"/>
                <a:gd name="T35" fmla="*/ 27 h 134"/>
                <a:gd name="T36" fmla="*/ 71 w 136"/>
                <a:gd name="T37" fmla="*/ 0 h 134"/>
                <a:gd name="T38" fmla="*/ 37 w 136"/>
                <a:gd name="T39" fmla="*/ 28 h 134"/>
                <a:gd name="T40" fmla="*/ 30 w 136"/>
                <a:gd name="T41" fmla="*/ 16 h 134"/>
                <a:gd name="T42" fmla="*/ 12 w 136"/>
                <a:gd name="T43" fmla="*/ 15 h 134"/>
                <a:gd name="T44" fmla="*/ 19 w 136"/>
                <a:gd name="T45" fmla="*/ 32 h 134"/>
                <a:gd name="T46" fmla="*/ 16 w 136"/>
                <a:gd name="T47" fmla="*/ 57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" h="134">
                  <a:moveTo>
                    <a:pt x="16" y="57"/>
                  </a:moveTo>
                  <a:cubicBezTo>
                    <a:pt x="6" y="64"/>
                    <a:pt x="0" y="72"/>
                    <a:pt x="0" y="72"/>
                  </a:cubicBezTo>
                  <a:cubicBezTo>
                    <a:pt x="0" y="72"/>
                    <a:pt x="16" y="94"/>
                    <a:pt x="25" y="92"/>
                  </a:cubicBezTo>
                  <a:cubicBezTo>
                    <a:pt x="33" y="90"/>
                    <a:pt x="33" y="85"/>
                    <a:pt x="37" y="78"/>
                  </a:cubicBezTo>
                  <a:cubicBezTo>
                    <a:pt x="40" y="70"/>
                    <a:pt x="54" y="72"/>
                    <a:pt x="55" y="80"/>
                  </a:cubicBezTo>
                  <a:cubicBezTo>
                    <a:pt x="55" y="87"/>
                    <a:pt x="53" y="94"/>
                    <a:pt x="42" y="95"/>
                  </a:cubicBezTo>
                  <a:cubicBezTo>
                    <a:pt x="32" y="96"/>
                    <a:pt x="31" y="108"/>
                    <a:pt x="44" y="115"/>
                  </a:cubicBezTo>
                  <a:cubicBezTo>
                    <a:pt x="56" y="122"/>
                    <a:pt x="56" y="127"/>
                    <a:pt x="65" y="134"/>
                  </a:cubicBezTo>
                  <a:cubicBezTo>
                    <a:pt x="74" y="124"/>
                    <a:pt x="98" y="105"/>
                    <a:pt x="92" y="98"/>
                  </a:cubicBezTo>
                  <a:cubicBezTo>
                    <a:pt x="86" y="95"/>
                    <a:pt x="85" y="99"/>
                    <a:pt x="79" y="92"/>
                  </a:cubicBezTo>
                  <a:cubicBezTo>
                    <a:pt x="73" y="86"/>
                    <a:pt x="78" y="80"/>
                    <a:pt x="80" y="78"/>
                  </a:cubicBezTo>
                  <a:cubicBezTo>
                    <a:pt x="82" y="75"/>
                    <a:pt x="90" y="70"/>
                    <a:pt x="96" y="76"/>
                  </a:cubicBezTo>
                  <a:cubicBezTo>
                    <a:pt x="102" y="82"/>
                    <a:pt x="96" y="89"/>
                    <a:pt x="107" y="90"/>
                  </a:cubicBezTo>
                  <a:cubicBezTo>
                    <a:pt x="118" y="91"/>
                    <a:pt x="127" y="71"/>
                    <a:pt x="136" y="62"/>
                  </a:cubicBezTo>
                  <a:cubicBezTo>
                    <a:pt x="123" y="49"/>
                    <a:pt x="114" y="34"/>
                    <a:pt x="103" y="40"/>
                  </a:cubicBezTo>
                  <a:cubicBezTo>
                    <a:pt x="91" y="46"/>
                    <a:pt x="98" y="45"/>
                    <a:pt x="90" y="54"/>
                  </a:cubicBezTo>
                  <a:cubicBezTo>
                    <a:pt x="81" y="62"/>
                    <a:pt x="67" y="48"/>
                    <a:pt x="75" y="40"/>
                  </a:cubicBezTo>
                  <a:cubicBezTo>
                    <a:pt x="83" y="32"/>
                    <a:pt x="85" y="36"/>
                    <a:pt x="93" y="27"/>
                  </a:cubicBezTo>
                  <a:cubicBezTo>
                    <a:pt x="101" y="18"/>
                    <a:pt x="83" y="12"/>
                    <a:pt x="71" y="0"/>
                  </a:cubicBezTo>
                  <a:cubicBezTo>
                    <a:pt x="60" y="15"/>
                    <a:pt x="45" y="29"/>
                    <a:pt x="37" y="28"/>
                  </a:cubicBezTo>
                  <a:cubicBezTo>
                    <a:pt x="30" y="26"/>
                    <a:pt x="30" y="22"/>
                    <a:pt x="30" y="16"/>
                  </a:cubicBezTo>
                  <a:cubicBezTo>
                    <a:pt x="30" y="11"/>
                    <a:pt x="18" y="8"/>
                    <a:pt x="12" y="15"/>
                  </a:cubicBezTo>
                  <a:cubicBezTo>
                    <a:pt x="6" y="23"/>
                    <a:pt x="11" y="30"/>
                    <a:pt x="19" y="32"/>
                  </a:cubicBezTo>
                  <a:cubicBezTo>
                    <a:pt x="27" y="33"/>
                    <a:pt x="26" y="50"/>
                    <a:pt x="1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302F33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5379937" y="2595574"/>
            <a:ext cx="1414667" cy="1619124"/>
            <a:chOff x="5379142" y="2991066"/>
            <a:chExt cx="1414667" cy="1619124"/>
          </a:xfrm>
          <a:solidFill>
            <a:srgbClr val="8FC900"/>
          </a:solidFill>
        </p:grpSpPr>
        <p:sp>
          <p:nvSpPr>
            <p:cNvPr id="8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  <p:sp>
          <p:nvSpPr>
            <p:cNvPr id="9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7733" tIns="67733" rIns="67733" bIns="67733" numCol="1" anchor="ctr">
              <a:noAutofit/>
            </a:bodyPr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3564665" y="2803917"/>
            <a:ext cx="1414667" cy="1619124"/>
            <a:chOff x="3563871" y="3199409"/>
            <a:chExt cx="1414666" cy="1619124"/>
          </a:xfrm>
          <a:solidFill>
            <a:schemeClr val="accent6"/>
          </a:solidFill>
        </p:grpSpPr>
        <p:sp>
          <p:nvSpPr>
            <p:cNvPr id="11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  <p:sp>
          <p:nvSpPr>
            <p:cNvPr id="12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7733" tIns="67733" rIns="67733" bIns="67733" numCol="1" anchor="ctr">
              <a:noAutofit/>
            </a:bodyPr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1680303" y="2595574"/>
            <a:ext cx="1414667" cy="1619124"/>
            <a:chOff x="1743076" y="2991066"/>
            <a:chExt cx="1414666" cy="1619124"/>
          </a:xfrm>
          <a:solidFill>
            <a:srgbClr val="8FC900"/>
          </a:solidFill>
        </p:grpSpPr>
        <p:sp>
          <p:nvSpPr>
            <p:cNvPr id="14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  <p:sp>
          <p:nvSpPr>
            <p:cNvPr id="15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508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7733" tIns="67733" rIns="67733" bIns="67733" numCol="1" anchor="ctr">
              <a:noAutofit/>
            </a:bodyPr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00731" y="2803917"/>
            <a:ext cx="1414667" cy="1619125"/>
            <a:chOff x="7199937" y="3199409"/>
            <a:chExt cx="1414666" cy="1619125"/>
          </a:xfrm>
          <a:solidFill>
            <a:schemeClr val="accent6"/>
          </a:solidFill>
        </p:grpSpPr>
        <p:sp>
          <p:nvSpPr>
            <p:cNvPr id="17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  <p:sp>
          <p:nvSpPr>
            <p:cNvPr id="18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7733" tIns="67733" rIns="67733" bIns="67733" numCol="1" anchor="ctr">
              <a:noAutofit/>
            </a:bodyPr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9016003" y="2595574"/>
            <a:ext cx="1414667" cy="1619124"/>
            <a:chOff x="9015209" y="2991066"/>
            <a:chExt cx="1414666" cy="1619124"/>
          </a:xfrm>
          <a:solidFill>
            <a:srgbClr val="8FC900"/>
          </a:solidFill>
        </p:grpSpPr>
        <p:sp>
          <p:nvSpPr>
            <p:cNvPr id="7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grpFill/>
            <a:ln w="12700">
              <a:miter lim="400000"/>
            </a:ln>
          </p:spPr>
          <p:txBody>
            <a:bodyPr lIns="67733" tIns="67733" rIns="67733" bIns="67733" anchor="ctr"/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  <p:sp>
          <p:nvSpPr>
            <p:cNvPr id="21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grpFill/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67733" tIns="67733" rIns="67733" bIns="67733" numCol="1" anchor="ctr">
              <a:noAutofit/>
            </a:bodyPr>
            <a:lstStyle/>
            <a:p>
              <a:pPr defTabSz="1218565">
                <a:spcBef>
                  <a:spcPts val="4500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335"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Aller Light"/>
                <a:sym typeface="Aller Light"/>
              </a:endParaRPr>
            </a:p>
          </p:txBody>
        </p:sp>
      </p:grpSp>
      <p:sp>
        <p:nvSpPr>
          <p:cNvPr id="22" name="Text Placeholder 4"/>
          <p:cNvSpPr txBox="1"/>
          <p:nvPr/>
        </p:nvSpPr>
        <p:spPr>
          <a:xfrm>
            <a:off x="1782227" y="3373481"/>
            <a:ext cx="12108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565"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3663826" y="3373481"/>
            <a:ext cx="12108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565"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5481147" y="3373481"/>
            <a:ext cx="12108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565"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 Placeholder 4"/>
          <p:cNvSpPr txBox="1"/>
          <p:nvPr/>
        </p:nvSpPr>
        <p:spPr>
          <a:xfrm>
            <a:off x="7299179" y="3373481"/>
            <a:ext cx="12108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565"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9117927" y="3373481"/>
            <a:ext cx="1210819" cy="267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565">
              <a:buFont typeface="Arial" panose="020b0604020202020204" pitchFamily="34" charset="0"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点击输入标题内容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1296262" y="1280536"/>
            <a:ext cx="2328369" cy="98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335" ker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53"/>
          <p:cNvSpPr txBox="1"/>
          <p:nvPr/>
        </p:nvSpPr>
        <p:spPr>
          <a:xfrm>
            <a:off x="3120464" y="4761699"/>
            <a:ext cx="2328369" cy="98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335" ker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4936882" y="1280536"/>
            <a:ext cx="2328369" cy="98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335" ker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55"/>
          <p:cNvSpPr txBox="1"/>
          <p:nvPr/>
        </p:nvSpPr>
        <p:spPr>
          <a:xfrm>
            <a:off x="6754668" y="4761699"/>
            <a:ext cx="2328369" cy="98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335" ker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56"/>
          <p:cNvSpPr txBox="1"/>
          <p:nvPr/>
        </p:nvSpPr>
        <p:spPr>
          <a:xfrm>
            <a:off x="8553551" y="1280536"/>
            <a:ext cx="2328369" cy="984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335" kern="0">
              <a:solidFill>
                <a:sysClr val="windowText" lastClr="000000">
                  <a:lumMod val="85000"/>
                  <a:lumOff val="1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4" grpId="0" build="p"/>
      <p:bldP spid="20" grpId="0" build="p"/>
      <p:bldP spid="26" grpId="0" build="p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 220"/>
          <p:cNvSpPr/>
          <p:nvPr/>
        </p:nvSpPr>
        <p:spPr>
          <a:xfrm flipH="1">
            <a:off x="3890010" y="1856105"/>
            <a:ext cx="8301990" cy="3253105"/>
          </a:xfrm>
          <a:custGeom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4184650" y="2106295"/>
            <a:ext cx="3169920" cy="2645410"/>
          </a:xfrm>
          <a:prstGeom prst="hexagon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 220"/>
          <p:cNvSpPr/>
          <p:nvPr/>
        </p:nvSpPr>
        <p:spPr>
          <a:xfrm>
            <a:off x="-13970" y="2430145"/>
            <a:ext cx="4822190" cy="2269490"/>
          </a:xfrm>
          <a:custGeom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1635382" y="2553429"/>
            <a:ext cx="1782258" cy="18586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1500" kern="0" smtClean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03</a:t>
            </a:r>
            <a:endParaRPr lang="en-US" altLang="zh-CN" sz="11500" kern="0" smtClean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63791" y="2553582"/>
            <a:ext cx="3855720" cy="82296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4800" b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463790" y="3376295"/>
            <a:ext cx="457327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  <a:sym typeface="微软雅黑" panose="020b0503020204020204" charset="-122"/>
              </a:rPr>
              <a:t>请点击录入本章节的概括性描述文字或者复制粘贴，请添加说明文字，图像描述及总结</a:t>
            </a:r>
            <a:r>
              <a:rPr lang="zh-CN" altLang="en-US" sz="1600" smtClean="0">
                <a:solidFill>
                  <a:schemeClr val="tx1"/>
                </a:solidFill>
                <a:sym typeface="微软雅黑" panose="020b0503020204020204" charset="-122"/>
              </a:rPr>
              <a:t>。</a:t>
            </a:r>
            <a:endParaRPr lang="zh-CN" altLang="en-US" sz="16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0" grpId="0" animBg="1"/>
      <p:bldP spid="3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23" name="矩形 4"/>
          <p:cNvSpPr/>
          <p:nvPr/>
        </p:nvSpPr>
        <p:spPr>
          <a:xfrm>
            <a:off x="4515616" y="2246099"/>
            <a:ext cx="3162357" cy="1454475"/>
          </a:xfrm>
          <a:custGeom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8FC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4"/>
          <p:cNvSpPr/>
          <p:nvPr/>
        </p:nvSpPr>
        <p:spPr>
          <a:xfrm flipV="1">
            <a:off x="1919452" y="3152395"/>
            <a:ext cx="3162357" cy="1454475"/>
          </a:xfrm>
          <a:custGeom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7111780" y="3152395"/>
            <a:ext cx="3162357" cy="1454475"/>
          </a:xfrm>
          <a:custGeom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" lastClr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TextBox 45"/>
          <p:cNvSpPr txBox="1"/>
          <p:nvPr/>
        </p:nvSpPr>
        <p:spPr>
          <a:xfrm>
            <a:off x="4368602" y="4350709"/>
            <a:ext cx="3456384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  <a:endParaRPr lang="zh-CN" altLang="en-US" sz="2135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zh-CN" sz="935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在此处添加详细描述文本，尽量与标题文本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语言风格相符合，语言描述尽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量简洁生动，尽可能概括出段落内容。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1768562" y="1624860"/>
            <a:ext cx="3464136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  <a:endParaRPr lang="zh-CN" altLang="en-US" sz="2135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zh-CN" sz="935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在此处添加详细描述文本，尽量与标题文本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语言风格相符合，语言描述尽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量简洁生动，尽可能概括出段落内容。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47"/>
          <p:cNvSpPr txBox="1"/>
          <p:nvPr/>
        </p:nvSpPr>
        <p:spPr>
          <a:xfrm>
            <a:off x="7111780" y="1624860"/>
            <a:ext cx="3162357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单击添加标题</a:t>
            </a:r>
            <a:endParaRPr lang="zh-CN" altLang="en-US" sz="2135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zh-CN" sz="935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在此处添加详细描述文本，尽量与标题文本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语言风格相符合，语言描述尽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量简洁生动，尽可能概括出段落内容。</a:t>
            </a:r>
            <a:endParaRPr lang="zh-CN" altLang="en-US" sz="1200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404926" y="4695770"/>
            <a:ext cx="576064" cy="576064"/>
            <a:chOff x="2494926" y="868179"/>
            <a:chExt cx="432048" cy="432048"/>
          </a:xfrm>
        </p:grpSpPr>
        <p:sp>
          <p:nvSpPr>
            <p:cNvPr id="30" name="椭圆 29"/>
            <p:cNvSpPr/>
            <p:nvPr/>
          </p:nvSpPr>
          <p:spPr>
            <a:xfrm>
              <a:off x="2494926" y="868179"/>
              <a:ext cx="432048" cy="432048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空心弧 22"/>
            <p:cNvSpPr/>
            <p:nvPr/>
          </p:nvSpPr>
          <p:spPr>
            <a:xfrm>
              <a:off x="2621268" y="998265"/>
              <a:ext cx="179364" cy="171876"/>
            </a:xfrm>
            <a:custGeom>
              <a:rect l="l" t="t" r="r" b="b"/>
              <a:pathLst>
                <a:path w="872917" h="836472">
                  <a:moveTo>
                    <a:pt x="872917" y="387463"/>
                  </a:moveTo>
                  <a:lnTo>
                    <a:pt x="872917" y="727355"/>
                  </a:lnTo>
                  <a:cubicBezTo>
                    <a:pt x="872917" y="787619"/>
                    <a:pt x="824064" y="836472"/>
                    <a:pt x="763800" y="836472"/>
                  </a:cubicBezTo>
                  <a:lnTo>
                    <a:pt x="109117" y="836472"/>
                  </a:lnTo>
                  <a:cubicBezTo>
                    <a:pt x="48853" y="836472"/>
                    <a:pt x="0" y="787619"/>
                    <a:pt x="0" y="727355"/>
                  </a:cubicBezTo>
                  <a:lnTo>
                    <a:pt x="0" y="393462"/>
                  </a:lnTo>
                  <a:lnTo>
                    <a:pt x="376465" y="511868"/>
                  </a:lnTo>
                  <a:lnTo>
                    <a:pt x="349167" y="642896"/>
                  </a:lnTo>
                  <a:lnTo>
                    <a:pt x="523750" y="642896"/>
                  </a:lnTo>
                  <a:lnTo>
                    <a:pt x="496346" y="511356"/>
                  </a:lnTo>
                  <a:close/>
                  <a:moveTo>
                    <a:pt x="454651" y="89951"/>
                  </a:moveTo>
                  <a:cubicBezTo>
                    <a:pt x="413879" y="85636"/>
                    <a:pt x="371578" y="95760"/>
                    <a:pt x="335971" y="121192"/>
                  </a:cubicBezTo>
                  <a:cubicBezTo>
                    <a:pt x="313511" y="137234"/>
                    <a:pt x="295948" y="157772"/>
                    <a:pt x="285636" y="181784"/>
                  </a:cubicBezTo>
                  <a:lnTo>
                    <a:pt x="586808" y="181784"/>
                  </a:lnTo>
                  <a:cubicBezTo>
                    <a:pt x="582405" y="168081"/>
                    <a:pt x="574102" y="156229"/>
                    <a:pt x="564164" y="145339"/>
                  </a:cubicBezTo>
                  <a:cubicBezTo>
                    <a:pt x="534669" y="113018"/>
                    <a:pt x="495424" y="94265"/>
                    <a:pt x="454651" y="89951"/>
                  </a:cubicBezTo>
                  <a:close/>
                  <a:moveTo>
                    <a:pt x="417458" y="679"/>
                  </a:moveTo>
                  <a:cubicBezTo>
                    <a:pt x="495129" y="-4923"/>
                    <a:pt x="574048" y="24160"/>
                    <a:pt x="629894" y="85355"/>
                  </a:cubicBezTo>
                  <a:cubicBezTo>
                    <a:pt x="655919" y="113874"/>
                    <a:pt x="674543" y="146746"/>
                    <a:pt x="684840" y="181784"/>
                  </a:cubicBezTo>
                  <a:lnTo>
                    <a:pt x="763800" y="181784"/>
                  </a:lnTo>
                  <a:cubicBezTo>
                    <a:pt x="824064" y="181784"/>
                    <a:pt x="872917" y="230637"/>
                    <a:pt x="872917" y="290901"/>
                  </a:cubicBezTo>
                  <a:lnTo>
                    <a:pt x="872917" y="325135"/>
                  </a:lnTo>
                  <a:lnTo>
                    <a:pt x="484194" y="453026"/>
                  </a:lnTo>
                  <a:lnTo>
                    <a:pt x="480104" y="433396"/>
                  </a:lnTo>
                  <a:lnTo>
                    <a:pt x="392813" y="433396"/>
                  </a:lnTo>
                  <a:lnTo>
                    <a:pt x="389304" y="450237"/>
                  </a:lnTo>
                  <a:lnTo>
                    <a:pt x="0" y="327793"/>
                  </a:lnTo>
                  <a:lnTo>
                    <a:pt x="0" y="290901"/>
                  </a:lnTo>
                  <a:cubicBezTo>
                    <a:pt x="0" y="230637"/>
                    <a:pt x="48853" y="181784"/>
                    <a:pt x="109117" y="181784"/>
                  </a:cubicBezTo>
                  <a:lnTo>
                    <a:pt x="188214" y="181784"/>
                  </a:lnTo>
                  <a:cubicBezTo>
                    <a:pt x="203958" y="129561"/>
                    <a:pt x="236927" y="82582"/>
                    <a:pt x="284252" y="48780"/>
                  </a:cubicBezTo>
                  <a:cubicBezTo>
                    <a:pt x="324702" y="19889"/>
                    <a:pt x="370855" y="4041"/>
                    <a:pt x="417458" y="679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12598" y="4695770"/>
            <a:ext cx="576064" cy="576064"/>
            <a:chOff x="3539916" y="1533185"/>
            <a:chExt cx="432048" cy="432048"/>
          </a:xfrm>
        </p:grpSpPr>
        <p:sp>
          <p:nvSpPr>
            <p:cNvPr id="33" name="椭圆 32"/>
            <p:cNvSpPr/>
            <p:nvPr/>
          </p:nvSpPr>
          <p:spPr>
            <a:xfrm>
              <a:off x="3539916" y="1533185"/>
              <a:ext cx="432048" cy="432048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4" name="圆角矩形 49"/>
            <p:cNvSpPr/>
            <p:nvPr/>
          </p:nvSpPr>
          <p:spPr>
            <a:xfrm>
              <a:off x="3680156" y="1647720"/>
              <a:ext cx="151569" cy="202978"/>
            </a:xfrm>
            <a:custGeom>
              <a:rect l="l" t="t" r="r" b="b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08762" y="1643239"/>
            <a:ext cx="576064" cy="576064"/>
            <a:chOff x="4584906" y="868179"/>
            <a:chExt cx="432048" cy="432048"/>
          </a:xfrm>
        </p:grpSpPr>
        <p:sp>
          <p:nvSpPr>
            <p:cNvPr id="36" name="椭圆 35"/>
            <p:cNvSpPr/>
            <p:nvPr/>
          </p:nvSpPr>
          <p:spPr>
            <a:xfrm>
              <a:off x="4584906" y="868179"/>
              <a:ext cx="432048" cy="432048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7" name="矩形 60"/>
            <p:cNvSpPr/>
            <p:nvPr/>
          </p:nvSpPr>
          <p:spPr>
            <a:xfrm>
              <a:off x="4717032" y="1009325"/>
              <a:ext cx="167796" cy="149756"/>
            </a:xfrm>
            <a:custGeom>
              <a:rect l="l" t="t" r="r" b="b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8" name="TextBox 57"/>
          <p:cNvSpPr txBox="1"/>
          <p:nvPr/>
        </p:nvSpPr>
        <p:spPr>
          <a:xfrm>
            <a:off x="5092507" y="2631827"/>
            <a:ext cx="204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2,359</a:t>
            </a:r>
            <a:endParaRPr lang="en-US" altLang="zh-CN" sz="32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58"/>
          <p:cNvSpPr txBox="1"/>
          <p:nvPr/>
        </p:nvSpPr>
        <p:spPr>
          <a:xfrm>
            <a:off x="2479713" y="3700805"/>
            <a:ext cx="204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6,589</a:t>
            </a:r>
            <a:endParaRPr lang="en-US" altLang="zh-CN" sz="32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59"/>
          <p:cNvSpPr txBox="1"/>
          <p:nvPr/>
        </p:nvSpPr>
        <p:spPr>
          <a:xfrm>
            <a:off x="7672041" y="3700805"/>
            <a:ext cx="204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3,587</a:t>
            </a:r>
            <a:endParaRPr lang="en-US" altLang="zh-CN" sz="32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" grpId="0" animBg="1"/>
      <p:bldP spid="26" grpId="0"/>
      <p:bldP spid="27" grpId="0"/>
      <p:bldP spid="28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5" name="Text Placeholder 3"/>
          <p:cNvSpPr txBox="1"/>
          <p:nvPr/>
        </p:nvSpPr>
        <p:spPr>
          <a:xfrm>
            <a:off x="2379361" y="3553517"/>
            <a:ext cx="96180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399,834</a:t>
            </a:r>
            <a:r>
              <a:rPr lang="en-US" altLang="zh-CN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endParaRPr lang="en-US" altLang="zh-CN" sz="16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4926006" y="3553517"/>
            <a:ext cx="1088439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487</a:t>
            </a:r>
            <a:r>
              <a:rPr lang="en-US" altLang="zh-CN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3,834K</a:t>
            </a:r>
            <a:endParaRPr lang="en-US" altLang="zh-CN" sz="16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7479368" y="3553517"/>
            <a:ext cx="1088439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5258,487</a:t>
            </a:r>
            <a:r>
              <a:rPr lang="en-US" altLang="zh-CN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endParaRPr lang="en-US" altLang="zh-CN" sz="16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10092689" y="3553517"/>
            <a:ext cx="961802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258,487</a:t>
            </a:r>
            <a:r>
              <a:rPr lang="en-US" altLang="zh-CN" sz="16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endParaRPr lang="en-US" altLang="zh-CN" sz="16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Straight Connector 88"/>
          <p:cNvCxnSpPr/>
          <p:nvPr/>
        </p:nvCxnSpPr>
        <p:spPr>
          <a:xfrm flipH="1">
            <a:off x="1277330" y="3860753"/>
            <a:ext cx="96373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8"/>
          <p:cNvSpPr>
            <a:spLocks noChangeAspect="1"/>
          </p:cNvSpPr>
          <p:nvPr/>
        </p:nvSpPr>
        <p:spPr>
          <a:xfrm>
            <a:off x="1432528" y="1710016"/>
            <a:ext cx="1620000" cy="1620000"/>
          </a:xfrm>
          <a:prstGeom prst="ellipse">
            <a:avLst/>
          </a:prstGeom>
          <a:blipFill rotWithShape="1">
            <a:blip r:embed="rId3"/>
            <a:stretch>
              <a:fillRect b="-5000"/>
            </a:stretch>
          </a:blip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rgbClr val="302F33"/>
              </a:solidFill>
            </a:endParaRPr>
          </a:p>
        </p:txBody>
      </p:sp>
      <p:grpSp>
        <p:nvGrpSpPr>
          <p:cNvPr id="7" name="Group 94"/>
          <p:cNvGrpSpPr/>
          <p:nvPr/>
        </p:nvGrpSpPr>
        <p:grpSpPr>
          <a:xfrm>
            <a:off x="2146167" y="3352517"/>
            <a:ext cx="192723" cy="948263"/>
            <a:chOff x="1690019" y="2064423"/>
            <a:chExt cx="144542" cy="711197"/>
          </a:xfrm>
        </p:grpSpPr>
        <p:cxnSp>
          <p:nvCxnSpPr>
            <p:cNvPr id="56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</a:endParaRPr>
            </a:p>
          </p:txBody>
        </p:sp>
      </p:grpSp>
      <p:sp>
        <p:nvSpPr>
          <p:cNvPr id="61" name="Oval 109"/>
          <p:cNvSpPr>
            <a:spLocks noChangeAspect="1"/>
          </p:cNvSpPr>
          <p:nvPr/>
        </p:nvSpPr>
        <p:spPr>
          <a:xfrm>
            <a:off x="3843514" y="1422018"/>
            <a:ext cx="1908000" cy="1908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57150">
            <a:solidFill>
              <a:srgbClr val="8FC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rgbClr val="302F33"/>
              </a:solidFill>
            </a:endParaRPr>
          </a:p>
        </p:txBody>
      </p:sp>
      <p:grpSp>
        <p:nvGrpSpPr>
          <p:cNvPr id="62" name="Group 110"/>
          <p:cNvGrpSpPr/>
          <p:nvPr/>
        </p:nvGrpSpPr>
        <p:grpSpPr>
          <a:xfrm>
            <a:off x="4716393" y="3352517"/>
            <a:ext cx="192723" cy="948263"/>
            <a:chOff x="1690019" y="2064423"/>
            <a:chExt cx="144542" cy="711197"/>
          </a:xfrm>
        </p:grpSpPr>
        <p:cxnSp>
          <p:nvCxnSpPr>
            <p:cNvPr id="67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</a:endParaRPr>
            </a:p>
          </p:txBody>
        </p:sp>
      </p:grpSp>
      <p:sp>
        <p:nvSpPr>
          <p:cNvPr id="69" name="Oval 127"/>
          <p:cNvSpPr>
            <a:spLocks noChangeAspect="1"/>
          </p:cNvSpPr>
          <p:nvPr/>
        </p:nvSpPr>
        <p:spPr>
          <a:xfrm>
            <a:off x="6429787" y="1422018"/>
            <a:ext cx="1908000" cy="1908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rgbClr val="302F33"/>
              </a:solidFill>
            </a:endParaRPr>
          </a:p>
        </p:txBody>
      </p:sp>
      <p:grpSp>
        <p:nvGrpSpPr>
          <p:cNvPr id="74" name="Group 128"/>
          <p:cNvGrpSpPr/>
          <p:nvPr/>
        </p:nvGrpSpPr>
        <p:grpSpPr>
          <a:xfrm>
            <a:off x="7286619" y="3352517"/>
            <a:ext cx="192723" cy="948263"/>
            <a:chOff x="1690019" y="2064423"/>
            <a:chExt cx="144542" cy="711197"/>
          </a:xfrm>
        </p:grpSpPr>
        <p:cxnSp>
          <p:nvCxnSpPr>
            <p:cNvPr id="75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</a:endParaRPr>
            </a:p>
          </p:txBody>
        </p:sp>
      </p:grpSp>
      <p:sp>
        <p:nvSpPr>
          <p:cNvPr id="81" name="Oval 145"/>
          <p:cNvSpPr>
            <a:spLocks noChangeAspect="1"/>
          </p:cNvSpPr>
          <p:nvPr/>
        </p:nvSpPr>
        <p:spPr>
          <a:xfrm>
            <a:off x="9143206" y="1710016"/>
            <a:ext cx="1620000" cy="162000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57150">
            <a:solidFill>
              <a:srgbClr val="8FC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rgbClr val="302F33"/>
              </a:solidFill>
            </a:endParaRPr>
          </a:p>
        </p:txBody>
      </p:sp>
      <p:grpSp>
        <p:nvGrpSpPr>
          <p:cNvPr id="82" name="Group 146"/>
          <p:cNvGrpSpPr/>
          <p:nvPr/>
        </p:nvGrpSpPr>
        <p:grpSpPr>
          <a:xfrm>
            <a:off x="9856845" y="3352517"/>
            <a:ext cx="192723" cy="948263"/>
            <a:chOff x="1690019" y="2064423"/>
            <a:chExt cx="144542" cy="711197"/>
          </a:xfrm>
        </p:grpSpPr>
        <p:cxnSp>
          <p:nvCxnSpPr>
            <p:cNvPr id="83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>
                <a:solidFill>
                  <a:srgbClr val="302F33"/>
                </a:solidFill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1303817" y="4418386"/>
            <a:ext cx="187742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200" b="1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1129141" y="484928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上述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图表的综合描述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的描述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录入上述图表的描述说明。</a:t>
            </a:r>
            <a:endParaRPr lang="zh-CN" altLang="en-US" sz="1300" smtClean="0">
              <a:solidFill>
                <a:srgbClr val="302F33"/>
              </a:solidFill>
              <a:sym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014496" y="4418386"/>
            <a:ext cx="187742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2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839819" y="484928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上述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图表的综合描述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的描述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录入上述图表的描述说明。</a:t>
            </a:r>
            <a:endParaRPr lang="zh-CN" altLang="en-US" sz="1300" smtClean="0">
              <a:solidFill>
                <a:srgbClr val="302F33"/>
              </a:solidFill>
              <a:sym typeface="微软雅黑" panose="020b050302020402020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874044" y="4418386"/>
            <a:ext cx="187742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2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699367" y="484928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上述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图表的综合描述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的描述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录入上述图表的描述说明。</a:t>
            </a:r>
            <a:endParaRPr lang="zh-CN" altLang="en-US" sz="1300" smtClean="0">
              <a:solidFill>
                <a:srgbClr val="302F33"/>
              </a:solidFill>
              <a:sym typeface="微软雅黑" panose="020b050302020402020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444270" y="4418386"/>
            <a:ext cx="1877420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2200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270400" y="4849280"/>
            <a:ext cx="222804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上述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图表的综合描述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说明，在此录入上述图表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的描述</a:t>
            </a:r>
            <a:r>
              <a:rPr lang="zh-CN" altLang="en-US" sz="1300">
                <a:solidFill>
                  <a:srgbClr val="302F33"/>
                </a:solidFill>
                <a:sym typeface="微软雅黑" panose="020b0503020204020204" charset="-122"/>
              </a:rPr>
              <a:t>说明，在此</a:t>
            </a:r>
            <a:r>
              <a:rPr lang="zh-CN" altLang="en-US" sz="1300" smtClean="0">
                <a:solidFill>
                  <a:srgbClr val="302F33"/>
                </a:solidFill>
                <a:sym typeface="微软雅黑" panose="020b0503020204020204" charset="-122"/>
              </a:rPr>
              <a:t>录入上述图表的描述说明。</a:t>
            </a:r>
            <a:endParaRPr lang="zh-CN" altLang="en-US" sz="1300" smtClean="0">
              <a:solidFill>
                <a:srgbClr val="302F33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1" grpId="0"/>
      <p:bldP spid="52" grpId="0"/>
      <p:bldP spid="54" grpId="0" animBg="1"/>
      <p:bldP spid="61" grpId="0" animBg="1"/>
      <p:bldP spid="69" grpId="0" animBg="1"/>
      <p:bldP spid="81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5" name="Group 22"/>
          <p:cNvGrpSpPr/>
          <p:nvPr/>
        </p:nvGrpSpPr>
        <p:grpSpPr>
          <a:xfrm>
            <a:off x="4953719" y="1784912"/>
            <a:ext cx="509758" cy="3119848"/>
            <a:chOff x="146167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Freeform 31"/>
          <p:cNvSpPr/>
          <p:nvPr/>
        </p:nvSpPr>
        <p:spPr bwMode="auto">
          <a:xfrm>
            <a:off x="4949051" y="3706034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4951967" y="3750363"/>
            <a:ext cx="637344" cy="1154395"/>
            <a:chOff x="806257" y="3985529"/>
            <a:chExt cx="637344" cy="1154395"/>
          </a:xfrm>
          <a:solidFill>
            <a:schemeClr val="accent6"/>
          </a:solidFill>
        </p:grpSpPr>
        <p:grpSp>
          <p:nvGrpSpPr>
            <p:cNvPr id="14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5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5684206" y="1800787"/>
            <a:ext cx="509758" cy="3119848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Freeform 42"/>
          <p:cNvSpPr/>
          <p:nvPr/>
        </p:nvSpPr>
        <p:spPr bwMode="auto">
          <a:xfrm>
            <a:off x="5679539" y="4105642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5554866" y="4149970"/>
            <a:ext cx="764932" cy="754788"/>
            <a:chOff x="1409156" y="4385136"/>
            <a:chExt cx="764932" cy="754788"/>
          </a:xfrm>
          <a:solidFill>
            <a:srgbClr val="8FC900"/>
          </a:solidFill>
        </p:grpSpPr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28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9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2" name="Group 48"/>
          <p:cNvGrpSpPr/>
          <p:nvPr/>
        </p:nvGrpSpPr>
        <p:grpSpPr>
          <a:xfrm>
            <a:off x="6405358" y="1800787"/>
            <a:ext cx="509758" cy="3119848"/>
            <a:chOff x="29133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Freeform 55"/>
          <p:cNvSpPr/>
          <p:nvPr/>
        </p:nvSpPr>
        <p:spPr bwMode="auto">
          <a:xfrm>
            <a:off x="6400690" y="3176525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38" name="Group 9"/>
          <p:cNvGrpSpPr/>
          <p:nvPr/>
        </p:nvGrpSpPr>
        <p:grpSpPr>
          <a:xfrm>
            <a:off x="6276017" y="3220853"/>
            <a:ext cx="764932" cy="1683904"/>
            <a:chOff x="2130307" y="3456020"/>
            <a:chExt cx="764932" cy="1683904"/>
          </a:xfrm>
          <a:solidFill>
            <a:schemeClr val="accent6"/>
          </a:solidFill>
        </p:grpSpPr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41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42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5" name="Group 61"/>
          <p:cNvGrpSpPr/>
          <p:nvPr/>
        </p:nvGrpSpPr>
        <p:grpSpPr>
          <a:xfrm>
            <a:off x="7124754" y="1800787"/>
            <a:ext cx="509758" cy="3119848"/>
            <a:chOff x="3632707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Freeform 69"/>
          <p:cNvSpPr/>
          <p:nvPr/>
        </p:nvSpPr>
        <p:spPr bwMode="auto">
          <a:xfrm>
            <a:off x="7120086" y="2476046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1" name="Group 4"/>
          <p:cNvGrpSpPr/>
          <p:nvPr/>
        </p:nvGrpSpPr>
        <p:grpSpPr>
          <a:xfrm>
            <a:off x="6995414" y="2520375"/>
            <a:ext cx="764932" cy="2384385"/>
            <a:chOff x="2849704" y="2755539"/>
            <a:chExt cx="764932" cy="2384385"/>
          </a:xfrm>
          <a:solidFill>
            <a:srgbClr val="8FC900"/>
          </a:solidFill>
        </p:grpSpPr>
        <p:sp>
          <p:nvSpPr>
            <p:cNvPr id="52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54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6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9" name="Group 77"/>
          <p:cNvGrpSpPr/>
          <p:nvPr/>
        </p:nvGrpSpPr>
        <p:grpSpPr>
          <a:xfrm>
            <a:off x="7842399" y="1784912"/>
            <a:ext cx="509758" cy="3119848"/>
            <a:chOff x="4350352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60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82"/>
          <p:cNvGrpSpPr/>
          <p:nvPr/>
        </p:nvGrpSpPr>
        <p:grpSpPr>
          <a:xfrm>
            <a:off x="7713057" y="1784912"/>
            <a:ext cx="764932" cy="3119848"/>
            <a:chOff x="4221011" y="2210578"/>
            <a:chExt cx="764932" cy="3119846"/>
          </a:xfrm>
          <a:solidFill>
            <a:schemeClr val="accent6"/>
          </a:solidFill>
        </p:grpSpPr>
        <p:sp>
          <p:nvSpPr>
            <p:cNvPr id="65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67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8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1" name="Group 106"/>
          <p:cNvGrpSpPr/>
          <p:nvPr/>
        </p:nvGrpSpPr>
        <p:grpSpPr>
          <a:xfrm>
            <a:off x="8563550" y="1800787"/>
            <a:ext cx="509758" cy="3119848"/>
            <a:chOff x="507150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2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Freeform 113"/>
          <p:cNvSpPr/>
          <p:nvPr/>
        </p:nvSpPr>
        <p:spPr bwMode="auto">
          <a:xfrm>
            <a:off x="8558881" y="2851115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77" name="Group 3"/>
          <p:cNvGrpSpPr/>
          <p:nvPr/>
        </p:nvGrpSpPr>
        <p:grpSpPr>
          <a:xfrm>
            <a:off x="8434209" y="2895445"/>
            <a:ext cx="764932" cy="2009314"/>
            <a:chOff x="4288499" y="3130610"/>
            <a:chExt cx="764932" cy="2009314"/>
          </a:xfrm>
          <a:solidFill>
            <a:srgbClr val="8FC900"/>
          </a:solidFill>
        </p:grpSpPr>
        <p:sp>
          <p:nvSpPr>
            <p:cNvPr id="78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80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81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4" name="Group 119"/>
          <p:cNvGrpSpPr/>
          <p:nvPr/>
        </p:nvGrpSpPr>
        <p:grpSpPr>
          <a:xfrm>
            <a:off x="9282946" y="1800787"/>
            <a:ext cx="509758" cy="3119848"/>
            <a:chOff x="5790899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85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9" name="Freeform 126"/>
          <p:cNvSpPr/>
          <p:nvPr/>
        </p:nvSpPr>
        <p:spPr bwMode="auto">
          <a:xfrm>
            <a:off x="9278278" y="2206546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90" name="Group 2"/>
          <p:cNvGrpSpPr/>
          <p:nvPr/>
        </p:nvGrpSpPr>
        <p:grpSpPr>
          <a:xfrm>
            <a:off x="9153606" y="2250874"/>
            <a:ext cx="764932" cy="2653884"/>
            <a:chOff x="5007896" y="2486040"/>
            <a:chExt cx="764932" cy="2653884"/>
          </a:xfrm>
          <a:solidFill>
            <a:schemeClr val="accent6"/>
          </a:solidFill>
        </p:grpSpPr>
        <p:sp>
          <p:nvSpPr>
            <p:cNvPr id="91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93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94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7" name="Group 132"/>
          <p:cNvGrpSpPr/>
          <p:nvPr/>
        </p:nvGrpSpPr>
        <p:grpSpPr>
          <a:xfrm>
            <a:off x="9994759" y="1800787"/>
            <a:ext cx="509758" cy="3119848"/>
            <a:chOff x="65027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98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1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2" name="Freeform 139"/>
          <p:cNvSpPr/>
          <p:nvPr/>
        </p:nvSpPr>
        <p:spPr bwMode="auto">
          <a:xfrm>
            <a:off x="9990090" y="3356385"/>
            <a:ext cx="509756" cy="297796"/>
          </a:xfrm>
          <a:custGeom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/>
          <a:lstStyle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103" name="Group 1"/>
          <p:cNvGrpSpPr/>
          <p:nvPr/>
        </p:nvGrpSpPr>
        <p:grpSpPr>
          <a:xfrm>
            <a:off x="9865419" y="3400714"/>
            <a:ext cx="637345" cy="1504046"/>
            <a:chOff x="5719707" y="3635879"/>
            <a:chExt cx="637345" cy="1504045"/>
          </a:xfrm>
          <a:solidFill>
            <a:srgbClr val="8FC900"/>
          </a:solidFill>
        </p:grpSpPr>
        <p:sp>
          <p:nvSpPr>
            <p:cNvPr id="104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3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06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7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12185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09" name="Straight Connector 144"/>
          <p:cNvCxnSpPr/>
          <p:nvPr/>
        </p:nvCxnSpPr>
        <p:spPr>
          <a:xfrm>
            <a:off x="4949049" y="5217721"/>
            <a:ext cx="5550795" cy="0"/>
          </a:xfrm>
          <a:prstGeom prst="line">
            <a:avLst/>
          </a:prstGeom>
          <a:solidFill>
            <a:schemeClr val="tx1">
              <a:alpha val="85000"/>
            </a:schemeClr>
          </a:solidFill>
          <a:ln w="15875" cap="flat" cmpd="sng" algn="ctr">
            <a:solidFill>
              <a:sysClr val="window" lastClr="FFFFFF">
                <a:lumMod val="65000"/>
              </a:sysClr>
            </a:solidFill>
            <a:prstDash val="sysDot"/>
            <a:headEnd type="oval"/>
            <a:tailEnd type="oval"/>
          </a:ln>
          <a:effectLst/>
        </p:spPr>
      </p:cxnSp>
      <p:sp>
        <p:nvSpPr>
          <p:cNvPr id="110" name="Oval 145"/>
          <p:cNvSpPr/>
          <p:nvPr/>
        </p:nvSpPr>
        <p:spPr>
          <a:xfrm>
            <a:off x="5148236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Oval 146"/>
          <p:cNvSpPr/>
          <p:nvPr/>
        </p:nvSpPr>
        <p:spPr>
          <a:xfrm>
            <a:off x="5878722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" name="Oval 147"/>
          <p:cNvSpPr/>
          <p:nvPr/>
        </p:nvSpPr>
        <p:spPr>
          <a:xfrm>
            <a:off x="6609211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" name="Oval 148"/>
          <p:cNvSpPr/>
          <p:nvPr/>
        </p:nvSpPr>
        <p:spPr>
          <a:xfrm>
            <a:off x="7319269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Oval 149"/>
          <p:cNvSpPr/>
          <p:nvPr/>
        </p:nvSpPr>
        <p:spPr>
          <a:xfrm>
            <a:off x="8036913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Oval 150"/>
          <p:cNvSpPr/>
          <p:nvPr/>
        </p:nvSpPr>
        <p:spPr>
          <a:xfrm>
            <a:off x="8758065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Oval 151"/>
          <p:cNvSpPr/>
          <p:nvPr/>
        </p:nvSpPr>
        <p:spPr>
          <a:xfrm>
            <a:off x="9479213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Oval 152"/>
          <p:cNvSpPr/>
          <p:nvPr/>
        </p:nvSpPr>
        <p:spPr>
          <a:xfrm>
            <a:off x="10189273" y="5170344"/>
            <a:ext cx="111384" cy="111384"/>
          </a:xfrm>
          <a:prstGeom prst="ellipse">
            <a:avLst/>
          </a:prstGeom>
          <a:solidFill>
            <a:schemeClr val="tx1">
              <a:alpha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300" b="0" i="0" u="none" strike="noStrike" kern="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TextBox 153"/>
          <p:cNvSpPr txBox="1"/>
          <p:nvPr/>
        </p:nvSpPr>
        <p:spPr>
          <a:xfrm>
            <a:off x="5023429" y="3828715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9" name="TextBox 154"/>
          <p:cNvSpPr txBox="1"/>
          <p:nvPr/>
        </p:nvSpPr>
        <p:spPr>
          <a:xfrm>
            <a:off x="5764659" y="4269507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0" name="TextBox 155"/>
          <p:cNvSpPr txBox="1"/>
          <p:nvPr/>
        </p:nvSpPr>
        <p:spPr>
          <a:xfrm>
            <a:off x="6479604" y="3333381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45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1" name="TextBox 156"/>
          <p:cNvSpPr txBox="1"/>
          <p:nvPr/>
        </p:nvSpPr>
        <p:spPr>
          <a:xfrm>
            <a:off x="7193263" y="2653797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75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2" name="TextBox 157"/>
          <p:cNvSpPr txBox="1"/>
          <p:nvPr/>
        </p:nvSpPr>
        <p:spPr>
          <a:xfrm>
            <a:off x="7872453" y="1909378"/>
            <a:ext cx="449162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100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3" name="TextBox 158"/>
          <p:cNvSpPr txBox="1"/>
          <p:nvPr/>
        </p:nvSpPr>
        <p:spPr>
          <a:xfrm>
            <a:off x="9355073" y="2373855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85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4" name="TextBox 159"/>
          <p:cNvSpPr txBox="1"/>
          <p:nvPr/>
        </p:nvSpPr>
        <p:spPr>
          <a:xfrm>
            <a:off x="8644147" y="3072583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55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5" name="TextBox 160"/>
          <p:cNvSpPr txBox="1"/>
          <p:nvPr/>
        </p:nvSpPr>
        <p:spPr>
          <a:xfrm>
            <a:off x="10064467" y="3524851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3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40</a:t>
            </a:r>
            <a:endParaRPr kumimoji="0" lang="id-ID" sz="13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%</a:t>
            </a:r>
            <a:endParaRPr kumimoji="0" lang="id-ID" sz="1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6" name="TextBox 161"/>
          <p:cNvSpPr txBox="1"/>
          <p:nvPr/>
        </p:nvSpPr>
        <p:spPr>
          <a:xfrm>
            <a:off x="9929608" y="5318188"/>
            <a:ext cx="646331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十二月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TextBox 162"/>
          <p:cNvSpPr txBox="1"/>
          <p:nvPr/>
        </p:nvSpPr>
        <p:spPr>
          <a:xfrm>
            <a:off x="9277099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十月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TextBox 163"/>
          <p:cNvSpPr txBox="1"/>
          <p:nvPr/>
        </p:nvSpPr>
        <p:spPr>
          <a:xfrm>
            <a:off x="8576991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八月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TextBox 164"/>
          <p:cNvSpPr txBox="1"/>
          <p:nvPr/>
        </p:nvSpPr>
        <p:spPr>
          <a:xfrm>
            <a:off x="7855040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六月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" name="TextBox 165"/>
          <p:cNvSpPr txBox="1"/>
          <p:nvPr/>
        </p:nvSpPr>
        <p:spPr>
          <a:xfrm>
            <a:off x="7133087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五月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1" name="TextBox 166"/>
          <p:cNvSpPr txBox="1"/>
          <p:nvPr/>
        </p:nvSpPr>
        <p:spPr>
          <a:xfrm>
            <a:off x="6410300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四月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" name="TextBox 167"/>
          <p:cNvSpPr txBox="1"/>
          <p:nvPr/>
        </p:nvSpPr>
        <p:spPr>
          <a:xfrm>
            <a:off x="5670008" y="5318180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二月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TextBox 168"/>
          <p:cNvSpPr txBox="1"/>
          <p:nvPr/>
        </p:nvSpPr>
        <p:spPr>
          <a:xfrm>
            <a:off x="4933415" y="5318176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8565"/>
            <a:r>
              <a:rPr lang="zh-CN" alt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一月</a:t>
            </a:r>
            <a:endParaRPr lang="id-ID" sz="120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144270" y="1680845"/>
            <a:ext cx="2769235" cy="46545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8565"/>
            <a:r>
              <a:rPr lang="zh-CN" altLang="en-US" sz="23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3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" name="矩形 47"/>
          <p:cNvSpPr>
            <a:spLocks noChangeArrowheads="1"/>
          </p:cNvSpPr>
          <p:nvPr/>
        </p:nvSpPr>
        <p:spPr bwMode="auto">
          <a:xfrm>
            <a:off x="1144053" y="2216308"/>
            <a:ext cx="3310954" cy="8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marL="0" marR="0" lvl="0" indent="0" defTabSz="121856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1216025" y="3439795"/>
            <a:ext cx="2769235" cy="46545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8565"/>
            <a:r>
              <a:rPr lang="zh-CN" altLang="en-US" sz="23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3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7" name="矩形 47"/>
          <p:cNvSpPr>
            <a:spLocks noChangeArrowheads="1"/>
          </p:cNvSpPr>
          <p:nvPr/>
        </p:nvSpPr>
        <p:spPr bwMode="auto">
          <a:xfrm>
            <a:off x="1144053" y="4065942"/>
            <a:ext cx="3310954" cy="8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marL="0" marR="0" lvl="0" indent="0" defTabSz="1218565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37" grpId="0" animBg="1"/>
      <p:bldP spid="50" grpId="0" animBg="1"/>
      <p:bldP spid="76" grpId="0" animBg="1"/>
      <p:bldP spid="89" grpId="0" animBg="1"/>
      <p:bldP spid="102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85785" y="1605574"/>
            <a:ext cx="4849364" cy="4118640"/>
            <a:chOff x="508487" y="248400"/>
            <a:chExt cx="7662957" cy="6508269"/>
          </a:xfrm>
          <a:solidFill>
            <a:schemeClr val="bg1">
              <a:lumMod val="75000"/>
            </a:schemeClr>
          </a:solidFill>
        </p:grpSpPr>
        <p:sp>
          <p:nvSpPr>
            <p:cNvPr id="11" name="939439.625287.753.55.1255">
              <a:hlinkClick action="ppaction://macro?name=Slide1.939439.625287.753.55.1255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84753" y="6031793"/>
              <a:ext cx="121508" cy="77630"/>
            </a:xfrm>
            <a:custGeom>
              <a:gdLst>
                <a:gd name="T0" fmla="*/ 4 w 59"/>
                <a:gd name="T1" fmla="*/ 11 h 42"/>
                <a:gd name="T2" fmla="*/ 26 w 59"/>
                <a:gd name="T3" fmla="*/ 17 h 42"/>
                <a:gd name="T4" fmla="*/ 48 w 59"/>
                <a:gd name="T5" fmla="*/ 0 h 42"/>
                <a:gd name="T6" fmla="*/ 58 w 59"/>
                <a:gd name="T7" fmla="*/ 30 h 42"/>
                <a:gd name="T8" fmla="*/ 35 w 59"/>
                <a:gd name="T9" fmla="*/ 41 h 42"/>
                <a:gd name="T10" fmla="*/ 5 w 59"/>
                <a:gd name="T11" fmla="*/ 39 h 42"/>
                <a:gd name="T12" fmla="*/ 0 w 59"/>
                <a:gd name="T13" fmla="*/ 17 h 42"/>
                <a:gd name="T14" fmla="*/ 4 w 59"/>
                <a:gd name="T15" fmla="*/ 11 h 42"/>
                <a:gd name="T16" fmla="*/ 4 w 59"/>
                <a:gd name="T17" fmla="*/ 11 h 42"/>
                <a:gd name="T18" fmla="*/ 4 w 59"/>
                <a:gd name="T19" fmla="*/ 11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2">
                  <a:moveTo>
                    <a:pt x="4" y="11"/>
                  </a:moveTo>
                  <a:lnTo>
                    <a:pt x="26" y="17"/>
                  </a:lnTo>
                  <a:lnTo>
                    <a:pt x="48" y="0"/>
                  </a:lnTo>
                  <a:lnTo>
                    <a:pt x="58" y="30"/>
                  </a:lnTo>
                  <a:lnTo>
                    <a:pt x="35" y="41"/>
                  </a:lnTo>
                  <a:lnTo>
                    <a:pt x="5" y="39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b"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2" name="海南">
              <a:hlinkClick action="ppaction://macro?name=Slide1.海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40100" y="6501594"/>
              <a:ext cx="380949" cy="255075"/>
            </a:xfrm>
            <a:custGeom>
              <a:gdLst>
                <a:gd name="T0" fmla="*/ 181 w 182"/>
                <a:gd name="T1" fmla="*/ 29 h 166"/>
                <a:gd name="T2" fmla="*/ 148 w 182"/>
                <a:gd name="T3" fmla="*/ 86 h 166"/>
                <a:gd name="T4" fmla="*/ 148 w 182"/>
                <a:gd name="T5" fmla="*/ 112 h 166"/>
                <a:gd name="T6" fmla="*/ 83 w 182"/>
                <a:gd name="T7" fmla="*/ 165 h 166"/>
                <a:gd name="T8" fmla="*/ 14 w 182"/>
                <a:gd name="T9" fmla="*/ 142 h 166"/>
                <a:gd name="T10" fmla="*/ 0 w 182"/>
                <a:gd name="T11" fmla="*/ 93 h 166"/>
                <a:gd name="T12" fmla="*/ 4 w 182"/>
                <a:gd name="T13" fmla="*/ 72 h 166"/>
                <a:gd name="T14" fmla="*/ 41 w 182"/>
                <a:gd name="T15" fmla="*/ 34 h 166"/>
                <a:gd name="T16" fmla="*/ 54 w 182"/>
                <a:gd name="T17" fmla="*/ 24 h 166"/>
                <a:gd name="T18" fmla="*/ 114 w 182"/>
                <a:gd name="T19" fmla="*/ 12 h 166"/>
                <a:gd name="T20" fmla="*/ 142 w 182"/>
                <a:gd name="T21" fmla="*/ 10 h 166"/>
                <a:gd name="T22" fmla="*/ 152 w 182"/>
                <a:gd name="T23" fmla="*/ 0 h 166"/>
                <a:gd name="T24" fmla="*/ 171 w 182"/>
                <a:gd name="T25" fmla="*/ 5 h 166"/>
                <a:gd name="T26" fmla="*/ 181 w 182"/>
                <a:gd name="T27" fmla="*/ 29 h 166"/>
                <a:gd name="T28" fmla="*/ 181 w 182"/>
                <a:gd name="T29" fmla="*/ 29 h 166"/>
                <a:gd name="T30" fmla="*/ 181 w 182"/>
                <a:gd name="T31" fmla="*/ 29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166">
                  <a:moveTo>
                    <a:pt x="181" y="29"/>
                  </a:moveTo>
                  <a:lnTo>
                    <a:pt x="148" y="86"/>
                  </a:lnTo>
                  <a:lnTo>
                    <a:pt x="148" y="112"/>
                  </a:lnTo>
                  <a:lnTo>
                    <a:pt x="83" y="165"/>
                  </a:lnTo>
                  <a:lnTo>
                    <a:pt x="14" y="142"/>
                  </a:lnTo>
                  <a:lnTo>
                    <a:pt x="0" y="93"/>
                  </a:lnTo>
                  <a:lnTo>
                    <a:pt x="4" y="72"/>
                  </a:lnTo>
                  <a:lnTo>
                    <a:pt x="41" y="34"/>
                  </a:lnTo>
                  <a:lnTo>
                    <a:pt x="54" y="24"/>
                  </a:lnTo>
                  <a:lnTo>
                    <a:pt x="114" y="12"/>
                  </a:lnTo>
                  <a:lnTo>
                    <a:pt x="142" y="10"/>
                  </a:lnTo>
                  <a:lnTo>
                    <a:pt x="152" y="0"/>
                  </a:lnTo>
                  <a:lnTo>
                    <a:pt x="171" y="5"/>
                  </a:lnTo>
                  <a:lnTo>
                    <a:pt x="181" y="29"/>
                  </a:lnTo>
                  <a:lnTo>
                    <a:pt x="181" y="29"/>
                  </a:lnTo>
                  <a:lnTo>
                    <a:pt x="181" y="2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3" name="上海">
              <a:hlinkClick action="ppaction://macro?name=Slide1.上海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3517" y="4264508"/>
              <a:ext cx="121508" cy="155262"/>
            </a:xfrm>
            <a:custGeom>
              <a:gdLst>
                <a:gd name="T0" fmla="*/ 25 w 62"/>
                <a:gd name="T1" fmla="*/ 64 h 65"/>
                <a:gd name="T2" fmla="*/ 0 w 62"/>
                <a:gd name="T3" fmla="*/ 42 h 65"/>
                <a:gd name="T4" fmla="*/ 11 w 62"/>
                <a:gd name="T5" fmla="*/ 27 h 65"/>
                <a:gd name="T6" fmla="*/ 21 w 62"/>
                <a:gd name="T7" fmla="*/ 0 h 65"/>
                <a:gd name="T8" fmla="*/ 49 w 62"/>
                <a:gd name="T9" fmla="*/ 11 h 65"/>
                <a:gd name="T10" fmla="*/ 61 w 62"/>
                <a:gd name="T11" fmla="*/ 29 h 65"/>
                <a:gd name="T12" fmla="*/ 52 w 62"/>
                <a:gd name="T13" fmla="*/ 43 h 65"/>
                <a:gd name="T14" fmla="*/ 25 w 62"/>
                <a:gd name="T15" fmla="*/ 64 h 65"/>
                <a:gd name="T16" fmla="*/ 25 w 62"/>
                <a:gd name="T17" fmla="*/ 64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5">
                  <a:moveTo>
                    <a:pt x="25" y="64"/>
                  </a:moveTo>
                  <a:lnTo>
                    <a:pt x="0" y="42"/>
                  </a:lnTo>
                  <a:lnTo>
                    <a:pt x="11" y="27"/>
                  </a:lnTo>
                  <a:lnTo>
                    <a:pt x="21" y="0"/>
                  </a:lnTo>
                  <a:lnTo>
                    <a:pt x="49" y="11"/>
                  </a:lnTo>
                  <a:lnTo>
                    <a:pt x="61" y="29"/>
                  </a:lnTo>
                  <a:lnTo>
                    <a:pt x="52" y="43"/>
                  </a:lnTo>
                  <a:lnTo>
                    <a:pt x="25" y="64"/>
                  </a:lnTo>
                  <a:lnTo>
                    <a:pt x="25" y="6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4" name="河南">
              <a:hlinkClick action="ppaction://macro?name=Slide1.河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9074" y="3535502"/>
              <a:ext cx="899828" cy="861339"/>
            </a:xfrm>
            <a:custGeom>
              <a:gdLst>
                <a:gd name="T0" fmla="*/ 50 w 426"/>
                <a:gd name="T1" fmla="*/ 268 h 385"/>
                <a:gd name="T2" fmla="*/ 111 w 426"/>
                <a:gd name="T3" fmla="*/ 322 h 385"/>
                <a:gd name="T4" fmla="*/ 162 w 426"/>
                <a:gd name="T5" fmla="*/ 333 h 385"/>
                <a:gd name="T6" fmla="*/ 208 w 426"/>
                <a:gd name="T7" fmla="*/ 326 h 385"/>
                <a:gd name="T8" fmla="*/ 222 w 426"/>
                <a:gd name="T9" fmla="*/ 333 h 385"/>
                <a:gd name="T10" fmla="*/ 238 w 426"/>
                <a:gd name="T11" fmla="*/ 323 h 385"/>
                <a:gd name="T12" fmla="*/ 249 w 426"/>
                <a:gd name="T13" fmla="*/ 335 h 385"/>
                <a:gd name="T14" fmla="*/ 256 w 426"/>
                <a:gd name="T15" fmla="*/ 354 h 385"/>
                <a:gd name="T16" fmla="*/ 278 w 426"/>
                <a:gd name="T17" fmla="*/ 366 h 385"/>
                <a:gd name="T18" fmla="*/ 307 w 426"/>
                <a:gd name="T19" fmla="*/ 366 h 385"/>
                <a:gd name="T20" fmla="*/ 329 w 426"/>
                <a:gd name="T21" fmla="*/ 384 h 385"/>
                <a:gd name="T22" fmla="*/ 349 w 426"/>
                <a:gd name="T23" fmla="*/ 375 h 385"/>
                <a:gd name="T24" fmla="*/ 364 w 426"/>
                <a:gd name="T25" fmla="*/ 384 h 385"/>
                <a:gd name="T26" fmla="*/ 377 w 426"/>
                <a:gd name="T27" fmla="*/ 359 h 385"/>
                <a:gd name="T28" fmla="*/ 396 w 426"/>
                <a:gd name="T29" fmla="*/ 350 h 385"/>
                <a:gd name="T30" fmla="*/ 399 w 426"/>
                <a:gd name="T31" fmla="*/ 329 h 385"/>
                <a:gd name="T32" fmla="*/ 393 w 426"/>
                <a:gd name="T33" fmla="*/ 292 h 385"/>
                <a:gd name="T34" fmla="*/ 389 w 426"/>
                <a:gd name="T35" fmla="*/ 288 h 385"/>
                <a:gd name="T36" fmla="*/ 370 w 426"/>
                <a:gd name="T37" fmla="*/ 307 h 385"/>
                <a:gd name="T38" fmla="*/ 342 w 426"/>
                <a:gd name="T39" fmla="*/ 285 h 385"/>
                <a:gd name="T40" fmla="*/ 321 w 426"/>
                <a:gd name="T41" fmla="*/ 259 h 385"/>
                <a:gd name="T42" fmla="*/ 342 w 426"/>
                <a:gd name="T43" fmla="*/ 244 h 385"/>
                <a:gd name="T44" fmla="*/ 348 w 426"/>
                <a:gd name="T45" fmla="*/ 219 h 385"/>
                <a:gd name="T46" fmla="*/ 360 w 426"/>
                <a:gd name="T47" fmla="*/ 209 h 385"/>
                <a:gd name="T48" fmla="*/ 358 w 426"/>
                <a:gd name="T49" fmla="*/ 174 h 385"/>
                <a:gd name="T50" fmla="*/ 367 w 426"/>
                <a:gd name="T51" fmla="*/ 168 h 385"/>
                <a:gd name="T52" fmla="*/ 384 w 426"/>
                <a:gd name="T53" fmla="*/ 178 h 385"/>
                <a:gd name="T54" fmla="*/ 396 w 426"/>
                <a:gd name="T55" fmla="*/ 192 h 385"/>
                <a:gd name="T56" fmla="*/ 417 w 426"/>
                <a:gd name="T57" fmla="*/ 178 h 385"/>
                <a:gd name="T58" fmla="*/ 425 w 426"/>
                <a:gd name="T59" fmla="*/ 169 h 385"/>
                <a:gd name="T60" fmla="*/ 421 w 426"/>
                <a:gd name="T61" fmla="*/ 152 h 385"/>
                <a:gd name="T62" fmla="*/ 396 w 426"/>
                <a:gd name="T63" fmla="*/ 137 h 385"/>
                <a:gd name="T64" fmla="*/ 391 w 426"/>
                <a:gd name="T65" fmla="*/ 120 h 385"/>
                <a:gd name="T66" fmla="*/ 344 w 426"/>
                <a:gd name="T67" fmla="*/ 126 h 385"/>
                <a:gd name="T68" fmla="*/ 315 w 426"/>
                <a:gd name="T69" fmla="*/ 101 h 385"/>
                <a:gd name="T70" fmla="*/ 302 w 426"/>
                <a:gd name="T71" fmla="*/ 96 h 385"/>
                <a:gd name="T72" fmla="*/ 302 w 426"/>
                <a:gd name="T73" fmla="*/ 80 h 385"/>
                <a:gd name="T74" fmla="*/ 366 w 426"/>
                <a:gd name="T75" fmla="*/ 7 h 385"/>
                <a:gd name="T76" fmla="*/ 342 w 426"/>
                <a:gd name="T77" fmla="*/ 13 h 385"/>
                <a:gd name="T78" fmla="*/ 328 w 426"/>
                <a:gd name="T79" fmla="*/ 24 h 385"/>
                <a:gd name="T80" fmla="*/ 321 w 426"/>
                <a:gd name="T81" fmla="*/ 15 h 385"/>
                <a:gd name="T82" fmla="*/ 321 w 426"/>
                <a:gd name="T83" fmla="*/ 4 h 385"/>
                <a:gd name="T84" fmla="*/ 310 w 426"/>
                <a:gd name="T85" fmla="*/ 0 h 385"/>
                <a:gd name="T86" fmla="*/ 281 w 426"/>
                <a:gd name="T87" fmla="*/ 12 h 385"/>
                <a:gd name="T88" fmla="*/ 208 w 426"/>
                <a:gd name="T89" fmla="*/ 2 h 385"/>
                <a:gd name="T90" fmla="*/ 203 w 426"/>
                <a:gd name="T91" fmla="*/ 63 h 385"/>
                <a:gd name="T92" fmla="*/ 168 w 426"/>
                <a:gd name="T93" fmla="*/ 91 h 385"/>
                <a:gd name="T94" fmla="*/ 120 w 426"/>
                <a:gd name="T95" fmla="*/ 101 h 385"/>
                <a:gd name="T96" fmla="*/ 54 w 426"/>
                <a:gd name="T97" fmla="*/ 147 h 385"/>
                <a:gd name="T98" fmla="*/ 0 w 426"/>
                <a:gd name="T99" fmla="*/ 161 h 385"/>
                <a:gd name="T100" fmla="*/ 0 w 426"/>
                <a:gd name="T101" fmla="*/ 171 h 385"/>
                <a:gd name="T102" fmla="*/ 50 w 426"/>
                <a:gd name="T103" fmla="*/ 246 h 385"/>
                <a:gd name="T104" fmla="*/ 50 w 426"/>
                <a:gd name="T105" fmla="*/ 268 h 385"/>
                <a:gd name="T106" fmla="*/ 50 w 426"/>
                <a:gd name="T107" fmla="*/ 268 h 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6" h="385">
                  <a:moveTo>
                    <a:pt x="50" y="268"/>
                  </a:moveTo>
                  <a:lnTo>
                    <a:pt x="111" y="322"/>
                  </a:lnTo>
                  <a:lnTo>
                    <a:pt x="162" y="333"/>
                  </a:lnTo>
                  <a:lnTo>
                    <a:pt x="208" y="326"/>
                  </a:lnTo>
                  <a:lnTo>
                    <a:pt x="222" y="333"/>
                  </a:lnTo>
                  <a:lnTo>
                    <a:pt x="238" y="323"/>
                  </a:lnTo>
                  <a:lnTo>
                    <a:pt x="249" y="335"/>
                  </a:lnTo>
                  <a:lnTo>
                    <a:pt x="256" y="354"/>
                  </a:lnTo>
                  <a:lnTo>
                    <a:pt x="278" y="366"/>
                  </a:lnTo>
                  <a:lnTo>
                    <a:pt x="307" y="366"/>
                  </a:lnTo>
                  <a:lnTo>
                    <a:pt x="329" y="384"/>
                  </a:lnTo>
                  <a:lnTo>
                    <a:pt x="349" y="375"/>
                  </a:lnTo>
                  <a:lnTo>
                    <a:pt x="364" y="384"/>
                  </a:lnTo>
                  <a:lnTo>
                    <a:pt x="377" y="359"/>
                  </a:lnTo>
                  <a:lnTo>
                    <a:pt x="396" y="350"/>
                  </a:lnTo>
                  <a:lnTo>
                    <a:pt x="399" y="329"/>
                  </a:lnTo>
                  <a:lnTo>
                    <a:pt x="393" y="292"/>
                  </a:lnTo>
                  <a:lnTo>
                    <a:pt x="389" y="288"/>
                  </a:lnTo>
                  <a:lnTo>
                    <a:pt x="370" y="307"/>
                  </a:lnTo>
                  <a:lnTo>
                    <a:pt x="342" y="285"/>
                  </a:lnTo>
                  <a:lnTo>
                    <a:pt x="321" y="259"/>
                  </a:lnTo>
                  <a:lnTo>
                    <a:pt x="342" y="244"/>
                  </a:lnTo>
                  <a:lnTo>
                    <a:pt x="348" y="219"/>
                  </a:lnTo>
                  <a:lnTo>
                    <a:pt x="360" y="209"/>
                  </a:lnTo>
                  <a:lnTo>
                    <a:pt x="358" y="174"/>
                  </a:lnTo>
                  <a:lnTo>
                    <a:pt x="367" y="168"/>
                  </a:lnTo>
                  <a:lnTo>
                    <a:pt x="384" y="178"/>
                  </a:lnTo>
                  <a:lnTo>
                    <a:pt x="396" y="192"/>
                  </a:lnTo>
                  <a:lnTo>
                    <a:pt x="417" y="178"/>
                  </a:lnTo>
                  <a:lnTo>
                    <a:pt x="425" y="169"/>
                  </a:lnTo>
                  <a:lnTo>
                    <a:pt x="421" y="152"/>
                  </a:lnTo>
                  <a:lnTo>
                    <a:pt x="396" y="137"/>
                  </a:lnTo>
                  <a:lnTo>
                    <a:pt x="391" y="120"/>
                  </a:lnTo>
                  <a:lnTo>
                    <a:pt x="344" y="126"/>
                  </a:lnTo>
                  <a:lnTo>
                    <a:pt x="315" y="101"/>
                  </a:lnTo>
                  <a:lnTo>
                    <a:pt x="302" y="96"/>
                  </a:lnTo>
                  <a:lnTo>
                    <a:pt x="302" y="80"/>
                  </a:lnTo>
                  <a:lnTo>
                    <a:pt x="366" y="7"/>
                  </a:lnTo>
                  <a:lnTo>
                    <a:pt x="342" y="13"/>
                  </a:lnTo>
                  <a:lnTo>
                    <a:pt x="328" y="24"/>
                  </a:lnTo>
                  <a:lnTo>
                    <a:pt x="321" y="15"/>
                  </a:lnTo>
                  <a:lnTo>
                    <a:pt x="321" y="4"/>
                  </a:lnTo>
                  <a:lnTo>
                    <a:pt x="310" y="0"/>
                  </a:lnTo>
                  <a:lnTo>
                    <a:pt x="281" y="12"/>
                  </a:lnTo>
                  <a:lnTo>
                    <a:pt x="208" y="2"/>
                  </a:lnTo>
                  <a:lnTo>
                    <a:pt x="203" y="63"/>
                  </a:lnTo>
                  <a:lnTo>
                    <a:pt x="168" y="91"/>
                  </a:lnTo>
                  <a:lnTo>
                    <a:pt x="120" y="101"/>
                  </a:lnTo>
                  <a:lnTo>
                    <a:pt x="54" y="147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50" y="246"/>
                  </a:lnTo>
                  <a:lnTo>
                    <a:pt x="50" y="268"/>
                  </a:lnTo>
                  <a:lnTo>
                    <a:pt x="50" y="26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5" name="台湾">
              <a:hlinkClick action="ppaction://macro?name=Slide1.台湾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940356" y="5399666"/>
              <a:ext cx="206896" cy="643231"/>
            </a:xfrm>
            <a:custGeom>
              <a:gdLst>
                <a:gd name="T0" fmla="*/ 26 w 106"/>
                <a:gd name="T1" fmla="*/ 37 h 289"/>
                <a:gd name="T2" fmla="*/ 29 w 106"/>
                <a:gd name="T3" fmla="*/ 34 h 289"/>
                <a:gd name="T4" fmla="*/ 38 w 106"/>
                <a:gd name="T5" fmla="*/ 17 h 289"/>
                <a:gd name="T6" fmla="*/ 61 w 106"/>
                <a:gd name="T7" fmla="*/ 1 h 289"/>
                <a:gd name="T8" fmla="*/ 67 w 106"/>
                <a:gd name="T9" fmla="*/ 1 h 289"/>
                <a:gd name="T10" fmla="*/ 82 w 106"/>
                <a:gd name="T11" fmla="*/ 5 h 289"/>
                <a:gd name="T12" fmla="*/ 87 w 106"/>
                <a:gd name="T13" fmla="*/ 10 h 289"/>
                <a:gd name="T14" fmla="*/ 97 w 106"/>
                <a:gd name="T15" fmla="*/ 17 h 289"/>
                <a:gd name="T16" fmla="*/ 100 w 106"/>
                <a:gd name="T17" fmla="*/ 29 h 289"/>
                <a:gd name="T18" fmla="*/ 91 w 106"/>
                <a:gd name="T19" fmla="*/ 39 h 289"/>
                <a:gd name="T20" fmla="*/ 91 w 106"/>
                <a:gd name="T21" fmla="*/ 54 h 289"/>
                <a:gd name="T22" fmla="*/ 101 w 106"/>
                <a:gd name="T23" fmla="*/ 73 h 289"/>
                <a:gd name="T24" fmla="*/ 91 w 106"/>
                <a:gd name="T25" fmla="*/ 95 h 289"/>
                <a:gd name="T26" fmla="*/ 96 w 106"/>
                <a:gd name="T27" fmla="*/ 109 h 289"/>
                <a:gd name="T28" fmla="*/ 96 w 106"/>
                <a:gd name="T29" fmla="*/ 118 h 289"/>
                <a:gd name="T30" fmla="*/ 100 w 106"/>
                <a:gd name="T31" fmla="*/ 141 h 289"/>
                <a:gd name="T32" fmla="*/ 104 w 106"/>
                <a:gd name="T33" fmla="*/ 161 h 289"/>
                <a:gd name="T34" fmla="*/ 103 w 106"/>
                <a:gd name="T35" fmla="*/ 178 h 289"/>
                <a:gd name="T36" fmla="*/ 100 w 106"/>
                <a:gd name="T37" fmla="*/ 185 h 289"/>
                <a:gd name="T38" fmla="*/ 97 w 106"/>
                <a:gd name="T39" fmla="*/ 192 h 289"/>
                <a:gd name="T40" fmla="*/ 96 w 106"/>
                <a:gd name="T41" fmla="*/ 196 h 289"/>
                <a:gd name="T42" fmla="*/ 95 w 106"/>
                <a:gd name="T43" fmla="*/ 210 h 289"/>
                <a:gd name="T44" fmla="*/ 90 w 106"/>
                <a:gd name="T45" fmla="*/ 215 h 289"/>
                <a:gd name="T46" fmla="*/ 85 w 106"/>
                <a:gd name="T47" fmla="*/ 227 h 289"/>
                <a:gd name="T48" fmla="*/ 81 w 106"/>
                <a:gd name="T49" fmla="*/ 229 h 289"/>
                <a:gd name="T50" fmla="*/ 78 w 106"/>
                <a:gd name="T51" fmla="*/ 232 h 289"/>
                <a:gd name="T52" fmla="*/ 76 w 106"/>
                <a:gd name="T53" fmla="*/ 253 h 289"/>
                <a:gd name="T54" fmla="*/ 70 w 106"/>
                <a:gd name="T55" fmla="*/ 263 h 289"/>
                <a:gd name="T56" fmla="*/ 73 w 106"/>
                <a:gd name="T57" fmla="*/ 280 h 289"/>
                <a:gd name="T58" fmla="*/ 76 w 106"/>
                <a:gd name="T59" fmla="*/ 284 h 289"/>
                <a:gd name="T60" fmla="*/ 72 w 106"/>
                <a:gd name="T61" fmla="*/ 283 h 289"/>
                <a:gd name="T62" fmla="*/ 65 w 106"/>
                <a:gd name="T63" fmla="*/ 281 h 289"/>
                <a:gd name="T64" fmla="*/ 63 w 106"/>
                <a:gd name="T65" fmla="*/ 285 h 289"/>
                <a:gd name="T66" fmla="*/ 62 w 106"/>
                <a:gd name="T67" fmla="*/ 286 h 289"/>
                <a:gd name="T68" fmla="*/ 57 w 106"/>
                <a:gd name="T69" fmla="*/ 287 h 289"/>
                <a:gd name="T70" fmla="*/ 57 w 106"/>
                <a:gd name="T71" fmla="*/ 281 h 289"/>
                <a:gd name="T72" fmla="*/ 52 w 106"/>
                <a:gd name="T73" fmla="*/ 274 h 289"/>
                <a:gd name="T74" fmla="*/ 51 w 106"/>
                <a:gd name="T75" fmla="*/ 262 h 289"/>
                <a:gd name="T76" fmla="*/ 40 w 106"/>
                <a:gd name="T77" fmla="*/ 256 h 289"/>
                <a:gd name="T78" fmla="*/ 33 w 106"/>
                <a:gd name="T79" fmla="*/ 251 h 289"/>
                <a:gd name="T80" fmla="*/ 28 w 106"/>
                <a:gd name="T81" fmla="*/ 240 h 289"/>
                <a:gd name="T82" fmla="*/ 25 w 106"/>
                <a:gd name="T83" fmla="*/ 234 h 289"/>
                <a:gd name="T84" fmla="*/ 19 w 106"/>
                <a:gd name="T85" fmla="*/ 229 h 289"/>
                <a:gd name="T86" fmla="*/ 13 w 106"/>
                <a:gd name="T87" fmla="*/ 213 h 289"/>
                <a:gd name="T88" fmla="*/ 6 w 106"/>
                <a:gd name="T89" fmla="*/ 203 h 289"/>
                <a:gd name="T90" fmla="*/ 7 w 106"/>
                <a:gd name="T91" fmla="*/ 185 h 289"/>
                <a:gd name="T92" fmla="*/ 9 w 106"/>
                <a:gd name="T93" fmla="*/ 182 h 289"/>
                <a:gd name="T94" fmla="*/ 5 w 106"/>
                <a:gd name="T95" fmla="*/ 173 h 289"/>
                <a:gd name="T96" fmla="*/ 1 w 106"/>
                <a:gd name="T97" fmla="*/ 166 h 289"/>
                <a:gd name="T98" fmla="*/ 0 w 106"/>
                <a:gd name="T99" fmla="*/ 157 h 289"/>
                <a:gd name="T100" fmla="*/ 4 w 106"/>
                <a:gd name="T101" fmla="*/ 154 h 289"/>
                <a:gd name="T102" fmla="*/ 4 w 106"/>
                <a:gd name="T103" fmla="*/ 153 h 289"/>
                <a:gd name="T104" fmla="*/ 6 w 106"/>
                <a:gd name="T105" fmla="*/ 141 h 289"/>
                <a:gd name="T106" fmla="*/ 5 w 106"/>
                <a:gd name="T107" fmla="*/ 137 h 289"/>
                <a:gd name="T108" fmla="*/ 5 w 106"/>
                <a:gd name="T109" fmla="*/ 133 h 289"/>
                <a:gd name="T110" fmla="*/ 5 w 106"/>
                <a:gd name="T111" fmla="*/ 100 h 289"/>
                <a:gd name="T112" fmla="*/ 6 w 106"/>
                <a:gd name="T113" fmla="*/ 95 h 289"/>
                <a:gd name="T114" fmla="*/ 9 w 106"/>
                <a:gd name="T115" fmla="*/ 92 h 289"/>
                <a:gd name="T116" fmla="*/ 14 w 106"/>
                <a:gd name="T117" fmla="*/ 75 h 289"/>
                <a:gd name="T118" fmla="*/ 24 w 106"/>
                <a:gd name="T119" fmla="*/ 49 h 289"/>
                <a:gd name="T120" fmla="*/ 24 w 106"/>
                <a:gd name="T121" fmla="*/ 41 h 289"/>
                <a:gd name="T122" fmla="*/ 23 w 106"/>
                <a:gd name="T123" fmla="*/ 40 h 2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289">
                  <a:moveTo>
                    <a:pt x="23" y="40"/>
                  </a:move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4" y="39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90" y="10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0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93" y="54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3" y="61"/>
                  </a:lnTo>
                  <a:lnTo>
                    <a:pt x="96" y="61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68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1" y="75"/>
                  </a:lnTo>
                  <a:lnTo>
                    <a:pt x="100" y="75"/>
                  </a:lnTo>
                  <a:lnTo>
                    <a:pt x="98" y="77"/>
                  </a:lnTo>
                  <a:lnTo>
                    <a:pt x="98" y="77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1" y="87"/>
                  </a:lnTo>
                  <a:lnTo>
                    <a:pt x="91" y="87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5" y="102"/>
                  </a:lnTo>
                  <a:lnTo>
                    <a:pt x="96" y="102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5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18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96" y="127"/>
                  </a:lnTo>
                  <a:lnTo>
                    <a:pt x="96" y="127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1"/>
                  </a:lnTo>
                  <a:lnTo>
                    <a:pt x="97" y="131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100" y="137"/>
                  </a:lnTo>
                  <a:lnTo>
                    <a:pt x="100" y="139"/>
                  </a:lnTo>
                  <a:lnTo>
                    <a:pt x="100" y="139"/>
                  </a:lnTo>
                  <a:lnTo>
                    <a:pt x="100" y="141"/>
                  </a:lnTo>
                  <a:lnTo>
                    <a:pt x="102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02" y="157"/>
                  </a:lnTo>
                  <a:lnTo>
                    <a:pt x="104" y="157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9"/>
                  </a:lnTo>
                  <a:lnTo>
                    <a:pt x="104" y="169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3" y="178"/>
                  </a:lnTo>
                  <a:lnTo>
                    <a:pt x="103" y="178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200"/>
                  </a:lnTo>
                  <a:lnTo>
                    <a:pt x="96" y="200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6" y="205"/>
                  </a:lnTo>
                  <a:lnTo>
                    <a:pt x="95" y="207"/>
                  </a:lnTo>
                  <a:lnTo>
                    <a:pt x="95" y="207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9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8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6" y="253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5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5"/>
                  </a:lnTo>
                  <a:lnTo>
                    <a:pt x="70" y="265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0" y="271"/>
                  </a:lnTo>
                  <a:lnTo>
                    <a:pt x="71" y="271"/>
                  </a:lnTo>
                  <a:lnTo>
                    <a:pt x="71" y="273"/>
                  </a:lnTo>
                  <a:lnTo>
                    <a:pt x="71" y="273"/>
                  </a:lnTo>
                  <a:lnTo>
                    <a:pt x="71" y="275"/>
                  </a:lnTo>
                  <a:lnTo>
                    <a:pt x="72" y="275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73" y="277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3"/>
                  </a:lnTo>
                  <a:lnTo>
                    <a:pt x="72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3" y="285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8"/>
                  </a:lnTo>
                  <a:lnTo>
                    <a:pt x="58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7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6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5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2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4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6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4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4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3" y="256"/>
                  </a:lnTo>
                  <a:lnTo>
                    <a:pt x="43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6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4"/>
                  </a:lnTo>
                  <a:lnTo>
                    <a:pt x="25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3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2"/>
                  </a:lnTo>
                  <a:lnTo>
                    <a:pt x="21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19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3"/>
                  </a:lnTo>
                  <a:lnTo>
                    <a:pt x="17" y="221"/>
                  </a:lnTo>
                  <a:lnTo>
                    <a:pt x="15" y="221"/>
                  </a:lnTo>
                  <a:lnTo>
                    <a:pt x="15" y="219"/>
                  </a:lnTo>
                  <a:lnTo>
                    <a:pt x="15" y="219"/>
                  </a:lnTo>
                  <a:lnTo>
                    <a:pt x="15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7"/>
                  </a:lnTo>
                  <a:lnTo>
                    <a:pt x="13" y="215"/>
                  </a:lnTo>
                  <a:lnTo>
                    <a:pt x="13" y="215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3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09"/>
                  </a:lnTo>
                  <a:lnTo>
                    <a:pt x="8" y="209"/>
                  </a:lnTo>
                  <a:lnTo>
                    <a:pt x="8" y="207"/>
                  </a:lnTo>
                  <a:lnTo>
                    <a:pt x="8" y="207"/>
                  </a:lnTo>
                  <a:lnTo>
                    <a:pt x="8" y="205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5" y="201"/>
                  </a:lnTo>
                  <a:lnTo>
                    <a:pt x="5" y="199"/>
                  </a:lnTo>
                  <a:lnTo>
                    <a:pt x="5" y="199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195"/>
                  </a:lnTo>
                  <a:lnTo>
                    <a:pt x="5" y="193"/>
                  </a:lnTo>
                  <a:lnTo>
                    <a:pt x="8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1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2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4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1" y="169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1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4" y="153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10" y="87"/>
                  </a:lnTo>
                  <a:lnTo>
                    <a:pt x="10" y="85"/>
                  </a:lnTo>
                  <a:lnTo>
                    <a:pt x="10" y="83"/>
                  </a:lnTo>
                  <a:lnTo>
                    <a:pt x="13" y="81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5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6" name="广东">
              <a:hlinkClick action="ppaction://macro?name=Slide1.广东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11550" y="5495077"/>
              <a:ext cx="1162552" cy="1016602"/>
            </a:xfrm>
            <a:custGeom>
              <a:gdLst>
                <a:gd name="T0" fmla="*/ 161 w 548"/>
                <a:gd name="T1" fmla="*/ 65 h 455"/>
                <a:gd name="T2" fmla="*/ 168 w 548"/>
                <a:gd name="T3" fmla="*/ 36 h 455"/>
                <a:gd name="T4" fmla="*/ 219 w 548"/>
                <a:gd name="T5" fmla="*/ 52 h 455"/>
                <a:gd name="T6" fmla="*/ 216 w 548"/>
                <a:gd name="T7" fmla="*/ 28 h 455"/>
                <a:gd name="T8" fmla="*/ 238 w 548"/>
                <a:gd name="T9" fmla="*/ 2 h 455"/>
                <a:gd name="T10" fmla="*/ 294 w 548"/>
                <a:gd name="T11" fmla="*/ 0 h 455"/>
                <a:gd name="T12" fmla="*/ 344 w 548"/>
                <a:gd name="T13" fmla="*/ 4 h 455"/>
                <a:gd name="T14" fmla="*/ 340 w 548"/>
                <a:gd name="T15" fmla="*/ 32 h 455"/>
                <a:gd name="T16" fmla="*/ 322 w 548"/>
                <a:gd name="T17" fmla="*/ 67 h 455"/>
                <a:gd name="T18" fmla="*/ 406 w 548"/>
                <a:gd name="T19" fmla="*/ 45 h 455"/>
                <a:gd name="T20" fmla="*/ 440 w 548"/>
                <a:gd name="T21" fmla="*/ 52 h 455"/>
                <a:gd name="T22" fmla="*/ 435 w 548"/>
                <a:gd name="T23" fmla="*/ 26 h 455"/>
                <a:gd name="T24" fmla="*/ 492 w 548"/>
                <a:gd name="T25" fmla="*/ 43 h 455"/>
                <a:gd name="T26" fmla="*/ 525 w 548"/>
                <a:gd name="T27" fmla="*/ 67 h 455"/>
                <a:gd name="T28" fmla="*/ 532 w 548"/>
                <a:gd name="T29" fmla="*/ 127 h 455"/>
                <a:gd name="T30" fmla="*/ 507 w 548"/>
                <a:gd name="T31" fmla="*/ 154 h 455"/>
                <a:gd name="T32" fmla="*/ 460 w 548"/>
                <a:gd name="T33" fmla="*/ 195 h 455"/>
                <a:gd name="T34" fmla="*/ 436 w 548"/>
                <a:gd name="T35" fmla="*/ 203 h 455"/>
                <a:gd name="T36" fmla="*/ 426 w 548"/>
                <a:gd name="T37" fmla="*/ 207 h 455"/>
                <a:gd name="T38" fmla="*/ 386 w 548"/>
                <a:gd name="T39" fmla="*/ 221 h 455"/>
                <a:gd name="T40" fmla="*/ 358 w 548"/>
                <a:gd name="T41" fmla="*/ 224 h 455"/>
                <a:gd name="T42" fmla="*/ 283 w 548"/>
                <a:gd name="T43" fmla="*/ 214 h 455"/>
                <a:gd name="T44" fmla="*/ 293 w 548"/>
                <a:gd name="T45" fmla="*/ 267 h 455"/>
                <a:gd name="T46" fmla="*/ 246 w 548"/>
                <a:gd name="T47" fmla="*/ 302 h 455"/>
                <a:gd name="T48" fmla="*/ 198 w 548"/>
                <a:gd name="T49" fmla="*/ 316 h 455"/>
                <a:gd name="T50" fmla="*/ 142 w 548"/>
                <a:gd name="T51" fmla="*/ 338 h 455"/>
                <a:gd name="T52" fmla="*/ 54 w 548"/>
                <a:gd name="T53" fmla="*/ 380 h 455"/>
                <a:gd name="T54" fmla="*/ 67 w 548"/>
                <a:gd name="T55" fmla="*/ 438 h 455"/>
                <a:gd name="T56" fmla="*/ 26 w 548"/>
                <a:gd name="T57" fmla="*/ 453 h 455"/>
                <a:gd name="T58" fmla="*/ 5 w 548"/>
                <a:gd name="T59" fmla="*/ 372 h 455"/>
                <a:gd name="T60" fmla="*/ 24 w 548"/>
                <a:gd name="T61" fmla="*/ 325 h 455"/>
                <a:gd name="T62" fmla="*/ 46 w 548"/>
                <a:gd name="T63" fmla="*/ 303 h 455"/>
                <a:gd name="T64" fmla="*/ 74 w 548"/>
                <a:gd name="T65" fmla="*/ 265 h 455"/>
                <a:gd name="T66" fmla="*/ 115 w 548"/>
                <a:gd name="T67" fmla="*/ 187 h 455"/>
                <a:gd name="T68" fmla="*/ 146 w 548"/>
                <a:gd name="T69" fmla="*/ 128 h 455"/>
                <a:gd name="T70" fmla="*/ 146 w 548"/>
                <a:gd name="T71" fmla="*/ 77 h 4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8" h="455">
                  <a:moveTo>
                    <a:pt x="146" y="77"/>
                  </a:moveTo>
                  <a:lnTo>
                    <a:pt x="161" y="65"/>
                  </a:lnTo>
                  <a:lnTo>
                    <a:pt x="161" y="43"/>
                  </a:lnTo>
                  <a:lnTo>
                    <a:pt x="168" y="36"/>
                  </a:lnTo>
                  <a:lnTo>
                    <a:pt x="187" y="38"/>
                  </a:lnTo>
                  <a:lnTo>
                    <a:pt x="219" y="52"/>
                  </a:lnTo>
                  <a:lnTo>
                    <a:pt x="224" y="41"/>
                  </a:lnTo>
                  <a:lnTo>
                    <a:pt x="216" y="28"/>
                  </a:lnTo>
                  <a:lnTo>
                    <a:pt x="219" y="19"/>
                  </a:lnTo>
                  <a:lnTo>
                    <a:pt x="238" y="2"/>
                  </a:lnTo>
                  <a:lnTo>
                    <a:pt x="274" y="12"/>
                  </a:lnTo>
                  <a:lnTo>
                    <a:pt x="294" y="0"/>
                  </a:lnTo>
                  <a:lnTo>
                    <a:pt x="309" y="14"/>
                  </a:lnTo>
                  <a:lnTo>
                    <a:pt x="344" y="4"/>
                  </a:lnTo>
                  <a:lnTo>
                    <a:pt x="350" y="18"/>
                  </a:lnTo>
                  <a:lnTo>
                    <a:pt x="340" y="32"/>
                  </a:lnTo>
                  <a:lnTo>
                    <a:pt x="322" y="60"/>
                  </a:lnTo>
                  <a:lnTo>
                    <a:pt x="322" y="67"/>
                  </a:lnTo>
                  <a:lnTo>
                    <a:pt x="332" y="74"/>
                  </a:lnTo>
                  <a:lnTo>
                    <a:pt x="406" y="45"/>
                  </a:lnTo>
                  <a:lnTo>
                    <a:pt x="433" y="60"/>
                  </a:lnTo>
                  <a:lnTo>
                    <a:pt x="440" y="52"/>
                  </a:lnTo>
                  <a:lnTo>
                    <a:pt x="433" y="36"/>
                  </a:lnTo>
                  <a:lnTo>
                    <a:pt x="435" y="26"/>
                  </a:lnTo>
                  <a:lnTo>
                    <a:pt x="483" y="36"/>
                  </a:lnTo>
                  <a:lnTo>
                    <a:pt x="492" y="43"/>
                  </a:lnTo>
                  <a:lnTo>
                    <a:pt x="506" y="41"/>
                  </a:lnTo>
                  <a:lnTo>
                    <a:pt x="525" y="67"/>
                  </a:lnTo>
                  <a:lnTo>
                    <a:pt x="547" y="115"/>
                  </a:lnTo>
                  <a:lnTo>
                    <a:pt x="532" y="127"/>
                  </a:lnTo>
                  <a:lnTo>
                    <a:pt x="520" y="150"/>
                  </a:lnTo>
                  <a:lnTo>
                    <a:pt x="507" y="154"/>
                  </a:lnTo>
                  <a:lnTo>
                    <a:pt x="497" y="177"/>
                  </a:lnTo>
                  <a:lnTo>
                    <a:pt x="460" y="195"/>
                  </a:lnTo>
                  <a:lnTo>
                    <a:pt x="446" y="187"/>
                  </a:lnTo>
                  <a:lnTo>
                    <a:pt x="436" y="203"/>
                  </a:lnTo>
                  <a:lnTo>
                    <a:pt x="436" y="207"/>
                  </a:lnTo>
                  <a:lnTo>
                    <a:pt x="426" y="207"/>
                  </a:lnTo>
                  <a:lnTo>
                    <a:pt x="405" y="207"/>
                  </a:lnTo>
                  <a:lnTo>
                    <a:pt x="386" y="221"/>
                  </a:lnTo>
                  <a:lnTo>
                    <a:pt x="373" y="213"/>
                  </a:lnTo>
                  <a:lnTo>
                    <a:pt x="358" y="224"/>
                  </a:lnTo>
                  <a:lnTo>
                    <a:pt x="317" y="241"/>
                  </a:lnTo>
                  <a:lnTo>
                    <a:pt x="283" y="214"/>
                  </a:lnTo>
                  <a:lnTo>
                    <a:pt x="280" y="236"/>
                  </a:lnTo>
                  <a:lnTo>
                    <a:pt x="293" y="267"/>
                  </a:lnTo>
                  <a:lnTo>
                    <a:pt x="262" y="279"/>
                  </a:lnTo>
                  <a:lnTo>
                    <a:pt x="246" y="302"/>
                  </a:lnTo>
                  <a:lnTo>
                    <a:pt x="214" y="309"/>
                  </a:lnTo>
                  <a:lnTo>
                    <a:pt x="198" y="316"/>
                  </a:lnTo>
                  <a:lnTo>
                    <a:pt x="165" y="316"/>
                  </a:lnTo>
                  <a:lnTo>
                    <a:pt x="142" y="338"/>
                  </a:lnTo>
                  <a:lnTo>
                    <a:pt x="83" y="359"/>
                  </a:lnTo>
                  <a:lnTo>
                    <a:pt x="54" y="380"/>
                  </a:lnTo>
                  <a:lnTo>
                    <a:pt x="40" y="394"/>
                  </a:lnTo>
                  <a:lnTo>
                    <a:pt x="67" y="438"/>
                  </a:lnTo>
                  <a:lnTo>
                    <a:pt x="48" y="454"/>
                  </a:lnTo>
                  <a:lnTo>
                    <a:pt x="26" y="453"/>
                  </a:lnTo>
                  <a:lnTo>
                    <a:pt x="0" y="406"/>
                  </a:lnTo>
                  <a:lnTo>
                    <a:pt x="5" y="372"/>
                  </a:lnTo>
                  <a:lnTo>
                    <a:pt x="5" y="356"/>
                  </a:lnTo>
                  <a:lnTo>
                    <a:pt x="24" y="325"/>
                  </a:lnTo>
                  <a:lnTo>
                    <a:pt x="48" y="319"/>
                  </a:lnTo>
                  <a:lnTo>
                    <a:pt x="46" y="303"/>
                  </a:lnTo>
                  <a:lnTo>
                    <a:pt x="71" y="293"/>
                  </a:lnTo>
                  <a:lnTo>
                    <a:pt x="74" y="265"/>
                  </a:lnTo>
                  <a:lnTo>
                    <a:pt x="117" y="231"/>
                  </a:lnTo>
                  <a:lnTo>
                    <a:pt x="115" y="187"/>
                  </a:lnTo>
                  <a:lnTo>
                    <a:pt x="147" y="144"/>
                  </a:lnTo>
                  <a:lnTo>
                    <a:pt x="146" y="128"/>
                  </a:lnTo>
                  <a:lnTo>
                    <a:pt x="157" y="112"/>
                  </a:lnTo>
                  <a:lnTo>
                    <a:pt x="146" y="77"/>
                  </a:lnTo>
                  <a:lnTo>
                    <a:pt x="146" y="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7" name="广西">
              <a:hlinkClick action="ppaction://macro?name=Slide1.广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453853" y="5354660"/>
              <a:ext cx="1195393" cy="898306"/>
            </a:xfrm>
            <a:custGeom>
              <a:gdLst>
                <a:gd name="T0" fmla="*/ 26 w 568"/>
                <a:gd name="T1" fmla="*/ 159 h 410"/>
                <a:gd name="T2" fmla="*/ 63 w 568"/>
                <a:gd name="T3" fmla="*/ 141 h 410"/>
                <a:gd name="T4" fmla="*/ 122 w 568"/>
                <a:gd name="T5" fmla="*/ 157 h 410"/>
                <a:gd name="T6" fmla="*/ 134 w 568"/>
                <a:gd name="T7" fmla="*/ 131 h 410"/>
                <a:gd name="T8" fmla="*/ 216 w 568"/>
                <a:gd name="T9" fmla="*/ 99 h 410"/>
                <a:gd name="T10" fmla="*/ 283 w 568"/>
                <a:gd name="T11" fmla="*/ 81 h 410"/>
                <a:gd name="T12" fmla="*/ 311 w 568"/>
                <a:gd name="T13" fmla="*/ 88 h 410"/>
                <a:gd name="T14" fmla="*/ 334 w 568"/>
                <a:gd name="T15" fmla="*/ 71 h 410"/>
                <a:gd name="T16" fmla="*/ 342 w 568"/>
                <a:gd name="T17" fmla="*/ 55 h 410"/>
                <a:gd name="T18" fmla="*/ 370 w 568"/>
                <a:gd name="T19" fmla="*/ 35 h 410"/>
                <a:gd name="T20" fmla="*/ 407 w 568"/>
                <a:gd name="T21" fmla="*/ 15 h 410"/>
                <a:gd name="T22" fmla="*/ 423 w 568"/>
                <a:gd name="T23" fmla="*/ 33 h 410"/>
                <a:gd name="T24" fmla="*/ 458 w 568"/>
                <a:gd name="T25" fmla="*/ 7 h 410"/>
                <a:gd name="T26" fmla="*/ 495 w 568"/>
                <a:gd name="T27" fmla="*/ 7 h 410"/>
                <a:gd name="T28" fmla="*/ 514 w 568"/>
                <a:gd name="T29" fmla="*/ 37 h 410"/>
                <a:gd name="T30" fmla="*/ 492 w 568"/>
                <a:gd name="T31" fmla="*/ 90 h 410"/>
                <a:gd name="T32" fmla="*/ 492 w 568"/>
                <a:gd name="T33" fmla="*/ 114 h 410"/>
                <a:gd name="T34" fmla="*/ 529 w 568"/>
                <a:gd name="T35" fmla="*/ 133 h 410"/>
                <a:gd name="T36" fmla="*/ 556 w 568"/>
                <a:gd name="T37" fmla="*/ 124 h 410"/>
                <a:gd name="T38" fmla="*/ 556 w 568"/>
                <a:gd name="T39" fmla="*/ 175 h 410"/>
                <a:gd name="T40" fmla="*/ 525 w 568"/>
                <a:gd name="T41" fmla="*/ 234 h 410"/>
                <a:gd name="T42" fmla="*/ 484 w 568"/>
                <a:gd name="T43" fmla="*/ 312 h 410"/>
                <a:gd name="T44" fmla="*/ 456 w 568"/>
                <a:gd name="T45" fmla="*/ 350 h 410"/>
                <a:gd name="T46" fmla="*/ 434 w 568"/>
                <a:gd name="T47" fmla="*/ 372 h 410"/>
                <a:gd name="T48" fmla="*/ 368 w 568"/>
                <a:gd name="T49" fmla="*/ 409 h 410"/>
                <a:gd name="T50" fmla="*/ 317 w 568"/>
                <a:gd name="T51" fmla="*/ 380 h 410"/>
                <a:gd name="T52" fmla="*/ 264 w 568"/>
                <a:gd name="T53" fmla="*/ 408 h 410"/>
                <a:gd name="T54" fmla="*/ 178 w 568"/>
                <a:gd name="T55" fmla="*/ 376 h 410"/>
                <a:gd name="T56" fmla="*/ 182 w 568"/>
                <a:gd name="T57" fmla="*/ 317 h 410"/>
                <a:gd name="T58" fmla="*/ 142 w 568"/>
                <a:gd name="T59" fmla="*/ 304 h 410"/>
                <a:gd name="T60" fmla="*/ 114 w 568"/>
                <a:gd name="T61" fmla="*/ 304 h 410"/>
                <a:gd name="T62" fmla="*/ 98 w 568"/>
                <a:gd name="T63" fmla="*/ 261 h 410"/>
                <a:gd name="T64" fmla="*/ 124 w 568"/>
                <a:gd name="T65" fmla="*/ 254 h 410"/>
                <a:gd name="T66" fmla="*/ 122 w 568"/>
                <a:gd name="T67" fmla="*/ 218 h 410"/>
                <a:gd name="T68" fmla="*/ 48 w 568"/>
                <a:gd name="T69" fmla="*/ 188 h 410"/>
                <a:gd name="T70" fmla="*/ 13 w 568"/>
                <a:gd name="T71" fmla="*/ 188 h 410"/>
                <a:gd name="T72" fmla="*/ 2 w 568"/>
                <a:gd name="T73" fmla="*/ 157 h 4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8" h="410">
                  <a:moveTo>
                    <a:pt x="2" y="157"/>
                  </a:moveTo>
                  <a:lnTo>
                    <a:pt x="26" y="159"/>
                  </a:lnTo>
                  <a:lnTo>
                    <a:pt x="52" y="135"/>
                  </a:lnTo>
                  <a:lnTo>
                    <a:pt x="63" y="141"/>
                  </a:lnTo>
                  <a:lnTo>
                    <a:pt x="114" y="162"/>
                  </a:lnTo>
                  <a:lnTo>
                    <a:pt x="122" y="157"/>
                  </a:lnTo>
                  <a:lnTo>
                    <a:pt x="124" y="140"/>
                  </a:lnTo>
                  <a:lnTo>
                    <a:pt x="134" y="131"/>
                  </a:lnTo>
                  <a:lnTo>
                    <a:pt x="204" y="85"/>
                  </a:lnTo>
                  <a:lnTo>
                    <a:pt x="216" y="99"/>
                  </a:lnTo>
                  <a:lnTo>
                    <a:pt x="259" y="112"/>
                  </a:lnTo>
                  <a:lnTo>
                    <a:pt x="283" y="81"/>
                  </a:lnTo>
                  <a:lnTo>
                    <a:pt x="294" y="88"/>
                  </a:lnTo>
                  <a:lnTo>
                    <a:pt x="311" y="88"/>
                  </a:lnTo>
                  <a:lnTo>
                    <a:pt x="311" y="79"/>
                  </a:lnTo>
                  <a:lnTo>
                    <a:pt x="334" y="71"/>
                  </a:lnTo>
                  <a:lnTo>
                    <a:pt x="334" y="65"/>
                  </a:lnTo>
                  <a:lnTo>
                    <a:pt x="342" y="55"/>
                  </a:lnTo>
                  <a:lnTo>
                    <a:pt x="347" y="56"/>
                  </a:lnTo>
                  <a:lnTo>
                    <a:pt x="370" y="35"/>
                  </a:lnTo>
                  <a:lnTo>
                    <a:pt x="389" y="39"/>
                  </a:lnTo>
                  <a:lnTo>
                    <a:pt x="407" y="15"/>
                  </a:lnTo>
                  <a:lnTo>
                    <a:pt x="415" y="35"/>
                  </a:lnTo>
                  <a:lnTo>
                    <a:pt x="423" y="33"/>
                  </a:lnTo>
                  <a:lnTo>
                    <a:pt x="452" y="6"/>
                  </a:lnTo>
                  <a:lnTo>
                    <a:pt x="458" y="7"/>
                  </a:lnTo>
                  <a:lnTo>
                    <a:pt x="472" y="0"/>
                  </a:lnTo>
                  <a:lnTo>
                    <a:pt x="495" y="7"/>
                  </a:lnTo>
                  <a:lnTo>
                    <a:pt x="495" y="33"/>
                  </a:lnTo>
                  <a:lnTo>
                    <a:pt x="514" y="37"/>
                  </a:lnTo>
                  <a:lnTo>
                    <a:pt x="509" y="63"/>
                  </a:lnTo>
                  <a:lnTo>
                    <a:pt x="492" y="90"/>
                  </a:lnTo>
                  <a:lnTo>
                    <a:pt x="484" y="114"/>
                  </a:lnTo>
                  <a:lnTo>
                    <a:pt x="492" y="114"/>
                  </a:lnTo>
                  <a:lnTo>
                    <a:pt x="511" y="95"/>
                  </a:lnTo>
                  <a:lnTo>
                    <a:pt x="529" y="133"/>
                  </a:lnTo>
                  <a:lnTo>
                    <a:pt x="542" y="124"/>
                  </a:lnTo>
                  <a:lnTo>
                    <a:pt x="556" y="124"/>
                  </a:lnTo>
                  <a:lnTo>
                    <a:pt x="567" y="159"/>
                  </a:lnTo>
                  <a:lnTo>
                    <a:pt x="556" y="175"/>
                  </a:lnTo>
                  <a:lnTo>
                    <a:pt x="557" y="191"/>
                  </a:lnTo>
                  <a:lnTo>
                    <a:pt x="525" y="234"/>
                  </a:lnTo>
                  <a:lnTo>
                    <a:pt x="527" y="278"/>
                  </a:lnTo>
                  <a:lnTo>
                    <a:pt x="484" y="312"/>
                  </a:lnTo>
                  <a:lnTo>
                    <a:pt x="481" y="340"/>
                  </a:lnTo>
                  <a:lnTo>
                    <a:pt x="456" y="350"/>
                  </a:lnTo>
                  <a:lnTo>
                    <a:pt x="458" y="366"/>
                  </a:lnTo>
                  <a:lnTo>
                    <a:pt x="434" y="372"/>
                  </a:lnTo>
                  <a:lnTo>
                    <a:pt x="415" y="403"/>
                  </a:lnTo>
                  <a:lnTo>
                    <a:pt x="368" y="409"/>
                  </a:lnTo>
                  <a:lnTo>
                    <a:pt x="342" y="390"/>
                  </a:lnTo>
                  <a:lnTo>
                    <a:pt x="317" y="380"/>
                  </a:lnTo>
                  <a:lnTo>
                    <a:pt x="289" y="406"/>
                  </a:lnTo>
                  <a:lnTo>
                    <a:pt x="264" y="408"/>
                  </a:lnTo>
                  <a:lnTo>
                    <a:pt x="236" y="409"/>
                  </a:lnTo>
                  <a:lnTo>
                    <a:pt x="178" y="376"/>
                  </a:lnTo>
                  <a:lnTo>
                    <a:pt x="167" y="347"/>
                  </a:lnTo>
                  <a:lnTo>
                    <a:pt x="182" y="317"/>
                  </a:lnTo>
                  <a:lnTo>
                    <a:pt x="164" y="304"/>
                  </a:lnTo>
                  <a:lnTo>
                    <a:pt x="142" y="304"/>
                  </a:lnTo>
                  <a:lnTo>
                    <a:pt x="137" y="299"/>
                  </a:lnTo>
                  <a:lnTo>
                    <a:pt x="114" y="304"/>
                  </a:lnTo>
                  <a:lnTo>
                    <a:pt x="89" y="288"/>
                  </a:lnTo>
                  <a:lnTo>
                    <a:pt x="98" y="261"/>
                  </a:lnTo>
                  <a:lnTo>
                    <a:pt x="117" y="260"/>
                  </a:lnTo>
                  <a:lnTo>
                    <a:pt x="124" y="254"/>
                  </a:lnTo>
                  <a:lnTo>
                    <a:pt x="130" y="231"/>
                  </a:lnTo>
                  <a:lnTo>
                    <a:pt x="122" y="218"/>
                  </a:lnTo>
                  <a:lnTo>
                    <a:pt x="58" y="206"/>
                  </a:lnTo>
                  <a:lnTo>
                    <a:pt x="48" y="188"/>
                  </a:lnTo>
                  <a:lnTo>
                    <a:pt x="29" y="188"/>
                  </a:lnTo>
                  <a:lnTo>
                    <a:pt x="13" y="188"/>
                  </a:lnTo>
                  <a:lnTo>
                    <a:pt x="0" y="16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8" name="福建">
              <a:hlinkClick action="ppaction://macro?name=Slide1.福建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65864" y="4928337"/>
              <a:ext cx="656809" cy="857641"/>
            </a:xfrm>
            <a:custGeom>
              <a:gdLst>
                <a:gd name="T0" fmla="*/ 0 w 309"/>
                <a:gd name="T1" fmla="*/ 299 h 389"/>
                <a:gd name="T2" fmla="*/ 11 w 309"/>
                <a:gd name="T3" fmla="*/ 232 h 389"/>
                <a:gd name="T4" fmla="*/ 22 w 309"/>
                <a:gd name="T5" fmla="*/ 214 h 389"/>
                <a:gd name="T6" fmla="*/ 26 w 309"/>
                <a:gd name="T7" fmla="*/ 195 h 389"/>
                <a:gd name="T8" fmla="*/ 41 w 309"/>
                <a:gd name="T9" fmla="*/ 168 h 389"/>
                <a:gd name="T10" fmla="*/ 33 w 309"/>
                <a:gd name="T11" fmla="*/ 157 h 389"/>
                <a:gd name="T12" fmla="*/ 35 w 309"/>
                <a:gd name="T13" fmla="*/ 134 h 389"/>
                <a:gd name="T14" fmla="*/ 66 w 309"/>
                <a:gd name="T15" fmla="*/ 98 h 389"/>
                <a:gd name="T16" fmla="*/ 63 w 309"/>
                <a:gd name="T17" fmla="*/ 75 h 389"/>
                <a:gd name="T18" fmla="*/ 85 w 309"/>
                <a:gd name="T19" fmla="*/ 40 h 389"/>
                <a:gd name="T20" fmla="*/ 105 w 309"/>
                <a:gd name="T21" fmla="*/ 45 h 389"/>
                <a:gd name="T22" fmla="*/ 146 w 309"/>
                <a:gd name="T23" fmla="*/ 16 h 389"/>
                <a:gd name="T24" fmla="*/ 153 w 309"/>
                <a:gd name="T25" fmla="*/ 0 h 389"/>
                <a:gd name="T26" fmla="*/ 177 w 309"/>
                <a:gd name="T27" fmla="*/ 5 h 389"/>
                <a:gd name="T28" fmla="*/ 190 w 309"/>
                <a:gd name="T29" fmla="*/ 37 h 389"/>
                <a:gd name="T30" fmla="*/ 201 w 309"/>
                <a:gd name="T31" fmla="*/ 61 h 389"/>
                <a:gd name="T32" fmla="*/ 226 w 309"/>
                <a:gd name="T33" fmla="*/ 61 h 389"/>
                <a:gd name="T34" fmla="*/ 244 w 309"/>
                <a:gd name="T35" fmla="*/ 40 h 389"/>
                <a:gd name="T36" fmla="*/ 267 w 309"/>
                <a:gd name="T37" fmla="*/ 64 h 389"/>
                <a:gd name="T38" fmla="*/ 308 w 309"/>
                <a:gd name="T39" fmla="*/ 48 h 389"/>
                <a:gd name="T40" fmla="*/ 282 w 309"/>
                <a:gd name="T41" fmla="*/ 112 h 389"/>
                <a:gd name="T42" fmla="*/ 267 w 309"/>
                <a:gd name="T43" fmla="*/ 104 h 389"/>
                <a:gd name="T44" fmla="*/ 256 w 309"/>
                <a:gd name="T45" fmla="*/ 109 h 389"/>
                <a:gd name="T46" fmla="*/ 255 w 309"/>
                <a:gd name="T47" fmla="*/ 115 h 389"/>
                <a:gd name="T48" fmla="*/ 269 w 309"/>
                <a:gd name="T49" fmla="*/ 131 h 389"/>
                <a:gd name="T50" fmla="*/ 266 w 309"/>
                <a:gd name="T51" fmla="*/ 189 h 389"/>
                <a:gd name="T52" fmla="*/ 269 w 309"/>
                <a:gd name="T53" fmla="*/ 208 h 389"/>
                <a:gd name="T54" fmla="*/ 266 w 309"/>
                <a:gd name="T55" fmla="*/ 213 h 389"/>
                <a:gd name="T56" fmla="*/ 249 w 309"/>
                <a:gd name="T57" fmla="*/ 209 h 389"/>
                <a:gd name="T58" fmla="*/ 238 w 309"/>
                <a:gd name="T59" fmla="*/ 220 h 389"/>
                <a:gd name="T60" fmla="*/ 245 w 309"/>
                <a:gd name="T61" fmla="*/ 235 h 389"/>
                <a:gd name="T62" fmla="*/ 225 w 309"/>
                <a:gd name="T63" fmla="*/ 255 h 389"/>
                <a:gd name="T64" fmla="*/ 229 w 309"/>
                <a:gd name="T65" fmla="*/ 263 h 389"/>
                <a:gd name="T66" fmla="*/ 208 w 309"/>
                <a:gd name="T67" fmla="*/ 273 h 389"/>
                <a:gd name="T68" fmla="*/ 211 w 309"/>
                <a:gd name="T69" fmla="*/ 289 h 389"/>
                <a:gd name="T70" fmla="*/ 205 w 309"/>
                <a:gd name="T71" fmla="*/ 296 h 389"/>
                <a:gd name="T72" fmla="*/ 177 w 309"/>
                <a:gd name="T73" fmla="*/ 296 h 389"/>
                <a:gd name="T74" fmla="*/ 162 w 309"/>
                <a:gd name="T75" fmla="*/ 309 h 389"/>
                <a:gd name="T76" fmla="*/ 160 w 309"/>
                <a:gd name="T77" fmla="*/ 314 h 389"/>
                <a:gd name="T78" fmla="*/ 173 w 309"/>
                <a:gd name="T79" fmla="*/ 323 h 389"/>
                <a:gd name="T80" fmla="*/ 159 w 309"/>
                <a:gd name="T81" fmla="*/ 345 h 389"/>
                <a:gd name="T82" fmla="*/ 140 w 309"/>
                <a:gd name="T83" fmla="*/ 370 h 389"/>
                <a:gd name="T84" fmla="*/ 132 w 309"/>
                <a:gd name="T85" fmla="*/ 367 h 389"/>
                <a:gd name="T86" fmla="*/ 112 w 309"/>
                <a:gd name="T87" fmla="*/ 388 h 389"/>
                <a:gd name="T88" fmla="*/ 90 w 309"/>
                <a:gd name="T89" fmla="*/ 340 h 389"/>
                <a:gd name="T90" fmla="*/ 71 w 309"/>
                <a:gd name="T91" fmla="*/ 314 h 389"/>
                <a:gd name="T92" fmla="*/ 57 w 309"/>
                <a:gd name="T93" fmla="*/ 316 h 389"/>
                <a:gd name="T94" fmla="*/ 48 w 309"/>
                <a:gd name="T95" fmla="*/ 309 h 389"/>
                <a:gd name="T96" fmla="*/ 0 w 309"/>
                <a:gd name="T97" fmla="*/ 299 h 389"/>
                <a:gd name="T98" fmla="*/ 0 w 309"/>
                <a:gd name="T99" fmla="*/ 299 h 3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9" h="389">
                  <a:moveTo>
                    <a:pt x="0" y="299"/>
                  </a:moveTo>
                  <a:lnTo>
                    <a:pt x="11" y="232"/>
                  </a:lnTo>
                  <a:lnTo>
                    <a:pt x="22" y="214"/>
                  </a:lnTo>
                  <a:lnTo>
                    <a:pt x="26" y="195"/>
                  </a:lnTo>
                  <a:lnTo>
                    <a:pt x="41" y="168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66" y="98"/>
                  </a:lnTo>
                  <a:lnTo>
                    <a:pt x="63" y="75"/>
                  </a:lnTo>
                  <a:lnTo>
                    <a:pt x="85" y="40"/>
                  </a:lnTo>
                  <a:lnTo>
                    <a:pt x="105" y="45"/>
                  </a:lnTo>
                  <a:lnTo>
                    <a:pt x="146" y="16"/>
                  </a:lnTo>
                  <a:lnTo>
                    <a:pt x="153" y="0"/>
                  </a:lnTo>
                  <a:lnTo>
                    <a:pt x="177" y="5"/>
                  </a:lnTo>
                  <a:lnTo>
                    <a:pt x="190" y="37"/>
                  </a:lnTo>
                  <a:lnTo>
                    <a:pt x="201" y="61"/>
                  </a:lnTo>
                  <a:lnTo>
                    <a:pt x="226" y="61"/>
                  </a:lnTo>
                  <a:lnTo>
                    <a:pt x="244" y="40"/>
                  </a:lnTo>
                  <a:lnTo>
                    <a:pt x="267" y="64"/>
                  </a:lnTo>
                  <a:lnTo>
                    <a:pt x="308" y="48"/>
                  </a:lnTo>
                  <a:lnTo>
                    <a:pt x="282" y="112"/>
                  </a:lnTo>
                  <a:lnTo>
                    <a:pt x="267" y="104"/>
                  </a:lnTo>
                  <a:lnTo>
                    <a:pt x="256" y="109"/>
                  </a:lnTo>
                  <a:lnTo>
                    <a:pt x="255" y="115"/>
                  </a:lnTo>
                  <a:lnTo>
                    <a:pt x="269" y="131"/>
                  </a:lnTo>
                  <a:lnTo>
                    <a:pt x="266" y="189"/>
                  </a:lnTo>
                  <a:lnTo>
                    <a:pt x="269" y="208"/>
                  </a:lnTo>
                  <a:lnTo>
                    <a:pt x="266" y="213"/>
                  </a:lnTo>
                  <a:lnTo>
                    <a:pt x="249" y="209"/>
                  </a:lnTo>
                  <a:lnTo>
                    <a:pt x="238" y="220"/>
                  </a:lnTo>
                  <a:lnTo>
                    <a:pt x="245" y="235"/>
                  </a:lnTo>
                  <a:lnTo>
                    <a:pt x="225" y="255"/>
                  </a:lnTo>
                  <a:lnTo>
                    <a:pt x="229" y="263"/>
                  </a:lnTo>
                  <a:lnTo>
                    <a:pt x="208" y="273"/>
                  </a:lnTo>
                  <a:lnTo>
                    <a:pt x="211" y="289"/>
                  </a:lnTo>
                  <a:lnTo>
                    <a:pt x="205" y="296"/>
                  </a:lnTo>
                  <a:lnTo>
                    <a:pt x="177" y="296"/>
                  </a:lnTo>
                  <a:lnTo>
                    <a:pt x="162" y="309"/>
                  </a:lnTo>
                  <a:lnTo>
                    <a:pt x="160" y="314"/>
                  </a:lnTo>
                  <a:lnTo>
                    <a:pt x="173" y="323"/>
                  </a:lnTo>
                  <a:lnTo>
                    <a:pt x="159" y="345"/>
                  </a:lnTo>
                  <a:lnTo>
                    <a:pt x="140" y="370"/>
                  </a:lnTo>
                  <a:lnTo>
                    <a:pt x="132" y="367"/>
                  </a:lnTo>
                  <a:lnTo>
                    <a:pt x="112" y="388"/>
                  </a:lnTo>
                  <a:lnTo>
                    <a:pt x="90" y="340"/>
                  </a:lnTo>
                  <a:lnTo>
                    <a:pt x="71" y="314"/>
                  </a:lnTo>
                  <a:lnTo>
                    <a:pt x="57" y="316"/>
                  </a:lnTo>
                  <a:lnTo>
                    <a:pt x="48" y="309"/>
                  </a:lnTo>
                  <a:lnTo>
                    <a:pt x="0" y="299"/>
                  </a:lnTo>
                  <a:lnTo>
                    <a:pt x="0" y="29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9" name="江西">
              <a:hlinkClick action="ppaction://macro?name=Slide1.江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874900" y="4635941"/>
              <a:ext cx="729058" cy="1053566"/>
            </a:xfrm>
            <a:custGeom>
              <a:gdLst>
                <a:gd name="T0" fmla="*/ 7 w 341"/>
                <a:gd name="T1" fmla="*/ 103 h 473"/>
                <a:gd name="T2" fmla="*/ 29 w 341"/>
                <a:gd name="T3" fmla="*/ 146 h 473"/>
                <a:gd name="T4" fmla="*/ 32 w 341"/>
                <a:gd name="T5" fmla="*/ 168 h 473"/>
                <a:gd name="T6" fmla="*/ 20 w 341"/>
                <a:gd name="T7" fmla="*/ 190 h 473"/>
                <a:gd name="T8" fmla="*/ 3 w 341"/>
                <a:gd name="T9" fmla="*/ 203 h 473"/>
                <a:gd name="T10" fmla="*/ 0 w 341"/>
                <a:gd name="T11" fmla="*/ 243 h 473"/>
                <a:gd name="T12" fmla="*/ 5 w 341"/>
                <a:gd name="T13" fmla="*/ 249 h 473"/>
                <a:gd name="T14" fmla="*/ 14 w 341"/>
                <a:gd name="T15" fmla="*/ 245 h 473"/>
                <a:gd name="T16" fmla="*/ 20 w 341"/>
                <a:gd name="T17" fmla="*/ 249 h 473"/>
                <a:gd name="T18" fmla="*/ 20 w 341"/>
                <a:gd name="T19" fmla="*/ 275 h 473"/>
                <a:gd name="T20" fmla="*/ 32 w 341"/>
                <a:gd name="T21" fmla="*/ 305 h 473"/>
                <a:gd name="T22" fmla="*/ 45 w 341"/>
                <a:gd name="T23" fmla="*/ 310 h 473"/>
                <a:gd name="T24" fmla="*/ 46 w 341"/>
                <a:gd name="T25" fmla="*/ 354 h 473"/>
                <a:gd name="T26" fmla="*/ 38 w 341"/>
                <a:gd name="T27" fmla="*/ 384 h 473"/>
                <a:gd name="T28" fmla="*/ 46 w 341"/>
                <a:gd name="T29" fmla="*/ 398 h 473"/>
                <a:gd name="T30" fmla="*/ 61 w 341"/>
                <a:gd name="T31" fmla="*/ 412 h 473"/>
                <a:gd name="T32" fmla="*/ 96 w 341"/>
                <a:gd name="T33" fmla="*/ 402 h 473"/>
                <a:gd name="T34" fmla="*/ 102 w 341"/>
                <a:gd name="T35" fmla="*/ 416 h 473"/>
                <a:gd name="T36" fmla="*/ 92 w 341"/>
                <a:gd name="T37" fmla="*/ 430 h 473"/>
                <a:gd name="T38" fmla="*/ 74 w 341"/>
                <a:gd name="T39" fmla="*/ 458 h 473"/>
                <a:gd name="T40" fmla="*/ 74 w 341"/>
                <a:gd name="T41" fmla="*/ 465 h 473"/>
                <a:gd name="T42" fmla="*/ 84 w 341"/>
                <a:gd name="T43" fmla="*/ 472 h 473"/>
                <a:gd name="T44" fmla="*/ 158 w 341"/>
                <a:gd name="T45" fmla="*/ 443 h 473"/>
                <a:gd name="T46" fmla="*/ 185 w 341"/>
                <a:gd name="T47" fmla="*/ 458 h 473"/>
                <a:gd name="T48" fmla="*/ 192 w 341"/>
                <a:gd name="T49" fmla="*/ 450 h 473"/>
                <a:gd name="T50" fmla="*/ 185 w 341"/>
                <a:gd name="T51" fmla="*/ 434 h 473"/>
                <a:gd name="T52" fmla="*/ 187 w 341"/>
                <a:gd name="T53" fmla="*/ 424 h 473"/>
                <a:gd name="T54" fmla="*/ 198 w 341"/>
                <a:gd name="T55" fmla="*/ 357 h 473"/>
                <a:gd name="T56" fmla="*/ 209 w 341"/>
                <a:gd name="T57" fmla="*/ 339 h 473"/>
                <a:gd name="T58" fmla="*/ 213 w 341"/>
                <a:gd name="T59" fmla="*/ 320 h 473"/>
                <a:gd name="T60" fmla="*/ 228 w 341"/>
                <a:gd name="T61" fmla="*/ 293 h 473"/>
                <a:gd name="T62" fmla="*/ 220 w 341"/>
                <a:gd name="T63" fmla="*/ 282 h 473"/>
                <a:gd name="T64" fmla="*/ 222 w 341"/>
                <a:gd name="T65" fmla="*/ 259 h 473"/>
                <a:gd name="T66" fmla="*/ 253 w 341"/>
                <a:gd name="T67" fmla="*/ 223 h 473"/>
                <a:gd name="T68" fmla="*/ 250 w 341"/>
                <a:gd name="T69" fmla="*/ 200 h 473"/>
                <a:gd name="T70" fmla="*/ 272 w 341"/>
                <a:gd name="T71" fmla="*/ 165 h 473"/>
                <a:gd name="T72" fmla="*/ 292 w 341"/>
                <a:gd name="T73" fmla="*/ 170 h 473"/>
                <a:gd name="T74" fmla="*/ 333 w 341"/>
                <a:gd name="T75" fmla="*/ 141 h 473"/>
                <a:gd name="T76" fmla="*/ 340 w 341"/>
                <a:gd name="T77" fmla="*/ 125 h 473"/>
                <a:gd name="T78" fmla="*/ 314 w 341"/>
                <a:gd name="T79" fmla="*/ 77 h 473"/>
                <a:gd name="T80" fmla="*/ 298 w 341"/>
                <a:gd name="T81" fmla="*/ 53 h 473"/>
                <a:gd name="T82" fmla="*/ 308 w 341"/>
                <a:gd name="T83" fmla="*/ 41 h 473"/>
                <a:gd name="T84" fmla="*/ 294 w 341"/>
                <a:gd name="T85" fmla="*/ 28 h 473"/>
                <a:gd name="T86" fmla="*/ 254 w 341"/>
                <a:gd name="T87" fmla="*/ 28 h 473"/>
                <a:gd name="T88" fmla="*/ 238 w 341"/>
                <a:gd name="T89" fmla="*/ 10 h 473"/>
                <a:gd name="T90" fmla="*/ 207 w 341"/>
                <a:gd name="T91" fmla="*/ 40 h 473"/>
                <a:gd name="T92" fmla="*/ 195 w 341"/>
                <a:gd name="T93" fmla="*/ 35 h 473"/>
                <a:gd name="T94" fmla="*/ 209 w 341"/>
                <a:gd name="T95" fmla="*/ 11 h 473"/>
                <a:gd name="T96" fmla="*/ 207 w 341"/>
                <a:gd name="T97" fmla="*/ 3 h 473"/>
                <a:gd name="T98" fmla="*/ 195 w 341"/>
                <a:gd name="T99" fmla="*/ 0 h 473"/>
                <a:gd name="T100" fmla="*/ 158 w 341"/>
                <a:gd name="T101" fmla="*/ 20 h 473"/>
                <a:gd name="T102" fmla="*/ 130 w 341"/>
                <a:gd name="T103" fmla="*/ 30 h 473"/>
                <a:gd name="T104" fmla="*/ 106 w 341"/>
                <a:gd name="T105" fmla="*/ 28 h 473"/>
                <a:gd name="T106" fmla="*/ 53 w 341"/>
                <a:gd name="T107" fmla="*/ 75 h 473"/>
                <a:gd name="T108" fmla="*/ 26 w 341"/>
                <a:gd name="T109" fmla="*/ 84 h 473"/>
                <a:gd name="T110" fmla="*/ 7 w 341"/>
                <a:gd name="T111" fmla="*/ 103 h 473"/>
                <a:gd name="T112" fmla="*/ 7 w 341"/>
                <a:gd name="T113" fmla="*/ 103 h 4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72">
                  <a:moveTo>
                    <a:pt x="7" y="103"/>
                  </a:moveTo>
                  <a:lnTo>
                    <a:pt x="29" y="146"/>
                  </a:lnTo>
                  <a:lnTo>
                    <a:pt x="32" y="168"/>
                  </a:lnTo>
                  <a:lnTo>
                    <a:pt x="20" y="190"/>
                  </a:lnTo>
                  <a:lnTo>
                    <a:pt x="3" y="203"/>
                  </a:lnTo>
                  <a:lnTo>
                    <a:pt x="0" y="243"/>
                  </a:lnTo>
                  <a:lnTo>
                    <a:pt x="5" y="249"/>
                  </a:lnTo>
                  <a:lnTo>
                    <a:pt x="14" y="245"/>
                  </a:lnTo>
                  <a:lnTo>
                    <a:pt x="20" y="249"/>
                  </a:lnTo>
                  <a:lnTo>
                    <a:pt x="20" y="275"/>
                  </a:lnTo>
                  <a:lnTo>
                    <a:pt x="32" y="305"/>
                  </a:lnTo>
                  <a:lnTo>
                    <a:pt x="45" y="310"/>
                  </a:lnTo>
                  <a:lnTo>
                    <a:pt x="46" y="354"/>
                  </a:lnTo>
                  <a:lnTo>
                    <a:pt x="38" y="384"/>
                  </a:lnTo>
                  <a:lnTo>
                    <a:pt x="46" y="398"/>
                  </a:lnTo>
                  <a:lnTo>
                    <a:pt x="61" y="412"/>
                  </a:lnTo>
                  <a:lnTo>
                    <a:pt x="96" y="402"/>
                  </a:lnTo>
                  <a:lnTo>
                    <a:pt x="102" y="416"/>
                  </a:lnTo>
                  <a:lnTo>
                    <a:pt x="92" y="430"/>
                  </a:lnTo>
                  <a:lnTo>
                    <a:pt x="74" y="458"/>
                  </a:lnTo>
                  <a:lnTo>
                    <a:pt x="74" y="465"/>
                  </a:lnTo>
                  <a:lnTo>
                    <a:pt x="84" y="472"/>
                  </a:lnTo>
                  <a:lnTo>
                    <a:pt x="158" y="443"/>
                  </a:lnTo>
                  <a:lnTo>
                    <a:pt x="185" y="458"/>
                  </a:lnTo>
                  <a:lnTo>
                    <a:pt x="192" y="450"/>
                  </a:lnTo>
                  <a:lnTo>
                    <a:pt x="185" y="434"/>
                  </a:lnTo>
                  <a:lnTo>
                    <a:pt x="187" y="424"/>
                  </a:lnTo>
                  <a:lnTo>
                    <a:pt x="198" y="357"/>
                  </a:lnTo>
                  <a:lnTo>
                    <a:pt x="209" y="339"/>
                  </a:lnTo>
                  <a:lnTo>
                    <a:pt x="213" y="320"/>
                  </a:lnTo>
                  <a:lnTo>
                    <a:pt x="228" y="293"/>
                  </a:lnTo>
                  <a:lnTo>
                    <a:pt x="220" y="282"/>
                  </a:lnTo>
                  <a:lnTo>
                    <a:pt x="222" y="259"/>
                  </a:lnTo>
                  <a:lnTo>
                    <a:pt x="253" y="223"/>
                  </a:lnTo>
                  <a:lnTo>
                    <a:pt x="250" y="200"/>
                  </a:lnTo>
                  <a:lnTo>
                    <a:pt x="272" y="165"/>
                  </a:lnTo>
                  <a:lnTo>
                    <a:pt x="292" y="170"/>
                  </a:lnTo>
                  <a:lnTo>
                    <a:pt x="333" y="141"/>
                  </a:lnTo>
                  <a:lnTo>
                    <a:pt x="340" y="125"/>
                  </a:lnTo>
                  <a:lnTo>
                    <a:pt x="314" y="77"/>
                  </a:lnTo>
                  <a:lnTo>
                    <a:pt x="298" y="53"/>
                  </a:lnTo>
                  <a:lnTo>
                    <a:pt x="308" y="41"/>
                  </a:lnTo>
                  <a:lnTo>
                    <a:pt x="294" y="28"/>
                  </a:lnTo>
                  <a:lnTo>
                    <a:pt x="254" y="28"/>
                  </a:lnTo>
                  <a:lnTo>
                    <a:pt x="238" y="10"/>
                  </a:lnTo>
                  <a:lnTo>
                    <a:pt x="207" y="40"/>
                  </a:lnTo>
                  <a:lnTo>
                    <a:pt x="195" y="35"/>
                  </a:lnTo>
                  <a:lnTo>
                    <a:pt x="209" y="11"/>
                  </a:lnTo>
                  <a:lnTo>
                    <a:pt x="207" y="3"/>
                  </a:lnTo>
                  <a:lnTo>
                    <a:pt x="195" y="0"/>
                  </a:lnTo>
                  <a:lnTo>
                    <a:pt x="158" y="20"/>
                  </a:lnTo>
                  <a:lnTo>
                    <a:pt x="130" y="30"/>
                  </a:lnTo>
                  <a:lnTo>
                    <a:pt x="106" y="28"/>
                  </a:lnTo>
                  <a:lnTo>
                    <a:pt x="53" y="75"/>
                  </a:lnTo>
                  <a:lnTo>
                    <a:pt x="26" y="84"/>
                  </a:lnTo>
                  <a:lnTo>
                    <a:pt x="7" y="103"/>
                  </a:lnTo>
                  <a:lnTo>
                    <a:pt x="7" y="1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6" name="湖南">
              <a:hlinkClick action="ppaction://macro?name=Slide1.湖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163449" y="4697517"/>
              <a:ext cx="830862" cy="975936"/>
            </a:xfrm>
            <a:custGeom>
              <a:gdLst>
                <a:gd name="T0" fmla="*/ 335 w 392"/>
                <a:gd name="T1" fmla="*/ 54 h 439"/>
                <a:gd name="T2" fmla="*/ 328 w 392"/>
                <a:gd name="T3" fmla="*/ 16 h 439"/>
                <a:gd name="T4" fmla="*/ 300 w 392"/>
                <a:gd name="T5" fmla="*/ 22 h 439"/>
                <a:gd name="T6" fmla="*/ 278 w 392"/>
                <a:gd name="T7" fmla="*/ 35 h 439"/>
                <a:gd name="T8" fmla="*/ 258 w 392"/>
                <a:gd name="T9" fmla="*/ 19 h 439"/>
                <a:gd name="T10" fmla="*/ 220 w 392"/>
                <a:gd name="T11" fmla="*/ 26 h 439"/>
                <a:gd name="T12" fmla="*/ 106 w 392"/>
                <a:gd name="T13" fmla="*/ 0 h 439"/>
                <a:gd name="T14" fmla="*/ 115 w 392"/>
                <a:gd name="T15" fmla="*/ 29 h 439"/>
                <a:gd name="T16" fmla="*/ 62 w 392"/>
                <a:gd name="T17" fmla="*/ 29 h 439"/>
                <a:gd name="T18" fmla="*/ 18 w 392"/>
                <a:gd name="T19" fmla="*/ 84 h 439"/>
                <a:gd name="T20" fmla="*/ 36 w 392"/>
                <a:gd name="T21" fmla="*/ 210 h 439"/>
                <a:gd name="T22" fmla="*/ 4 w 392"/>
                <a:gd name="T23" fmla="*/ 255 h 439"/>
                <a:gd name="T24" fmla="*/ 48 w 392"/>
                <a:gd name="T25" fmla="*/ 260 h 439"/>
                <a:gd name="T26" fmla="*/ 57 w 392"/>
                <a:gd name="T27" fmla="*/ 340 h 439"/>
                <a:gd name="T28" fmla="*/ 94 w 392"/>
                <a:gd name="T29" fmla="*/ 320 h 439"/>
                <a:gd name="T30" fmla="*/ 110 w 392"/>
                <a:gd name="T31" fmla="*/ 338 h 439"/>
                <a:gd name="T32" fmla="*/ 145 w 392"/>
                <a:gd name="T33" fmla="*/ 312 h 439"/>
                <a:gd name="T34" fmla="*/ 182 w 392"/>
                <a:gd name="T35" fmla="*/ 312 h 439"/>
                <a:gd name="T36" fmla="*/ 201 w 392"/>
                <a:gd name="T37" fmla="*/ 342 h 439"/>
                <a:gd name="T38" fmla="*/ 179 w 392"/>
                <a:gd name="T39" fmla="*/ 395 h 439"/>
                <a:gd name="T40" fmla="*/ 179 w 392"/>
                <a:gd name="T41" fmla="*/ 419 h 439"/>
                <a:gd name="T42" fmla="*/ 216 w 392"/>
                <a:gd name="T43" fmla="*/ 438 h 439"/>
                <a:gd name="T44" fmla="*/ 243 w 392"/>
                <a:gd name="T45" fmla="*/ 429 h 439"/>
                <a:gd name="T46" fmla="*/ 258 w 392"/>
                <a:gd name="T47" fmla="*/ 395 h 439"/>
                <a:gd name="T48" fmla="*/ 284 w 392"/>
                <a:gd name="T49" fmla="*/ 390 h 439"/>
                <a:gd name="T50" fmla="*/ 321 w 392"/>
                <a:gd name="T51" fmla="*/ 393 h 439"/>
                <a:gd name="T52" fmla="*/ 316 w 392"/>
                <a:gd name="T53" fmla="*/ 371 h 439"/>
                <a:gd name="T54" fmla="*/ 371 w 392"/>
                <a:gd name="T55" fmla="*/ 364 h 439"/>
                <a:gd name="T56" fmla="*/ 383 w 392"/>
                <a:gd name="T57" fmla="*/ 338 h 439"/>
                <a:gd name="T58" fmla="*/ 390 w 392"/>
                <a:gd name="T59" fmla="*/ 264 h 439"/>
                <a:gd name="T60" fmla="*/ 365 w 392"/>
                <a:gd name="T61" fmla="*/ 229 h 439"/>
                <a:gd name="T62" fmla="*/ 359 w 392"/>
                <a:gd name="T63" fmla="*/ 199 h 439"/>
                <a:gd name="T64" fmla="*/ 345 w 392"/>
                <a:gd name="T65" fmla="*/ 197 h 439"/>
                <a:gd name="T66" fmla="*/ 365 w 392"/>
                <a:gd name="T67" fmla="*/ 144 h 439"/>
                <a:gd name="T68" fmla="*/ 374 w 392"/>
                <a:gd name="T69" fmla="*/ 100 h 439"/>
                <a:gd name="T70" fmla="*/ 352 w 392"/>
                <a:gd name="T71" fmla="*/ 57 h 4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2" h="439">
                  <a:moveTo>
                    <a:pt x="352" y="57"/>
                  </a:moveTo>
                  <a:lnTo>
                    <a:pt x="335" y="54"/>
                  </a:lnTo>
                  <a:lnTo>
                    <a:pt x="328" y="43"/>
                  </a:lnTo>
                  <a:lnTo>
                    <a:pt x="328" y="16"/>
                  </a:lnTo>
                  <a:lnTo>
                    <a:pt x="318" y="4"/>
                  </a:lnTo>
                  <a:lnTo>
                    <a:pt x="300" y="2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75" y="14"/>
                  </a:lnTo>
                  <a:lnTo>
                    <a:pt x="258" y="19"/>
                  </a:lnTo>
                  <a:lnTo>
                    <a:pt x="236" y="35"/>
                  </a:lnTo>
                  <a:lnTo>
                    <a:pt x="220" y="26"/>
                  </a:lnTo>
                  <a:lnTo>
                    <a:pt x="191" y="6"/>
                  </a:lnTo>
                  <a:lnTo>
                    <a:pt x="106" y="0"/>
                  </a:lnTo>
                  <a:lnTo>
                    <a:pt x="97" y="9"/>
                  </a:lnTo>
                  <a:lnTo>
                    <a:pt x="115" y="29"/>
                  </a:lnTo>
                  <a:lnTo>
                    <a:pt x="94" y="43"/>
                  </a:lnTo>
                  <a:lnTo>
                    <a:pt x="62" y="29"/>
                  </a:lnTo>
                  <a:lnTo>
                    <a:pt x="29" y="57"/>
                  </a:lnTo>
                  <a:lnTo>
                    <a:pt x="18" y="84"/>
                  </a:lnTo>
                  <a:lnTo>
                    <a:pt x="21" y="144"/>
                  </a:lnTo>
                  <a:lnTo>
                    <a:pt x="36" y="210"/>
                  </a:lnTo>
                  <a:lnTo>
                    <a:pt x="0" y="249"/>
                  </a:lnTo>
                  <a:lnTo>
                    <a:pt x="4" y="255"/>
                  </a:lnTo>
                  <a:lnTo>
                    <a:pt x="36" y="245"/>
                  </a:lnTo>
                  <a:lnTo>
                    <a:pt x="48" y="260"/>
                  </a:lnTo>
                  <a:lnTo>
                    <a:pt x="39" y="306"/>
                  </a:lnTo>
                  <a:lnTo>
                    <a:pt x="57" y="340"/>
                  </a:lnTo>
                  <a:lnTo>
                    <a:pt x="76" y="344"/>
                  </a:lnTo>
                  <a:lnTo>
                    <a:pt x="94" y="320"/>
                  </a:lnTo>
                  <a:lnTo>
                    <a:pt x="102" y="340"/>
                  </a:lnTo>
                  <a:lnTo>
                    <a:pt x="110" y="338"/>
                  </a:lnTo>
                  <a:lnTo>
                    <a:pt x="139" y="311"/>
                  </a:lnTo>
                  <a:lnTo>
                    <a:pt x="145" y="312"/>
                  </a:lnTo>
                  <a:lnTo>
                    <a:pt x="159" y="305"/>
                  </a:lnTo>
                  <a:lnTo>
                    <a:pt x="182" y="312"/>
                  </a:lnTo>
                  <a:lnTo>
                    <a:pt x="182" y="338"/>
                  </a:lnTo>
                  <a:lnTo>
                    <a:pt x="201" y="342"/>
                  </a:lnTo>
                  <a:lnTo>
                    <a:pt x="196" y="368"/>
                  </a:lnTo>
                  <a:lnTo>
                    <a:pt x="179" y="395"/>
                  </a:lnTo>
                  <a:lnTo>
                    <a:pt x="171" y="419"/>
                  </a:lnTo>
                  <a:lnTo>
                    <a:pt x="179" y="419"/>
                  </a:lnTo>
                  <a:lnTo>
                    <a:pt x="198" y="400"/>
                  </a:lnTo>
                  <a:lnTo>
                    <a:pt x="216" y="438"/>
                  </a:lnTo>
                  <a:lnTo>
                    <a:pt x="229" y="429"/>
                  </a:lnTo>
                  <a:lnTo>
                    <a:pt x="243" y="429"/>
                  </a:lnTo>
                  <a:lnTo>
                    <a:pt x="258" y="417"/>
                  </a:lnTo>
                  <a:lnTo>
                    <a:pt x="258" y="395"/>
                  </a:lnTo>
                  <a:lnTo>
                    <a:pt x="265" y="388"/>
                  </a:lnTo>
                  <a:lnTo>
                    <a:pt x="284" y="390"/>
                  </a:lnTo>
                  <a:lnTo>
                    <a:pt x="316" y="404"/>
                  </a:lnTo>
                  <a:lnTo>
                    <a:pt x="321" y="393"/>
                  </a:lnTo>
                  <a:lnTo>
                    <a:pt x="313" y="380"/>
                  </a:lnTo>
                  <a:lnTo>
                    <a:pt x="316" y="371"/>
                  </a:lnTo>
                  <a:lnTo>
                    <a:pt x="335" y="354"/>
                  </a:lnTo>
                  <a:lnTo>
                    <a:pt x="371" y="364"/>
                  </a:lnTo>
                  <a:lnTo>
                    <a:pt x="391" y="352"/>
                  </a:lnTo>
                  <a:lnTo>
                    <a:pt x="383" y="338"/>
                  </a:lnTo>
                  <a:lnTo>
                    <a:pt x="391" y="308"/>
                  </a:lnTo>
                  <a:lnTo>
                    <a:pt x="390" y="264"/>
                  </a:lnTo>
                  <a:lnTo>
                    <a:pt x="377" y="259"/>
                  </a:lnTo>
                  <a:lnTo>
                    <a:pt x="365" y="229"/>
                  </a:lnTo>
                  <a:lnTo>
                    <a:pt x="365" y="203"/>
                  </a:lnTo>
                  <a:lnTo>
                    <a:pt x="359" y="199"/>
                  </a:lnTo>
                  <a:lnTo>
                    <a:pt x="350" y="203"/>
                  </a:lnTo>
                  <a:lnTo>
                    <a:pt x="345" y="197"/>
                  </a:lnTo>
                  <a:lnTo>
                    <a:pt x="348" y="157"/>
                  </a:lnTo>
                  <a:lnTo>
                    <a:pt x="365" y="144"/>
                  </a:lnTo>
                  <a:lnTo>
                    <a:pt x="377" y="122"/>
                  </a:lnTo>
                  <a:lnTo>
                    <a:pt x="374" y="100"/>
                  </a:lnTo>
                  <a:lnTo>
                    <a:pt x="352" y="57"/>
                  </a:lnTo>
                  <a:lnTo>
                    <a:pt x="352" y="5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21" name="贵州">
              <a:hlinkClick action="ppaction://macro?name=Slide1.贵州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343390" y="4852878"/>
              <a:ext cx="916248" cy="839159"/>
            </a:xfrm>
            <a:custGeom>
              <a:gdLst>
                <a:gd name="T0" fmla="*/ 121 w 439"/>
                <a:gd name="T1" fmla="*/ 128 h 383"/>
                <a:gd name="T2" fmla="*/ 111 w 439"/>
                <a:gd name="T3" fmla="*/ 158 h 383"/>
                <a:gd name="T4" fmla="*/ 92 w 439"/>
                <a:gd name="T5" fmla="*/ 164 h 383"/>
                <a:gd name="T6" fmla="*/ 51 w 439"/>
                <a:gd name="T7" fmla="*/ 158 h 383"/>
                <a:gd name="T8" fmla="*/ 43 w 439"/>
                <a:gd name="T9" fmla="*/ 168 h 383"/>
                <a:gd name="T10" fmla="*/ 20 w 439"/>
                <a:gd name="T11" fmla="*/ 160 h 383"/>
                <a:gd name="T12" fmla="*/ 0 w 439"/>
                <a:gd name="T13" fmla="*/ 189 h 383"/>
                <a:gd name="T14" fmla="*/ 9 w 439"/>
                <a:gd name="T15" fmla="*/ 197 h 383"/>
                <a:gd name="T16" fmla="*/ 9 w 439"/>
                <a:gd name="T17" fmla="*/ 216 h 383"/>
                <a:gd name="T18" fmla="*/ 19 w 439"/>
                <a:gd name="T19" fmla="*/ 232 h 383"/>
                <a:gd name="T20" fmla="*/ 59 w 439"/>
                <a:gd name="T21" fmla="*/ 220 h 383"/>
                <a:gd name="T22" fmla="*/ 72 w 439"/>
                <a:gd name="T23" fmla="*/ 230 h 383"/>
                <a:gd name="T24" fmla="*/ 53 w 439"/>
                <a:gd name="T25" fmla="*/ 308 h 383"/>
                <a:gd name="T26" fmla="*/ 77 w 439"/>
                <a:gd name="T27" fmla="*/ 332 h 383"/>
                <a:gd name="T28" fmla="*/ 70 w 439"/>
                <a:gd name="T29" fmla="*/ 377 h 383"/>
                <a:gd name="T30" fmla="*/ 94 w 439"/>
                <a:gd name="T31" fmla="*/ 379 h 383"/>
                <a:gd name="T32" fmla="*/ 120 w 439"/>
                <a:gd name="T33" fmla="*/ 355 h 383"/>
                <a:gd name="T34" fmla="*/ 131 w 439"/>
                <a:gd name="T35" fmla="*/ 361 h 383"/>
                <a:gd name="T36" fmla="*/ 182 w 439"/>
                <a:gd name="T37" fmla="*/ 382 h 383"/>
                <a:gd name="T38" fmla="*/ 190 w 439"/>
                <a:gd name="T39" fmla="*/ 377 h 383"/>
                <a:gd name="T40" fmla="*/ 192 w 439"/>
                <a:gd name="T41" fmla="*/ 360 h 383"/>
                <a:gd name="T42" fmla="*/ 202 w 439"/>
                <a:gd name="T43" fmla="*/ 351 h 383"/>
                <a:gd name="T44" fmla="*/ 272 w 439"/>
                <a:gd name="T45" fmla="*/ 305 h 383"/>
                <a:gd name="T46" fmla="*/ 284 w 439"/>
                <a:gd name="T47" fmla="*/ 319 h 383"/>
                <a:gd name="T48" fmla="*/ 327 w 439"/>
                <a:gd name="T49" fmla="*/ 332 h 383"/>
                <a:gd name="T50" fmla="*/ 351 w 439"/>
                <a:gd name="T51" fmla="*/ 301 h 383"/>
                <a:gd name="T52" fmla="*/ 362 w 439"/>
                <a:gd name="T53" fmla="*/ 308 h 383"/>
                <a:gd name="T54" fmla="*/ 379 w 439"/>
                <a:gd name="T55" fmla="*/ 308 h 383"/>
                <a:gd name="T56" fmla="*/ 379 w 439"/>
                <a:gd name="T57" fmla="*/ 299 h 383"/>
                <a:gd name="T58" fmla="*/ 402 w 439"/>
                <a:gd name="T59" fmla="*/ 291 h 383"/>
                <a:gd name="T60" fmla="*/ 402 w 439"/>
                <a:gd name="T61" fmla="*/ 285 h 383"/>
                <a:gd name="T62" fmla="*/ 410 w 439"/>
                <a:gd name="T63" fmla="*/ 275 h 383"/>
                <a:gd name="T64" fmla="*/ 415 w 439"/>
                <a:gd name="T65" fmla="*/ 276 h 383"/>
                <a:gd name="T66" fmla="*/ 438 w 439"/>
                <a:gd name="T67" fmla="*/ 255 h 383"/>
                <a:gd name="T68" fmla="*/ 420 w 439"/>
                <a:gd name="T69" fmla="*/ 221 h 383"/>
                <a:gd name="T70" fmla="*/ 429 w 439"/>
                <a:gd name="T71" fmla="*/ 175 h 383"/>
                <a:gd name="T72" fmla="*/ 417 w 439"/>
                <a:gd name="T73" fmla="*/ 160 h 383"/>
                <a:gd name="T74" fmla="*/ 385 w 439"/>
                <a:gd name="T75" fmla="*/ 170 h 383"/>
                <a:gd name="T76" fmla="*/ 381 w 439"/>
                <a:gd name="T77" fmla="*/ 164 h 383"/>
                <a:gd name="T78" fmla="*/ 417 w 439"/>
                <a:gd name="T79" fmla="*/ 125 h 383"/>
                <a:gd name="T80" fmla="*/ 402 w 439"/>
                <a:gd name="T81" fmla="*/ 59 h 383"/>
                <a:gd name="T82" fmla="*/ 377 w 439"/>
                <a:gd name="T83" fmla="*/ 78 h 383"/>
                <a:gd name="T84" fmla="*/ 355 w 439"/>
                <a:gd name="T85" fmla="*/ 55 h 383"/>
                <a:gd name="T86" fmla="*/ 334 w 439"/>
                <a:gd name="T87" fmla="*/ 27 h 383"/>
                <a:gd name="T88" fmla="*/ 333 w 439"/>
                <a:gd name="T89" fmla="*/ 10 h 383"/>
                <a:gd name="T90" fmla="*/ 318 w 439"/>
                <a:gd name="T91" fmla="*/ 8 h 383"/>
                <a:gd name="T92" fmla="*/ 301 w 439"/>
                <a:gd name="T93" fmla="*/ 13 h 383"/>
                <a:gd name="T94" fmla="*/ 274 w 439"/>
                <a:gd name="T95" fmla="*/ 0 h 383"/>
                <a:gd name="T96" fmla="*/ 260 w 439"/>
                <a:gd name="T97" fmla="*/ 31 h 383"/>
                <a:gd name="T98" fmla="*/ 236 w 439"/>
                <a:gd name="T99" fmla="*/ 34 h 383"/>
                <a:gd name="T100" fmla="*/ 220 w 439"/>
                <a:gd name="T101" fmla="*/ 59 h 383"/>
                <a:gd name="T102" fmla="*/ 208 w 439"/>
                <a:gd name="T103" fmla="*/ 55 h 383"/>
                <a:gd name="T104" fmla="*/ 192 w 439"/>
                <a:gd name="T105" fmla="*/ 59 h 383"/>
                <a:gd name="T106" fmla="*/ 166 w 439"/>
                <a:gd name="T107" fmla="*/ 44 h 383"/>
                <a:gd name="T108" fmla="*/ 145 w 439"/>
                <a:gd name="T109" fmla="*/ 69 h 383"/>
                <a:gd name="T110" fmla="*/ 145 w 439"/>
                <a:gd name="T111" fmla="*/ 79 h 383"/>
                <a:gd name="T112" fmla="*/ 186 w 439"/>
                <a:gd name="T113" fmla="*/ 101 h 383"/>
                <a:gd name="T114" fmla="*/ 196 w 439"/>
                <a:gd name="T115" fmla="*/ 118 h 383"/>
                <a:gd name="T116" fmla="*/ 166 w 439"/>
                <a:gd name="T117" fmla="*/ 129 h 383"/>
                <a:gd name="T118" fmla="*/ 121 w 439"/>
                <a:gd name="T119" fmla="*/ 128 h 383"/>
                <a:gd name="T120" fmla="*/ 121 w 439"/>
                <a:gd name="T121" fmla="*/ 128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83">
                  <a:moveTo>
                    <a:pt x="121" y="128"/>
                  </a:moveTo>
                  <a:lnTo>
                    <a:pt x="111" y="158"/>
                  </a:lnTo>
                  <a:lnTo>
                    <a:pt x="92" y="164"/>
                  </a:lnTo>
                  <a:lnTo>
                    <a:pt x="51" y="158"/>
                  </a:lnTo>
                  <a:lnTo>
                    <a:pt x="43" y="168"/>
                  </a:lnTo>
                  <a:lnTo>
                    <a:pt x="20" y="160"/>
                  </a:lnTo>
                  <a:lnTo>
                    <a:pt x="0" y="189"/>
                  </a:lnTo>
                  <a:lnTo>
                    <a:pt x="9" y="197"/>
                  </a:lnTo>
                  <a:lnTo>
                    <a:pt x="9" y="216"/>
                  </a:lnTo>
                  <a:lnTo>
                    <a:pt x="19" y="232"/>
                  </a:lnTo>
                  <a:lnTo>
                    <a:pt x="59" y="220"/>
                  </a:lnTo>
                  <a:lnTo>
                    <a:pt x="72" y="230"/>
                  </a:lnTo>
                  <a:lnTo>
                    <a:pt x="53" y="308"/>
                  </a:lnTo>
                  <a:lnTo>
                    <a:pt x="77" y="332"/>
                  </a:lnTo>
                  <a:lnTo>
                    <a:pt x="70" y="377"/>
                  </a:lnTo>
                  <a:lnTo>
                    <a:pt x="94" y="379"/>
                  </a:lnTo>
                  <a:lnTo>
                    <a:pt x="120" y="355"/>
                  </a:lnTo>
                  <a:lnTo>
                    <a:pt x="131" y="361"/>
                  </a:lnTo>
                  <a:lnTo>
                    <a:pt x="182" y="382"/>
                  </a:lnTo>
                  <a:lnTo>
                    <a:pt x="190" y="377"/>
                  </a:lnTo>
                  <a:lnTo>
                    <a:pt x="192" y="360"/>
                  </a:lnTo>
                  <a:lnTo>
                    <a:pt x="202" y="351"/>
                  </a:lnTo>
                  <a:lnTo>
                    <a:pt x="272" y="305"/>
                  </a:lnTo>
                  <a:lnTo>
                    <a:pt x="284" y="319"/>
                  </a:lnTo>
                  <a:lnTo>
                    <a:pt x="327" y="332"/>
                  </a:lnTo>
                  <a:lnTo>
                    <a:pt x="351" y="301"/>
                  </a:lnTo>
                  <a:lnTo>
                    <a:pt x="362" y="308"/>
                  </a:lnTo>
                  <a:lnTo>
                    <a:pt x="379" y="308"/>
                  </a:lnTo>
                  <a:lnTo>
                    <a:pt x="379" y="299"/>
                  </a:lnTo>
                  <a:lnTo>
                    <a:pt x="402" y="291"/>
                  </a:lnTo>
                  <a:lnTo>
                    <a:pt x="402" y="285"/>
                  </a:lnTo>
                  <a:lnTo>
                    <a:pt x="410" y="275"/>
                  </a:lnTo>
                  <a:lnTo>
                    <a:pt x="415" y="276"/>
                  </a:lnTo>
                  <a:lnTo>
                    <a:pt x="438" y="255"/>
                  </a:lnTo>
                  <a:lnTo>
                    <a:pt x="420" y="221"/>
                  </a:lnTo>
                  <a:lnTo>
                    <a:pt x="429" y="175"/>
                  </a:lnTo>
                  <a:lnTo>
                    <a:pt x="417" y="160"/>
                  </a:lnTo>
                  <a:lnTo>
                    <a:pt x="385" y="170"/>
                  </a:lnTo>
                  <a:lnTo>
                    <a:pt x="381" y="164"/>
                  </a:lnTo>
                  <a:lnTo>
                    <a:pt x="417" y="125"/>
                  </a:lnTo>
                  <a:lnTo>
                    <a:pt x="402" y="59"/>
                  </a:lnTo>
                  <a:lnTo>
                    <a:pt x="377" y="78"/>
                  </a:lnTo>
                  <a:lnTo>
                    <a:pt x="355" y="55"/>
                  </a:lnTo>
                  <a:lnTo>
                    <a:pt x="334" y="27"/>
                  </a:lnTo>
                  <a:lnTo>
                    <a:pt x="333" y="10"/>
                  </a:lnTo>
                  <a:lnTo>
                    <a:pt x="318" y="8"/>
                  </a:lnTo>
                  <a:lnTo>
                    <a:pt x="301" y="13"/>
                  </a:lnTo>
                  <a:lnTo>
                    <a:pt x="274" y="0"/>
                  </a:lnTo>
                  <a:lnTo>
                    <a:pt x="260" y="31"/>
                  </a:lnTo>
                  <a:lnTo>
                    <a:pt x="236" y="34"/>
                  </a:lnTo>
                  <a:lnTo>
                    <a:pt x="220" y="59"/>
                  </a:lnTo>
                  <a:lnTo>
                    <a:pt x="208" y="55"/>
                  </a:lnTo>
                  <a:lnTo>
                    <a:pt x="192" y="59"/>
                  </a:lnTo>
                  <a:lnTo>
                    <a:pt x="166" y="44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86" y="101"/>
                  </a:lnTo>
                  <a:lnTo>
                    <a:pt x="196" y="118"/>
                  </a:lnTo>
                  <a:lnTo>
                    <a:pt x="166" y="129"/>
                  </a:lnTo>
                  <a:lnTo>
                    <a:pt x="121" y="128"/>
                  </a:lnTo>
                  <a:lnTo>
                    <a:pt x="121" y="1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22" name="浙江">
              <a:hlinkClick action="ppaction://macro?name=Slide1.浙江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542370" y="4370409"/>
              <a:ext cx="571424" cy="706075"/>
            </a:xfrm>
            <a:custGeom>
              <a:gdLst>
                <a:gd name="T0" fmla="*/ 197 w 274"/>
                <a:gd name="T1" fmla="*/ 303 h 320"/>
                <a:gd name="T2" fmla="*/ 156 w 274"/>
                <a:gd name="T3" fmla="*/ 319 h 320"/>
                <a:gd name="T4" fmla="*/ 133 w 274"/>
                <a:gd name="T5" fmla="*/ 295 h 320"/>
                <a:gd name="T6" fmla="*/ 115 w 274"/>
                <a:gd name="T7" fmla="*/ 316 h 320"/>
                <a:gd name="T8" fmla="*/ 90 w 274"/>
                <a:gd name="T9" fmla="*/ 316 h 320"/>
                <a:gd name="T10" fmla="*/ 79 w 274"/>
                <a:gd name="T11" fmla="*/ 292 h 320"/>
                <a:gd name="T12" fmla="*/ 66 w 274"/>
                <a:gd name="T13" fmla="*/ 260 h 320"/>
                <a:gd name="T14" fmla="*/ 42 w 274"/>
                <a:gd name="T15" fmla="*/ 255 h 320"/>
                <a:gd name="T16" fmla="*/ 16 w 274"/>
                <a:gd name="T17" fmla="*/ 207 h 320"/>
                <a:gd name="T18" fmla="*/ 0 w 274"/>
                <a:gd name="T19" fmla="*/ 183 h 320"/>
                <a:gd name="T20" fmla="*/ 10 w 274"/>
                <a:gd name="T21" fmla="*/ 171 h 320"/>
                <a:gd name="T22" fmla="*/ 16 w 274"/>
                <a:gd name="T23" fmla="*/ 166 h 320"/>
                <a:gd name="T24" fmla="*/ 43 w 274"/>
                <a:gd name="T25" fmla="*/ 128 h 320"/>
                <a:gd name="T26" fmla="*/ 42 w 274"/>
                <a:gd name="T27" fmla="*/ 96 h 320"/>
                <a:gd name="T28" fmla="*/ 51 w 274"/>
                <a:gd name="T29" fmla="*/ 83 h 320"/>
                <a:gd name="T30" fmla="*/ 72 w 274"/>
                <a:gd name="T31" fmla="*/ 79 h 320"/>
                <a:gd name="T32" fmla="*/ 79 w 274"/>
                <a:gd name="T33" fmla="*/ 70 h 320"/>
                <a:gd name="T34" fmla="*/ 71 w 274"/>
                <a:gd name="T35" fmla="*/ 55 h 320"/>
                <a:gd name="T36" fmla="*/ 82 w 274"/>
                <a:gd name="T37" fmla="*/ 41 h 320"/>
                <a:gd name="T38" fmla="*/ 82 w 274"/>
                <a:gd name="T39" fmla="*/ 11 h 320"/>
                <a:gd name="T40" fmla="*/ 97 w 274"/>
                <a:gd name="T41" fmla="*/ 4 h 320"/>
                <a:gd name="T42" fmla="*/ 123 w 274"/>
                <a:gd name="T43" fmla="*/ 20 h 320"/>
                <a:gd name="T44" fmla="*/ 155 w 274"/>
                <a:gd name="T45" fmla="*/ 25 h 320"/>
                <a:gd name="T46" fmla="*/ 176 w 274"/>
                <a:gd name="T47" fmla="*/ 0 h 320"/>
                <a:gd name="T48" fmla="*/ 201 w 274"/>
                <a:gd name="T49" fmla="*/ 22 h 320"/>
                <a:gd name="T50" fmla="*/ 190 w 274"/>
                <a:gd name="T51" fmla="*/ 30 h 320"/>
                <a:gd name="T52" fmla="*/ 177 w 274"/>
                <a:gd name="T53" fmla="*/ 50 h 320"/>
                <a:gd name="T54" fmla="*/ 156 w 274"/>
                <a:gd name="T55" fmla="*/ 55 h 320"/>
                <a:gd name="T56" fmla="*/ 149 w 274"/>
                <a:gd name="T57" fmla="*/ 61 h 320"/>
                <a:gd name="T58" fmla="*/ 168 w 274"/>
                <a:gd name="T59" fmla="*/ 73 h 320"/>
                <a:gd name="T60" fmla="*/ 206 w 274"/>
                <a:gd name="T61" fmla="*/ 55 h 320"/>
                <a:gd name="T62" fmla="*/ 267 w 274"/>
                <a:gd name="T63" fmla="*/ 81 h 320"/>
                <a:gd name="T64" fmla="*/ 273 w 274"/>
                <a:gd name="T65" fmla="*/ 133 h 320"/>
                <a:gd name="T66" fmla="*/ 249 w 274"/>
                <a:gd name="T67" fmla="*/ 133 h 320"/>
                <a:gd name="T68" fmla="*/ 247 w 274"/>
                <a:gd name="T69" fmla="*/ 148 h 320"/>
                <a:gd name="T70" fmla="*/ 260 w 274"/>
                <a:gd name="T71" fmla="*/ 170 h 320"/>
                <a:gd name="T72" fmla="*/ 249 w 274"/>
                <a:gd name="T73" fmla="*/ 183 h 320"/>
                <a:gd name="T74" fmla="*/ 261 w 274"/>
                <a:gd name="T75" fmla="*/ 204 h 320"/>
                <a:gd name="T76" fmla="*/ 241 w 274"/>
                <a:gd name="T77" fmla="*/ 228 h 320"/>
                <a:gd name="T78" fmla="*/ 232 w 274"/>
                <a:gd name="T79" fmla="*/ 215 h 320"/>
                <a:gd name="T80" fmla="*/ 202 w 274"/>
                <a:gd name="T81" fmla="*/ 292 h 320"/>
                <a:gd name="T82" fmla="*/ 197 w 274"/>
                <a:gd name="T83" fmla="*/ 303 h 320"/>
                <a:gd name="T84" fmla="*/ 197 w 274"/>
                <a:gd name="T85" fmla="*/ 303 h 3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4" h="320">
                  <a:moveTo>
                    <a:pt x="197" y="303"/>
                  </a:moveTo>
                  <a:lnTo>
                    <a:pt x="156" y="319"/>
                  </a:lnTo>
                  <a:lnTo>
                    <a:pt x="133" y="295"/>
                  </a:lnTo>
                  <a:lnTo>
                    <a:pt x="115" y="316"/>
                  </a:lnTo>
                  <a:lnTo>
                    <a:pt x="90" y="316"/>
                  </a:lnTo>
                  <a:lnTo>
                    <a:pt x="79" y="292"/>
                  </a:lnTo>
                  <a:lnTo>
                    <a:pt x="66" y="260"/>
                  </a:lnTo>
                  <a:lnTo>
                    <a:pt x="42" y="255"/>
                  </a:lnTo>
                  <a:lnTo>
                    <a:pt x="16" y="207"/>
                  </a:lnTo>
                  <a:lnTo>
                    <a:pt x="0" y="183"/>
                  </a:lnTo>
                  <a:lnTo>
                    <a:pt x="10" y="171"/>
                  </a:lnTo>
                  <a:lnTo>
                    <a:pt x="16" y="166"/>
                  </a:lnTo>
                  <a:lnTo>
                    <a:pt x="43" y="128"/>
                  </a:lnTo>
                  <a:lnTo>
                    <a:pt x="42" y="96"/>
                  </a:lnTo>
                  <a:lnTo>
                    <a:pt x="51" y="83"/>
                  </a:lnTo>
                  <a:lnTo>
                    <a:pt x="72" y="79"/>
                  </a:lnTo>
                  <a:lnTo>
                    <a:pt x="79" y="70"/>
                  </a:lnTo>
                  <a:lnTo>
                    <a:pt x="71" y="55"/>
                  </a:lnTo>
                  <a:lnTo>
                    <a:pt x="82" y="41"/>
                  </a:lnTo>
                  <a:lnTo>
                    <a:pt x="82" y="11"/>
                  </a:lnTo>
                  <a:lnTo>
                    <a:pt x="97" y="4"/>
                  </a:lnTo>
                  <a:lnTo>
                    <a:pt x="123" y="20"/>
                  </a:lnTo>
                  <a:lnTo>
                    <a:pt x="155" y="25"/>
                  </a:lnTo>
                  <a:lnTo>
                    <a:pt x="176" y="0"/>
                  </a:lnTo>
                  <a:lnTo>
                    <a:pt x="201" y="22"/>
                  </a:lnTo>
                  <a:lnTo>
                    <a:pt x="190" y="30"/>
                  </a:lnTo>
                  <a:lnTo>
                    <a:pt x="177" y="50"/>
                  </a:lnTo>
                  <a:lnTo>
                    <a:pt x="156" y="55"/>
                  </a:lnTo>
                  <a:lnTo>
                    <a:pt x="149" y="61"/>
                  </a:lnTo>
                  <a:lnTo>
                    <a:pt x="168" y="73"/>
                  </a:lnTo>
                  <a:lnTo>
                    <a:pt x="206" y="55"/>
                  </a:lnTo>
                  <a:lnTo>
                    <a:pt x="267" y="81"/>
                  </a:lnTo>
                  <a:lnTo>
                    <a:pt x="273" y="133"/>
                  </a:lnTo>
                  <a:lnTo>
                    <a:pt x="249" y="133"/>
                  </a:lnTo>
                  <a:lnTo>
                    <a:pt x="247" y="148"/>
                  </a:lnTo>
                  <a:lnTo>
                    <a:pt x="260" y="170"/>
                  </a:lnTo>
                  <a:lnTo>
                    <a:pt x="249" y="183"/>
                  </a:lnTo>
                  <a:lnTo>
                    <a:pt x="261" y="204"/>
                  </a:lnTo>
                  <a:lnTo>
                    <a:pt x="241" y="228"/>
                  </a:lnTo>
                  <a:lnTo>
                    <a:pt x="232" y="215"/>
                  </a:lnTo>
                  <a:lnTo>
                    <a:pt x="202" y="292"/>
                  </a:lnTo>
                  <a:lnTo>
                    <a:pt x="197" y="303"/>
                  </a:lnTo>
                  <a:lnTo>
                    <a:pt x="197" y="3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23" name="安徽">
              <a:hlinkClick action="ppaction://macro?name=Slide1.安徽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009977" y="3821126"/>
              <a:ext cx="729058" cy="916789"/>
            </a:xfrm>
            <a:custGeom>
              <a:gdLst>
                <a:gd name="T0" fmla="*/ 82 w 343"/>
                <a:gd name="T1" fmla="*/ 0 h 408"/>
                <a:gd name="T2" fmla="*/ 142 w 343"/>
                <a:gd name="T3" fmla="*/ 35 h 408"/>
                <a:gd name="T4" fmla="*/ 188 w 343"/>
                <a:gd name="T5" fmla="*/ 55 h 408"/>
                <a:gd name="T6" fmla="*/ 210 w 343"/>
                <a:gd name="T7" fmla="*/ 59 h 408"/>
                <a:gd name="T8" fmla="*/ 221 w 343"/>
                <a:gd name="T9" fmla="*/ 108 h 408"/>
                <a:gd name="T10" fmla="*/ 258 w 343"/>
                <a:gd name="T11" fmla="*/ 129 h 408"/>
                <a:gd name="T12" fmla="*/ 285 w 343"/>
                <a:gd name="T13" fmla="*/ 112 h 408"/>
                <a:gd name="T14" fmla="*/ 295 w 343"/>
                <a:gd name="T15" fmla="*/ 141 h 408"/>
                <a:gd name="T16" fmla="*/ 261 w 343"/>
                <a:gd name="T17" fmla="*/ 159 h 408"/>
                <a:gd name="T18" fmla="*/ 248 w 343"/>
                <a:gd name="T19" fmla="*/ 184 h 408"/>
                <a:gd name="T20" fmla="*/ 285 w 343"/>
                <a:gd name="T21" fmla="*/ 220 h 408"/>
                <a:gd name="T22" fmla="*/ 342 w 343"/>
                <a:gd name="T23" fmla="*/ 247 h 408"/>
                <a:gd name="T24" fmla="*/ 331 w 343"/>
                <a:gd name="T25" fmla="*/ 291 h 408"/>
                <a:gd name="T26" fmla="*/ 332 w 343"/>
                <a:gd name="T27" fmla="*/ 315 h 408"/>
                <a:gd name="T28" fmla="*/ 302 w 343"/>
                <a:gd name="T29" fmla="*/ 332 h 408"/>
                <a:gd name="T30" fmla="*/ 276 w 343"/>
                <a:gd name="T31" fmla="*/ 402 h 408"/>
                <a:gd name="T32" fmla="*/ 256 w 343"/>
                <a:gd name="T33" fmla="*/ 394 h 408"/>
                <a:gd name="T34" fmla="*/ 200 w 343"/>
                <a:gd name="T35" fmla="*/ 376 h 408"/>
                <a:gd name="T36" fmla="*/ 157 w 343"/>
                <a:gd name="T37" fmla="*/ 401 h 408"/>
                <a:gd name="T38" fmla="*/ 169 w 343"/>
                <a:gd name="T39" fmla="*/ 369 h 408"/>
                <a:gd name="T40" fmla="*/ 120 w 343"/>
                <a:gd name="T41" fmla="*/ 386 h 408"/>
                <a:gd name="T42" fmla="*/ 96 w 343"/>
                <a:gd name="T43" fmla="*/ 299 h 408"/>
                <a:gd name="T44" fmla="*/ 75 w 343"/>
                <a:gd name="T45" fmla="*/ 286 h 408"/>
                <a:gd name="T46" fmla="*/ 56 w 343"/>
                <a:gd name="T47" fmla="*/ 242 h 408"/>
                <a:gd name="T48" fmla="*/ 78 w 343"/>
                <a:gd name="T49" fmla="*/ 212 h 408"/>
                <a:gd name="T50" fmla="*/ 68 w 343"/>
                <a:gd name="T51" fmla="*/ 171 h 408"/>
                <a:gd name="T52" fmla="*/ 21 w 343"/>
                <a:gd name="T53" fmla="*/ 168 h 408"/>
                <a:gd name="T54" fmla="*/ 21 w 343"/>
                <a:gd name="T55" fmla="*/ 127 h 408"/>
                <a:gd name="T56" fmla="*/ 39 w 343"/>
                <a:gd name="T57" fmla="*/ 92 h 408"/>
                <a:gd name="T58" fmla="*/ 46 w 343"/>
                <a:gd name="T59" fmla="*/ 51 h 408"/>
                <a:gd name="T60" fmla="*/ 75 w 343"/>
                <a:gd name="T61" fmla="*/ 75 h 408"/>
                <a:gd name="T62" fmla="*/ 104 w 343"/>
                <a:gd name="T63" fmla="*/ 52 h 408"/>
                <a:gd name="T64" fmla="*/ 75 w 343"/>
                <a:gd name="T65" fmla="*/ 20 h 408"/>
                <a:gd name="T66" fmla="*/ 70 w 343"/>
                <a:gd name="T67" fmla="*/ 3 h 4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408">
                  <a:moveTo>
                    <a:pt x="70" y="3"/>
                  </a:moveTo>
                  <a:lnTo>
                    <a:pt x="82" y="0"/>
                  </a:lnTo>
                  <a:lnTo>
                    <a:pt x="123" y="16"/>
                  </a:lnTo>
                  <a:lnTo>
                    <a:pt x="142" y="35"/>
                  </a:lnTo>
                  <a:lnTo>
                    <a:pt x="174" y="44"/>
                  </a:lnTo>
                  <a:lnTo>
                    <a:pt x="188" y="55"/>
                  </a:lnTo>
                  <a:lnTo>
                    <a:pt x="206" y="52"/>
                  </a:lnTo>
                  <a:lnTo>
                    <a:pt x="210" y="59"/>
                  </a:lnTo>
                  <a:lnTo>
                    <a:pt x="204" y="99"/>
                  </a:lnTo>
                  <a:lnTo>
                    <a:pt x="221" y="108"/>
                  </a:lnTo>
                  <a:lnTo>
                    <a:pt x="231" y="123"/>
                  </a:lnTo>
                  <a:lnTo>
                    <a:pt x="258" y="129"/>
                  </a:lnTo>
                  <a:lnTo>
                    <a:pt x="268" y="111"/>
                  </a:lnTo>
                  <a:lnTo>
                    <a:pt x="285" y="112"/>
                  </a:lnTo>
                  <a:lnTo>
                    <a:pt x="297" y="127"/>
                  </a:lnTo>
                  <a:lnTo>
                    <a:pt x="295" y="141"/>
                  </a:lnTo>
                  <a:lnTo>
                    <a:pt x="261" y="145"/>
                  </a:lnTo>
                  <a:lnTo>
                    <a:pt x="261" y="159"/>
                  </a:lnTo>
                  <a:lnTo>
                    <a:pt x="261" y="170"/>
                  </a:lnTo>
                  <a:lnTo>
                    <a:pt x="248" y="184"/>
                  </a:lnTo>
                  <a:lnTo>
                    <a:pt x="258" y="200"/>
                  </a:lnTo>
                  <a:lnTo>
                    <a:pt x="285" y="220"/>
                  </a:lnTo>
                  <a:lnTo>
                    <a:pt x="287" y="242"/>
                  </a:lnTo>
                  <a:lnTo>
                    <a:pt x="342" y="247"/>
                  </a:lnTo>
                  <a:lnTo>
                    <a:pt x="342" y="277"/>
                  </a:lnTo>
                  <a:lnTo>
                    <a:pt x="331" y="291"/>
                  </a:lnTo>
                  <a:lnTo>
                    <a:pt x="339" y="306"/>
                  </a:lnTo>
                  <a:lnTo>
                    <a:pt x="332" y="315"/>
                  </a:lnTo>
                  <a:lnTo>
                    <a:pt x="311" y="319"/>
                  </a:lnTo>
                  <a:lnTo>
                    <a:pt x="302" y="332"/>
                  </a:lnTo>
                  <a:lnTo>
                    <a:pt x="303" y="364"/>
                  </a:lnTo>
                  <a:lnTo>
                    <a:pt x="276" y="402"/>
                  </a:lnTo>
                  <a:lnTo>
                    <a:pt x="270" y="407"/>
                  </a:lnTo>
                  <a:lnTo>
                    <a:pt x="256" y="394"/>
                  </a:lnTo>
                  <a:lnTo>
                    <a:pt x="216" y="394"/>
                  </a:lnTo>
                  <a:lnTo>
                    <a:pt x="200" y="376"/>
                  </a:lnTo>
                  <a:lnTo>
                    <a:pt x="169" y="406"/>
                  </a:lnTo>
                  <a:lnTo>
                    <a:pt x="157" y="401"/>
                  </a:lnTo>
                  <a:lnTo>
                    <a:pt x="171" y="377"/>
                  </a:lnTo>
                  <a:lnTo>
                    <a:pt x="169" y="369"/>
                  </a:lnTo>
                  <a:lnTo>
                    <a:pt x="157" y="366"/>
                  </a:lnTo>
                  <a:lnTo>
                    <a:pt x="120" y="386"/>
                  </a:lnTo>
                  <a:lnTo>
                    <a:pt x="85" y="319"/>
                  </a:lnTo>
                  <a:lnTo>
                    <a:pt x="96" y="299"/>
                  </a:lnTo>
                  <a:lnTo>
                    <a:pt x="93" y="291"/>
                  </a:lnTo>
                  <a:lnTo>
                    <a:pt x="75" y="286"/>
                  </a:lnTo>
                  <a:lnTo>
                    <a:pt x="43" y="267"/>
                  </a:lnTo>
                  <a:lnTo>
                    <a:pt x="56" y="242"/>
                  </a:lnTo>
                  <a:lnTo>
                    <a:pt x="75" y="233"/>
                  </a:lnTo>
                  <a:lnTo>
                    <a:pt x="78" y="212"/>
                  </a:lnTo>
                  <a:lnTo>
                    <a:pt x="72" y="175"/>
                  </a:lnTo>
                  <a:lnTo>
                    <a:pt x="68" y="171"/>
                  </a:lnTo>
                  <a:lnTo>
                    <a:pt x="49" y="190"/>
                  </a:lnTo>
                  <a:lnTo>
                    <a:pt x="21" y="168"/>
                  </a:lnTo>
                  <a:lnTo>
                    <a:pt x="0" y="142"/>
                  </a:lnTo>
                  <a:lnTo>
                    <a:pt x="21" y="127"/>
                  </a:lnTo>
                  <a:lnTo>
                    <a:pt x="27" y="102"/>
                  </a:lnTo>
                  <a:lnTo>
                    <a:pt x="39" y="92"/>
                  </a:lnTo>
                  <a:lnTo>
                    <a:pt x="37" y="57"/>
                  </a:lnTo>
                  <a:lnTo>
                    <a:pt x="46" y="51"/>
                  </a:lnTo>
                  <a:lnTo>
                    <a:pt x="63" y="61"/>
                  </a:lnTo>
                  <a:lnTo>
                    <a:pt x="75" y="75"/>
                  </a:lnTo>
                  <a:lnTo>
                    <a:pt x="96" y="61"/>
                  </a:lnTo>
                  <a:lnTo>
                    <a:pt x="104" y="52"/>
                  </a:lnTo>
                  <a:lnTo>
                    <a:pt x="100" y="35"/>
                  </a:lnTo>
                  <a:lnTo>
                    <a:pt x="75" y="20"/>
                  </a:lnTo>
                  <a:lnTo>
                    <a:pt x="70" y="3"/>
                  </a:lnTo>
                  <a:lnTo>
                    <a:pt x="70" y="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24" name="江苏">
              <a:hlinkClick action="ppaction://macro?name=Slide1.江苏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195514" y="3715343"/>
              <a:ext cx="847284" cy="702378"/>
            </a:xfrm>
            <a:custGeom>
              <a:gdLst>
                <a:gd name="T0" fmla="*/ 375 w 404"/>
                <a:gd name="T1" fmla="*/ 255 h 323"/>
                <a:gd name="T2" fmla="*/ 365 w 404"/>
                <a:gd name="T3" fmla="*/ 282 h 323"/>
                <a:gd name="T4" fmla="*/ 354 w 404"/>
                <a:gd name="T5" fmla="*/ 297 h 323"/>
                <a:gd name="T6" fmla="*/ 333 w 404"/>
                <a:gd name="T7" fmla="*/ 322 h 323"/>
                <a:gd name="T8" fmla="*/ 301 w 404"/>
                <a:gd name="T9" fmla="*/ 317 h 323"/>
                <a:gd name="T10" fmla="*/ 275 w 404"/>
                <a:gd name="T11" fmla="*/ 301 h 323"/>
                <a:gd name="T12" fmla="*/ 260 w 404"/>
                <a:gd name="T13" fmla="*/ 308 h 323"/>
                <a:gd name="T14" fmla="*/ 205 w 404"/>
                <a:gd name="T15" fmla="*/ 303 h 323"/>
                <a:gd name="T16" fmla="*/ 203 w 404"/>
                <a:gd name="T17" fmla="*/ 281 h 323"/>
                <a:gd name="T18" fmla="*/ 176 w 404"/>
                <a:gd name="T19" fmla="*/ 261 h 323"/>
                <a:gd name="T20" fmla="*/ 166 w 404"/>
                <a:gd name="T21" fmla="*/ 245 h 323"/>
                <a:gd name="T22" fmla="*/ 179 w 404"/>
                <a:gd name="T23" fmla="*/ 231 h 323"/>
                <a:gd name="T24" fmla="*/ 179 w 404"/>
                <a:gd name="T25" fmla="*/ 220 h 323"/>
                <a:gd name="T26" fmla="*/ 179 w 404"/>
                <a:gd name="T27" fmla="*/ 206 h 323"/>
                <a:gd name="T28" fmla="*/ 213 w 404"/>
                <a:gd name="T29" fmla="*/ 202 h 323"/>
                <a:gd name="T30" fmla="*/ 215 w 404"/>
                <a:gd name="T31" fmla="*/ 188 h 323"/>
                <a:gd name="T32" fmla="*/ 203 w 404"/>
                <a:gd name="T33" fmla="*/ 173 h 323"/>
                <a:gd name="T34" fmla="*/ 186 w 404"/>
                <a:gd name="T35" fmla="*/ 172 h 323"/>
                <a:gd name="T36" fmla="*/ 176 w 404"/>
                <a:gd name="T37" fmla="*/ 190 h 323"/>
                <a:gd name="T38" fmla="*/ 149 w 404"/>
                <a:gd name="T39" fmla="*/ 184 h 323"/>
                <a:gd name="T40" fmla="*/ 139 w 404"/>
                <a:gd name="T41" fmla="*/ 169 h 323"/>
                <a:gd name="T42" fmla="*/ 122 w 404"/>
                <a:gd name="T43" fmla="*/ 160 h 323"/>
                <a:gd name="T44" fmla="*/ 128 w 404"/>
                <a:gd name="T45" fmla="*/ 120 h 323"/>
                <a:gd name="T46" fmla="*/ 124 w 404"/>
                <a:gd name="T47" fmla="*/ 113 h 323"/>
                <a:gd name="T48" fmla="*/ 106 w 404"/>
                <a:gd name="T49" fmla="*/ 116 h 323"/>
                <a:gd name="T50" fmla="*/ 92 w 404"/>
                <a:gd name="T51" fmla="*/ 105 h 323"/>
                <a:gd name="T52" fmla="*/ 60 w 404"/>
                <a:gd name="T53" fmla="*/ 96 h 323"/>
                <a:gd name="T54" fmla="*/ 41 w 404"/>
                <a:gd name="T55" fmla="*/ 77 h 323"/>
                <a:gd name="T56" fmla="*/ 0 w 404"/>
                <a:gd name="T57" fmla="*/ 61 h 323"/>
                <a:gd name="T58" fmla="*/ 3 w 404"/>
                <a:gd name="T59" fmla="*/ 42 h 323"/>
                <a:gd name="T60" fmla="*/ 20 w 404"/>
                <a:gd name="T61" fmla="*/ 35 h 323"/>
                <a:gd name="T62" fmla="*/ 50 w 404"/>
                <a:gd name="T63" fmla="*/ 61 h 323"/>
                <a:gd name="T64" fmla="*/ 60 w 404"/>
                <a:gd name="T65" fmla="*/ 61 h 323"/>
                <a:gd name="T66" fmla="*/ 87 w 404"/>
                <a:gd name="T67" fmla="*/ 57 h 323"/>
                <a:gd name="T68" fmla="*/ 103 w 404"/>
                <a:gd name="T69" fmla="*/ 45 h 323"/>
                <a:gd name="T70" fmla="*/ 125 w 404"/>
                <a:gd name="T71" fmla="*/ 62 h 323"/>
                <a:gd name="T72" fmla="*/ 134 w 404"/>
                <a:gd name="T73" fmla="*/ 46 h 323"/>
                <a:gd name="T74" fmla="*/ 138 w 404"/>
                <a:gd name="T75" fmla="*/ 36 h 323"/>
                <a:gd name="T76" fmla="*/ 156 w 404"/>
                <a:gd name="T77" fmla="*/ 26 h 323"/>
                <a:gd name="T78" fmla="*/ 161 w 404"/>
                <a:gd name="T79" fmla="*/ 4 h 323"/>
                <a:gd name="T80" fmla="*/ 179 w 404"/>
                <a:gd name="T81" fmla="*/ 0 h 323"/>
                <a:gd name="T82" fmla="*/ 226 w 404"/>
                <a:gd name="T83" fmla="*/ 31 h 323"/>
                <a:gd name="T84" fmla="*/ 258 w 404"/>
                <a:gd name="T85" fmla="*/ 45 h 323"/>
                <a:gd name="T86" fmla="*/ 322 w 404"/>
                <a:gd name="T87" fmla="*/ 150 h 323"/>
                <a:gd name="T88" fmla="*/ 319 w 404"/>
                <a:gd name="T89" fmla="*/ 161 h 323"/>
                <a:gd name="T90" fmla="*/ 362 w 404"/>
                <a:gd name="T91" fmla="*/ 181 h 323"/>
                <a:gd name="T92" fmla="*/ 374 w 404"/>
                <a:gd name="T93" fmla="*/ 198 h 323"/>
                <a:gd name="T94" fmla="*/ 393 w 404"/>
                <a:gd name="T95" fmla="*/ 208 h 323"/>
                <a:gd name="T96" fmla="*/ 403 w 404"/>
                <a:gd name="T97" fmla="*/ 227 h 323"/>
                <a:gd name="T98" fmla="*/ 389 w 404"/>
                <a:gd name="T99" fmla="*/ 232 h 323"/>
                <a:gd name="T100" fmla="*/ 368 w 404"/>
                <a:gd name="T101" fmla="*/ 226 h 323"/>
                <a:gd name="T102" fmla="*/ 338 w 404"/>
                <a:gd name="T103" fmla="*/ 226 h 323"/>
                <a:gd name="T104" fmla="*/ 311 w 404"/>
                <a:gd name="T105" fmla="*/ 216 h 323"/>
                <a:gd name="T106" fmla="*/ 298 w 404"/>
                <a:gd name="T107" fmla="*/ 226 h 323"/>
                <a:gd name="T108" fmla="*/ 325 w 404"/>
                <a:gd name="T109" fmla="*/ 232 h 323"/>
                <a:gd name="T110" fmla="*/ 349 w 404"/>
                <a:gd name="T111" fmla="*/ 243 h 323"/>
                <a:gd name="T112" fmla="*/ 375 w 404"/>
                <a:gd name="T113" fmla="*/ 255 h 323"/>
                <a:gd name="T114" fmla="*/ 375 w 404"/>
                <a:gd name="T115" fmla="*/ 255 h 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3" h="323">
                  <a:moveTo>
                    <a:pt x="375" y="255"/>
                  </a:moveTo>
                  <a:lnTo>
                    <a:pt x="365" y="282"/>
                  </a:lnTo>
                  <a:lnTo>
                    <a:pt x="354" y="297"/>
                  </a:lnTo>
                  <a:lnTo>
                    <a:pt x="333" y="322"/>
                  </a:lnTo>
                  <a:lnTo>
                    <a:pt x="301" y="317"/>
                  </a:lnTo>
                  <a:lnTo>
                    <a:pt x="275" y="301"/>
                  </a:lnTo>
                  <a:lnTo>
                    <a:pt x="260" y="308"/>
                  </a:lnTo>
                  <a:lnTo>
                    <a:pt x="205" y="303"/>
                  </a:lnTo>
                  <a:lnTo>
                    <a:pt x="203" y="281"/>
                  </a:lnTo>
                  <a:lnTo>
                    <a:pt x="176" y="261"/>
                  </a:lnTo>
                  <a:lnTo>
                    <a:pt x="166" y="245"/>
                  </a:lnTo>
                  <a:lnTo>
                    <a:pt x="179" y="231"/>
                  </a:lnTo>
                  <a:lnTo>
                    <a:pt x="179" y="220"/>
                  </a:lnTo>
                  <a:lnTo>
                    <a:pt x="179" y="206"/>
                  </a:lnTo>
                  <a:lnTo>
                    <a:pt x="213" y="202"/>
                  </a:lnTo>
                  <a:lnTo>
                    <a:pt x="215" y="188"/>
                  </a:lnTo>
                  <a:lnTo>
                    <a:pt x="203" y="173"/>
                  </a:lnTo>
                  <a:lnTo>
                    <a:pt x="186" y="172"/>
                  </a:lnTo>
                  <a:lnTo>
                    <a:pt x="176" y="190"/>
                  </a:lnTo>
                  <a:lnTo>
                    <a:pt x="149" y="184"/>
                  </a:lnTo>
                  <a:lnTo>
                    <a:pt x="139" y="169"/>
                  </a:lnTo>
                  <a:lnTo>
                    <a:pt x="122" y="160"/>
                  </a:lnTo>
                  <a:lnTo>
                    <a:pt x="128" y="120"/>
                  </a:lnTo>
                  <a:lnTo>
                    <a:pt x="124" y="113"/>
                  </a:lnTo>
                  <a:lnTo>
                    <a:pt x="106" y="116"/>
                  </a:lnTo>
                  <a:lnTo>
                    <a:pt x="92" y="105"/>
                  </a:lnTo>
                  <a:lnTo>
                    <a:pt x="60" y="96"/>
                  </a:lnTo>
                  <a:lnTo>
                    <a:pt x="41" y="77"/>
                  </a:lnTo>
                  <a:lnTo>
                    <a:pt x="0" y="61"/>
                  </a:lnTo>
                  <a:lnTo>
                    <a:pt x="3" y="42"/>
                  </a:lnTo>
                  <a:lnTo>
                    <a:pt x="20" y="35"/>
                  </a:lnTo>
                  <a:lnTo>
                    <a:pt x="50" y="61"/>
                  </a:lnTo>
                  <a:lnTo>
                    <a:pt x="60" y="61"/>
                  </a:lnTo>
                  <a:lnTo>
                    <a:pt x="87" y="57"/>
                  </a:lnTo>
                  <a:lnTo>
                    <a:pt x="103" y="45"/>
                  </a:lnTo>
                  <a:lnTo>
                    <a:pt x="125" y="62"/>
                  </a:lnTo>
                  <a:lnTo>
                    <a:pt x="134" y="46"/>
                  </a:lnTo>
                  <a:lnTo>
                    <a:pt x="138" y="36"/>
                  </a:lnTo>
                  <a:lnTo>
                    <a:pt x="156" y="26"/>
                  </a:lnTo>
                  <a:lnTo>
                    <a:pt x="161" y="4"/>
                  </a:lnTo>
                  <a:lnTo>
                    <a:pt x="179" y="0"/>
                  </a:lnTo>
                  <a:lnTo>
                    <a:pt x="226" y="31"/>
                  </a:lnTo>
                  <a:lnTo>
                    <a:pt x="258" y="45"/>
                  </a:lnTo>
                  <a:lnTo>
                    <a:pt x="322" y="150"/>
                  </a:lnTo>
                  <a:lnTo>
                    <a:pt x="319" y="161"/>
                  </a:lnTo>
                  <a:lnTo>
                    <a:pt x="362" y="181"/>
                  </a:lnTo>
                  <a:lnTo>
                    <a:pt x="374" y="198"/>
                  </a:lnTo>
                  <a:lnTo>
                    <a:pt x="393" y="208"/>
                  </a:lnTo>
                  <a:lnTo>
                    <a:pt x="403" y="227"/>
                  </a:lnTo>
                  <a:lnTo>
                    <a:pt x="389" y="232"/>
                  </a:lnTo>
                  <a:lnTo>
                    <a:pt x="368" y="226"/>
                  </a:lnTo>
                  <a:lnTo>
                    <a:pt x="338" y="226"/>
                  </a:lnTo>
                  <a:lnTo>
                    <a:pt x="311" y="216"/>
                  </a:lnTo>
                  <a:lnTo>
                    <a:pt x="298" y="226"/>
                  </a:lnTo>
                  <a:lnTo>
                    <a:pt x="325" y="232"/>
                  </a:lnTo>
                  <a:lnTo>
                    <a:pt x="349" y="243"/>
                  </a:lnTo>
                  <a:lnTo>
                    <a:pt x="375" y="255"/>
                  </a:lnTo>
                  <a:lnTo>
                    <a:pt x="375" y="25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0" name="湖北">
              <a:hlinkClick action="ppaction://macro?name=Slide1.湖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77563" y="4117119"/>
              <a:ext cx="1178974" cy="780008"/>
            </a:xfrm>
            <a:custGeom>
              <a:gdLst>
                <a:gd name="T0" fmla="*/ 76 w 551"/>
                <a:gd name="T1" fmla="*/ 318 h 346"/>
                <a:gd name="T2" fmla="*/ 141 w 551"/>
                <a:gd name="T3" fmla="*/ 304 h 346"/>
                <a:gd name="T4" fmla="*/ 144 w 551"/>
                <a:gd name="T5" fmla="*/ 270 h 346"/>
                <a:gd name="T6" fmla="*/ 238 w 551"/>
                <a:gd name="T7" fmla="*/ 267 h 346"/>
                <a:gd name="T8" fmla="*/ 283 w 551"/>
                <a:gd name="T9" fmla="*/ 296 h 346"/>
                <a:gd name="T10" fmla="*/ 322 w 551"/>
                <a:gd name="T11" fmla="*/ 275 h 346"/>
                <a:gd name="T12" fmla="*/ 339 w 551"/>
                <a:gd name="T13" fmla="*/ 296 h 346"/>
                <a:gd name="T14" fmla="*/ 365 w 551"/>
                <a:gd name="T15" fmla="*/ 265 h 346"/>
                <a:gd name="T16" fmla="*/ 375 w 551"/>
                <a:gd name="T17" fmla="*/ 304 h 346"/>
                <a:gd name="T18" fmla="*/ 399 w 551"/>
                <a:gd name="T19" fmla="*/ 318 h 346"/>
                <a:gd name="T20" fmla="*/ 445 w 551"/>
                <a:gd name="T21" fmla="*/ 290 h 346"/>
                <a:gd name="T22" fmla="*/ 522 w 551"/>
                <a:gd name="T23" fmla="*/ 245 h 346"/>
                <a:gd name="T24" fmla="*/ 515 w 551"/>
                <a:gd name="T25" fmla="*/ 168 h 346"/>
                <a:gd name="T26" fmla="*/ 523 w 551"/>
                <a:gd name="T27" fmla="*/ 140 h 346"/>
                <a:gd name="T28" fmla="*/ 473 w 551"/>
                <a:gd name="T29" fmla="*/ 116 h 346"/>
                <a:gd name="T30" fmla="*/ 438 w 551"/>
                <a:gd name="T31" fmla="*/ 116 h 346"/>
                <a:gd name="T32" fmla="*/ 387 w 551"/>
                <a:gd name="T33" fmla="*/ 98 h 346"/>
                <a:gd name="T34" fmla="*/ 358 w 551"/>
                <a:gd name="T35" fmla="*/ 67 h 346"/>
                <a:gd name="T36" fmla="*/ 331 w 551"/>
                <a:gd name="T37" fmla="*/ 65 h 346"/>
                <a:gd name="T38" fmla="*/ 271 w 551"/>
                <a:gd name="T39" fmla="*/ 65 h 346"/>
                <a:gd name="T40" fmla="*/ 159 w 551"/>
                <a:gd name="T41" fmla="*/ 0 h 346"/>
                <a:gd name="T42" fmla="*/ 135 w 551"/>
                <a:gd name="T43" fmla="*/ 8 h 346"/>
                <a:gd name="T44" fmla="*/ 68 w 551"/>
                <a:gd name="T45" fmla="*/ 8 h 346"/>
                <a:gd name="T46" fmla="*/ 76 w 551"/>
                <a:gd name="T47" fmla="*/ 31 h 346"/>
                <a:gd name="T48" fmla="*/ 108 w 551"/>
                <a:gd name="T49" fmla="*/ 41 h 346"/>
                <a:gd name="T50" fmla="*/ 73 w 551"/>
                <a:gd name="T51" fmla="*/ 65 h 346"/>
                <a:gd name="T52" fmla="*/ 73 w 551"/>
                <a:gd name="T53" fmla="*/ 95 h 346"/>
                <a:gd name="T54" fmla="*/ 93 w 551"/>
                <a:gd name="T55" fmla="*/ 125 h 346"/>
                <a:gd name="T56" fmla="*/ 117 w 551"/>
                <a:gd name="T57" fmla="*/ 189 h 346"/>
                <a:gd name="T58" fmla="*/ 100 w 551"/>
                <a:gd name="T59" fmla="*/ 200 h 346"/>
                <a:gd name="T60" fmla="*/ 14 w 551"/>
                <a:gd name="T61" fmla="*/ 233 h 346"/>
                <a:gd name="T62" fmla="*/ 12 w 551"/>
                <a:gd name="T63" fmla="*/ 263 h 346"/>
                <a:gd name="T64" fmla="*/ 28 w 551"/>
                <a:gd name="T65" fmla="*/ 298 h 346"/>
                <a:gd name="T66" fmla="*/ 65 w 551"/>
                <a:gd name="T67" fmla="*/ 345 h 3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1" h="346">
                  <a:moveTo>
                    <a:pt x="65" y="345"/>
                  </a:moveTo>
                  <a:lnTo>
                    <a:pt x="76" y="318"/>
                  </a:lnTo>
                  <a:lnTo>
                    <a:pt x="109" y="290"/>
                  </a:lnTo>
                  <a:lnTo>
                    <a:pt x="141" y="304"/>
                  </a:lnTo>
                  <a:lnTo>
                    <a:pt x="162" y="290"/>
                  </a:lnTo>
                  <a:lnTo>
                    <a:pt x="144" y="270"/>
                  </a:lnTo>
                  <a:lnTo>
                    <a:pt x="153" y="261"/>
                  </a:lnTo>
                  <a:lnTo>
                    <a:pt x="238" y="267"/>
                  </a:lnTo>
                  <a:lnTo>
                    <a:pt x="267" y="287"/>
                  </a:lnTo>
                  <a:lnTo>
                    <a:pt x="283" y="296"/>
                  </a:lnTo>
                  <a:lnTo>
                    <a:pt x="305" y="280"/>
                  </a:lnTo>
                  <a:lnTo>
                    <a:pt x="322" y="275"/>
                  </a:lnTo>
                  <a:lnTo>
                    <a:pt x="325" y="296"/>
                  </a:lnTo>
                  <a:lnTo>
                    <a:pt x="339" y="296"/>
                  </a:lnTo>
                  <a:lnTo>
                    <a:pt x="347" y="283"/>
                  </a:lnTo>
                  <a:lnTo>
                    <a:pt x="365" y="265"/>
                  </a:lnTo>
                  <a:lnTo>
                    <a:pt x="375" y="277"/>
                  </a:lnTo>
                  <a:lnTo>
                    <a:pt x="375" y="304"/>
                  </a:lnTo>
                  <a:lnTo>
                    <a:pt x="382" y="315"/>
                  </a:lnTo>
                  <a:lnTo>
                    <a:pt x="399" y="318"/>
                  </a:lnTo>
                  <a:lnTo>
                    <a:pt x="418" y="299"/>
                  </a:lnTo>
                  <a:lnTo>
                    <a:pt x="445" y="290"/>
                  </a:lnTo>
                  <a:lnTo>
                    <a:pt x="498" y="243"/>
                  </a:lnTo>
                  <a:lnTo>
                    <a:pt x="522" y="245"/>
                  </a:lnTo>
                  <a:lnTo>
                    <a:pt x="550" y="235"/>
                  </a:lnTo>
                  <a:lnTo>
                    <a:pt x="515" y="168"/>
                  </a:lnTo>
                  <a:lnTo>
                    <a:pt x="526" y="148"/>
                  </a:lnTo>
                  <a:lnTo>
                    <a:pt x="523" y="140"/>
                  </a:lnTo>
                  <a:lnTo>
                    <a:pt x="505" y="135"/>
                  </a:lnTo>
                  <a:lnTo>
                    <a:pt x="473" y="116"/>
                  </a:lnTo>
                  <a:lnTo>
                    <a:pt x="458" y="107"/>
                  </a:lnTo>
                  <a:lnTo>
                    <a:pt x="438" y="116"/>
                  </a:lnTo>
                  <a:lnTo>
                    <a:pt x="416" y="98"/>
                  </a:lnTo>
                  <a:lnTo>
                    <a:pt x="387" y="98"/>
                  </a:lnTo>
                  <a:lnTo>
                    <a:pt x="365" y="86"/>
                  </a:lnTo>
                  <a:lnTo>
                    <a:pt x="358" y="67"/>
                  </a:lnTo>
                  <a:lnTo>
                    <a:pt x="347" y="55"/>
                  </a:lnTo>
                  <a:lnTo>
                    <a:pt x="331" y="65"/>
                  </a:lnTo>
                  <a:lnTo>
                    <a:pt x="317" y="58"/>
                  </a:lnTo>
                  <a:lnTo>
                    <a:pt x="271" y="65"/>
                  </a:lnTo>
                  <a:lnTo>
                    <a:pt x="220" y="54"/>
                  </a:lnTo>
                  <a:lnTo>
                    <a:pt x="159" y="0"/>
                  </a:lnTo>
                  <a:lnTo>
                    <a:pt x="143" y="14"/>
                  </a:lnTo>
                  <a:lnTo>
                    <a:pt x="135" y="8"/>
                  </a:lnTo>
                  <a:lnTo>
                    <a:pt x="123" y="8"/>
                  </a:lnTo>
                  <a:lnTo>
                    <a:pt x="68" y="8"/>
                  </a:lnTo>
                  <a:lnTo>
                    <a:pt x="59" y="15"/>
                  </a:lnTo>
                  <a:lnTo>
                    <a:pt x="76" y="31"/>
                  </a:lnTo>
                  <a:lnTo>
                    <a:pt x="93" y="35"/>
                  </a:lnTo>
                  <a:lnTo>
                    <a:pt x="108" y="41"/>
                  </a:lnTo>
                  <a:lnTo>
                    <a:pt x="100" y="52"/>
                  </a:lnTo>
                  <a:lnTo>
                    <a:pt x="73" y="65"/>
                  </a:lnTo>
                  <a:lnTo>
                    <a:pt x="68" y="87"/>
                  </a:lnTo>
                  <a:lnTo>
                    <a:pt x="73" y="95"/>
                  </a:lnTo>
                  <a:lnTo>
                    <a:pt x="76" y="122"/>
                  </a:lnTo>
                  <a:lnTo>
                    <a:pt x="93" y="125"/>
                  </a:lnTo>
                  <a:lnTo>
                    <a:pt x="109" y="146"/>
                  </a:lnTo>
                  <a:lnTo>
                    <a:pt x="117" y="189"/>
                  </a:lnTo>
                  <a:lnTo>
                    <a:pt x="111" y="203"/>
                  </a:lnTo>
                  <a:lnTo>
                    <a:pt x="100" y="200"/>
                  </a:lnTo>
                  <a:lnTo>
                    <a:pt x="69" y="225"/>
                  </a:lnTo>
                  <a:lnTo>
                    <a:pt x="14" y="233"/>
                  </a:lnTo>
                  <a:lnTo>
                    <a:pt x="0" y="248"/>
                  </a:lnTo>
                  <a:lnTo>
                    <a:pt x="12" y="263"/>
                  </a:lnTo>
                  <a:lnTo>
                    <a:pt x="13" y="295"/>
                  </a:lnTo>
                  <a:lnTo>
                    <a:pt x="28" y="298"/>
                  </a:lnTo>
                  <a:lnTo>
                    <a:pt x="65" y="345"/>
                  </a:lnTo>
                  <a:lnTo>
                    <a:pt x="65" y="34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1" name="陕西">
              <a:hlinkClick action="ppaction://macro?name=Slide1.陕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719642" y="2973187"/>
              <a:ext cx="745480" cy="1404757"/>
            </a:xfrm>
            <a:custGeom>
              <a:gdLst>
                <a:gd name="T0" fmla="*/ 294 w 354"/>
                <a:gd name="T1" fmla="*/ 381 h 640"/>
                <a:gd name="T2" fmla="*/ 287 w 354"/>
                <a:gd name="T3" fmla="*/ 214 h 640"/>
                <a:gd name="T4" fmla="*/ 311 w 354"/>
                <a:gd name="T5" fmla="*/ 162 h 640"/>
                <a:gd name="T6" fmla="*/ 309 w 354"/>
                <a:gd name="T7" fmla="*/ 85 h 640"/>
                <a:gd name="T8" fmla="*/ 323 w 354"/>
                <a:gd name="T9" fmla="*/ 34 h 640"/>
                <a:gd name="T10" fmla="*/ 312 w 354"/>
                <a:gd name="T11" fmla="*/ 0 h 640"/>
                <a:gd name="T12" fmla="*/ 259 w 354"/>
                <a:gd name="T13" fmla="*/ 18 h 640"/>
                <a:gd name="T14" fmla="*/ 241 w 354"/>
                <a:gd name="T15" fmla="*/ 65 h 640"/>
                <a:gd name="T16" fmla="*/ 221 w 354"/>
                <a:gd name="T17" fmla="*/ 81 h 640"/>
                <a:gd name="T18" fmla="*/ 153 w 354"/>
                <a:gd name="T19" fmla="*/ 164 h 640"/>
                <a:gd name="T20" fmla="*/ 100 w 354"/>
                <a:gd name="T21" fmla="*/ 162 h 640"/>
                <a:gd name="T22" fmla="*/ 87 w 354"/>
                <a:gd name="T23" fmla="*/ 213 h 640"/>
                <a:gd name="T24" fmla="*/ 153 w 354"/>
                <a:gd name="T25" fmla="*/ 254 h 640"/>
                <a:gd name="T26" fmla="*/ 188 w 354"/>
                <a:gd name="T27" fmla="*/ 293 h 640"/>
                <a:gd name="T28" fmla="*/ 182 w 354"/>
                <a:gd name="T29" fmla="*/ 344 h 640"/>
                <a:gd name="T30" fmla="*/ 132 w 354"/>
                <a:gd name="T31" fmla="*/ 360 h 640"/>
                <a:gd name="T32" fmla="*/ 126 w 354"/>
                <a:gd name="T33" fmla="*/ 374 h 640"/>
                <a:gd name="T34" fmla="*/ 91 w 354"/>
                <a:gd name="T35" fmla="*/ 391 h 640"/>
                <a:gd name="T36" fmla="*/ 48 w 354"/>
                <a:gd name="T37" fmla="*/ 381 h 640"/>
                <a:gd name="T38" fmla="*/ 48 w 354"/>
                <a:gd name="T39" fmla="*/ 399 h 640"/>
                <a:gd name="T40" fmla="*/ 34 w 354"/>
                <a:gd name="T41" fmla="*/ 427 h 640"/>
                <a:gd name="T42" fmla="*/ 39 w 354"/>
                <a:gd name="T43" fmla="*/ 479 h 640"/>
                <a:gd name="T44" fmla="*/ 45 w 354"/>
                <a:gd name="T45" fmla="*/ 504 h 640"/>
                <a:gd name="T46" fmla="*/ 0 w 354"/>
                <a:gd name="T47" fmla="*/ 512 h 640"/>
                <a:gd name="T48" fmla="*/ 5 w 354"/>
                <a:gd name="T49" fmla="*/ 559 h 640"/>
                <a:gd name="T50" fmla="*/ 23 w 354"/>
                <a:gd name="T51" fmla="*/ 579 h 640"/>
                <a:gd name="T52" fmla="*/ 83 w 354"/>
                <a:gd name="T53" fmla="*/ 571 h 640"/>
                <a:gd name="T54" fmla="*/ 95 w 354"/>
                <a:gd name="T55" fmla="*/ 588 h 640"/>
                <a:gd name="T56" fmla="*/ 157 w 354"/>
                <a:gd name="T57" fmla="*/ 615 h 640"/>
                <a:gd name="T58" fmla="*/ 233 w 354"/>
                <a:gd name="T59" fmla="*/ 624 h 640"/>
                <a:gd name="T60" fmla="*/ 270 w 354"/>
                <a:gd name="T61" fmla="*/ 632 h 640"/>
                <a:gd name="T62" fmla="*/ 262 w 354"/>
                <a:gd name="T63" fmla="*/ 597 h 640"/>
                <a:gd name="T64" fmla="*/ 294 w 354"/>
                <a:gd name="T65" fmla="*/ 562 h 640"/>
                <a:gd name="T66" fmla="*/ 287 w 354"/>
                <a:gd name="T67" fmla="*/ 545 h 640"/>
                <a:gd name="T68" fmla="*/ 253 w 354"/>
                <a:gd name="T69" fmla="*/ 525 h 640"/>
                <a:gd name="T70" fmla="*/ 317 w 354"/>
                <a:gd name="T71" fmla="*/ 518 h 640"/>
                <a:gd name="T72" fmla="*/ 337 w 354"/>
                <a:gd name="T73" fmla="*/ 524 h 640"/>
                <a:gd name="T74" fmla="*/ 353 w 354"/>
                <a:gd name="T75" fmla="*/ 488 h 640"/>
                <a:gd name="T76" fmla="*/ 303 w 354"/>
                <a:gd name="T77" fmla="*/ 403 h 6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640">
                  <a:moveTo>
                    <a:pt x="303" y="403"/>
                  </a:moveTo>
                  <a:lnTo>
                    <a:pt x="294" y="381"/>
                  </a:lnTo>
                  <a:lnTo>
                    <a:pt x="311" y="324"/>
                  </a:lnTo>
                  <a:lnTo>
                    <a:pt x="287" y="214"/>
                  </a:lnTo>
                  <a:lnTo>
                    <a:pt x="303" y="187"/>
                  </a:lnTo>
                  <a:lnTo>
                    <a:pt x="311" y="162"/>
                  </a:lnTo>
                  <a:lnTo>
                    <a:pt x="289" y="117"/>
                  </a:lnTo>
                  <a:lnTo>
                    <a:pt x="309" y="85"/>
                  </a:lnTo>
                  <a:lnTo>
                    <a:pt x="312" y="56"/>
                  </a:lnTo>
                  <a:lnTo>
                    <a:pt x="323" y="34"/>
                  </a:lnTo>
                  <a:lnTo>
                    <a:pt x="322" y="7"/>
                  </a:lnTo>
                  <a:lnTo>
                    <a:pt x="312" y="0"/>
                  </a:lnTo>
                  <a:lnTo>
                    <a:pt x="298" y="17"/>
                  </a:lnTo>
                  <a:lnTo>
                    <a:pt x="259" y="18"/>
                  </a:lnTo>
                  <a:lnTo>
                    <a:pt x="239" y="49"/>
                  </a:lnTo>
                  <a:lnTo>
                    <a:pt x="241" y="65"/>
                  </a:lnTo>
                  <a:lnTo>
                    <a:pt x="237" y="76"/>
                  </a:lnTo>
                  <a:lnTo>
                    <a:pt x="221" y="81"/>
                  </a:lnTo>
                  <a:lnTo>
                    <a:pt x="160" y="169"/>
                  </a:lnTo>
                  <a:lnTo>
                    <a:pt x="153" y="164"/>
                  </a:lnTo>
                  <a:lnTo>
                    <a:pt x="135" y="158"/>
                  </a:lnTo>
                  <a:lnTo>
                    <a:pt x="100" y="162"/>
                  </a:lnTo>
                  <a:lnTo>
                    <a:pt x="88" y="177"/>
                  </a:lnTo>
                  <a:lnTo>
                    <a:pt x="87" y="213"/>
                  </a:lnTo>
                  <a:lnTo>
                    <a:pt x="92" y="224"/>
                  </a:lnTo>
                  <a:lnTo>
                    <a:pt x="153" y="254"/>
                  </a:lnTo>
                  <a:lnTo>
                    <a:pt x="184" y="274"/>
                  </a:lnTo>
                  <a:lnTo>
                    <a:pt x="188" y="293"/>
                  </a:lnTo>
                  <a:lnTo>
                    <a:pt x="173" y="316"/>
                  </a:lnTo>
                  <a:lnTo>
                    <a:pt x="182" y="344"/>
                  </a:lnTo>
                  <a:lnTo>
                    <a:pt x="176" y="357"/>
                  </a:lnTo>
                  <a:lnTo>
                    <a:pt x="132" y="360"/>
                  </a:lnTo>
                  <a:lnTo>
                    <a:pt x="123" y="367"/>
                  </a:lnTo>
                  <a:lnTo>
                    <a:pt x="126" y="374"/>
                  </a:lnTo>
                  <a:lnTo>
                    <a:pt x="126" y="386"/>
                  </a:lnTo>
                  <a:lnTo>
                    <a:pt x="91" y="391"/>
                  </a:lnTo>
                  <a:lnTo>
                    <a:pt x="72" y="381"/>
                  </a:lnTo>
                  <a:lnTo>
                    <a:pt x="48" y="381"/>
                  </a:lnTo>
                  <a:lnTo>
                    <a:pt x="45" y="386"/>
                  </a:lnTo>
                  <a:lnTo>
                    <a:pt x="48" y="399"/>
                  </a:lnTo>
                  <a:lnTo>
                    <a:pt x="37" y="413"/>
                  </a:lnTo>
                  <a:lnTo>
                    <a:pt x="34" y="427"/>
                  </a:lnTo>
                  <a:lnTo>
                    <a:pt x="56" y="445"/>
                  </a:lnTo>
                  <a:lnTo>
                    <a:pt x="39" y="479"/>
                  </a:lnTo>
                  <a:lnTo>
                    <a:pt x="46" y="495"/>
                  </a:lnTo>
                  <a:lnTo>
                    <a:pt x="45" y="504"/>
                  </a:lnTo>
                  <a:lnTo>
                    <a:pt x="19" y="504"/>
                  </a:lnTo>
                  <a:lnTo>
                    <a:pt x="0" y="512"/>
                  </a:lnTo>
                  <a:lnTo>
                    <a:pt x="15" y="533"/>
                  </a:lnTo>
                  <a:lnTo>
                    <a:pt x="5" y="559"/>
                  </a:lnTo>
                  <a:lnTo>
                    <a:pt x="21" y="562"/>
                  </a:lnTo>
                  <a:lnTo>
                    <a:pt x="23" y="579"/>
                  </a:lnTo>
                  <a:lnTo>
                    <a:pt x="36" y="580"/>
                  </a:lnTo>
                  <a:lnTo>
                    <a:pt x="83" y="571"/>
                  </a:lnTo>
                  <a:lnTo>
                    <a:pt x="92" y="575"/>
                  </a:lnTo>
                  <a:lnTo>
                    <a:pt x="95" y="588"/>
                  </a:lnTo>
                  <a:lnTo>
                    <a:pt x="115" y="593"/>
                  </a:lnTo>
                  <a:lnTo>
                    <a:pt x="157" y="615"/>
                  </a:lnTo>
                  <a:lnTo>
                    <a:pt x="182" y="605"/>
                  </a:lnTo>
                  <a:lnTo>
                    <a:pt x="233" y="624"/>
                  </a:lnTo>
                  <a:lnTo>
                    <a:pt x="245" y="639"/>
                  </a:lnTo>
                  <a:lnTo>
                    <a:pt x="270" y="632"/>
                  </a:lnTo>
                  <a:lnTo>
                    <a:pt x="267" y="605"/>
                  </a:lnTo>
                  <a:lnTo>
                    <a:pt x="262" y="597"/>
                  </a:lnTo>
                  <a:lnTo>
                    <a:pt x="267" y="575"/>
                  </a:lnTo>
                  <a:lnTo>
                    <a:pt x="294" y="562"/>
                  </a:lnTo>
                  <a:lnTo>
                    <a:pt x="302" y="551"/>
                  </a:lnTo>
                  <a:lnTo>
                    <a:pt x="287" y="545"/>
                  </a:lnTo>
                  <a:lnTo>
                    <a:pt x="270" y="541"/>
                  </a:lnTo>
                  <a:lnTo>
                    <a:pt x="253" y="525"/>
                  </a:lnTo>
                  <a:lnTo>
                    <a:pt x="262" y="518"/>
                  </a:lnTo>
                  <a:lnTo>
                    <a:pt x="317" y="518"/>
                  </a:lnTo>
                  <a:lnTo>
                    <a:pt x="329" y="518"/>
                  </a:lnTo>
                  <a:lnTo>
                    <a:pt x="337" y="524"/>
                  </a:lnTo>
                  <a:lnTo>
                    <a:pt x="353" y="510"/>
                  </a:lnTo>
                  <a:lnTo>
                    <a:pt x="353" y="488"/>
                  </a:lnTo>
                  <a:lnTo>
                    <a:pt x="303" y="413"/>
                  </a:lnTo>
                  <a:lnTo>
                    <a:pt x="303" y="403"/>
                  </a:lnTo>
                  <a:lnTo>
                    <a:pt x="303" y="40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2" name="山西">
              <a:hlinkClick action="ppaction://macro?name=Slide1.山西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346536" y="2763073"/>
              <a:ext cx="522163" cy="1112717"/>
            </a:xfrm>
            <a:custGeom>
              <a:gdLst>
                <a:gd name="T0" fmla="*/ 16 w 247"/>
                <a:gd name="T1" fmla="*/ 506 h 507"/>
                <a:gd name="T2" fmla="*/ 70 w 247"/>
                <a:gd name="T3" fmla="*/ 492 h 507"/>
                <a:gd name="T4" fmla="*/ 136 w 247"/>
                <a:gd name="T5" fmla="*/ 446 h 507"/>
                <a:gd name="T6" fmla="*/ 184 w 247"/>
                <a:gd name="T7" fmla="*/ 436 h 507"/>
                <a:gd name="T8" fmla="*/ 219 w 247"/>
                <a:gd name="T9" fmla="*/ 408 h 507"/>
                <a:gd name="T10" fmla="*/ 224 w 247"/>
                <a:gd name="T11" fmla="*/ 347 h 507"/>
                <a:gd name="T12" fmla="*/ 206 w 247"/>
                <a:gd name="T13" fmla="*/ 326 h 507"/>
                <a:gd name="T14" fmla="*/ 212 w 247"/>
                <a:gd name="T15" fmla="*/ 307 h 507"/>
                <a:gd name="T16" fmla="*/ 224 w 247"/>
                <a:gd name="T17" fmla="*/ 290 h 507"/>
                <a:gd name="T18" fmla="*/ 227 w 247"/>
                <a:gd name="T19" fmla="*/ 265 h 507"/>
                <a:gd name="T20" fmla="*/ 238 w 247"/>
                <a:gd name="T21" fmla="*/ 246 h 507"/>
                <a:gd name="T22" fmla="*/ 219 w 247"/>
                <a:gd name="T23" fmla="*/ 209 h 507"/>
                <a:gd name="T24" fmla="*/ 193 w 247"/>
                <a:gd name="T25" fmla="*/ 179 h 507"/>
                <a:gd name="T26" fmla="*/ 208 w 247"/>
                <a:gd name="T27" fmla="*/ 132 h 507"/>
                <a:gd name="T28" fmla="*/ 240 w 247"/>
                <a:gd name="T29" fmla="*/ 110 h 507"/>
                <a:gd name="T30" fmla="*/ 246 w 247"/>
                <a:gd name="T31" fmla="*/ 80 h 507"/>
                <a:gd name="T32" fmla="*/ 232 w 247"/>
                <a:gd name="T33" fmla="*/ 52 h 507"/>
                <a:gd name="T34" fmla="*/ 232 w 247"/>
                <a:gd name="T35" fmla="*/ 18 h 507"/>
                <a:gd name="T36" fmla="*/ 212 w 247"/>
                <a:gd name="T37" fmla="*/ 0 h 507"/>
                <a:gd name="T38" fmla="*/ 165 w 247"/>
                <a:gd name="T39" fmla="*/ 24 h 507"/>
                <a:gd name="T40" fmla="*/ 157 w 247"/>
                <a:gd name="T41" fmla="*/ 17 h 507"/>
                <a:gd name="T42" fmla="*/ 131 w 247"/>
                <a:gd name="T43" fmla="*/ 34 h 507"/>
                <a:gd name="T44" fmla="*/ 111 w 247"/>
                <a:gd name="T45" fmla="*/ 33 h 507"/>
                <a:gd name="T46" fmla="*/ 70 w 247"/>
                <a:gd name="T47" fmla="*/ 92 h 507"/>
                <a:gd name="T48" fmla="*/ 56 w 247"/>
                <a:gd name="T49" fmla="*/ 92 h 507"/>
                <a:gd name="T50" fmla="*/ 35 w 247"/>
                <a:gd name="T51" fmla="*/ 110 h 507"/>
                <a:gd name="T52" fmla="*/ 36 w 247"/>
                <a:gd name="T53" fmla="*/ 137 h 507"/>
                <a:gd name="T54" fmla="*/ 25 w 247"/>
                <a:gd name="T55" fmla="*/ 159 h 507"/>
                <a:gd name="T56" fmla="*/ 22 w 247"/>
                <a:gd name="T57" fmla="*/ 188 h 507"/>
                <a:gd name="T58" fmla="*/ 2 w 247"/>
                <a:gd name="T59" fmla="*/ 220 h 507"/>
                <a:gd name="T60" fmla="*/ 24 w 247"/>
                <a:gd name="T61" fmla="*/ 265 h 507"/>
                <a:gd name="T62" fmla="*/ 16 w 247"/>
                <a:gd name="T63" fmla="*/ 290 h 507"/>
                <a:gd name="T64" fmla="*/ 0 w 247"/>
                <a:gd name="T65" fmla="*/ 317 h 507"/>
                <a:gd name="T66" fmla="*/ 24 w 247"/>
                <a:gd name="T67" fmla="*/ 427 h 507"/>
                <a:gd name="T68" fmla="*/ 7 w 247"/>
                <a:gd name="T69" fmla="*/ 484 h 507"/>
                <a:gd name="T70" fmla="*/ 16 w 247"/>
                <a:gd name="T71" fmla="*/ 506 h 507"/>
                <a:gd name="T72" fmla="*/ 16 w 247"/>
                <a:gd name="T73" fmla="*/ 506 h 5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" h="507">
                  <a:moveTo>
                    <a:pt x="16" y="506"/>
                  </a:moveTo>
                  <a:lnTo>
                    <a:pt x="70" y="492"/>
                  </a:lnTo>
                  <a:lnTo>
                    <a:pt x="136" y="446"/>
                  </a:lnTo>
                  <a:lnTo>
                    <a:pt x="184" y="436"/>
                  </a:lnTo>
                  <a:lnTo>
                    <a:pt x="219" y="408"/>
                  </a:lnTo>
                  <a:lnTo>
                    <a:pt x="224" y="347"/>
                  </a:lnTo>
                  <a:lnTo>
                    <a:pt x="206" y="326"/>
                  </a:lnTo>
                  <a:lnTo>
                    <a:pt x="212" y="307"/>
                  </a:lnTo>
                  <a:lnTo>
                    <a:pt x="224" y="290"/>
                  </a:lnTo>
                  <a:lnTo>
                    <a:pt x="227" y="265"/>
                  </a:lnTo>
                  <a:lnTo>
                    <a:pt x="238" y="246"/>
                  </a:lnTo>
                  <a:lnTo>
                    <a:pt x="219" y="209"/>
                  </a:lnTo>
                  <a:lnTo>
                    <a:pt x="193" y="179"/>
                  </a:lnTo>
                  <a:lnTo>
                    <a:pt x="208" y="132"/>
                  </a:lnTo>
                  <a:lnTo>
                    <a:pt x="240" y="110"/>
                  </a:lnTo>
                  <a:lnTo>
                    <a:pt x="246" y="80"/>
                  </a:lnTo>
                  <a:lnTo>
                    <a:pt x="232" y="52"/>
                  </a:lnTo>
                  <a:lnTo>
                    <a:pt x="232" y="18"/>
                  </a:lnTo>
                  <a:lnTo>
                    <a:pt x="212" y="0"/>
                  </a:lnTo>
                  <a:lnTo>
                    <a:pt x="165" y="24"/>
                  </a:lnTo>
                  <a:lnTo>
                    <a:pt x="157" y="17"/>
                  </a:lnTo>
                  <a:lnTo>
                    <a:pt x="131" y="34"/>
                  </a:lnTo>
                  <a:lnTo>
                    <a:pt x="111" y="33"/>
                  </a:lnTo>
                  <a:lnTo>
                    <a:pt x="70" y="92"/>
                  </a:lnTo>
                  <a:lnTo>
                    <a:pt x="56" y="92"/>
                  </a:lnTo>
                  <a:lnTo>
                    <a:pt x="35" y="110"/>
                  </a:lnTo>
                  <a:lnTo>
                    <a:pt x="36" y="137"/>
                  </a:lnTo>
                  <a:lnTo>
                    <a:pt x="25" y="159"/>
                  </a:lnTo>
                  <a:lnTo>
                    <a:pt x="22" y="188"/>
                  </a:lnTo>
                  <a:lnTo>
                    <a:pt x="2" y="220"/>
                  </a:lnTo>
                  <a:lnTo>
                    <a:pt x="24" y="265"/>
                  </a:lnTo>
                  <a:lnTo>
                    <a:pt x="16" y="290"/>
                  </a:lnTo>
                  <a:lnTo>
                    <a:pt x="0" y="317"/>
                  </a:lnTo>
                  <a:lnTo>
                    <a:pt x="24" y="427"/>
                  </a:lnTo>
                  <a:lnTo>
                    <a:pt x="7" y="484"/>
                  </a:lnTo>
                  <a:lnTo>
                    <a:pt x="16" y="506"/>
                  </a:lnTo>
                  <a:lnTo>
                    <a:pt x="16" y="5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3" name="山东">
              <a:hlinkClick action="ppaction://macro?name=Slide1.山东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762" y="3160813"/>
              <a:ext cx="988499" cy="702378"/>
            </a:xfrm>
            <a:custGeom>
              <a:gdLst>
                <a:gd name="T0" fmla="*/ 101 w 461"/>
                <a:gd name="T1" fmla="*/ 306 h 316"/>
                <a:gd name="T2" fmla="*/ 104 w 461"/>
                <a:gd name="T3" fmla="*/ 287 h 316"/>
                <a:gd name="T4" fmla="*/ 121 w 461"/>
                <a:gd name="T5" fmla="*/ 280 h 316"/>
                <a:gd name="T6" fmla="*/ 151 w 461"/>
                <a:gd name="T7" fmla="*/ 306 h 316"/>
                <a:gd name="T8" fmla="*/ 161 w 461"/>
                <a:gd name="T9" fmla="*/ 306 h 316"/>
                <a:gd name="T10" fmla="*/ 188 w 461"/>
                <a:gd name="T11" fmla="*/ 302 h 316"/>
                <a:gd name="T12" fmla="*/ 204 w 461"/>
                <a:gd name="T13" fmla="*/ 290 h 316"/>
                <a:gd name="T14" fmla="*/ 226 w 461"/>
                <a:gd name="T15" fmla="*/ 307 h 316"/>
                <a:gd name="T16" fmla="*/ 235 w 461"/>
                <a:gd name="T17" fmla="*/ 291 h 316"/>
                <a:gd name="T18" fmla="*/ 239 w 461"/>
                <a:gd name="T19" fmla="*/ 281 h 316"/>
                <a:gd name="T20" fmla="*/ 257 w 461"/>
                <a:gd name="T21" fmla="*/ 271 h 316"/>
                <a:gd name="T22" fmla="*/ 262 w 461"/>
                <a:gd name="T23" fmla="*/ 249 h 316"/>
                <a:gd name="T24" fmla="*/ 280 w 461"/>
                <a:gd name="T25" fmla="*/ 245 h 316"/>
                <a:gd name="T26" fmla="*/ 332 w 461"/>
                <a:gd name="T27" fmla="*/ 158 h 316"/>
                <a:gd name="T28" fmla="*/ 322 w 461"/>
                <a:gd name="T29" fmla="*/ 143 h 316"/>
                <a:gd name="T30" fmla="*/ 332 w 461"/>
                <a:gd name="T31" fmla="*/ 134 h 316"/>
                <a:gd name="T32" fmla="*/ 343 w 461"/>
                <a:gd name="T33" fmla="*/ 138 h 316"/>
                <a:gd name="T34" fmla="*/ 359 w 461"/>
                <a:gd name="T35" fmla="*/ 129 h 316"/>
                <a:gd name="T36" fmla="*/ 369 w 461"/>
                <a:gd name="T37" fmla="*/ 109 h 316"/>
                <a:gd name="T38" fmla="*/ 412 w 461"/>
                <a:gd name="T39" fmla="*/ 69 h 316"/>
                <a:gd name="T40" fmla="*/ 445 w 461"/>
                <a:gd name="T41" fmla="*/ 58 h 316"/>
                <a:gd name="T42" fmla="*/ 460 w 461"/>
                <a:gd name="T43" fmla="*/ 44 h 316"/>
                <a:gd name="T44" fmla="*/ 456 w 461"/>
                <a:gd name="T45" fmla="*/ 12 h 316"/>
                <a:gd name="T46" fmla="*/ 434 w 461"/>
                <a:gd name="T47" fmla="*/ 10 h 316"/>
                <a:gd name="T48" fmla="*/ 384 w 461"/>
                <a:gd name="T49" fmla="*/ 16 h 316"/>
                <a:gd name="T50" fmla="*/ 349 w 461"/>
                <a:gd name="T51" fmla="*/ 0 h 316"/>
                <a:gd name="T52" fmla="*/ 328 w 461"/>
                <a:gd name="T53" fmla="*/ 3 h 316"/>
                <a:gd name="T54" fmla="*/ 277 w 461"/>
                <a:gd name="T55" fmla="*/ 69 h 316"/>
                <a:gd name="T56" fmla="*/ 262 w 461"/>
                <a:gd name="T57" fmla="*/ 78 h 316"/>
                <a:gd name="T58" fmla="*/ 229 w 461"/>
                <a:gd name="T59" fmla="*/ 64 h 316"/>
                <a:gd name="T60" fmla="*/ 226 w 461"/>
                <a:gd name="T61" fmla="*/ 47 h 316"/>
                <a:gd name="T62" fmla="*/ 219 w 461"/>
                <a:gd name="T63" fmla="*/ 18 h 316"/>
                <a:gd name="T64" fmla="*/ 201 w 461"/>
                <a:gd name="T65" fmla="*/ 6 h 316"/>
                <a:gd name="T66" fmla="*/ 171 w 461"/>
                <a:gd name="T67" fmla="*/ 13 h 316"/>
                <a:gd name="T68" fmla="*/ 152 w 461"/>
                <a:gd name="T69" fmla="*/ 1 h 316"/>
                <a:gd name="T70" fmla="*/ 125 w 461"/>
                <a:gd name="T71" fmla="*/ 35 h 316"/>
                <a:gd name="T72" fmla="*/ 95 w 461"/>
                <a:gd name="T73" fmla="*/ 44 h 316"/>
                <a:gd name="T74" fmla="*/ 55 w 461"/>
                <a:gd name="T75" fmla="*/ 81 h 316"/>
                <a:gd name="T76" fmla="*/ 10 w 461"/>
                <a:gd name="T77" fmla="*/ 161 h 316"/>
                <a:gd name="T78" fmla="*/ 22 w 461"/>
                <a:gd name="T79" fmla="*/ 184 h 316"/>
                <a:gd name="T80" fmla="*/ 19 w 461"/>
                <a:gd name="T81" fmla="*/ 193 h 316"/>
                <a:gd name="T82" fmla="*/ 19 w 461"/>
                <a:gd name="T83" fmla="*/ 204 h 316"/>
                <a:gd name="T84" fmla="*/ 26 w 461"/>
                <a:gd name="T85" fmla="*/ 213 h 316"/>
                <a:gd name="T86" fmla="*/ 40 w 461"/>
                <a:gd name="T87" fmla="*/ 202 h 316"/>
                <a:gd name="T88" fmla="*/ 64 w 461"/>
                <a:gd name="T89" fmla="*/ 196 h 316"/>
                <a:gd name="T90" fmla="*/ 0 w 461"/>
                <a:gd name="T91" fmla="*/ 269 h 316"/>
                <a:gd name="T92" fmla="*/ 0 w 461"/>
                <a:gd name="T93" fmla="*/ 285 h 316"/>
                <a:gd name="T94" fmla="*/ 13 w 461"/>
                <a:gd name="T95" fmla="*/ 290 h 316"/>
                <a:gd name="T96" fmla="*/ 42 w 461"/>
                <a:gd name="T97" fmla="*/ 315 h 316"/>
                <a:gd name="T98" fmla="*/ 89 w 461"/>
                <a:gd name="T99" fmla="*/ 309 h 316"/>
                <a:gd name="T100" fmla="*/ 101 w 461"/>
                <a:gd name="T101" fmla="*/ 306 h 316"/>
                <a:gd name="T102" fmla="*/ 101 w 461"/>
                <a:gd name="T103" fmla="*/ 306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1" h="316">
                  <a:moveTo>
                    <a:pt x="101" y="306"/>
                  </a:moveTo>
                  <a:lnTo>
                    <a:pt x="104" y="287"/>
                  </a:lnTo>
                  <a:lnTo>
                    <a:pt x="121" y="280"/>
                  </a:lnTo>
                  <a:lnTo>
                    <a:pt x="151" y="306"/>
                  </a:lnTo>
                  <a:lnTo>
                    <a:pt x="161" y="306"/>
                  </a:lnTo>
                  <a:lnTo>
                    <a:pt x="188" y="302"/>
                  </a:lnTo>
                  <a:lnTo>
                    <a:pt x="204" y="290"/>
                  </a:lnTo>
                  <a:lnTo>
                    <a:pt x="226" y="307"/>
                  </a:lnTo>
                  <a:lnTo>
                    <a:pt x="235" y="291"/>
                  </a:lnTo>
                  <a:lnTo>
                    <a:pt x="239" y="281"/>
                  </a:lnTo>
                  <a:lnTo>
                    <a:pt x="257" y="271"/>
                  </a:lnTo>
                  <a:lnTo>
                    <a:pt x="262" y="249"/>
                  </a:lnTo>
                  <a:lnTo>
                    <a:pt x="280" y="245"/>
                  </a:lnTo>
                  <a:lnTo>
                    <a:pt x="332" y="158"/>
                  </a:lnTo>
                  <a:lnTo>
                    <a:pt x="322" y="143"/>
                  </a:lnTo>
                  <a:lnTo>
                    <a:pt x="332" y="134"/>
                  </a:lnTo>
                  <a:lnTo>
                    <a:pt x="343" y="138"/>
                  </a:lnTo>
                  <a:lnTo>
                    <a:pt x="359" y="129"/>
                  </a:lnTo>
                  <a:lnTo>
                    <a:pt x="369" y="109"/>
                  </a:lnTo>
                  <a:lnTo>
                    <a:pt x="412" y="69"/>
                  </a:lnTo>
                  <a:lnTo>
                    <a:pt x="445" y="58"/>
                  </a:lnTo>
                  <a:lnTo>
                    <a:pt x="460" y="44"/>
                  </a:lnTo>
                  <a:lnTo>
                    <a:pt x="456" y="12"/>
                  </a:lnTo>
                  <a:lnTo>
                    <a:pt x="434" y="10"/>
                  </a:lnTo>
                  <a:lnTo>
                    <a:pt x="384" y="16"/>
                  </a:lnTo>
                  <a:lnTo>
                    <a:pt x="349" y="0"/>
                  </a:lnTo>
                  <a:lnTo>
                    <a:pt x="328" y="3"/>
                  </a:lnTo>
                  <a:lnTo>
                    <a:pt x="277" y="69"/>
                  </a:lnTo>
                  <a:lnTo>
                    <a:pt x="262" y="78"/>
                  </a:lnTo>
                  <a:lnTo>
                    <a:pt x="229" y="64"/>
                  </a:lnTo>
                  <a:lnTo>
                    <a:pt x="226" y="47"/>
                  </a:lnTo>
                  <a:lnTo>
                    <a:pt x="219" y="18"/>
                  </a:lnTo>
                  <a:lnTo>
                    <a:pt x="201" y="6"/>
                  </a:lnTo>
                  <a:lnTo>
                    <a:pt x="171" y="13"/>
                  </a:lnTo>
                  <a:lnTo>
                    <a:pt x="152" y="1"/>
                  </a:lnTo>
                  <a:lnTo>
                    <a:pt x="125" y="35"/>
                  </a:lnTo>
                  <a:lnTo>
                    <a:pt x="95" y="44"/>
                  </a:lnTo>
                  <a:lnTo>
                    <a:pt x="55" y="81"/>
                  </a:lnTo>
                  <a:lnTo>
                    <a:pt x="10" y="161"/>
                  </a:lnTo>
                  <a:lnTo>
                    <a:pt x="22" y="184"/>
                  </a:lnTo>
                  <a:lnTo>
                    <a:pt x="19" y="193"/>
                  </a:lnTo>
                  <a:lnTo>
                    <a:pt x="19" y="204"/>
                  </a:lnTo>
                  <a:lnTo>
                    <a:pt x="26" y="213"/>
                  </a:lnTo>
                  <a:lnTo>
                    <a:pt x="40" y="202"/>
                  </a:lnTo>
                  <a:lnTo>
                    <a:pt x="64" y="196"/>
                  </a:lnTo>
                  <a:lnTo>
                    <a:pt x="0" y="269"/>
                  </a:lnTo>
                  <a:lnTo>
                    <a:pt x="0" y="285"/>
                  </a:lnTo>
                  <a:lnTo>
                    <a:pt x="13" y="290"/>
                  </a:lnTo>
                  <a:lnTo>
                    <a:pt x="42" y="315"/>
                  </a:lnTo>
                  <a:lnTo>
                    <a:pt x="89" y="309"/>
                  </a:lnTo>
                  <a:lnTo>
                    <a:pt x="101" y="306"/>
                  </a:lnTo>
                  <a:lnTo>
                    <a:pt x="101" y="306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4" name="天津">
              <a:hlinkClick action="ppaction://macro?name=Slide1.天津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201280" y="2797237"/>
              <a:ext cx="137930" cy="292043"/>
            </a:xfrm>
            <a:custGeom>
              <a:gdLst>
                <a:gd name="T0" fmla="*/ 60 w 74"/>
                <a:gd name="T1" fmla="*/ 124 h 134"/>
                <a:gd name="T2" fmla="*/ 39 w 74"/>
                <a:gd name="T3" fmla="*/ 133 h 134"/>
                <a:gd name="T4" fmla="*/ 3 w 74"/>
                <a:gd name="T5" fmla="*/ 123 h 134"/>
                <a:gd name="T6" fmla="*/ 1 w 74"/>
                <a:gd name="T7" fmla="*/ 114 h 134"/>
                <a:gd name="T8" fmla="*/ 0 w 74"/>
                <a:gd name="T9" fmla="*/ 55 h 134"/>
                <a:gd name="T10" fmla="*/ 23 w 74"/>
                <a:gd name="T11" fmla="*/ 44 h 134"/>
                <a:gd name="T12" fmla="*/ 19 w 74"/>
                <a:gd name="T13" fmla="*/ 33 h 134"/>
                <a:gd name="T14" fmla="*/ 25 w 74"/>
                <a:gd name="T15" fmla="*/ 11 h 134"/>
                <a:gd name="T16" fmla="*/ 27 w 74"/>
                <a:gd name="T17" fmla="*/ 0 h 134"/>
                <a:gd name="T18" fmla="*/ 40 w 74"/>
                <a:gd name="T19" fmla="*/ 6 h 134"/>
                <a:gd name="T20" fmla="*/ 46 w 74"/>
                <a:gd name="T21" fmla="*/ 26 h 134"/>
                <a:gd name="T22" fmla="*/ 43 w 74"/>
                <a:gd name="T23" fmla="*/ 39 h 134"/>
                <a:gd name="T24" fmla="*/ 70 w 74"/>
                <a:gd name="T25" fmla="*/ 57 h 134"/>
                <a:gd name="T26" fmla="*/ 73 w 74"/>
                <a:gd name="T27" fmla="*/ 71 h 134"/>
                <a:gd name="T28" fmla="*/ 58 w 74"/>
                <a:gd name="T29" fmla="*/ 83 h 134"/>
                <a:gd name="T30" fmla="*/ 53 w 74"/>
                <a:gd name="T31" fmla="*/ 107 h 134"/>
                <a:gd name="T32" fmla="*/ 60 w 74"/>
                <a:gd name="T33" fmla="*/ 124 h 134"/>
                <a:gd name="T34" fmla="*/ 60 w 74"/>
                <a:gd name="T35" fmla="*/ 124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4">
                  <a:moveTo>
                    <a:pt x="60" y="124"/>
                  </a:moveTo>
                  <a:lnTo>
                    <a:pt x="39" y="133"/>
                  </a:lnTo>
                  <a:lnTo>
                    <a:pt x="3" y="123"/>
                  </a:lnTo>
                  <a:lnTo>
                    <a:pt x="1" y="114"/>
                  </a:lnTo>
                  <a:lnTo>
                    <a:pt x="0" y="55"/>
                  </a:lnTo>
                  <a:lnTo>
                    <a:pt x="23" y="44"/>
                  </a:lnTo>
                  <a:lnTo>
                    <a:pt x="19" y="33"/>
                  </a:lnTo>
                  <a:lnTo>
                    <a:pt x="25" y="11"/>
                  </a:lnTo>
                  <a:lnTo>
                    <a:pt x="27" y="0"/>
                  </a:lnTo>
                  <a:lnTo>
                    <a:pt x="40" y="6"/>
                  </a:lnTo>
                  <a:lnTo>
                    <a:pt x="46" y="26"/>
                  </a:lnTo>
                  <a:lnTo>
                    <a:pt x="43" y="39"/>
                  </a:lnTo>
                  <a:lnTo>
                    <a:pt x="70" y="57"/>
                  </a:lnTo>
                  <a:lnTo>
                    <a:pt x="73" y="71"/>
                  </a:lnTo>
                  <a:lnTo>
                    <a:pt x="58" y="83"/>
                  </a:lnTo>
                  <a:lnTo>
                    <a:pt x="53" y="107"/>
                  </a:lnTo>
                  <a:lnTo>
                    <a:pt x="60" y="124"/>
                  </a:lnTo>
                  <a:lnTo>
                    <a:pt x="60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5" name="北京">
              <a:hlinkClick action="ppaction://macro?name=Slide1.北京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997881" y="2675078"/>
              <a:ext cx="262724" cy="269860"/>
            </a:xfrm>
            <a:custGeom>
              <a:gdLst>
                <a:gd name="T0" fmla="*/ 11 w 14"/>
                <a:gd name="T1" fmla="*/ 12 h 14"/>
                <a:gd name="T2" fmla="*/ 12 w 14"/>
                <a:gd name="T3" fmla="*/ 10 h 14"/>
                <a:gd name="T4" fmla="*/ 13 w 14"/>
                <a:gd name="T5" fmla="*/ 10 h 14"/>
                <a:gd name="T6" fmla="*/ 14 w 14"/>
                <a:gd name="T7" fmla="*/ 7 h 14"/>
                <a:gd name="T8" fmla="*/ 14 w 14"/>
                <a:gd name="T9" fmla="*/ 6 h 14"/>
                <a:gd name="T10" fmla="*/ 13 w 14"/>
                <a:gd name="T11" fmla="*/ 3 h 14"/>
                <a:gd name="T12" fmla="*/ 12 w 14"/>
                <a:gd name="T13" fmla="*/ 3 h 14"/>
                <a:gd name="T14" fmla="*/ 7 w 14"/>
                <a:gd name="T15" fmla="*/ 0 h 14"/>
                <a:gd name="T16" fmla="*/ 4 w 14"/>
                <a:gd name="T17" fmla="*/ 3 h 14"/>
                <a:gd name="T18" fmla="*/ 3 w 14"/>
                <a:gd name="T19" fmla="*/ 6 h 14"/>
                <a:gd name="T20" fmla="*/ 0 w 14"/>
                <a:gd name="T21" fmla="*/ 9 h 14"/>
                <a:gd name="T22" fmla="*/ 0 w 14"/>
                <a:gd name="T23" fmla="*/ 12 h 14"/>
                <a:gd name="T24" fmla="*/ 1 w 14"/>
                <a:gd name="T25" fmla="*/ 14 h 14"/>
                <a:gd name="T26" fmla="*/ 4 w 14"/>
                <a:gd name="T27" fmla="*/ 13 h 14"/>
                <a:gd name="T28" fmla="*/ 7 w 14"/>
                <a:gd name="T29" fmla="*/ 14 h 14"/>
                <a:gd name="T30" fmla="*/ 8 w 14"/>
                <a:gd name="T31" fmla="*/ 13 h 14"/>
                <a:gd name="T32" fmla="*/ 11 w 14"/>
                <a:gd name="T33" fmla="*/ 12 h 14"/>
                <a:gd name="T34" fmla="*/ 11 w 14"/>
                <a:gd name="T35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1" y="12"/>
                  </a:moveTo>
                  <a:lnTo>
                    <a:pt x="12" y="10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6" name="宁夏">
              <a:hlinkClick action="ppaction://macro?name=Slide1.宁夏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44078" y="3010024"/>
              <a:ext cx="400653" cy="743042"/>
            </a:xfrm>
            <a:custGeom>
              <a:gdLst>
                <a:gd name="T0" fmla="*/ 180 w 194"/>
                <a:gd name="T1" fmla="*/ 187 h 335"/>
                <a:gd name="T2" fmla="*/ 181 w 194"/>
                <a:gd name="T3" fmla="*/ 151 h 335"/>
                <a:gd name="T4" fmla="*/ 193 w 194"/>
                <a:gd name="T5" fmla="*/ 136 h 335"/>
                <a:gd name="T6" fmla="*/ 188 w 194"/>
                <a:gd name="T7" fmla="*/ 119 h 335"/>
                <a:gd name="T8" fmla="*/ 129 w 194"/>
                <a:gd name="T9" fmla="*/ 96 h 335"/>
                <a:gd name="T10" fmla="*/ 132 w 194"/>
                <a:gd name="T11" fmla="*/ 72 h 335"/>
                <a:gd name="T12" fmla="*/ 151 w 194"/>
                <a:gd name="T13" fmla="*/ 47 h 335"/>
                <a:gd name="T14" fmla="*/ 139 w 194"/>
                <a:gd name="T15" fmla="*/ 6 h 335"/>
                <a:gd name="T16" fmla="*/ 135 w 194"/>
                <a:gd name="T17" fmla="*/ 0 h 335"/>
                <a:gd name="T18" fmla="*/ 95 w 194"/>
                <a:gd name="T19" fmla="*/ 27 h 335"/>
                <a:gd name="T20" fmla="*/ 77 w 194"/>
                <a:gd name="T21" fmla="*/ 85 h 335"/>
                <a:gd name="T22" fmla="*/ 70 w 194"/>
                <a:gd name="T23" fmla="*/ 127 h 335"/>
                <a:gd name="T24" fmla="*/ 39 w 194"/>
                <a:gd name="T25" fmla="*/ 151 h 335"/>
                <a:gd name="T26" fmla="*/ 21 w 194"/>
                <a:gd name="T27" fmla="*/ 159 h 335"/>
                <a:gd name="T28" fmla="*/ 0 w 194"/>
                <a:gd name="T29" fmla="*/ 165 h 335"/>
                <a:gd name="T30" fmla="*/ 49 w 194"/>
                <a:gd name="T31" fmla="*/ 226 h 335"/>
                <a:gd name="T32" fmla="*/ 60 w 194"/>
                <a:gd name="T33" fmla="*/ 272 h 335"/>
                <a:gd name="T34" fmla="*/ 54 w 194"/>
                <a:gd name="T35" fmla="*/ 294 h 335"/>
                <a:gd name="T36" fmla="*/ 89 w 194"/>
                <a:gd name="T37" fmla="*/ 312 h 335"/>
                <a:gd name="T38" fmla="*/ 89 w 194"/>
                <a:gd name="T39" fmla="*/ 327 h 335"/>
                <a:gd name="T40" fmla="*/ 120 w 194"/>
                <a:gd name="T41" fmla="*/ 334 h 335"/>
                <a:gd name="T42" fmla="*/ 130 w 194"/>
                <a:gd name="T43" fmla="*/ 334 h 335"/>
                <a:gd name="T44" fmla="*/ 130 w 194"/>
                <a:gd name="T45" fmla="*/ 308 h 335"/>
                <a:gd name="T46" fmla="*/ 155 w 194"/>
                <a:gd name="T47" fmla="*/ 305 h 335"/>
                <a:gd name="T48" fmla="*/ 160 w 194"/>
                <a:gd name="T49" fmla="*/ 274 h 335"/>
                <a:gd name="T50" fmla="*/ 143 w 194"/>
                <a:gd name="T51" fmla="*/ 261 h 335"/>
                <a:gd name="T52" fmla="*/ 130 w 194"/>
                <a:gd name="T53" fmla="*/ 248 h 335"/>
                <a:gd name="T54" fmla="*/ 136 w 194"/>
                <a:gd name="T55" fmla="*/ 188 h 335"/>
                <a:gd name="T56" fmla="*/ 149 w 194"/>
                <a:gd name="T57" fmla="*/ 182 h 335"/>
                <a:gd name="T58" fmla="*/ 171 w 194"/>
                <a:gd name="T59" fmla="*/ 191 h 335"/>
                <a:gd name="T60" fmla="*/ 180 w 194"/>
                <a:gd name="T61" fmla="*/ 187 h 335"/>
                <a:gd name="T62" fmla="*/ 180 w 194"/>
                <a:gd name="T63" fmla="*/ 187 h 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335">
                  <a:moveTo>
                    <a:pt x="180" y="187"/>
                  </a:moveTo>
                  <a:lnTo>
                    <a:pt x="181" y="151"/>
                  </a:lnTo>
                  <a:lnTo>
                    <a:pt x="193" y="136"/>
                  </a:lnTo>
                  <a:lnTo>
                    <a:pt x="188" y="119"/>
                  </a:lnTo>
                  <a:lnTo>
                    <a:pt x="129" y="96"/>
                  </a:lnTo>
                  <a:lnTo>
                    <a:pt x="132" y="72"/>
                  </a:lnTo>
                  <a:lnTo>
                    <a:pt x="151" y="47"/>
                  </a:lnTo>
                  <a:lnTo>
                    <a:pt x="139" y="6"/>
                  </a:lnTo>
                  <a:lnTo>
                    <a:pt x="135" y="0"/>
                  </a:lnTo>
                  <a:lnTo>
                    <a:pt x="95" y="27"/>
                  </a:lnTo>
                  <a:lnTo>
                    <a:pt x="77" y="85"/>
                  </a:lnTo>
                  <a:lnTo>
                    <a:pt x="70" y="127"/>
                  </a:lnTo>
                  <a:lnTo>
                    <a:pt x="39" y="151"/>
                  </a:lnTo>
                  <a:lnTo>
                    <a:pt x="21" y="159"/>
                  </a:lnTo>
                  <a:lnTo>
                    <a:pt x="0" y="165"/>
                  </a:lnTo>
                  <a:lnTo>
                    <a:pt x="49" y="226"/>
                  </a:lnTo>
                  <a:lnTo>
                    <a:pt x="60" y="272"/>
                  </a:lnTo>
                  <a:lnTo>
                    <a:pt x="54" y="294"/>
                  </a:lnTo>
                  <a:lnTo>
                    <a:pt x="89" y="312"/>
                  </a:lnTo>
                  <a:lnTo>
                    <a:pt x="89" y="327"/>
                  </a:lnTo>
                  <a:lnTo>
                    <a:pt x="120" y="334"/>
                  </a:lnTo>
                  <a:lnTo>
                    <a:pt x="130" y="334"/>
                  </a:lnTo>
                  <a:lnTo>
                    <a:pt x="130" y="308"/>
                  </a:lnTo>
                  <a:lnTo>
                    <a:pt x="155" y="305"/>
                  </a:lnTo>
                  <a:lnTo>
                    <a:pt x="160" y="274"/>
                  </a:lnTo>
                  <a:lnTo>
                    <a:pt x="143" y="261"/>
                  </a:lnTo>
                  <a:lnTo>
                    <a:pt x="130" y="248"/>
                  </a:lnTo>
                  <a:lnTo>
                    <a:pt x="136" y="188"/>
                  </a:lnTo>
                  <a:lnTo>
                    <a:pt x="149" y="182"/>
                  </a:lnTo>
                  <a:lnTo>
                    <a:pt x="171" y="191"/>
                  </a:lnTo>
                  <a:lnTo>
                    <a:pt x="180" y="187"/>
                  </a:lnTo>
                  <a:lnTo>
                    <a:pt x="180" y="18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7" name="西藏">
              <a:hlinkClick action="ppaction://macro?name=Slide1.西藏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775563" y="3271807"/>
              <a:ext cx="2929370" cy="1659831"/>
            </a:xfrm>
            <a:custGeom>
              <a:gdLst>
                <a:gd name="T0" fmla="*/ 847 w 1394"/>
                <a:gd name="T1" fmla="*/ 719 h 754"/>
                <a:gd name="T2" fmla="*/ 870 w 1394"/>
                <a:gd name="T3" fmla="*/ 743 h 754"/>
                <a:gd name="T4" fmla="*/ 941 w 1394"/>
                <a:gd name="T5" fmla="*/ 719 h 754"/>
                <a:gd name="T6" fmla="*/ 984 w 1394"/>
                <a:gd name="T7" fmla="*/ 687 h 754"/>
                <a:gd name="T8" fmla="*/ 1037 w 1394"/>
                <a:gd name="T9" fmla="*/ 667 h 754"/>
                <a:gd name="T10" fmla="*/ 1092 w 1394"/>
                <a:gd name="T11" fmla="*/ 649 h 754"/>
                <a:gd name="T12" fmla="*/ 1183 w 1394"/>
                <a:gd name="T13" fmla="*/ 632 h 754"/>
                <a:gd name="T14" fmla="*/ 1185 w 1394"/>
                <a:gd name="T15" fmla="*/ 667 h 754"/>
                <a:gd name="T16" fmla="*/ 1213 w 1394"/>
                <a:gd name="T17" fmla="*/ 672 h 754"/>
                <a:gd name="T18" fmla="*/ 1197 w 1394"/>
                <a:gd name="T19" fmla="*/ 714 h 754"/>
                <a:gd name="T20" fmla="*/ 1213 w 1394"/>
                <a:gd name="T21" fmla="*/ 719 h 754"/>
                <a:gd name="T22" fmla="*/ 1290 w 1394"/>
                <a:gd name="T23" fmla="*/ 714 h 754"/>
                <a:gd name="T24" fmla="*/ 1337 w 1394"/>
                <a:gd name="T25" fmla="*/ 729 h 754"/>
                <a:gd name="T26" fmla="*/ 1358 w 1394"/>
                <a:gd name="T27" fmla="*/ 738 h 754"/>
                <a:gd name="T28" fmla="*/ 1361 w 1394"/>
                <a:gd name="T29" fmla="*/ 687 h 754"/>
                <a:gd name="T30" fmla="*/ 1393 w 1394"/>
                <a:gd name="T31" fmla="*/ 654 h 754"/>
                <a:gd name="T32" fmla="*/ 1368 w 1394"/>
                <a:gd name="T33" fmla="*/ 493 h 754"/>
                <a:gd name="T34" fmla="*/ 1340 w 1394"/>
                <a:gd name="T35" fmla="*/ 404 h 754"/>
                <a:gd name="T36" fmla="*/ 1274 w 1394"/>
                <a:gd name="T37" fmla="*/ 373 h 754"/>
                <a:gd name="T38" fmla="*/ 1231 w 1394"/>
                <a:gd name="T39" fmla="*/ 454 h 754"/>
                <a:gd name="T40" fmla="*/ 1153 w 1394"/>
                <a:gd name="T41" fmla="*/ 411 h 754"/>
                <a:gd name="T42" fmla="*/ 1004 w 1394"/>
                <a:gd name="T43" fmla="*/ 358 h 754"/>
                <a:gd name="T44" fmla="*/ 943 w 1394"/>
                <a:gd name="T45" fmla="*/ 348 h 754"/>
                <a:gd name="T46" fmla="*/ 825 w 1394"/>
                <a:gd name="T47" fmla="*/ 299 h 754"/>
                <a:gd name="T48" fmla="*/ 767 w 1394"/>
                <a:gd name="T49" fmla="*/ 162 h 754"/>
                <a:gd name="T50" fmla="*/ 791 w 1394"/>
                <a:gd name="T51" fmla="*/ 118 h 754"/>
                <a:gd name="T52" fmla="*/ 788 w 1394"/>
                <a:gd name="T53" fmla="*/ 58 h 754"/>
                <a:gd name="T54" fmla="*/ 797 w 1394"/>
                <a:gd name="T55" fmla="*/ 29 h 754"/>
                <a:gd name="T56" fmla="*/ 695 w 1394"/>
                <a:gd name="T57" fmla="*/ 0 h 754"/>
                <a:gd name="T58" fmla="*/ 619 w 1394"/>
                <a:gd name="T59" fmla="*/ 8 h 754"/>
                <a:gd name="T60" fmla="*/ 524 w 1394"/>
                <a:gd name="T61" fmla="*/ 40 h 754"/>
                <a:gd name="T62" fmla="*/ 431 w 1394"/>
                <a:gd name="T63" fmla="*/ 51 h 754"/>
                <a:gd name="T64" fmla="*/ 370 w 1394"/>
                <a:gd name="T65" fmla="*/ 18 h 754"/>
                <a:gd name="T66" fmla="*/ 268 w 1394"/>
                <a:gd name="T67" fmla="*/ 36 h 754"/>
                <a:gd name="T68" fmla="*/ 227 w 1394"/>
                <a:gd name="T69" fmla="*/ 13 h 754"/>
                <a:gd name="T70" fmla="*/ 151 w 1394"/>
                <a:gd name="T71" fmla="*/ 24 h 754"/>
                <a:gd name="T72" fmla="*/ 113 w 1394"/>
                <a:gd name="T73" fmla="*/ 72 h 754"/>
                <a:gd name="T74" fmla="*/ 92 w 1394"/>
                <a:gd name="T75" fmla="*/ 97 h 754"/>
                <a:gd name="T76" fmla="*/ 66 w 1394"/>
                <a:gd name="T77" fmla="*/ 110 h 754"/>
                <a:gd name="T78" fmla="*/ 54 w 1394"/>
                <a:gd name="T79" fmla="*/ 130 h 754"/>
                <a:gd name="T80" fmla="*/ 75 w 1394"/>
                <a:gd name="T81" fmla="*/ 173 h 754"/>
                <a:gd name="T82" fmla="*/ 69 w 1394"/>
                <a:gd name="T83" fmla="*/ 217 h 754"/>
                <a:gd name="T84" fmla="*/ 19 w 1394"/>
                <a:gd name="T85" fmla="*/ 204 h 754"/>
                <a:gd name="T86" fmla="*/ 0 w 1394"/>
                <a:gd name="T87" fmla="*/ 219 h 754"/>
                <a:gd name="T88" fmla="*/ 13 w 1394"/>
                <a:gd name="T89" fmla="*/ 260 h 754"/>
                <a:gd name="T90" fmla="*/ 7 w 1394"/>
                <a:gd name="T91" fmla="*/ 298 h 754"/>
                <a:gd name="T92" fmla="*/ 30 w 1394"/>
                <a:gd name="T93" fmla="*/ 312 h 754"/>
                <a:gd name="T94" fmla="*/ 92 w 1394"/>
                <a:gd name="T95" fmla="*/ 371 h 754"/>
                <a:gd name="T96" fmla="*/ 130 w 1394"/>
                <a:gd name="T97" fmla="*/ 424 h 754"/>
                <a:gd name="T98" fmla="*/ 153 w 1394"/>
                <a:gd name="T99" fmla="*/ 443 h 754"/>
                <a:gd name="T100" fmla="*/ 195 w 1394"/>
                <a:gd name="T101" fmla="*/ 439 h 754"/>
                <a:gd name="T102" fmla="*/ 295 w 1394"/>
                <a:gd name="T103" fmla="*/ 549 h 754"/>
                <a:gd name="T104" fmla="*/ 325 w 1394"/>
                <a:gd name="T105" fmla="*/ 537 h 754"/>
                <a:gd name="T106" fmla="*/ 334 w 1394"/>
                <a:gd name="T107" fmla="*/ 579 h 754"/>
                <a:gd name="T108" fmla="*/ 395 w 1394"/>
                <a:gd name="T109" fmla="*/ 604 h 754"/>
                <a:gd name="T110" fmla="*/ 445 w 1394"/>
                <a:gd name="T111" fmla="*/ 658 h 754"/>
                <a:gd name="T112" fmla="*/ 454 w 1394"/>
                <a:gd name="T113" fmla="*/ 679 h 754"/>
                <a:gd name="T114" fmla="*/ 511 w 1394"/>
                <a:gd name="T115" fmla="*/ 677 h 754"/>
                <a:gd name="T116" fmla="*/ 607 w 1394"/>
                <a:gd name="T117" fmla="*/ 698 h 754"/>
                <a:gd name="T118" fmla="*/ 652 w 1394"/>
                <a:gd name="T119" fmla="*/ 710 h 754"/>
                <a:gd name="T120" fmla="*/ 654 w 1394"/>
                <a:gd name="T121" fmla="*/ 753 h 754"/>
                <a:gd name="T122" fmla="*/ 736 w 1394"/>
                <a:gd name="T123" fmla="*/ 689 h 754"/>
                <a:gd name="T124" fmla="*/ 803 w 1394"/>
                <a:gd name="T125" fmla="*/ 714 h 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4" h="754">
                  <a:moveTo>
                    <a:pt x="803" y="714"/>
                  </a:moveTo>
                  <a:lnTo>
                    <a:pt x="847" y="719"/>
                  </a:lnTo>
                  <a:lnTo>
                    <a:pt x="862" y="740"/>
                  </a:lnTo>
                  <a:lnTo>
                    <a:pt x="870" y="743"/>
                  </a:lnTo>
                  <a:lnTo>
                    <a:pt x="936" y="732"/>
                  </a:lnTo>
                  <a:lnTo>
                    <a:pt x="941" y="719"/>
                  </a:lnTo>
                  <a:lnTo>
                    <a:pt x="952" y="713"/>
                  </a:lnTo>
                  <a:lnTo>
                    <a:pt x="984" y="687"/>
                  </a:lnTo>
                  <a:lnTo>
                    <a:pt x="1012" y="684"/>
                  </a:lnTo>
                  <a:lnTo>
                    <a:pt x="1037" y="667"/>
                  </a:lnTo>
                  <a:lnTo>
                    <a:pt x="1087" y="640"/>
                  </a:lnTo>
                  <a:lnTo>
                    <a:pt x="1092" y="649"/>
                  </a:lnTo>
                  <a:lnTo>
                    <a:pt x="1130" y="660"/>
                  </a:lnTo>
                  <a:lnTo>
                    <a:pt x="1183" y="632"/>
                  </a:lnTo>
                  <a:lnTo>
                    <a:pt x="1201" y="644"/>
                  </a:lnTo>
                  <a:lnTo>
                    <a:pt x="1185" y="667"/>
                  </a:lnTo>
                  <a:lnTo>
                    <a:pt x="1191" y="672"/>
                  </a:lnTo>
                  <a:lnTo>
                    <a:pt x="1213" y="672"/>
                  </a:lnTo>
                  <a:lnTo>
                    <a:pt x="1215" y="681"/>
                  </a:lnTo>
                  <a:lnTo>
                    <a:pt x="1197" y="714"/>
                  </a:lnTo>
                  <a:lnTo>
                    <a:pt x="1202" y="719"/>
                  </a:lnTo>
                  <a:lnTo>
                    <a:pt x="1213" y="719"/>
                  </a:lnTo>
                  <a:lnTo>
                    <a:pt x="1267" y="734"/>
                  </a:lnTo>
                  <a:lnTo>
                    <a:pt x="1290" y="714"/>
                  </a:lnTo>
                  <a:lnTo>
                    <a:pt x="1326" y="742"/>
                  </a:lnTo>
                  <a:lnTo>
                    <a:pt x="1337" y="729"/>
                  </a:lnTo>
                  <a:lnTo>
                    <a:pt x="1346" y="738"/>
                  </a:lnTo>
                  <a:lnTo>
                    <a:pt x="1358" y="738"/>
                  </a:lnTo>
                  <a:lnTo>
                    <a:pt x="1363" y="729"/>
                  </a:lnTo>
                  <a:lnTo>
                    <a:pt x="1361" y="687"/>
                  </a:lnTo>
                  <a:lnTo>
                    <a:pt x="1369" y="681"/>
                  </a:lnTo>
                  <a:lnTo>
                    <a:pt x="1393" y="654"/>
                  </a:lnTo>
                  <a:lnTo>
                    <a:pt x="1388" y="547"/>
                  </a:lnTo>
                  <a:lnTo>
                    <a:pt x="1368" y="493"/>
                  </a:lnTo>
                  <a:lnTo>
                    <a:pt x="1383" y="482"/>
                  </a:lnTo>
                  <a:lnTo>
                    <a:pt x="1340" y="404"/>
                  </a:lnTo>
                  <a:lnTo>
                    <a:pt x="1289" y="363"/>
                  </a:lnTo>
                  <a:lnTo>
                    <a:pt x="1274" y="373"/>
                  </a:lnTo>
                  <a:lnTo>
                    <a:pt x="1276" y="396"/>
                  </a:lnTo>
                  <a:lnTo>
                    <a:pt x="1231" y="454"/>
                  </a:lnTo>
                  <a:lnTo>
                    <a:pt x="1158" y="439"/>
                  </a:lnTo>
                  <a:lnTo>
                    <a:pt x="1153" y="411"/>
                  </a:lnTo>
                  <a:lnTo>
                    <a:pt x="1106" y="374"/>
                  </a:lnTo>
                  <a:lnTo>
                    <a:pt x="1004" y="358"/>
                  </a:lnTo>
                  <a:lnTo>
                    <a:pt x="961" y="351"/>
                  </a:lnTo>
                  <a:lnTo>
                    <a:pt x="943" y="348"/>
                  </a:lnTo>
                  <a:lnTo>
                    <a:pt x="905" y="318"/>
                  </a:lnTo>
                  <a:lnTo>
                    <a:pt x="825" y="299"/>
                  </a:lnTo>
                  <a:lnTo>
                    <a:pt x="769" y="192"/>
                  </a:lnTo>
                  <a:lnTo>
                    <a:pt x="767" y="162"/>
                  </a:lnTo>
                  <a:lnTo>
                    <a:pt x="791" y="151"/>
                  </a:lnTo>
                  <a:lnTo>
                    <a:pt x="791" y="118"/>
                  </a:lnTo>
                  <a:lnTo>
                    <a:pt x="807" y="77"/>
                  </a:lnTo>
                  <a:lnTo>
                    <a:pt x="788" y="58"/>
                  </a:lnTo>
                  <a:lnTo>
                    <a:pt x="812" y="38"/>
                  </a:lnTo>
                  <a:lnTo>
                    <a:pt x="797" y="29"/>
                  </a:lnTo>
                  <a:lnTo>
                    <a:pt x="761" y="29"/>
                  </a:lnTo>
                  <a:lnTo>
                    <a:pt x="695" y="0"/>
                  </a:lnTo>
                  <a:lnTo>
                    <a:pt x="652" y="0"/>
                  </a:lnTo>
                  <a:lnTo>
                    <a:pt x="619" y="8"/>
                  </a:lnTo>
                  <a:lnTo>
                    <a:pt x="582" y="8"/>
                  </a:lnTo>
                  <a:lnTo>
                    <a:pt x="524" y="40"/>
                  </a:lnTo>
                  <a:lnTo>
                    <a:pt x="477" y="35"/>
                  </a:lnTo>
                  <a:lnTo>
                    <a:pt x="431" y="51"/>
                  </a:lnTo>
                  <a:lnTo>
                    <a:pt x="394" y="38"/>
                  </a:lnTo>
                  <a:lnTo>
                    <a:pt x="370" y="18"/>
                  </a:lnTo>
                  <a:lnTo>
                    <a:pt x="308" y="8"/>
                  </a:lnTo>
                  <a:lnTo>
                    <a:pt x="268" y="36"/>
                  </a:lnTo>
                  <a:lnTo>
                    <a:pt x="246" y="28"/>
                  </a:lnTo>
                  <a:lnTo>
                    <a:pt x="227" y="13"/>
                  </a:lnTo>
                  <a:lnTo>
                    <a:pt x="182" y="2"/>
                  </a:lnTo>
                  <a:lnTo>
                    <a:pt x="151" y="24"/>
                  </a:lnTo>
                  <a:lnTo>
                    <a:pt x="139" y="58"/>
                  </a:lnTo>
                  <a:lnTo>
                    <a:pt x="113" y="72"/>
                  </a:lnTo>
                  <a:lnTo>
                    <a:pt x="108" y="92"/>
                  </a:lnTo>
                  <a:lnTo>
                    <a:pt x="92" y="97"/>
                  </a:lnTo>
                  <a:lnTo>
                    <a:pt x="74" y="96"/>
                  </a:lnTo>
                  <a:lnTo>
                    <a:pt x="66" y="11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53" y="151"/>
                  </a:lnTo>
                  <a:lnTo>
                    <a:pt x="75" y="173"/>
                  </a:lnTo>
                  <a:lnTo>
                    <a:pt x="77" y="205"/>
                  </a:lnTo>
                  <a:lnTo>
                    <a:pt x="69" y="217"/>
                  </a:lnTo>
                  <a:lnTo>
                    <a:pt x="37" y="221"/>
                  </a:lnTo>
                  <a:lnTo>
                    <a:pt x="19" y="204"/>
                  </a:lnTo>
                  <a:lnTo>
                    <a:pt x="3" y="205"/>
                  </a:lnTo>
                  <a:lnTo>
                    <a:pt x="0" y="219"/>
                  </a:lnTo>
                  <a:lnTo>
                    <a:pt x="10" y="243"/>
                  </a:lnTo>
                  <a:lnTo>
                    <a:pt x="13" y="260"/>
                  </a:lnTo>
                  <a:lnTo>
                    <a:pt x="13" y="282"/>
                  </a:lnTo>
                  <a:lnTo>
                    <a:pt x="7" y="298"/>
                  </a:lnTo>
                  <a:lnTo>
                    <a:pt x="10" y="309"/>
                  </a:lnTo>
                  <a:lnTo>
                    <a:pt x="30" y="312"/>
                  </a:lnTo>
                  <a:lnTo>
                    <a:pt x="43" y="332"/>
                  </a:lnTo>
                  <a:lnTo>
                    <a:pt x="92" y="371"/>
                  </a:lnTo>
                  <a:lnTo>
                    <a:pt x="92" y="383"/>
                  </a:lnTo>
                  <a:lnTo>
                    <a:pt x="130" y="424"/>
                  </a:lnTo>
                  <a:lnTo>
                    <a:pt x="141" y="439"/>
                  </a:lnTo>
                  <a:lnTo>
                    <a:pt x="153" y="443"/>
                  </a:lnTo>
                  <a:lnTo>
                    <a:pt x="175" y="420"/>
                  </a:lnTo>
                  <a:lnTo>
                    <a:pt x="195" y="439"/>
                  </a:lnTo>
                  <a:lnTo>
                    <a:pt x="280" y="511"/>
                  </a:lnTo>
                  <a:lnTo>
                    <a:pt x="295" y="549"/>
                  </a:lnTo>
                  <a:lnTo>
                    <a:pt x="314" y="549"/>
                  </a:lnTo>
                  <a:lnTo>
                    <a:pt x="325" y="537"/>
                  </a:lnTo>
                  <a:lnTo>
                    <a:pt x="334" y="547"/>
                  </a:lnTo>
                  <a:lnTo>
                    <a:pt x="334" y="579"/>
                  </a:lnTo>
                  <a:lnTo>
                    <a:pt x="384" y="608"/>
                  </a:lnTo>
                  <a:lnTo>
                    <a:pt x="395" y="604"/>
                  </a:lnTo>
                  <a:lnTo>
                    <a:pt x="402" y="632"/>
                  </a:lnTo>
                  <a:lnTo>
                    <a:pt x="445" y="658"/>
                  </a:lnTo>
                  <a:lnTo>
                    <a:pt x="446" y="674"/>
                  </a:lnTo>
                  <a:lnTo>
                    <a:pt x="454" y="679"/>
                  </a:lnTo>
                  <a:lnTo>
                    <a:pt x="491" y="677"/>
                  </a:lnTo>
                  <a:lnTo>
                    <a:pt x="511" y="677"/>
                  </a:lnTo>
                  <a:lnTo>
                    <a:pt x="541" y="699"/>
                  </a:lnTo>
                  <a:lnTo>
                    <a:pt x="607" y="698"/>
                  </a:lnTo>
                  <a:lnTo>
                    <a:pt x="643" y="695"/>
                  </a:lnTo>
                  <a:lnTo>
                    <a:pt x="652" y="710"/>
                  </a:lnTo>
                  <a:lnTo>
                    <a:pt x="644" y="742"/>
                  </a:lnTo>
                  <a:lnTo>
                    <a:pt x="654" y="753"/>
                  </a:lnTo>
                  <a:lnTo>
                    <a:pt x="690" y="722"/>
                  </a:lnTo>
                  <a:lnTo>
                    <a:pt x="736" y="689"/>
                  </a:lnTo>
                  <a:lnTo>
                    <a:pt x="769" y="694"/>
                  </a:lnTo>
                  <a:lnTo>
                    <a:pt x="803" y="714"/>
                  </a:lnTo>
                  <a:lnTo>
                    <a:pt x="803" y="71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8" name="云南">
              <a:hlinkClick action="ppaction://macro?name=Slide1.云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371318" y="4814266"/>
              <a:ext cx="1369449" cy="1504569"/>
            </a:xfrm>
            <a:custGeom>
              <a:gdLst>
                <a:gd name="T0" fmla="*/ 569 w 652"/>
                <a:gd name="T1" fmla="*/ 105 h 674"/>
                <a:gd name="T2" fmla="*/ 525 w 652"/>
                <a:gd name="T3" fmla="*/ 116 h 674"/>
                <a:gd name="T4" fmla="*/ 504 w 652"/>
                <a:gd name="T5" fmla="*/ 83 h 674"/>
                <a:gd name="T6" fmla="*/ 496 w 652"/>
                <a:gd name="T7" fmla="*/ 59 h 674"/>
                <a:gd name="T8" fmla="*/ 462 w 652"/>
                <a:gd name="T9" fmla="*/ 60 h 674"/>
                <a:gd name="T10" fmla="*/ 445 w 652"/>
                <a:gd name="T11" fmla="*/ 88 h 674"/>
                <a:gd name="T12" fmla="*/ 445 w 652"/>
                <a:gd name="T13" fmla="*/ 118 h 674"/>
                <a:gd name="T14" fmla="*/ 407 w 652"/>
                <a:gd name="T15" fmla="*/ 235 h 674"/>
                <a:gd name="T16" fmla="*/ 374 w 652"/>
                <a:gd name="T17" fmla="*/ 241 h 674"/>
                <a:gd name="T18" fmla="*/ 313 w 652"/>
                <a:gd name="T19" fmla="*/ 258 h 674"/>
                <a:gd name="T20" fmla="*/ 223 w 652"/>
                <a:gd name="T21" fmla="*/ 116 h 674"/>
                <a:gd name="T22" fmla="*/ 192 w 652"/>
                <a:gd name="T23" fmla="*/ 94 h 674"/>
                <a:gd name="T24" fmla="*/ 185 w 652"/>
                <a:gd name="T25" fmla="*/ 60 h 674"/>
                <a:gd name="T26" fmla="*/ 140 w 652"/>
                <a:gd name="T27" fmla="*/ 83 h 674"/>
                <a:gd name="T28" fmla="*/ 123 w 652"/>
                <a:gd name="T29" fmla="*/ 0 h 674"/>
                <a:gd name="T30" fmla="*/ 91 w 652"/>
                <a:gd name="T31" fmla="*/ 33 h 674"/>
                <a:gd name="T32" fmla="*/ 88 w 652"/>
                <a:gd name="T33" fmla="*/ 84 h 674"/>
                <a:gd name="T34" fmla="*/ 67 w 652"/>
                <a:gd name="T35" fmla="*/ 75 h 674"/>
                <a:gd name="T36" fmla="*/ 67 w 652"/>
                <a:gd name="T37" fmla="*/ 135 h 674"/>
                <a:gd name="T38" fmla="*/ 91 w 652"/>
                <a:gd name="T39" fmla="*/ 144 h 674"/>
                <a:gd name="T40" fmla="*/ 89 w 652"/>
                <a:gd name="T41" fmla="*/ 275 h 674"/>
                <a:gd name="T42" fmla="*/ 16 w 652"/>
                <a:gd name="T43" fmla="*/ 361 h 674"/>
                <a:gd name="T44" fmla="*/ 0 w 652"/>
                <a:gd name="T45" fmla="*/ 385 h 674"/>
                <a:gd name="T46" fmla="*/ 3 w 652"/>
                <a:gd name="T47" fmla="*/ 438 h 674"/>
                <a:gd name="T48" fmla="*/ 43 w 652"/>
                <a:gd name="T49" fmla="*/ 431 h 674"/>
                <a:gd name="T50" fmla="*/ 88 w 652"/>
                <a:gd name="T51" fmla="*/ 448 h 674"/>
                <a:gd name="T52" fmla="*/ 99 w 652"/>
                <a:gd name="T53" fmla="*/ 494 h 674"/>
                <a:gd name="T54" fmla="*/ 135 w 652"/>
                <a:gd name="T55" fmla="*/ 506 h 674"/>
                <a:gd name="T56" fmla="*/ 134 w 652"/>
                <a:gd name="T57" fmla="*/ 533 h 674"/>
                <a:gd name="T58" fmla="*/ 120 w 652"/>
                <a:gd name="T59" fmla="*/ 581 h 674"/>
                <a:gd name="T60" fmla="*/ 147 w 652"/>
                <a:gd name="T61" fmla="*/ 592 h 674"/>
                <a:gd name="T62" fmla="*/ 174 w 652"/>
                <a:gd name="T63" fmla="*/ 615 h 674"/>
                <a:gd name="T64" fmla="*/ 224 w 652"/>
                <a:gd name="T65" fmla="*/ 646 h 674"/>
                <a:gd name="T66" fmla="*/ 273 w 652"/>
                <a:gd name="T67" fmla="*/ 631 h 674"/>
                <a:gd name="T68" fmla="*/ 277 w 652"/>
                <a:gd name="T69" fmla="*/ 662 h 674"/>
                <a:gd name="T70" fmla="*/ 307 w 652"/>
                <a:gd name="T71" fmla="*/ 669 h 674"/>
                <a:gd name="T72" fmla="*/ 322 w 652"/>
                <a:gd name="T73" fmla="*/ 667 h 674"/>
                <a:gd name="T74" fmla="*/ 309 w 652"/>
                <a:gd name="T75" fmla="*/ 582 h 674"/>
                <a:gd name="T76" fmla="*/ 349 w 652"/>
                <a:gd name="T77" fmla="*/ 566 h 674"/>
                <a:gd name="T78" fmla="*/ 374 w 652"/>
                <a:gd name="T79" fmla="*/ 547 h 674"/>
                <a:gd name="T80" fmla="*/ 436 w 652"/>
                <a:gd name="T81" fmla="*/ 544 h 674"/>
                <a:gd name="T82" fmla="*/ 464 w 652"/>
                <a:gd name="T83" fmla="*/ 542 h 674"/>
                <a:gd name="T84" fmla="*/ 488 w 652"/>
                <a:gd name="T85" fmla="*/ 559 h 674"/>
                <a:gd name="T86" fmla="*/ 509 w 652"/>
                <a:gd name="T87" fmla="*/ 536 h 674"/>
                <a:gd name="T88" fmla="*/ 536 w 652"/>
                <a:gd name="T89" fmla="*/ 537 h 674"/>
                <a:gd name="T90" fmla="*/ 573 w 652"/>
                <a:gd name="T91" fmla="*/ 495 h 674"/>
                <a:gd name="T92" fmla="*/ 610 w 652"/>
                <a:gd name="T93" fmla="*/ 504 h 674"/>
                <a:gd name="T94" fmla="*/ 638 w 652"/>
                <a:gd name="T95" fmla="*/ 476 h 674"/>
                <a:gd name="T96" fmla="*/ 651 w 652"/>
                <a:gd name="T97" fmla="*/ 447 h 674"/>
                <a:gd name="T98" fmla="*/ 579 w 652"/>
                <a:gd name="T99" fmla="*/ 422 h 674"/>
                <a:gd name="T100" fmla="*/ 550 w 652"/>
                <a:gd name="T101" fmla="*/ 404 h 674"/>
                <a:gd name="T102" fmla="*/ 521 w 652"/>
                <a:gd name="T103" fmla="*/ 383 h 674"/>
                <a:gd name="T104" fmla="*/ 530 w 652"/>
                <a:gd name="T105" fmla="*/ 328 h 674"/>
                <a:gd name="T106" fmla="*/ 525 w 652"/>
                <a:gd name="T107" fmla="*/ 226 h 674"/>
                <a:gd name="T108" fmla="*/ 472 w 652"/>
                <a:gd name="T109" fmla="*/ 228 h 674"/>
                <a:gd name="T110" fmla="*/ 462 w 652"/>
                <a:gd name="T111" fmla="*/ 193 h 674"/>
                <a:gd name="T112" fmla="*/ 473 w 652"/>
                <a:gd name="T113" fmla="*/ 156 h 674"/>
                <a:gd name="T114" fmla="*/ 504 w 652"/>
                <a:gd name="T115" fmla="*/ 154 h 674"/>
                <a:gd name="T116" fmla="*/ 564 w 652"/>
                <a:gd name="T117" fmla="*/ 154 h 674"/>
                <a:gd name="T118" fmla="*/ 574 w 652"/>
                <a:gd name="T119" fmla="*/ 124 h 6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74">
                  <a:moveTo>
                    <a:pt x="574" y="124"/>
                  </a:moveTo>
                  <a:lnTo>
                    <a:pt x="569" y="105"/>
                  </a:lnTo>
                  <a:lnTo>
                    <a:pt x="552" y="99"/>
                  </a:lnTo>
                  <a:lnTo>
                    <a:pt x="525" y="116"/>
                  </a:lnTo>
                  <a:lnTo>
                    <a:pt x="506" y="107"/>
                  </a:lnTo>
                  <a:lnTo>
                    <a:pt x="504" y="83"/>
                  </a:lnTo>
                  <a:lnTo>
                    <a:pt x="496" y="72"/>
                  </a:lnTo>
                  <a:lnTo>
                    <a:pt x="496" y="59"/>
                  </a:lnTo>
                  <a:lnTo>
                    <a:pt x="469" y="54"/>
                  </a:lnTo>
                  <a:lnTo>
                    <a:pt x="462" y="60"/>
                  </a:lnTo>
                  <a:lnTo>
                    <a:pt x="467" y="79"/>
                  </a:lnTo>
                  <a:lnTo>
                    <a:pt x="445" y="88"/>
                  </a:lnTo>
                  <a:lnTo>
                    <a:pt x="440" y="102"/>
                  </a:lnTo>
                  <a:lnTo>
                    <a:pt x="445" y="118"/>
                  </a:lnTo>
                  <a:lnTo>
                    <a:pt x="400" y="171"/>
                  </a:lnTo>
                  <a:lnTo>
                    <a:pt x="407" y="235"/>
                  </a:lnTo>
                  <a:lnTo>
                    <a:pt x="385" y="253"/>
                  </a:lnTo>
                  <a:lnTo>
                    <a:pt x="374" y="241"/>
                  </a:lnTo>
                  <a:lnTo>
                    <a:pt x="329" y="267"/>
                  </a:lnTo>
                  <a:lnTo>
                    <a:pt x="313" y="258"/>
                  </a:lnTo>
                  <a:lnTo>
                    <a:pt x="248" y="134"/>
                  </a:lnTo>
                  <a:lnTo>
                    <a:pt x="223" y="116"/>
                  </a:lnTo>
                  <a:lnTo>
                    <a:pt x="202" y="110"/>
                  </a:lnTo>
                  <a:lnTo>
                    <a:pt x="192" y="94"/>
                  </a:lnTo>
                  <a:lnTo>
                    <a:pt x="204" y="75"/>
                  </a:lnTo>
                  <a:lnTo>
                    <a:pt x="185" y="60"/>
                  </a:lnTo>
                  <a:lnTo>
                    <a:pt x="163" y="79"/>
                  </a:lnTo>
                  <a:lnTo>
                    <a:pt x="140" y="83"/>
                  </a:lnTo>
                  <a:lnTo>
                    <a:pt x="126" y="15"/>
                  </a:lnTo>
                  <a:lnTo>
                    <a:pt x="123" y="0"/>
                  </a:lnTo>
                  <a:lnTo>
                    <a:pt x="99" y="27"/>
                  </a:lnTo>
                  <a:lnTo>
                    <a:pt x="91" y="33"/>
                  </a:lnTo>
                  <a:lnTo>
                    <a:pt x="93" y="75"/>
                  </a:lnTo>
                  <a:lnTo>
                    <a:pt x="88" y="84"/>
                  </a:lnTo>
                  <a:lnTo>
                    <a:pt x="76" y="84"/>
                  </a:lnTo>
                  <a:lnTo>
                    <a:pt x="67" y="75"/>
                  </a:lnTo>
                  <a:lnTo>
                    <a:pt x="56" y="88"/>
                  </a:lnTo>
                  <a:lnTo>
                    <a:pt x="67" y="135"/>
                  </a:lnTo>
                  <a:lnTo>
                    <a:pt x="80" y="135"/>
                  </a:lnTo>
                  <a:lnTo>
                    <a:pt x="91" y="144"/>
                  </a:lnTo>
                  <a:lnTo>
                    <a:pt x="94" y="173"/>
                  </a:lnTo>
                  <a:lnTo>
                    <a:pt x="89" y="275"/>
                  </a:lnTo>
                  <a:lnTo>
                    <a:pt x="19" y="337"/>
                  </a:lnTo>
                  <a:lnTo>
                    <a:pt x="16" y="361"/>
                  </a:lnTo>
                  <a:lnTo>
                    <a:pt x="3" y="373"/>
                  </a:lnTo>
                  <a:lnTo>
                    <a:pt x="0" y="385"/>
                  </a:lnTo>
                  <a:lnTo>
                    <a:pt x="12" y="416"/>
                  </a:lnTo>
                  <a:lnTo>
                    <a:pt x="3" y="438"/>
                  </a:lnTo>
                  <a:lnTo>
                    <a:pt x="8" y="441"/>
                  </a:lnTo>
                  <a:lnTo>
                    <a:pt x="43" y="431"/>
                  </a:lnTo>
                  <a:lnTo>
                    <a:pt x="93" y="428"/>
                  </a:lnTo>
                  <a:lnTo>
                    <a:pt x="88" y="448"/>
                  </a:lnTo>
                  <a:lnTo>
                    <a:pt x="96" y="467"/>
                  </a:lnTo>
                  <a:lnTo>
                    <a:pt x="99" y="494"/>
                  </a:lnTo>
                  <a:lnTo>
                    <a:pt x="106" y="504"/>
                  </a:lnTo>
                  <a:lnTo>
                    <a:pt x="135" y="506"/>
                  </a:lnTo>
                  <a:lnTo>
                    <a:pt x="149" y="515"/>
                  </a:lnTo>
                  <a:lnTo>
                    <a:pt x="134" y="533"/>
                  </a:lnTo>
                  <a:lnTo>
                    <a:pt x="132" y="556"/>
                  </a:lnTo>
                  <a:lnTo>
                    <a:pt x="120" y="581"/>
                  </a:lnTo>
                  <a:lnTo>
                    <a:pt x="128" y="590"/>
                  </a:lnTo>
                  <a:lnTo>
                    <a:pt x="147" y="592"/>
                  </a:lnTo>
                  <a:lnTo>
                    <a:pt x="178" y="604"/>
                  </a:lnTo>
                  <a:lnTo>
                    <a:pt x="174" y="615"/>
                  </a:lnTo>
                  <a:lnTo>
                    <a:pt x="195" y="646"/>
                  </a:lnTo>
                  <a:lnTo>
                    <a:pt x="224" y="646"/>
                  </a:lnTo>
                  <a:lnTo>
                    <a:pt x="261" y="625"/>
                  </a:lnTo>
                  <a:lnTo>
                    <a:pt x="273" y="631"/>
                  </a:lnTo>
                  <a:lnTo>
                    <a:pt x="273" y="644"/>
                  </a:lnTo>
                  <a:lnTo>
                    <a:pt x="277" y="662"/>
                  </a:lnTo>
                  <a:lnTo>
                    <a:pt x="287" y="672"/>
                  </a:lnTo>
                  <a:lnTo>
                    <a:pt x="307" y="669"/>
                  </a:lnTo>
                  <a:lnTo>
                    <a:pt x="314" y="673"/>
                  </a:lnTo>
                  <a:lnTo>
                    <a:pt x="322" y="667"/>
                  </a:lnTo>
                  <a:lnTo>
                    <a:pt x="322" y="638"/>
                  </a:lnTo>
                  <a:lnTo>
                    <a:pt x="309" y="582"/>
                  </a:lnTo>
                  <a:lnTo>
                    <a:pt x="319" y="566"/>
                  </a:lnTo>
                  <a:lnTo>
                    <a:pt x="349" y="566"/>
                  </a:lnTo>
                  <a:lnTo>
                    <a:pt x="357" y="566"/>
                  </a:lnTo>
                  <a:lnTo>
                    <a:pt x="374" y="547"/>
                  </a:lnTo>
                  <a:lnTo>
                    <a:pt x="418" y="561"/>
                  </a:lnTo>
                  <a:lnTo>
                    <a:pt x="436" y="544"/>
                  </a:lnTo>
                  <a:lnTo>
                    <a:pt x="445" y="554"/>
                  </a:lnTo>
                  <a:lnTo>
                    <a:pt x="464" y="542"/>
                  </a:lnTo>
                  <a:lnTo>
                    <a:pt x="481" y="559"/>
                  </a:lnTo>
                  <a:lnTo>
                    <a:pt x="488" y="559"/>
                  </a:lnTo>
                  <a:lnTo>
                    <a:pt x="494" y="550"/>
                  </a:lnTo>
                  <a:lnTo>
                    <a:pt x="509" y="536"/>
                  </a:lnTo>
                  <a:lnTo>
                    <a:pt x="515" y="540"/>
                  </a:lnTo>
                  <a:lnTo>
                    <a:pt x="536" y="537"/>
                  </a:lnTo>
                  <a:lnTo>
                    <a:pt x="557" y="520"/>
                  </a:lnTo>
                  <a:lnTo>
                    <a:pt x="573" y="495"/>
                  </a:lnTo>
                  <a:lnTo>
                    <a:pt x="597" y="491"/>
                  </a:lnTo>
                  <a:lnTo>
                    <a:pt x="610" y="504"/>
                  </a:lnTo>
                  <a:lnTo>
                    <a:pt x="619" y="477"/>
                  </a:lnTo>
                  <a:lnTo>
                    <a:pt x="638" y="476"/>
                  </a:lnTo>
                  <a:lnTo>
                    <a:pt x="645" y="470"/>
                  </a:lnTo>
                  <a:lnTo>
                    <a:pt x="651" y="447"/>
                  </a:lnTo>
                  <a:lnTo>
                    <a:pt x="643" y="434"/>
                  </a:lnTo>
                  <a:lnTo>
                    <a:pt x="579" y="422"/>
                  </a:lnTo>
                  <a:lnTo>
                    <a:pt x="569" y="404"/>
                  </a:lnTo>
                  <a:lnTo>
                    <a:pt x="550" y="404"/>
                  </a:lnTo>
                  <a:lnTo>
                    <a:pt x="534" y="404"/>
                  </a:lnTo>
                  <a:lnTo>
                    <a:pt x="521" y="383"/>
                  </a:lnTo>
                  <a:lnTo>
                    <a:pt x="523" y="373"/>
                  </a:lnTo>
                  <a:lnTo>
                    <a:pt x="530" y="328"/>
                  </a:lnTo>
                  <a:lnTo>
                    <a:pt x="506" y="304"/>
                  </a:lnTo>
                  <a:lnTo>
                    <a:pt x="525" y="226"/>
                  </a:lnTo>
                  <a:lnTo>
                    <a:pt x="512" y="216"/>
                  </a:lnTo>
                  <a:lnTo>
                    <a:pt x="472" y="228"/>
                  </a:lnTo>
                  <a:lnTo>
                    <a:pt x="462" y="212"/>
                  </a:lnTo>
                  <a:lnTo>
                    <a:pt x="462" y="193"/>
                  </a:lnTo>
                  <a:lnTo>
                    <a:pt x="453" y="185"/>
                  </a:lnTo>
                  <a:lnTo>
                    <a:pt x="473" y="156"/>
                  </a:lnTo>
                  <a:lnTo>
                    <a:pt x="496" y="164"/>
                  </a:lnTo>
                  <a:lnTo>
                    <a:pt x="504" y="154"/>
                  </a:lnTo>
                  <a:lnTo>
                    <a:pt x="545" y="160"/>
                  </a:lnTo>
                  <a:lnTo>
                    <a:pt x="564" y="154"/>
                  </a:lnTo>
                  <a:lnTo>
                    <a:pt x="574" y="124"/>
                  </a:lnTo>
                  <a:lnTo>
                    <a:pt x="574" y="124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39" name="青海">
              <a:hlinkClick action="ppaction://macro?name=Slide1.青海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2398164" y="2900955"/>
              <a:ext cx="1924452" cy="1445420"/>
            </a:xfrm>
            <a:custGeom>
              <a:gdLst>
                <a:gd name="T0" fmla="*/ 74 w 902"/>
                <a:gd name="T1" fmla="*/ 239 h 645"/>
                <a:gd name="T2" fmla="*/ 117 w 902"/>
                <a:gd name="T3" fmla="*/ 214 h 645"/>
                <a:gd name="T4" fmla="*/ 98 w 902"/>
                <a:gd name="T5" fmla="*/ 198 h 645"/>
                <a:gd name="T6" fmla="*/ 126 w 902"/>
                <a:gd name="T7" fmla="*/ 175 h 645"/>
                <a:gd name="T8" fmla="*/ 92 w 902"/>
                <a:gd name="T9" fmla="*/ 105 h 645"/>
                <a:gd name="T10" fmla="*/ 113 w 902"/>
                <a:gd name="T11" fmla="*/ 41 h 645"/>
                <a:gd name="T12" fmla="*/ 295 w 902"/>
                <a:gd name="T13" fmla="*/ 0 h 645"/>
                <a:gd name="T14" fmla="*/ 406 w 902"/>
                <a:gd name="T15" fmla="*/ 22 h 645"/>
                <a:gd name="T16" fmla="*/ 469 w 902"/>
                <a:gd name="T17" fmla="*/ 60 h 645"/>
                <a:gd name="T18" fmla="*/ 529 w 902"/>
                <a:gd name="T19" fmla="*/ 37 h 645"/>
                <a:gd name="T20" fmla="*/ 609 w 902"/>
                <a:gd name="T21" fmla="*/ 27 h 645"/>
                <a:gd name="T22" fmla="*/ 708 w 902"/>
                <a:gd name="T23" fmla="*/ 55 h 645"/>
                <a:gd name="T24" fmla="*/ 772 w 902"/>
                <a:gd name="T25" fmla="*/ 127 h 645"/>
                <a:gd name="T26" fmla="*/ 828 w 902"/>
                <a:gd name="T27" fmla="*/ 148 h 645"/>
                <a:gd name="T28" fmla="*/ 884 w 902"/>
                <a:gd name="T29" fmla="*/ 248 h 645"/>
                <a:gd name="T30" fmla="*/ 895 w 902"/>
                <a:gd name="T31" fmla="*/ 317 h 645"/>
                <a:gd name="T32" fmla="*/ 865 w 902"/>
                <a:gd name="T33" fmla="*/ 365 h 645"/>
                <a:gd name="T34" fmla="*/ 832 w 902"/>
                <a:gd name="T35" fmla="*/ 397 h 645"/>
                <a:gd name="T36" fmla="*/ 816 w 902"/>
                <a:gd name="T37" fmla="*/ 442 h 645"/>
                <a:gd name="T38" fmla="*/ 778 w 902"/>
                <a:gd name="T39" fmla="*/ 418 h 645"/>
                <a:gd name="T40" fmla="*/ 780 w 902"/>
                <a:gd name="T41" fmla="*/ 454 h 645"/>
                <a:gd name="T42" fmla="*/ 837 w 902"/>
                <a:gd name="T43" fmla="*/ 485 h 645"/>
                <a:gd name="T44" fmla="*/ 867 w 902"/>
                <a:gd name="T45" fmla="*/ 499 h 645"/>
                <a:gd name="T46" fmla="*/ 856 w 902"/>
                <a:gd name="T47" fmla="*/ 527 h 645"/>
                <a:gd name="T48" fmla="*/ 816 w 902"/>
                <a:gd name="T49" fmla="*/ 537 h 645"/>
                <a:gd name="T50" fmla="*/ 776 w 902"/>
                <a:gd name="T51" fmla="*/ 529 h 645"/>
                <a:gd name="T52" fmla="*/ 767 w 902"/>
                <a:gd name="T53" fmla="*/ 566 h 645"/>
                <a:gd name="T54" fmla="*/ 701 w 902"/>
                <a:gd name="T55" fmla="*/ 535 h 645"/>
                <a:gd name="T56" fmla="*/ 661 w 902"/>
                <a:gd name="T57" fmla="*/ 525 h 645"/>
                <a:gd name="T58" fmla="*/ 536 w 902"/>
                <a:gd name="T59" fmla="*/ 522 h 645"/>
                <a:gd name="T60" fmla="*/ 522 w 902"/>
                <a:gd name="T61" fmla="*/ 553 h 645"/>
                <a:gd name="T62" fmla="*/ 509 w 902"/>
                <a:gd name="T63" fmla="*/ 586 h 645"/>
                <a:gd name="T64" fmla="*/ 391 w 902"/>
                <a:gd name="T65" fmla="*/ 629 h 645"/>
                <a:gd name="T66" fmla="*/ 339 w 902"/>
                <a:gd name="T67" fmla="*/ 564 h 645"/>
                <a:gd name="T68" fmla="*/ 194 w 902"/>
                <a:gd name="T69" fmla="*/ 541 h 645"/>
                <a:gd name="T70" fmla="*/ 138 w 902"/>
                <a:gd name="T71" fmla="*/ 508 h 645"/>
                <a:gd name="T72" fmla="*/ 2 w 902"/>
                <a:gd name="T73" fmla="*/ 382 h 645"/>
                <a:gd name="T74" fmla="*/ 24 w 902"/>
                <a:gd name="T75" fmla="*/ 341 h 645"/>
                <a:gd name="T76" fmla="*/ 40 w 902"/>
                <a:gd name="T77" fmla="*/ 267 h 645"/>
                <a:gd name="T78" fmla="*/ 45 w 902"/>
                <a:gd name="T79" fmla="*/ 228 h 6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2" h="645">
                  <a:moveTo>
                    <a:pt x="45" y="228"/>
                  </a:moveTo>
                  <a:lnTo>
                    <a:pt x="74" y="239"/>
                  </a:lnTo>
                  <a:lnTo>
                    <a:pt x="125" y="223"/>
                  </a:lnTo>
                  <a:lnTo>
                    <a:pt x="117" y="214"/>
                  </a:lnTo>
                  <a:lnTo>
                    <a:pt x="105" y="214"/>
                  </a:lnTo>
                  <a:lnTo>
                    <a:pt x="98" y="198"/>
                  </a:lnTo>
                  <a:lnTo>
                    <a:pt x="103" y="185"/>
                  </a:lnTo>
                  <a:lnTo>
                    <a:pt x="126" y="175"/>
                  </a:lnTo>
                  <a:lnTo>
                    <a:pt x="144" y="148"/>
                  </a:lnTo>
                  <a:lnTo>
                    <a:pt x="92" y="105"/>
                  </a:lnTo>
                  <a:lnTo>
                    <a:pt x="89" y="60"/>
                  </a:lnTo>
                  <a:lnTo>
                    <a:pt x="113" y="41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320" y="2"/>
                  </a:lnTo>
                  <a:lnTo>
                    <a:pt x="406" y="22"/>
                  </a:lnTo>
                  <a:lnTo>
                    <a:pt x="430" y="38"/>
                  </a:lnTo>
                  <a:lnTo>
                    <a:pt x="469" y="60"/>
                  </a:lnTo>
                  <a:lnTo>
                    <a:pt x="492" y="59"/>
                  </a:lnTo>
                  <a:lnTo>
                    <a:pt x="529" y="37"/>
                  </a:lnTo>
                  <a:lnTo>
                    <a:pt x="577" y="43"/>
                  </a:lnTo>
                  <a:lnTo>
                    <a:pt x="609" y="27"/>
                  </a:lnTo>
                  <a:lnTo>
                    <a:pt x="674" y="68"/>
                  </a:lnTo>
                  <a:lnTo>
                    <a:pt x="708" y="55"/>
                  </a:lnTo>
                  <a:lnTo>
                    <a:pt x="727" y="99"/>
                  </a:lnTo>
                  <a:lnTo>
                    <a:pt x="772" y="127"/>
                  </a:lnTo>
                  <a:lnTo>
                    <a:pt x="804" y="156"/>
                  </a:lnTo>
                  <a:lnTo>
                    <a:pt x="828" y="148"/>
                  </a:lnTo>
                  <a:lnTo>
                    <a:pt x="875" y="208"/>
                  </a:lnTo>
                  <a:lnTo>
                    <a:pt x="884" y="248"/>
                  </a:lnTo>
                  <a:lnTo>
                    <a:pt x="901" y="271"/>
                  </a:lnTo>
                  <a:lnTo>
                    <a:pt x="895" y="317"/>
                  </a:lnTo>
                  <a:lnTo>
                    <a:pt x="858" y="346"/>
                  </a:lnTo>
                  <a:lnTo>
                    <a:pt x="865" y="365"/>
                  </a:lnTo>
                  <a:lnTo>
                    <a:pt x="851" y="379"/>
                  </a:lnTo>
                  <a:lnTo>
                    <a:pt x="832" y="397"/>
                  </a:lnTo>
                  <a:lnTo>
                    <a:pt x="832" y="428"/>
                  </a:lnTo>
                  <a:lnTo>
                    <a:pt x="816" y="442"/>
                  </a:lnTo>
                  <a:lnTo>
                    <a:pt x="796" y="435"/>
                  </a:lnTo>
                  <a:lnTo>
                    <a:pt x="778" y="418"/>
                  </a:lnTo>
                  <a:lnTo>
                    <a:pt x="769" y="437"/>
                  </a:lnTo>
                  <a:lnTo>
                    <a:pt x="780" y="454"/>
                  </a:lnTo>
                  <a:lnTo>
                    <a:pt x="810" y="456"/>
                  </a:lnTo>
                  <a:lnTo>
                    <a:pt x="837" y="485"/>
                  </a:lnTo>
                  <a:lnTo>
                    <a:pt x="855" y="485"/>
                  </a:lnTo>
                  <a:lnTo>
                    <a:pt x="867" y="499"/>
                  </a:lnTo>
                  <a:lnTo>
                    <a:pt x="856" y="525"/>
                  </a:lnTo>
                  <a:lnTo>
                    <a:pt x="856" y="527"/>
                  </a:lnTo>
                  <a:lnTo>
                    <a:pt x="832" y="524"/>
                  </a:lnTo>
                  <a:lnTo>
                    <a:pt x="816" y="537"/>
                  </a:lnTo>
                  <a:lnTo>
                    <a:pt x="804" y="518"/>
                  </a:lnTo>
                  <a:lnTo>
                    <a:pt x="776" y="529"/>
                  </a:lnTo>
                  <a:lnTo>
                    <a:pt x="767" y="543"/>
                  </a:lnTo>
                  <a:lnTo>
                    <a:pt x="767" y="566"/>
                  </a:lnTo>
                  <a:lnTo>
                    <a:pt x="738" y="572"/>
                  </a:lnTo>
                  <a:lnTo>
                    <a:pt x="701" y="535"/>
                  </a:lnTo>
                  <a:lnTo>
                    <a:pt x="690" y="517"/>
                  </a:lnTo>
                  <a:lnTo>
                    <a:pt x="661" y="525"/>
                  </a:lnTo>
                  <a:lnTo>
                    <a:pt x="611" y="511"/>
                  </a:lnTo>
                  <a:lnTo>
                    <a:pt x="536" y="522"/>
                  </a:lnTo>
                  <a:lnTo>
                    <a:pt x="529" y="529"/>
                  </a:lnTo>
                  <a:lnTo>
                    <a:pt x="522" y="553"/>
                  </a:lnTo>
                  <a:lnTo>
                    <a:pt x="507" y="563"/>
                  </a:lnTo>
                  <a:lnTo>
                    <a:pt x="509" y="586"/>
                  </a:lnTo>
                  <a:lnTo>
                    <a:pt x="464" y="644"/>
                  </a:lnTo>
                  <a:lnTo>
                    <a:pt x="391" y="629"/>
                  </a:lnTo>
                  <a:lnTo>
                    <a:pt x="386" y="601"/>
                  </a:lnTo>
                  <a:lnTo>
                    <a:pt x="339" y="564"/>
                  </a:lnTo>
                  <a:lnTo>
                    <a:pt x="237" y="548"/>
                  </a:lnTo>
                  <a:lnTo>
                    <a:pt x="194" y="541"/>
                  </a:lnTo>
                  <a:lnTo>
                    <a:pt x="176" y="538"/>
                  </a:lnTo>
                  <a:lnTo>
                    <a:pt x="138" y="508"/>
                  </a:lnTo>
                  <a:lnTo>
                    <a:pt x="58" y="489"/>
                  </a:lnTo>
                  <a:lnTo>
                    <a:pt x="2" y="382"/>
                  </a:lnTo>
                  <a:lnTo>
                    <a:pt x="0" y="352"/>
                  </a:lnTo>
                  <a:lnTo>
                    <a:pt x="24" y="341"/>
                  </a:lnTo>
                  <a:lnTo>
                    <a:pt x="24" y="308"/>
                  </a:lnTo>
                  <a:lnTo>
                    <a:pt x="40" y="267"/>
                  </a:lnTo>
                  <a:lnTo>
                    <a:pt x="21" y="248"/>
                  </a:lnTo>
                  <a:lnTo>
                    <a:pt x="45" y="228"/>
                  </a:lnTo>
                  <a:lnTo>
                    <a:pt x="45" y="228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0" name="四川">
              <a:hlinkClick action="ppaction://macro?name=Slide1.四川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454785" y="3926833"/>
              <a:ext cx="1665010" cy="1482387"/>
            </a:xfrm>
            <a:custGeom>
              <a:gdLst>
                <a:gd name="T0" fmla="*/ 40 w 92"/>
                <a:gd name="T1" fmla="*/ 6 h 76"/>
                <a:gd name="T2" fmla="*/ 39 w 92"/>
                <a:gd name="T3" fmla="*/ 2 h 76"/>
                <a:gd name="T4" fmla="*/ 46 w 92"/>
                <a:gd name="T5" fmla="*/ 0 h 76"/>
                <a:gd name="T6" fmla="*/ 47 w 92"/>
                <a:gd name="T7" fmla="*/ 4 h 76"/>
                <a:gd name="T8" fmla="*/ 53 w 92"/>
                <a:gd name="T9" fmla="*/ 9 h 76"/>
                <a:gd name="T10" fmla="*/ 56 w 92"/>
                <a:gd name="T11" fmla="*/ 9 h 76"/>
                <a:gd name="T12" fmla="*/ 59 w 92"/>
                <a:gd name="T13" fmla="*/ 14 h 76"/>
                <a:gd name="T14" fmla="*/ 65 w 92"/>
                <a:gd name="T15" fmla="*/ 14 h 76"/>
                <a:gd name="T16" fmla="*/ 68 w 92"/>
                <a:gd name="T17" fmla="*/ 11 h 76"/>
                <a:gd name="T18" fmla="*/ 70 w 92"/>
                <a:gd name="T19" fmla="*/ 14 h 76"/>
                <a:gd name="T20" fmla="*/ 77 w 92"/>
                <a:gd name="T21" fmla="*/ 13 h 76"/>
                <a:gd name="T22" fmla="*/ 79 w 92"/>
                <a:gd name="T23" fmla="*/ 15 h 76"/>
                <a:gd name="T24" fmla="*/ 86 w 92"/>
                <a:gd name="T25" fmla="*/ 18 h 76"/>
                <a:gd name="T26" fmla="*/ 92 w 92"/>
                <a:gd name="T27" fmla="*/ 19 h 76"/>
                <a:gd name="T28" fmla="*/ 91 w 92"/>
                <a:gd name="T29" fmla="*/ 19 h 76"/>
                <a:gd name="T30" fmla="*/ 90 w 92"/>
                <a:gd name="T31" fmla="*/ 22 h 76"/>
                <a:gd name="T32" fmla="*/ 88 w 92"/>
                <a:gd name="T33" fmla="*/ 26 h 76"/>
                <a:gd name="T34" fmla="*/ 85 w 92"/>
                <a:gd name="T35" fmla="*/ 29 h 76"/>
                <a:gd name="T36" fmla="*/ 83 w 92"/>
                <a:gd name="T37" fmla="*/ 31 h 76"/>
                <a:gd name="T38" fmla="*/ 80 w 92"/>
                <a:gd name="T39" fmla="*/ 35 h 76"/>
                <a:gd name="T40" fmla="*/ 76 w 92"/>
                <a:gd name="T41" fmla="*/ 36 h 76"/>
                <a:gd name="T42" fmla="*/ 72 w 92"/>
                <a:gd name="T43" fmla="*/ 35 h 76"/>
                <a:gd name="T44" fmla="*/ 67 w 92"/>
                <a:gd name="T45" fmla="*/ 34 h 76"/>
                <a:gd name="T46" fmla="*/ 67 w 92"/>
                <a:gd name="T47" fmla="*/ 38 h 76"/>
                <a:gd name="T48" fmla="*/ 66 w 92"/>
                <a:gd name="T49" fmla="*/ 40 h 76"/>
                <a:gd name="T50" fmla="*/ 67 w 92"/>
                <a:gd name="T51" fmla="*/ 44 h 76"/>
                <a:gd name="T52" fmla="*/ 71 w 92"/>
                <a:gd name="T53" fmla="*/ 47 h 76"/>
                <a:gd name="T54" fmla="*/ 70 w 92"/>
                <a:gd name="T55" fmla="*/ 50 h 76"/>
                <a:gd name="T56" fmla="*/ 68 w 92"/>
                <a:gd name="T57" fmla="*/ 54 h 76"/>
                <a:gd name="T58" fmla="*/ 74 w 92"/>
                <a:gd name="T59" fmla="*/ 59 h 76"/>
                <a:gd name="T60" fmla="*/ 65 w 92"/>
                <a:gd name="T61" fmla="*/ 60 h 76"/>
                <a:gd name="T62" fmla="*/ 63 w 92"/>
                <a:gd name="T63" fmla="*/ 57 h 76"/>
                <a:gd name="T64" fmla="*/ 57 w 92"/>
                <a:gd name="T65" fmla="*/ 58 h 76"/>
                <a:gd name="T66" fmla="*/ 56 w 92"/>
                <a:gd name="T67" fmla="*/ 54 h 76"/>
                <a:gd name="T68" fmla="*/ 53 w 92"/>
                <a:gd name="T69" fmla="*/ 52 h 76"/>
                <a:gd name="T70" fmla="*/ 53 w 92"/>
                <a:gd name="T71" fmla="*/ 55 h 76"/>
                <a:gd name="T72" fmla="*/ 49 w 92"/>
                <a:gd name="T73" fmla="*/ 57 h 76"/>
                <a:gd name="T74" fmla="*/ 45 w 92"/>
                <a:gd name="T75" fmla="*/ 65 h 76"/>
                <a:gd name="T76" fmla="*/ 43 w 92"/>
                <a:gd name="T77" fmla="*/ 74 h 76"/>
                <a:gd name="T78" fmla="*/ 36 w 92"/>
                <a:gd name="T79" fmla="*/ 76 h 76"/>
                <a:gd name="T80" fmla="*/ 27 w 92"/>
                <a:gd name="T81" fmla="*/ 61 h 76"/>
                <a:gd name="T82" fmla="*/ 21 w 92"/>
                <a:gd name="T83" fmla="*/ 58 h 76"/>
                <a:gd name="T84" fmla="*/ 22 w 92"/>
                <a:gd name="T85" fmla="*/ 54 h 76"/>
                <a:gd name="T86" fmla="*/ 17 w 92"/>
                <a:gd name="T87" fmla="*/ 55 h 76"/>
                <a:gd name="T88" fmla="*/ 13 w 92"/>
                <a:gd name="T89" fmla="*/ 47 h 76"/>
                <a:gd name="T90" fmla="*/ 12 w 92"/>
                <a:gd name="T91" fmla="*/ 33 h 76"/>
                <a:gd name="T92" fmla="*/ 11 w 92"/>
                <a:gd name="T93" fmla="*/ 26 h 76"/>
                <a:gd name="T94" fmla="*/ 0 w 92"/>
                <a:gd name="T95" fmla="*/ 12 h 76"/>
                <a:gd name="T96" fmla="*/ 2 w 92"/>
                <a:gd name="T97" fmla="*/ 9 h 76"/>
                <a:gd name="T98" fmla="*/ 16 w 92"/>
                <a:gd name="T99" fmla="*/ 9 h 76"/>
                <a:gd name="T100" fmla="*/ 21 w 92"/>
                <a:gd name="T101" fmla="*/ 10 h 76"/>
                <a:gd name="T102" fmla="*/ 29 w 92"/>
                <a:gd name="T103" fmla="*/ 14 h 76"/>
                <a:gd name="T104" fmla="*/ 30 w 92"/>
                <a:gd name="T105" fmla="*/ 10 h 76"/>
                <a:gd name="T106" fmla="*/ 35 w 92"/>
                <a:gd name="T107" fmla="*/ 11 h 76"/>
                <a:gd name="T108" fmla="*/ 39 w 92"/>
                <a:gd name="T109" fmla="*/ 10 h 76"/>
                <a:gd name="T110" fmla="*/ 39 w 92"/>
                <a:gd name="T111" fmla="*/ 9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" h="76">
                  <a:moveTo>
                    <a:pt x="39" y="9"/>
                  </a:moveTo>
                  <a:lnTo>
                    <a:pt x="40" y="6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9" y="14"/>
                  </a:lnTo>
                  <a:lnTo>
                    <a:pt x="64" y="15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6" y="18"/>
                  </a:lnTo>
                  <a:lnTo>
                    <a:pt x="89" y="17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1"/>
                  </a:lnTo>
                  <a:lnTo>
                    <a:pt x="82" y="33"/>
                  </a:lnTo>
                  <a:lnTo>
                    <a:pt x="80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5"/>
                  </a:lnTo>
                  <a:lnTo>
                    <a:pt x="70" y="33"/>
                  </a:lnTo>
                  <a:lnTo>
                    <a:pt x="67" y="34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9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7" y="44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1" y="49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4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0" y="60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3" y="57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3" y="55"/>
                  </a:lnTo>
                  <a:lnTo>
                    <a:pt x="50" y="56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45" y="65"/>
                  </a:lnTo>
                  <a:lnTo>
                    <a:pt x="46" y="72"/>
                  </a:lnTo>
                  <a:lnTo>
                    <a:pt x="43" y="74"/>
                  </a:lnTo>
                  <a:lnTo>
                    <a:pt x="42" y="73"/>
                  </a:lnTo>
                  <a:lnTo>
                    <a:pt x="36" y="76"/>
                  </a:lnTo>
                  <a:lnTo>
                    <a:pt x="35" y="75"/>
                  </a:lnTo>
                  <a:lnTo>
                    <a:pt x="27" y="61"/>
                  </a:lnTo>
                  <a:lnTo>
                    <a:pt x="24" y="59"/>
                  </a:lnTo>
                  <a:lnTo>
                    <a:pt x="21" y="58"/>
                  </a:lnTo>
                  <a:lnTo>
                    <a:pt x="20" y="56"/>
                  </a:lnTo>
                  <a:lnTo>
                    <a:pt x="22" y="54"/>
                  </a:lnTo>
                  <a:lnTo>
                    <a:pt x="19" y="52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3" y="47"/>
                  </a:lnTo>
                  <a:lnTo>
                    <a:pt x="12" y="46"/>
                  </a:lnTo>
                  <a:lnTo>
                    <a:pt x="12" y="33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10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5" y="15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1" name="甘肃">
              <a:hlinkClick action="ppaction://macro?name=Slide1.甘肃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092628" y="2374436"/>
              <a:ext cx="2045960" cy="1852062"/>
            </a:xfrm>
            <a:custGeom>
              <a:gdLst>
                <a:gd name="T0" fmla="*/ 5 w 974"/>
                <a:gd name="T1" fmla="*/ 132 h 832"/>
                <a:gd name="T2" fmla="*/ 149 w 974"/>
                <a:gd name="T3" fmla="*/ 53 h 832"/>
                <a:gd name="T4" fmla="*/ 190 w 974"/>
                <a:gd name="T5" fmla="*/ 0 h 832"/>
                <a:gd name="T6" fmla="*/ 245 w 974"/>
                <a:gd name="T7" fmla="*/ 29 h 832"/>
                <a:gd name="T8" fmla="*/ 288 w 974"/>
                <a:gd name="T9" fmla="*/ 169 h 832"/>
                <a:gd name="T10" fmla="*/ 406 w 974"/>
                <a:gd name="T11" fmla="*/ 158 h 832"/>
                <a:gd name="T12" fmla="*/ 425 w 974"/>
                <a:gd name="T13" fmla="*/ 195 h 832"/>
                <a:gd name="T14" fmla="*/ 435 w 974"/>
                <a:gd name="T15" fmla="*/ 272 h 832"/>
                <a:gd name="T16" fmla="*/ 453 w 974"/>
                <a:gd name="T17" fmla="*/ 292 h 832"/>
                <a:gd name="T18" fmla="*/ 569 w 974"/>
                <a:gd name="T19" fmla="*/ 314 h 832"/>
                <a:gd name="T20" fmla="*/ 669 w 974"/>
                <a:gd name="T21" fmla="*/ 308 h 832"/>
                <a:gd name="T22" fmla="*/ 637 w 974"/>
                <a:gd name="T23" fmla="*/ 364 h 832"/>
                <a:gd name="T24" fmla="*/ 673 w 974"/>
                <a:gd name="T25" fmla="*/ 437 h 832"/>
                <a:gd name="T26" fmla="*/ 752 w 974"/>
                <a:gd name="T27" fmla="*/ 541 h 832"/>
                <a:gd name="T28" fmla="*/ 781 w 974"/>
                <a:gd name="T29" fmla="*/ 596 h 832"/>
                <a:gd name="T30" fmla="*/ 822 w 974"/>
                <a:gd name="T31" fmla="*/ 577 h 832"/>
                <a:gd name="T32" fmla="*/ 835 w 974"/>
                <a:gd name="T33" fmla="*/ 530 h 832"/>
                <a:gd name="T34" fmla="*/ 841 w 974"/>
                <a:gd name="T35" fmla="*/ 451 h 832"/>
                <a:gd name="T36" fmla="*/ 877 w 974"/>
                <a:gd name="T37" fmla="*/ 467 h 832"/>
                <a:gd name="T38" fmla="*/ 973 w 974"/>
                <a:gd name="T39" fmla="*/ 536 h 832"/>
                <a:gd name="T40" fmla="*/ 961 w 974"/>
                <a:gd name="T41" fmla="*/ 600 h 832"/>
                <a:gd name="T42" fmla="*/ 911 w 974"/>
                <a:gd name="T43" fmla="*/ 617 h 832"/>
                <a:gd name="T44" fmla="*/ 857 w 974"/>
                <a:gd name="T45" fmla="*/ 624 h 832"/>
                <a:gd name="T46" fmla="*/ 833 w 974"/>
                <a:gd name="T47" fmla="*/ 642 h 832"/>
                <a:gd name="T48" fmla="*/ 841 w 974"/>
                <a:gd name="T49" fmla="*/ 688 h 832"/>
                <a:gd name="T50" fmla="*/ 830 w 974"/>
                <a:gd name="T51" fmla="*/ 747 h 832"/>
                <a:gd name="T52" fmla="*/ 800 w 974"/>
                <a:gd name="T53" fmla="*/ 776 h 832"/>
                <a:gd name="T54" fmla="*/ 765 w 974"/>
                <a:gd name="T55" fmla="*/ 822 h 832"/>
                <a:gd name="T56" fmla="*/ 692 w 974"/>
                <a:gd name="T57" fmla="*/ 814 h 832"/>
                <a:gd name="T58" fmla="*/ 660 w 974"/>
                <a:gd name="T59" fmla="*/ 784 h 832"/>
                <a:gd name="T60" fmla="*/ 606 w 974"/>
                <a:gd name="T61" fmla="*/ 718 h 832"/>
                <a:gd name="T62" fmla="*/ 541 w 974"/>
                <a:gd name="T63" fmla="*/ 722 h 832"/>
                <a:gd name="T64" fmla="*/ 499 w 974"/>
                <a:gd name="T65" fmla="*/ 715 h 832"/>
                <a:gd name="T66" fmla="*/ 467 w 974"/>
                <a:gd name="T67" fmla="*/ 677 h 832"/>
                <a:gd name="T68" fmla="*/ 521 w 974"/>
                <a:gd name="T69" fmla="*/ 687 h 832"/>
                <a:gd name="T70" fmla="*/ 554 w 974"/>
                <a:gd name="T71" fmla="*/ 624 h 832"/>
                <a:gd name="T72" fmla="*/ 590 w 974"/>
                <a:gd name="T73" fmla="*/ 530 h 832"/>
                <a:gd name="T74" fmla="*/ 517 w 974"/>
                <a:gd name="T75" fmla="*/ 407 h 832"/>
                <a:gd name="T76" fmla="*/ 416 w 974"/>
                <a:gd name="T77" fmla="*/ 358 h 832"/>
                <a:gd name="T78" fmla="*/ 298 w 974"/>
                <a:gd name="T79" fmla="*/ 286 h 832"/>
                <a:gd name="T80" fmla="*/ 181 w 974"/>
                <a:gd name="T81" fmla="*/ 318 h 832"/>
                <a:gd name="T82" fmla="*/ 95 w 974"/>
                <a:gd name="T83" fmla="*/ 281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832">
                  <a:moveTo>
                    <a:pt x="9" y="261"/>
                  </a:moveTo>
                  <a:lnTo>
                    <a:pt x="0" y="155"/>
                  </a:lnTo>
                  <a:lnTo>
                    <a:pt x="5" y="132"/>
                  </a:lnTo>
                  <a:lnTo>
                    <a:pt x="37" y="118"/>
                  </a:lnTo>
                  <a:lnTo>
                    <a:pt x="81" y="81"/>
                  </a:lnTo>
                  <a:lnTo>
                    <a:pt x="149" y="53"/>
                  </a:lnTo>
                  <a:lnTo>
                    <a:pt x="179" y="41"/>
                  </a:lnTo>
                  <a:lnTo>
                    <a:pt x="179" y="14"/>
                  </a:lnTo>
                  <a:lnTo>
                    <a:pt x="190" y="0"/>
                  </a:lnTo>
                  <a:lnTo>
                    <a:pt x="202" y="1"/>
                  </a:lnTo>
                  <a:lnTo>
                    <a:pt x="248" y="9"/>
                  </a:lnTo>
                  <a:lnTo>
                    <a:pt x="245" y="29"/>
                  </a:lnTo>
                  <a:lnTo>
                    <a:pt x="255" y="60"/>
                  </a:lnTo>
                  <a:lnTo>
                    <a:pt x="249" y="112"/>
                  </a:lnTo>
                  <a:lnTo>
                    <a:pt x="288" y="169"/>
                  </a:lnTo>
                  <a:lnTo>
                    <a:pt x="308" y="182"/>
                  </a:lnTo>
                  <a:lnTo>
                    <a:pt x="341" y="158"/>
                  </a:lnTo>
                  <a:lnTo>
                    <a:pt x="406" y="158"/>
                  </a:lnTo>
                  <a:lnTo>
                    <a:pt x="423" y="164"/>
                  </a:lnTo>
                  <a:lnTo>
                    <a:pt x="433" y="179"/>
                  </a:lnTo>
                  <a:lnTo>
                    <a:pt x="425" y="195"/>
                  </a:lnTo>
                  <a:lnTo>
                    <a:pt x="388" y="226"/>
                  </a:lnTo>
                  <a:lnTo>
                    <a:pt x="392" y="240"/>
                  </a:lnTo>
                  <a:lnTo>
                    <a:pt x="435" y="272"/>
                  </a:lnTo>
                  <a:lnTo>
                    <a:pt x="451" y="272"/>
                  </a:lnTo>
                  <a:lnTo>
                    <a:pt x="456" y="278"/>
                  </a:lnTo>
                  <a:lnTo>
                    <a:pt x="453" y="292"/>
                  </a:lnTo>
                  <a:lnTo>
                    <a:pt x="479" y="312"/>
                  </a:lnTo>
                  <a:lnTo>
                    <a:pt x="540" y="322"/>
                  </a:lnTo>
                  <a:lnTo>
                    <a:pt x="569" y="314"/>
                  </a:lnTo>
                  <a:lnTo>
                    <a:pt x="606" y="277"/>
                  </a:lnTo>
                  <a:lnTo>
                    <a:pt x="651" y="280"/>
                  </a:lnTo>
                  <a:lnTo>
                    <a:pt x="669" y="308"/>
                  </a:lnTo>
                  <a:lnTo>
                    <a:pt x="659" y="333"/>
                  </a:lnTo>
                  <a:lnTo>
                    <a:pt x="661" y="349"/>
                  </a:lnTo>
                  <a:lnTo>
                    <a:pt x="637" y="364"/>
                  </a:lnTo>
                  <a:lnTo>
                    <a:pt x="626" y="377"/>
                  </a:lnTo>
                  <a:lnTo>
                    <a:pt x="631" y="408"/>
                  </a:lnTo>
                  <a:lnTo>
                    <a:pt x="673" y="437"/>
                  </a:lnTo>
                  <a:lnTo>
                    <a:pt x="692" y="434"/>
                  </a:lnTo>
                  <a:lnTo>
                    <a:pt x="741" y="495"/>
                  </a:lnTo>
                  <a:lnTo>
                    <a:pt x="752" y="541"/>
                  </a:lnTo>
                  <a:lnTo>
                    <a:pt x="746" y="563"/>
                  </a:lnTo>
                  <a:lnTo>
                    <a:pt x="781" y="581"/>
                  </a:lnTo>
                  <a:lnTo>
                    <a:pt x="781" y="596"/>
                  </a:lnTo>
                  <a:lnTo>
                    <a:pt x="812" y="603"/>
                  </a:lnTo>
                  <a:lnTo>
                    <a:pt x="822" y="603"/>
                  </a:lnTo>
                  <a:lnTo>
                    <a:pt x="822" y="577"/>
                  </a:lnTo>
                  <a:lnTo>
                    <a:pt x="847" y="574"/>
                  </a:lnTo>
                  <a:lnTo>
                    <a:pt x="852" y="543"/>
                  </a:lnTo>
                  <a:lnTo>
                    <a:pt x="835" y="530"/>
                  </a:lnTo>
                  <a:lnTo>
                    <a:pt x="822" y="517"/>
                  </a:lnTo>
                  <a:lnTo>
                    <a:pt x="828" y="457"/>
                  </a:lnTo>
                  <a:lnTo>
                    <a:pt x="841" y="451"/>
                  </a:lnTo>
                  <a:lnTo>
                    <a:pt x="863" y="460"/>
                  </a:lnTo>
                  <a:lnTo>
                    <a:pt x="872" y="456"/>
                  </a:lnTo>
                  <a:lnTo>
                    <a:pt x="877" y="467"/>
                  </a:lnTo>
                  <a:lnTo>
                    <a:pt x="938" y="497"/>
                  </a:lnTo>
                  <a:lnTo>
                    <a:pt x="969" y="517"/>
                  </a:lnTo>
                  <a:lnTo>
                    <a:pt x="973" y="536"/>
                  </a:lnTo>
                  <a:lnTo>
                    <a:pt x="958" y="559"/>
                  </a:lnTo>
                  <a:lnTo>
                    <a:pt x="967" y="587"/>
                  </a:lnTo>
                  <a:lnTo>
                    <a:pt x="961" y="600"/>
                  </a:lnTo>
                  <a:lnTo>
                    <a:pt x="917" y="603"/>
                  </a:lnTo>
                  <a:lnTo>
                    <a:pt x="908" y="610"/>
                  </a:lnTo>
                  <a:lnTo>
                    <a:pt x="911" y="617"/>
                  </a:lnTo>
                  <a:lnTo>
                    <a:pt x="911" y="629"/>
                  </a:lnTo>
                  <a:lnTo>
                    <a:pt x="876" y="634"/>
                  </a:lnTo>
                  <a:lnTo>
                    <a:pt x="857" y="624"/>
                  </a:lnTo>
                  <a:lnTo>
                    <a:pt x="833" y="624"/>
                  </a:lnTo>
                  <a:lnTo>
                    <a:pt x="830" y="629"/>
                  </a:lnTo>
                  <a:lnTo>
                    <a:pt x="833" y="642"/>
                  </a:lnTo>
                  <a:lnTo>
                    <a:pt x="822" y="656"/>
                  </a:lnTo>
                  <a:lnTo>
                    <a:pt x="819" y="670"/>
                  </a:lnTo>
                  <a:lnTo>
                    <a:pt x="841" y="688"/>
                  </a:lnTo>
                  <a:lnTo>
                    <a:pt x="824" y="722"/>
                  </a:lnTo>
                  <a:lnTo>
                    <a:pt x="831" y="738"/>
                  </a:lnTo>
                  <a:lnTo>
                    <a:pt x="830" y="747"/>
                  </a:lnTo>
                  <a:lnTo>
                    <a:pt x="804" y="747"/>
                  </a:lnTo>
                  <a:lnTo>
                    <a:pt x="785" y="755"/>
                  </a:lnTo>
                  <a:lnTo>
                    <a:pt x="800" y="776"/>
                  </a:lnTo>
                  <a:lnTo>
                    <a:pt x="790" y="802"/>
                  </a:lnTo>
                  <a:lnTo>
                    <a:pt x="762" y="808"/>
                  </a:lnTo>
                  <a:lnTo>
                    <a:pt x="765" y="822"/>
                  </a:lnTo>
                  <a:lnTo>
                    <a:pt x="757" y="831"/>
                  </a:lnTo>
                  <a:lnTo>
                    <a:pt x="710" y="827"/>
                  </a:lnTo>
                  <a:lnTo>
                    <a:pt x="692" y="814"/>
                  </a:lnTo>
                  <a:lnTo>
                    <a:pt x="688" y="784"/>
                  </a:lnTo>
                  <a:lnTo>
                    <a:pt x="676" y="773"/>
                  </a:lnTo>
                  <a:lnTo>
                    <a:pt x="660" y="784"/>
                  </a:lnTo>
                  <a:lnTo>
                    <a:pt x="631" y="755"/>
                  </a:lnTo>
                  <a:lnTo>
                    <a:pt x="608" y="739"/>
                  </a:lnTo>
                  <a:lnTo>
                    <a:pt x="606" y="718"/>
                  </a:lnTo>
                  <a:lnTo>
                    <a:pt x="599" y="702"/>
                  </a:lnTo>
                  <a:lnTo>
                    <a:pt x="587" y="702"/>
                  </a:lnTo>
                  <a:lnTo>
                    <a:pt x="541" y="722"/>
                  </a:lnTo>
                  <a:lnTo>
                    <a:pt x="544" y="744"/>
                  </a:lnTo>
                  <a:lnTo>
                    <a:pt x="526" y="744"/>
                  </a:lnTo>
                  <a:lnTo>
                    <a:pt x="499" y="715"/>
                  </a:lnTo>
                  <a:lnTo>
                    <a:pt x="469" y="713"/>
                  </a:lnTo>
                  <a:lnTo>
                    <a:pt x="458" y="696"/>
                  </a:lnTo>
                  <a:lnTo>
                    <a:pt x="467" y="677"/>
                  </a:lnTo>
                  <a:lnTo>
                    <a:pt x="485" y="694"/>
                  </a:lnTo>
                  <a:lnTo>
                    <a:pt x="505" y="701"/>
                  </a:lnTo>
                  <a:lnTo>
                    <a:pt x="521" y="687"/>
                  </a:lnTo>
                  <a:lnTo>
                    <a:pt x="521" y="656"/>
                  </a:lnTo>
                  <a:lnTo>
                    <a:pt x="540" y="638"/>
                  </a:lnTo>
                  <a:lnTo>
                    <a:pt x="554" y="624"/>
                  </a:lnTo>
                  <a:lnTo>
                    <a:pt x="547" y="605"/>
                  </a:lnTo>
                  <a:lnTo>
                    <a:pt x="584" y="576"/>
                  </a:lnTo>
                  <a:lnTo>
                    <a:pt x="590" y="530"/>
                  </a:lnTo>
                  <a:lnTo>
                    <a:pt x="573" y="507"/>
                  </a:lnTo>
                  <a:lnTo>
                    <a:pt x="564" y="467"/>
                  </a:lnTo>
                  <a:lnTo>
                    <a:pt x="517" y="407"/>
                  </a:lnTo>
                  <a:lnTo>
                    <a:pt x="493" y="415"/>
                  </a:lnTo>
                  <a:lnTo>
                    <a:pt x="461" y="386"/>
                  </a:lnTo>
                  <a:lnTo>
                    <a:pt x="416" y="358"/>
                  </a:lnTo>
                  <a:lnTo>
                    <a:pt x="397" y="314"/>
                  </a:lnTo>
                  <a:lnTo>
                    <a:pt x="363" y="327"/>
                  </a:lnTo>
                  <a:lnTo>
                    <a:pt x="298" y="286"/>
                  </a:lnTo>
                  <a:lnTo>
                    <a:pt x="266" y="302"/>
                  </a:lnTo>
                  <a:lnTo>
                    <a:pt x="218" y="296"/>
                  </a:lnTo>
                  <a:lnTo>
                    <a:pt x="181" y="318"/>
                  </a:lnTo>
                  <a:lnTo>
                    <a:pt x="158" y="319"/>
                  </a:lnTo>
                  <a:lnTo>
                    <a:pt x="119" y="297"/>
                  </a:lnTo>
                  <a:lnTo>
                    <a:pt x="95" y="281"/>
                  </a:lnTo>
                  <a:lnTo>
                    <a:pt x="9" y="261"/>
                  </a:lnTo>
                  <a:lnTo>
                    <a:pt x="9" y="26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2" name="河北">
              <a:hlinkClick action="ppaction://macro?name=Slide1.河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766368" y="2363391"/>
              <a:ext cx="814444" cy="1208831"/>
            </a:xfrm>
            <a:custGeom>
              <a:gdLst>
                <a:gd name="T0" fmla="*/ 152 w 384"/>
                <a:gd name="T1" fmla="*/ 534 h 552"/>
                <a:gd name="T2" fmla="*/ 185 w 384"/>
                <a:gd name="T3" fmla="*/ 431 h 552"/>
                <a:gd name="T4" fmla="*/ 255 w 384"/>
                <a:gd name="T5" fmla="*/ 385 h 552"/>
                <a:gd name="T6" fmla="*/ 272 w 384"/>
                <a:gd name="T7" fmla="*/ 344 h 552"/>
                <a:gd name="T8" fmla="*/ 241 w 384"/>
                <a:gd name="T9" fmla="*/ 327 h 552"/>
                <a:gd name="T10" fmla="*/ 203 w 384"/>
                <a:gd name="T11" fmla="*/ 308 h 552"/>
                <a:gd name="T12" fmla="*/ 183 w 384"/>
                <a:gd name="T13" fmla="*/ 257 h 552"/>
                <a:gd name="T14" fmla="*/ 149 w 384"/>
                <a:gd name="T15" fmla="*/ 261 h 552"/>
                <a:gd name="T16" fmla="*/ 111 w 384"/>
                <a:gd name="T17" fmla="*/ 251 h 552"/>
                <a:gd name="T18" fmla="*/ 138 w 384"/>
                <a:gd name="T19" fmla="*/ 195 h 552"/>
                <a:gd name="T20" fmla="*/ 168 w 384"/>
                <a:gd name="T21" fmla="*/ 141 h 552"/>
                <a:gd name="T22" fmla="*/ 221 w 384"/>
                <a:gd name="T23" fmla="*/ 164 h 552"/>
                <a:gd name="T24" fmla="*/ 242 w 384"/>
                <a:gd name="T25" fmla="*/ 200 h 552"/>
                <a:gd name="T26" fmla="*/ 245 w 384"/>
                <a:gd name="T27" fmla="*/ 233 h 552"/>
                <a:gd name="T28" fmla="*/ 275 w 384"/>
                <a:gd name="T29" fmla="*/ 265 h 552"/>
                <a:gd name="T30" fmla="*/ 351 w 384"/>
                <a:gd name="T31" fmla="*/ 246 h 552"/>
                <a:gd name="T32" fmla="*/ 383 w 384"/>
                <a:gd name="T33" fmla="*/ 183 h 552"/>
                <a:gd name="T34" fmla="*/ 343 w 384"/>
                <a:gd name="T35" fmla="*/ 150 h 552"/>
                <a:gd name="T36" fmla="*/ 323 w 384"/>
                <a:gd name="T37" fmla="*/ 97 h 552"/>
                <a:gd name="T38" fmla="*/ 255 w 384"/>
                <a:gd name="T39" fmla="*/ 61 h 552"/>
                <a:gd name="T40" fmla="*/ 217 w 384"/>
                <a:gd name="T41" fmla="*/ 0 h 552"/>
                <a:gd name="T42" fmla="*/ 168 w 384"/>
                <a:gd name="T43" fmla="*/ 35 h 552"/>
                <a:gd name="T44" fmla="*/ 170 w 384"/>
                <a:gd name="T45" fmla="*/ 63 h 552"/>
                <a:gd name="T46" fmla="*/ 123 w 384"/>
                <a:gd name="T47" fmla="*/ 78 h 552"/>
                <a:gd name="T48" fmla="*/ 98 w 384"/>
                <a:gd name="T49" fmla="*/ 86 h 552"/>
                <a:gd name="T50" fmla="*/ 55 w 384"/>
                <a:gd name="T51" fmla="*/ 98 h 552"/>
                <a:gd name="T52" fmla="*/ 44 w 384"/>
                <a:gd name="T53" fmla="*/ 63 h 552"/>
                <a:gd name="T54" fmla="*/ 7 w 384"/>
                <a:gd name="T55" fmla="*/ 113 h 552"/>
                <a:gd name="T56" fmla="*/ 24 w 384"/>
                <a:gd name="T57" fmla="*/ 194 h 552"/>
                <a:gd name="T58" fmla="*/ 44 w 384"/>
                <a:gd name="T59" fmla="*/ 246 h 552"/>
                <a:gd name="T60" fmla="*/ 52 w 384"/>
                <a:gd name="T61" fmla="*/ 304 h 552"/>
                <a:gd name="T62" fmla="*/ 5 w 384"/>
                <a:gd name="T63" fmla="*/ 373 h 552"/>
                <a:gd name="T64" fmla="*/ 50 w 384"/>
                <a:gd name="T65" fmla="*/ 440 h 552"/>
                <a:gd name="T66" fmla="*/ 36 w 384"/>
                <a:gd name="T67" fmla="*/ 484 h 552"/>
                <a:gd name="T68" fmla="*/ 18 w 384"/>
                <a:gd name="T69" fmla="*/ 520 h 552"/>
                <a:gd name="T70" fmla="*/ 109 w 384"/>
                <a:gd name="T71" fmla="*/ 551 h 552"/>
                <a:gd name="T72" fmla="*/ 149 w 384"/>
                <a:gd name="T73" fmla="*/ 543 h 5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4" h="552">
                  <a:moveTo>
                    <a:pt x="149" y="543"/>
                  </a:moveTo>
                  <a:lnTo>
                    <a:pt x="152" y="534"/>
                  </a:lnTo>
                  <a:lnTo>
                    <a:pt x="140" y="511"/>
                  </a:lnTo>
                  <a:lnTo>
                    <a:pt x="185" y="431"/>
                  </a:lnTo>
                  <a:lnTo>
                    <a:pt x="225" y="394"/>
                  </a:lnTo>
                  <a:lnTo>
                    <a:pt x="255" y="385"/>
                  </a:lnTo>
                  <a:lnTo>
                    <a:pt x="282" y="351"/>
                  </a:lnTo>
                  <a:lnTo>
                    <a:pt x="272" y="344"/>
                  </a:lnTo>
                  <a:lnTo>
                    <a:pt x="262" y="318"/>
                  </a:lnTo>
                  <a:lnTo>
                    <a:pt x="241" y="327"/>
                  </a:lnTo>
                  <a:lnTo>
                    <a:pt x="205" y="317"/>
                  </a:lnTo>
                  <a:lnTo>
                    <a:pt x="203" y="308"/>
                  </a:lnTo>
                  <a:lnTo>
                    <a:pt x="202" y="249"/>
                  </a:lnTo>
                  <a:lnTo>
                    <a:pt x="183" y="257"/>
                  </a:lnTo>
                  <a:lnTo>
                    <a:pt x="172" y="267"/>
                  </a:lnTo>
                  <a:lnTo>
                    <a:pt x="149" y="261"/>
                  </a:lnTo>
                  <a:lnTo>
                    <a:pt x="116" y="265"/>
                  </a:lnTo>
                  <a:lnTo>
                    <a:pt x="111" y="251"/>
                  </a:lnTo>
                  <a:lnTo>
                    <a:pt x="114" y="223"/>
                  </a:lnTo>
                  <a:lnTo>
                    <a:pt x="138" y="195"/>
                  </a:lnTo>
                  <a:lnTo>
                    <a:pt x="143" y="165"/>
                  </a:lnTo>
                  <a:lnTo>
                    <a:pt x="168" y="141"/>
                  </a:lnTo>
                  <a:lnTo>
                    <a:pt x="211" y="164"/>
                  </a:lnTo>
                  <a:lnTo>
                    <a:pt x="221" y="164"/>
                  </a:lnTo>
                  <a:lnTo>
                    <a:pt x="229" y="194"/>
                  </a:lnTo>
                  <a:lnTo>
                    <a:pt x="242" y="200"/>
                  </a:lnTo>
                  <a:lnTo>
                    <a:pt x="248" y="220"/>
                  </a:lnTo>
                  <a:lnTo>
                    <a:pt x="245" y="233"/>
                  </a:lnTo>
                  <a:lnTo>
                    <a:pt x="272" y="251"/>
                  </a:lnTo>
                  <a:lnTo>
                    <a:pt x="275" y="265"/>
                  </a:lnTo>
                  <a:lnTo>
                    <a:pt x="298" y="276"/>
                  </a:lnTo>
                  <a:lnTo>
                    <a:pt x="351" y="246"/>
                  </a:lnTo>
                  <a:lnTo>
                    <a:pt x="351" y="228"/>
                  </a:lnTo>
                  <a:lnTo>
                    <a:pt x="383" y="183"/>
                  </a:lnTo>
                  <a:lnTo>
                    <a:pt x="360" y="151"/>
                  </a:lnTo>
                  <a:lnTo>
                    <a:pt x="343" y="150"/>
                  </a:lnTo>
                  <a:lnTo>
                    <a:pt x="313" y="129"/>
                  </a:lnTo>
                  <a:lnTo>
                    <a:pt x="323" y="97"/>
                  </a:lnTo>
                  <a:lnTo>
                    <a:pt x="275" y="92"/>
                  </a:lnTo>
                  <a:lnTo>
                    <a:pt x="255" y="61"/>
                  </a:lnTo>
                  <a:lnTo>
                    <a:pt x="257" y="45"/>
                  </a:lnTo>
                  <a:lnTo>
                    <a:pt x="217" y="0"/>
                  </a:lnTo>
                  <a:lnTo>
                    <a:pt x="190" y="13"/>
                  </a:lnTo>
                  <a:lnTo>
                    <a:pt x="168" y="35"/>
                  </a:lnTo>
                  <a:lnTo>
                    <a:pt x="176" y="52"/>
                  </a:lnTo>
                  <a:lnTo>
                    <a:pt x="170" y="63"/>
                  </a:lnTo>
                  <a:lnTo>
                    <a:pt x="138" y="64"/>
                  </a:lnTo>
                  <a:lnTo>
                    <a:pt x="123" y="78"/>
                  </a:lnTo>
                  <a:lnTo>
                    <a:pt x="111" y="73"/>
                  </a:lnTo>
                  <a:lnTo>
                    <a:pt x="98" y="86"/>
                  </a:lnTo>
                  <a:lnTo>
                    <a:pt x="68" y="107"/>
                  </a:lnTo>
                  <a:lnTo>
                    <a:pt x="55" y="98"/>
                  </a:lnTo>
                  <a:lnTo>
                    <a:pt x="55" y="68"/>
                  </a:lnTo>
                  <a:lnTo>
                    <a:pt x="44" y="63"/>
                  </a:lnTo>
                  <a:lnTo>
                    <a:pt x="28" y="69"/>
                  </a:lnTo>
                  <a:lnTo>
                    <a:pt x="7" y="113"/>
                  </a:lnTo>
                  <a:lnTo>
                    <a:pt x="0" y="154"/>
                  </a:lnTo>
                  <a:lnTo>
                    <a:pt x="24" y="194"/>
                  </a:lnTo>
                  <a:lnTo>
                    <a:pt x="44" y="212"/>
                  </a:lnTo>
                  <a:lnTo>
                    <a:pt x="44" y="246"/>
                  </a:lnTo>
                  <a:lnTo>
                    <a:pt x="58" y="274"/>
                  </a:lnTo>
                  <a:lnTo>
                    <a:pt x="52" y="304"/>
                  </a:lnTo>
                  <a:lnTo>
                    <a:pt x="20" y="326"/>
                  </a:lnTo>
                  <a:lnTo>
                    <a:pt x="5" y="373"/>
                  </a:lnTo>
                  <a:lnTo>
                    <a:pt x="31" y="403"/>
                  </a:lnTo>
                  <a:lnTo>
                    <a:pt x="50" y="440"/>
                  </a:lnTo>
                  <a:lnTo>
                    <a:pt x="39" y="459"/>
                  </a:lnTo>
                  <a:lnTo>
                    <a:pt x="36" y="484"/>
                  </a:lnTo>
                  <a:lnTo>
                    <a:pt x="24" y="501"/>
                  </a:lnTo>
                  <a:lnTo>
                    <a:pt x="18" y="520"/>
                  </a:lnTo>
                  <a:lnTo>
                    <a:pt x="36" y="541"/>
                  </a:lnTo>
                  <a:lnTo>
                    <a:pt x="109" y="551"/>
                  </a:lnTo>
                  <a:lnTo>
                    <a:pt x="138" y="539"/>
                  </a:lnTo>
                  <a:lnTo>
                    <a:pt x="149" y="543"/>
                  </a:lnTo>
                  <a:lnTo>
                    <a:pt x="149" y="543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3" name="内蒙古">
              <a:hlinkClick action="ppaction://macro?name=Slide1.内蒙古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3690122" y="248400"/>
              <a:ext cx="3313601" cy="3164400"/>
            </a:xfrm>
            <a:custGeom>
              <a:gdLst>
                <a:gd name="T0" fmla="*/ 517 w 1583"/>
                <a:gd name="T1" fmla="*/ 1381 h 1423"/>
                <a:gd name="T2" fmla="*/ 586 w 1583"/>
                <a:gd name="T3" fmla="*/ 1260 h 1423"/>
                <a:gd name="T4" fmla="*/ 635 w 1583"/>
                <a:gd name="T5" fmla="*/ 1373 h 1423"/>
                <a:gd name="T6" fmla="*/ 700 w 1583"/>
                <a:gd name="T7" fmla="*/ 1397 h 1423"/>
                <a:gd name="T8" fmla="*/ 779 w 1583"/>
                <a:gd name="T9" fmla="*/ 1277 h 1423"/>
                <a:gd name="T10" fmla="*/ 862 w 1583"/>
                <a:gd name="T11" fmla="*/ 1235 h 1423"/>
                <a:gd name="T12" fmla="*/ 958 w 1583"/>
                <a:gd name="T13" fmla="*/ 1159 h 1423"/>
                <a:gd name="T14" fmla="*/ 1015 w 1583"/>
                <a:gd name="T15" fmla="*/ 1085 h 1423"/>
                <a:gd name="T16" fmla="*/ 1070 w 1583"/>
                <a:gd name="T17" fmla="*/ 999 h 1423"/>
                <a:gd name="T18" fmla="*/ 1126 w 1583"/>
                <a:gd name="T19" fmla="*/ 1004 h 1423"/>
                <a:gd name="T20" fmla="*/ 1191 w 1583"/>
                <a:gd name="T21" fmla="*/ 983 h 1423"/>
                <a:gd name="T22" fmla="*/ 1272 w 1583"/>
                <a:gd name="T23" fmla="*/ 976 h 1423"/>
                <a:gd name="T24" fmla="*/ 1349 w 1583"/>
                <a:gd name="T25" fmla="*/ 1005 h 1423"/>
                <a:gd name="T26" fmla="*/ 1389 w 1583"/>
                <a:gd name="T27" fmla="*/ 974 h 1423"/>
                <a:gd name="T28" fmla="*/ 1472 w 1583"/>
                <a:gd name="T29" fmla="*/ 898 h 1423"/>
                <a:gd name="T30" fmla="*/ 1543 w 1583"/>
                <a:gd name="T31" fmla="*/ 859 h 1423"/>
                <a:gd name="T32" fmla="*/ 1562 w 1583"/>
                <a:gd name="T33" fmla="*/ 794 h 1423"/>
                <a:gd name="T34" fmla="*/ 1475 w 1583"/>
                <a:gd name="T35" fmla="*/ 745 h 1423"/>
                <a:gd name="T36" fmla="*/ 1454 w 1583"/>
                <a:gd name="T37" fmla="*/ 652 h 1423"/>
                <a:gd name="T38" fmla="*/ 1480 w 1583"/>
                <a:gd name="T39" fmla="*/ 621 h 1423"/>
                <a:gd name="T40" fmla="*/ 1490 w 1583"/>
                <a:gd name="T41" fmla="*/ 546 h 1423"/>
                <a:gd name="T42" fmla="*/ 1490 w 1583"/>
                <a:gd name="T43" fmla="*/ 529 h 1423"/>
                <a:gd name="T44" fmla="*/ 1510 w 1583"/>
                <a:gd name="T45" fmla="*/ 390 h 1423"/>
                <a:gd name="T46" fmla="*/ 1539 w 1583"/>
                <a:gd name="T47" fmla="*/ 404 h 1423"/>
                <a:gd name="T48" fmla="*/ 1552 w 1583"/>
                <a:gd name="T49" fmla="*/ 223 h 1423"/>
                <a:gd name="T50" fmla="*/ 1451 w 1583"/>
                <a:gd name="T51" fmla="*/ 146 h 1423"/>
                <a:gd name="T52" fmla="*/ 1374 w 1583"/>
                <a:gd name="T53" fmla="*/ 98 h 1423"/>
                <a:gd name="T54" fmla="*/ 1297 w 1583"/>
                <a:gd name="T55" fmla="*/ 74 h 1423"/>
                <a:gd name="T56" fmla="*/ 1283 w 1583"/>
                <a:gd name="T57" fmla="*/ 0 h 1423"/>
                <a:gd name="T58" fmla="*/ 1254 w 1583"/>
                <a:gd name="T59" fmla="*/ 74 h 1423"/>
                <a:gd name="T60" fmla="*/ 1215 w 1583"/>
                <a:gd name="T61" fmla="*/ 268 h 1423"/>
                <a:gd name="T62" fmla="*/ 1111 w 1583"/>
                <a:gd name="T63" fmla="*/ 346 h 1423"/>
                <a:gd name="T64" fmla="*/ 1043 w 1583"/>
                <a:gd name="T65" fmla="*/ 484 h 1423"/>
                <a:gd name="T66" fmla="*/ 1150 w 1583"/>
                <a:gd name="T67" fmla="*/ 508 h 1423"/>
                <a:gd name="T68" fmla="*/ 1302 w 1583"/>
                <a:gd name="T69" fmla="*/ 560 h 1423"/>
                <a:gd name="T70" fmla="*/ 1195 w 1583"/>
                <a:gd name="T71" fmla="*/ 604 h 1423"/>
                <a:gd name="T72" fmla="*/ 1108 w 1583"/>
                <a:gd name="T73" fmla="*/ 663 h 1423"/>
                <a:gd name="T74" fmla="*/ 993 w 1583"/>
                <a:gd name="T75" fmla="*/ 767 h 1423"/>
                <a:gd name="T76" fmla="*/ 857 w 1583"/>
                <a:gd name="T77" fmla="*/ 787 h 1423"/>
                <a:gd name="T78" fmla="*/ 827 w 1583"/>
                <a:gd name="T79" fmla="*/ 918 h 1423"/>
                <a:gd name="T80" fmla="*/ 617 w 1583"/>
                <a:gd name="T81" fmla="*/ 1007 h 1423"/>
                <a:gd name="T82" fmla="*/ 438 w 1583"/>
                <a:gd name="T83" fmla="*/ 1062 h 1423"/>
                <a:gd name="T84" fmla="*/ 160 w 1583"/>
                <a:gd name="T85" fmla="*/ 998 h 1423"/>
                <a:gd name="T86" fmla="*/ 10 w 1583"/>
                <a:gd name="T87" fmla="*/ 1045 h 1423"/>
                <a:gd name="T88" fmla="*/ 96 w 1583"/>
                <a:gd name="T89" fmla="*/ 1143 h 1423"/>
                <a:gd name="T90" fmla="*/ 180 w 1583"/>
                <a:gd name="T91" fmla="*/ 1180 h 1423"/>
                <a:gd name="T92" fmla="*/ 206 w 1583"/>
                <a:gd name="T93" fmla="*/ 1257 h 1423"/>
                <a:gd name="T94" fmla="*/ 295 w 1583"/>
                <a:gd name="T95" fmla="*/ 1307 h 1423"/>
                <a:gd name="T96" fmla="*/ 424 w 1583"/>
                <a:gd name="T97" fmla="*/ 1293 h 1423"/>
                <a:gd name="T98" fmla="*/ 381 w 1583"/>
                <a:gd name="T99" fmla="*/ 1362 h 1423"/>
                <a:gd name="T100" fmla="*/ 447 w 1583"/>
                <a:gd name="T101" fmla="*/ 1419 h 14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3" h="1423">
                  <a:moveTo>
                    <a:pt x="447" y="1419"/>
                  </a:moveTo>
                  <a:lnTo>
                    <a:pt x="468" y="1413"/>
                  </a:lnTo>
                  <a:lnTo>
                    <a:pt x="486" y="1405"/>
                  </a:lnTo>
                  <a:lnTo>
                    <a:pt x="517" y="1381"/>
                  </a:lnTo>
                  <a:lnTo>
                    <a:pt x="524" y="1339"/>
                  </a:lnTo>
                  <a:lnTo>
                    <a:pt x="542" y="1281"/>
                  </a:lnTo>
                  <a:lnTo>
                    <a:pt x="582" y="1254"/>
                  </a:lnTo>
                  <a:lnTo>
                    <a:pt x="586" y="1260"/>
                  </a:lnTo>
                  <a:lnTo>
                    <a:pt x="598" y="1301"/>
                  </a:lnTo>
                  <a:lnTo>
                    <a:pt x="579" y="1326"/>
                  </a:lnTo>
                  <a:lnTo>
                    <a:pt x="576" y="1350"/>
                  </a:lnTo>
                  <a:lnTo>
                    <a:pt x="635" y="1373"/>
                  </a:lnTo>
                  <a:lnTo>
                    <a:pt x="640" y="1390"/>
                  </a:lnTo>
                  <a:lnTo>
                    <a:pt x="675" y="1386"/>
                  </a:lnTo>
                  <a:lnTo>
                    <a:pt x="693" y="1392"/>
                  </a:lnTo>
                  <a:lnTo>
                    <a:pt x="700" y="1397"/>
                  </a:lnTo>
                  <a:lnTo>
                    <a:pt x="761" y="1309"/>
                  </a:lnTo>
                  <a:lnTo>
                    <a:pt x="777" y="1304"/>
                  </a:lnTo>
                  <a:lnTo>
                    <a:pt x="781" y="1293"/>
                  </a:lnTo>
                  <a:lnTo>
                    <a:pt x="779" y="1277"/>
                  </a:lnTo>
                  <a:lnTo>
                    <a:pt x="799" y="1246"/>
                  </a:lnTo>
                  <a:lnTo>
                    <a:pt x="838" y="1245"/>
                  </a:lnTo>
                  <a:lnTo>
                    <a:pt x="852" y="1228"/>
                  </a:lnTo>
                  <a:lnTo>
                    <a:pt x="862" y="1235"/>
                  </a:lnTo>
                  <a:lnTo>
                    <a:pt x="883" y="1217"/>
                  </a:lnTo>
                  <a:lnTo>
                    <a:pt x="897" y="1217"/>
                  </a:lnTo>
                  <a:lnTo>
                    <a:pt x="938" y="1158"/>
                  </a:lnTo>
                  <a:lnTo>
                    <a:pt x="958" y="1159"/>
                  </a:lnTo>
                  <a:lnTo>
                    <a:pt x="984" y="1142"/>
                  </a:lnTo>
                  <a:lnTo>
                    <a:pt x="992" y="1149"/>
                  </a:lnTo>
                  <a:lnTo>
                    <a:pt x="1039" y="1125"/>
                  </a:lnTo>
                  <a:lnTo>
                    <a:pt x="1015" y="1085"/>
                  </a:lnTo>
                  <a:lnTo>
                    <a:pt x="1022" y="1044"/>
                  </a:lnTo>
                  <a:lnTo>
                    <a:pt x="1043" y="1000"/>
                  </a:lnTo>
                  <a:lnTo>
                    <a:pt x="1059" y="994"/>
                  </a:lnTo>
                  <a:lnTo>
                    <a:pt x="1070" y="999"/>
                  </a:lnTo>
                  <a:lnTo>
                    <a:pt x="1070" y="1029"/>
                  </a:lnTo>
                  <a:lnTo>
                    <a:pt x="1083" y="1038"/>
                  </a:lnTo>
                  <a:lnTo>
                    <a:pt x="1113" y="1017"/>
                  </a:lnTo>
                  <a:lnTo>
                    <a:pt x="1126" y="1004"/>
                  </a:lnTo>
                  <a:lnTo>
                    <a:pt x="1138" y="1009"/>
                  </a:lnTo>
                  <a:lnTo>
                    <a:pt x="1153" y="995"/>
                  </a:lnTo>
                  <a:lnTo>
                    <a:pt x="1185" y="994"/>
                  </a:lnTo>
                  <a:lnTo>
                    <a:pt x="1191" y="983"/>
                  </a:lnTo>
                  <a:lnTo>
                    <a:pt x="1183" y="966"/>
                  </a:lnTo>
                  <a:lnTo>
                    <a:pt x="1205" y="944"/>
                  </a:lnTo>
                  <a:lnTo>
                    <a:pt x="1232" y="931"/>
                  </a:lnTo>
                  <a:lnTo>
                    <a:pt x="1272" y="976"/>
                  </a:lnTo>
                  <a:lnTo>
                    <a:pt x="1270" y="992"/>
                  </a:lnTo>
                  <a:lnTo>
                    <a:pt x="1290" y="1023"/>
                  </a:lnTo>
                  <a:lnTo>
                    <a:pt x="1338" y="1028"/>
                  </a:lnTo>
                  <a:lnTo>
                    <a:pt x="1349" y="1005"/>
                  </a:lnTo>
                  <a:lnTo>
                    <a:pt x="1336" y="940"/>
                  </a:lnTo>
                  <a:lnTo>
                    <a:pt x="1348" y="928"/>
                  </a:lnTo>
                  <a:lnTo>
                    <a:pt x="1370" y="944"/>
                  </a:lnTo>
                  <a:lnTo>
                    <a:pt x="1389" y="974"/>
                  </a:lnTo>
                  <a:lnTo>
                    <a:pt x="1422" y="926"/>
                  </a:lnTo>
                  <a:lnTo>
                    <a:pt x="1437" y="921"/>
                  </a:lnTo>
                  <a:lnTo>
                    <a:pt x="1461" y="898"/>
                  </a:lnTo>
                  <a:lnTo>
                    <a:pt x="1472" y="898"/>
                  </a:lnTo>
                  <a:lnTo>
                    <a:pt x="1491" y="878"/>
                  </a:lnTo>
                  <a:lnTo>
                    <a:pt x="1503" y="878"/>
                  </a:lnTo>
                  <a:lnTo>
                    <a:pt x="1514" y="859"/>
                  </a:lnTo>
                  <a:lnTo>
                    <a:pt x="1543" y="859"/>
                  </a:lnTo>
                  <a:lnTo>
                    <a:pt x="1569" y="833"/>
                  </a:lnTo>
                  <a:lnTo>
                    <a:pt x="1582" y="820"/>
                  </a:lnTo>
                  <a:lnTo>
                    <a:pt x="1582" y="806"/>
                  </a:lnTo>
                  <a:lnTo>
                    <a:pt x="1562" y="794"/>
                  </a:lnTo>
                  <a:lnTo>
                    <a:pt x="1562" y="767"/>
                  </a:lnTo>
                  <a:lnTo>
                    <a:pt x="1523" y="719"/>
                  </a:lnTo>
                  <a:lnTo>
                    <a:pt x="1486" y="754"/>
                  </a:lnTo>
                  <a:lnTo>
                    <a:pt x="1475" y="745"/>
                  </a:lnTo>
                  <a:lnTo>
                    <a:pt x="1473" y="726"/>
                  </a:lnTo>
                  <a:lnTo>
                    <a:pt x="1459" y="703"/>
                  </a:lnTo>
                  <a:lnTo>
                    <a:pt x="1454" y="678"/>
                  </a:lnTo>
                  <a:lnTo>
                    <a:pt x="1454" y="652"/>
                  </a:lnTo>
                  <a:lnTo>
                    <a:pt x="1428" y="633"/>
                  </a:lnTo>
                  <a:lnTo>
                    <a:pt x="1425" y="623"/>
                  </a:lnTo>
                  <a:lnTo>
                    <a:pt x="1432" y="607"/>
                  </a:lnTo>
                  <a:lnTo>
                    <a:pt x="1480" y="621"/>
                  </a:lnTo>
                  <a:lnTo>
                    <a:pt x="1483" y="599"/>
                  </a:lnTo>
                  <a:lnTo>
                    <a:pt x="1499" y="578"/>
                  </a:lnTo>
                  <a:lnTo>
                    <a:pt x="1488" y="567"/>
                  </a:lnTo>
                  <a:lnTo>
                    <a:pt x="1490" y="546"/>
                  </a:lnTo>
                  <a:lnTo>
                    <a:pt x="1514" y="536"/>
                  </a:lnTo>
                  <a:lnTo>
                    <a:pt x="1519" y="529"/>
                  </a:lnTo>
                  <a:lnTo>
                    <a:pt x="1515" y="521"/>
                  </a:lnTo>
                  <a:lnTo>
                    <a:pt x="1490" y="529"/>
                  </a:lnTo>
                  <a:lnTo>
                    <a:pt x="1444" y="496"/>
                  </a:lnTo>
                  <a:lnTo>
                    <a:pt x="1442" y="487"/>
                  </a:lnTo>
                  <a:lnTo>
                    <a:pt x="1464" y="459"/>
                  </a:lnTo>
                  <a:lnTo>
                    <a:pt x="1510" y="390"/>
                  </a:lnTo>
                  <a:lnTo>
                    <a:pt x="1514" y="382"/>
                  </a:lnTo>
                  <a:lnTo>
                    <a:pt x="1521" y="382"/>
                  </a:lnTo>
                  <a:lnTo>
                    <a:pt x="1536" y="401"/>
                  </a:lnTo>
                  <a:lnTo>
                    <a:pt x="1539" y="404"/>
                  </a:lnTo>
                  <a:lnTo>
                    <a:pt x="1542" y="318"/>
                  </a:lnTo>
                  <a:lnTo>
                    <a:pt x="1557" y="310"/>
                  </a:lnTo>
                  <a:lnTo>
                    <a:pt x="1557" y="277"/>
                  </a:lnTo>
                  <a:lnTo>
                    <a:pt x="1552" y="223"/>
                  </a:lnTo>
                  <a:lnTo>
                    <a:pt x="1571" y="149"/>
                  </a:lnTo>
                  <a:lnTo>
                    <a:pt x="1515" y="107"/>
                  </a:lnTo>
                  <a:lnTo>
                    <a:pt x="1473" y="142"/>
                  </a:lnTo>
                  <a:lnTo>
                    <a:pt x="1451" y="146"/>
                  </a:lnTo>
                  <a:lnTo>
                    <a:pt x="1440" y="157"/>
                  </a:lnTo>
                  <a:lnTo>
                    <a:pt x="1403" y="151"/>
                  </a:lnTo>
                  <a:lnTo>
                    <a:pt x="1385" y="130"/>
                  </a:lnTo>
                  <a:lnTo>
                    <a:pt x="1374" y="98"/>
                  </a:lnTo>
                  <a:lnTo>
                    <a:pt x="1375" y="85"/>
                  </a:lnTo>
                  <a:lnTo>
                    <a:pt x="1346" y="66"/>
                  </a:lnTo>
                  <a:lnTo>
                    <a:pt x="1329" y="93"/>
                  </a:lnTo>
                  <a:lnTo>
                    <a:pt x="1297" y="74"/>
                  </a:lnTo>
                  <a:lnTo>
                    <a:pt x="1292" y="69"/>
                  </a:lnTo>
                  <a:lnTo>
                    <a:pt x="1311" y="20"/>
                  </a:lnTo>
                  <a:lnTo>
                    <a:pt x="1296" y="0"/>
                  </a:lnTo>
                  <a:lnTo>
                    <a:pt x="1283" y="0"/>
                  </a:lnTo>
                  <a:lnTo>
                    <a:pt x="1249" y="24"/>
                  </a:lnTo>
                  <a:lnTo>
                    <a:pt x="1222" y="64"/>
                  </a:lnTo>
                  <a:lnTo>
                    <a:pt x="1234" y="71"/>
                  </a:lnTo>
                  <a:lnTo>
                    <a:pt x="1254" y="74"/>
                  </a:lnTo>
                  <a:lnTo>
                    <a:pt x="1270" y="116"/>
                  </a:lnTo>
                  <a:lnTo>
                    <a:pt x="1260" y="133"/>
                  </a:lnTo>
                  <a:lnTo>
                    <a:pt x="1244" y="157"/>
                  </a:lnTo>
                  <a:lnTo>
                    <a:pt x="1215" y="268"/>
                  </a:lnTo>
                  <a:lnTo>
                    <a:pt x="1226" y="287"/>
                  </a:lnTo>
                  <a:lnTo>
                    <a:pt x="1217" y="303"/>
                  </a:lnTo>
                  <a:lnTo>
                    <a:pt x="1148" y="353"/>
                  </a:lnTo>
                  <a:lnTo>
                    <a:pt x="1111" y="346"/>
                  </a:lnTo>
                  <a:lnTo>
                    <a:pt x="1090" y="338"/>
                  </a:lnTo>
                  <a:lnTo>
                    <a:pt x="1088" y="349"/>
                  </a:lnTo>
                  <a:lnTo>
                    <a:pt x="1058" y="469"/>
                  </a:lnTo>
                  <a:lnTo>
                    <a:pt x="1043" y="484"/>
                  </a:lnTo>
                  <a:lnTo>
                    <a:pt x="1051" y="505"/>
                  </a:lnTo>
                  <a:lnTo>
                    <a:pt x="1068" y="521"/>
                  </a:lnTo>
                  <a:lnTo>
                    <a:pt x="1099" y="505"/>
                  </a:lnTo>
                  <a:lnTo>
                    <a:pt x="1150" y="508"/>
                  </a:lnTo>
                  <a:lnTo>
                    <a:pt x="1164" y="484"/>
                  </a:lnTo>
                  <a:lnTo>
                    <a:pt x="1191" y="478"/>
                  </a:lnTo>
                  <a:lnTo>
                    <a:pt x="1240" y="496"/>
                  </a:lnTo>
                  <a:lnTo>
                    <a:pt x="1302" y="560"/>
                  </a:lnTo>
                  <a:lnTo>
                    <a:pt x="1302" y="573"/>
                  </a:lnTo>
                  <a:lnTo>
                    <a:pt x="1288" y="582"/>
                  </a:lnTo>
                  <a:lnTo>
                    <a:pt x="1218" y="585"/>
                  </a:lnTo>
                  <a:lnTo>
                    <a:pt x="1195" y="604"/>
                  </a:lnTo>
                  <a:lnTo>
                    <a:pt x="1177" y="602"/>
                  </a:lnTo>
                  <a:lnTo>
                    <a:pt x="1164" y="623"/>
                  </a:lnTo>
                  <a:lnTo>
                    <a:pt x="1129" y="630"/>
                  </a:lnTo>
                  <a:lnTo>
                    <a:pt x="1108" y="663"/>
                  </a:lnTo>
                  <a:lnTo>
                    <a:pt x="1104" y="687"/>
                  </a:lnTo>
                  <a:lnTo>
                    <a:pt x="1056" y="719"/>
                  </a:lnTo>
                  <a:lnTo>
                    <a:pt x="1025" y="721"/>
                  </a:lnTo>
                  <a:lnTo>
                    <a:pt x="993" y="767"/>
                  </a:lnTo>
                  <a:lnTo>
                    <a:pt x="961" y="786"/>
                  </a:lnTo>
                  <a:lnTo>
                    <a:pt x="901" y="772"/>
                  </a:lnTo>
                  <a:lnTo>
                    <a:pt x="881" y="763"/>
                  </a:lnTo>
                  <a:lnTo>
                    <a:pt x="857" y="787"/>
                  </a:lnTo>
                  <a:lnTo>
                    <a:pt x="845" y="830"/>
                  </a:lnTo>
                  <a:lnTo>
                    <a:pt x="878" y="878"/>
                  </a:lnTo>
                  <a:lnTo>
                    <a:pt x="857" y="900"/>
                  </a:lnTo>
                  <a:lnTo>
                    <a:pt x="827" y="918"/>
                  </a:lnTo>
                  <a:lnTo>
                    <a:pt x="783" y="974"/>
                  </a:lnTo>
                  <a:lnTo>
                    <a:pt x="724" y="999"/>
                  </a:lnTo>
                  <a:lnTo>
                    <a:pt x="631" y="1009"/>
                  </a:lnTo>
                  <a:lnTo>
                    <a:pt x="617" y="1007"/>
                  </a:lnTo>
                  <a:lnTo>
                    <a:pt x="507" y="1053"/>
                  </a:lnTo>
                  <a:lnTo>
                    <a:pt x="457" y="1085"/>
                  </a:lnTo>
                  <a:lnTo>
                    <a:pt x="443" y="1077"/>
                  </a:lnTo>
                  <a:lnTo>
                    <a:pt x="438" y="1062"/>
                  </a:lnTo>
                  <a:lnTo>
                    <a:pt x="371" y="1058"/>
                  </a:lnTo>
                  <a:lnTo>
                    <a:pt x="293" y="1035"/>
                  </a:lnTo>
                  <a:lnTo>
                    <a:pt x="272" y="1011"/>
                  </a:lnTo>
                  <a:lnTo>
                    <a:pt x="160" y="998"/>
                  </a:lnTo>
                  <a:lnTo>
                    <a:pt x="139" y="1007"/>
                  </a:lnTo>
                  <a:lnTo>
                    <a:pt x="3" y="994"/>
                  </a:lnTo>
                  <a:lnTo>
                    <a:pt x="0" y="1014"/>
                  </a:lnTo>
                  <a:lnTo>
                    <a:pt x="10" y="1045"/>
                  </a:lnTo>
                  <a:lnTo>
                    <a:pt x="4" y="1097"/>
                  </a:lnTo>
                  <a:lnTo>
                    <a:pt x="43" y="1154"/>
                  </a:lnTo>
                  <a:lnTo>
                    <a:pt x="63" y="1167"/>
                  </a:lnTo>
                  <a:lnTo>
                    <a:pt x="96" y="1143"/>
                  </a:lnTo>
                  <a:lnTo>
                    <a:pt x="161" y="1143"/>
                  </a:lnTo>
                  <a:lnTo>
                    <a:pt x="178" y="1149"/>
                  </a:lnTo>
                  <a:lnTo>
                    <a:pt x="188" y="1164"/>
                  </a:lnTo>
                  <a:lnTo>
                    <a:pt x="180" y="1180"/>
                  </a:lnTo>
                  <a:lnTo>
                    <a:pt x="143" y="1211"/>
                  </a:lnTo>
                  <a:lnTo>
                    <a:pt x="147" y="1225"/>
                  </a:lnTo>
                  <a:lnTo>
                    <a:pt x="190" y="1257"/>
                  </a:lnTo>
                  <a:lnTo>
                    <a:pt x="206" y="1257"/>
                  </a:lnTo>
                  <a:lnTo>
                    <a:pt x="211" y="1263"/>
                  </a:lnTo>
                  <a:lnTo>
                    <a:pt x="208" y="1277"/>
                  </a:lnTo>
                  <a:lnTo>
                    <a:pt x="234" y="1297"/>
                  </a:lnTo>
                  <a:lnTo>
                    <a:pt x="295" y="1307"/>
                  </a:lnTo>
                  <a:lnTo>
                    <a:pt x="324" y="1299"/>
                  </a:lnTo>
                  <a:lnTo>
                    <a:pt x="361" y="1262"/>
                  </a:lnTo>
                  <a:lnTo>
                    <a:pt x="406" y="1265"/>
                  </a:lnTo>
                  <a:lnTo>
                    <a:pt x="424" y="1293"/>
                  </a:lnTo>
                  <a:lnTo>
                    <a:pt x="414" y="1318"/>
                  </a:lnTo>
                  <a:lnTo>
                    <a:pt x="416" y="1334"/>
                  </a:lnTo>
                  <a:lnTo>
                    <a:pt x="392" y="1349"/>
                  </a:lnTo>
                  <a:lnTo>
                    <a:pt x="381" y="1362"/>
                  </a:lnTo>
                  <a:lnTo>
                    <a:pt x="386" y="1393"/>
                  </a:lnTo>
                  <a:lnTo>
                    <a:pt x="428" y="1422"/>
                  </a:lnTo>
                  <a:lnTo>
                    <a:pt x="447" y="1419"/>
                  </a:lnTo>
                  <a:lnTo>
                    <a:pt x="447" y="1419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4" name="辽宁">
              <a:hlinkClick action="ppaction://macro?name=Slide1.辽宁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29822" y="2107300"/>
              <a:ext cx="883410" cy="876124"/>
            </a:xfrm>
            <a:custGeom>
              <a:gdLst>
                <a:gd name="T0" fmla="*/ 342 w 413"/>
                <a:gd name="T1" fmla="*/ 277 h 401"/>
                <a:gd name="T2" fmla="*/ 385 w 413"/>
                <a:gd name="T3" fmla="*/ 213 h 401"/>
                <a:gd name="T4" fmla="*/ 412 w 413"/>
                <a:gd name="T5" fmla="*/ 180 h 401"/>
                <a:gd name="T6" fmla="*/ 409 w 413"/>
                <a:gd name="T7" fmla="*/ 150 h 401"/>
                <a:gd name="T8" fmla="*/ 380 w 413"/>
                <a:gd name="T9" fmla="*/ 116 h 401"/>
                <a:gd name="T10" fmla="*/ 376 w 413"/>
                <a:gd name="T11" fmla="*/ 89 h 401"/>
                <a:gd name="T12" fmla="*/ 323 w 413"/>
                <a:gd name="T13" fmla="*/ 16 h 401"/>
                <a:gd name="T14" fmla="*/ 321 w 413"/>
                <a:gd name="T15" fmla="*/ 24 h 401"/>
                <a:gd name="T16" fmla="*/ 310 w 413"/>
                <a:gd name="T17" fmla="*/ 35 h 401"/>
                <a:gd name="T18" fmla="*/ 287 w 413"/>
                <a:gd name="T19" fmla="*/ 10 h 401"/>
                <a:gd name="T20" fmla="*/ 256 w 413"/>
                <a:gd name="T21" fmla="*/ 0 h 401"/>
                <a:gd name="T22" fmla="*/ 254 w 413"/>
                <a:gd name="T23" fmla="*/ 10 h 401"/>
                <a:gd name="T24" fmla="*/ 254 w 413"/>
                <a:gd name="T25" fmla="*/ 24 h 401"/>
                <a:gd name="T26" fmla="*/ 241 w 413"/>
                <a:gd name="T27" fmla="*/ 37 h 401"/>
                <a:gd name="T28" fmla="*/ 215 w 413"/>
                <a:gd name="T29" fmla="*/ 63 h 401"/>
                <a:gd name="T30" fmla="*/ 186 w 413"/>
                <a:gd name="T31" fmla="*/ 63 h 401"/>
                <a:gd name="T32" fmla="*/ 175 w 413"/>
                <a:gd name="T33" fmla="*/ 82 h 401"/>
                <a:gd name="T34" fmla="*/ 163 w 413"/>
                <a:gd name="T35" fmla="*/ 82 h 401"/>
                <a:gd name="T36" fmla="*/ 144 w 413"/>
                <a:gd name="T37" fmla="*/ 102 h 401"/>
                <a:gd name="T38" fmla="*/ 133 w 413"/>
                <a:gd name="T39" fmla="*/ 102 h 401"/>
                <a:gd name="T40" fmla="*/ 109 w 413"/>
                <a:gd name="T41" fmla="*/ 125 h 401"/>
                <a:gd name="T42" fmla="*/ 94 w 413"/>
                <a:gd name="T43" fmla="*/ 130 h 401"/>
                <a:gd name="T44" fmla="*/ 61 w 413"/>
                <a:gd name="T45" fmla="*/ 178 h 401"/>
                <a:gd name="T46" fmla="*/ 42 w 413"/>
                <a:gd name="T47" fmla="*/ 148 h 401"/>
                <a:gd name="T48" fmla="*/ 20 w 413"/>
                <a:gd name="T49" fmla="*/ 132 h 401"/>
                <a:gd name="T50" fmla="*/ 8 w 413"/>
                <a:gd name="T51" fmla="*/ 144 h 401"/>
                <a:gd name="T52" fmla="*/ 21 w 413"/>
                <a:gd name="T53" fmla="*/ 209 h 401"/>
                <a:gd name="T54" fmla="*/ 10 w 413"/>
                <a:gd name="T55" fmla="*/ 232 h 401"/>
                <a:gd name="T56" fmla="*/ 0 w 413"/>
                <a:gd name="T57" fmla="*/ 264 h 401"/>
                <a:gd name="T58" fmla="*/ 30 w 413"/>
                <a:gd name="T59" fmla="*/ 285 h 401"/>
                <a:gd name="T60" fmla="*/ 47 w 413"/>
                <a:gd name="T61" fmla="*/ 286 h 401"/>
                <a:gd name="T62" fmla="*/ 70 w 413"/>
                <a:gd name="T63" fmla="*/ 318 h 401"/>
                <a:gd name="T64" fmla="*/ 86 w 413"/>
                <a:gd name="T65" fmla="*/ 309 h 401"/>
                <a:gd name="T66" fmla="*/ 112 w 413"/>
                <a:gd name="T67" fmla="*/ 277 h 401"/>
                <a:gd name="T68" fmla="*/ 138 w 413"/>
                <a:gd name="T69" fmla="*/ 233 h 401"/>
                <a:gd name="T70" fmla="*/ 182 w 413"/>
                <a:gd name="T71" fmla="*/ 223 h 401"/>
                <a:gd name="T72" fmla="*/ 210 w 413"/>
                <a:gd name="T73" fmla="*/ 252 h 401"/>
                <a:gd name="T74" fmla="*/ 190 w 413"/>
                <a:gd name="T75" fmla="*/ 295 h 401"/>
                <a:gd name="T76" fmla="*/ 163 w 413"/>
                <a:gd name="T77" fmla="*/ 336 h 401"/>
                <a:gd name="T78" fmla="*/ 187 w 413"/>
                <a:gd name="T79" fmla="*/ 353 h 401"/>
                <a:gd name="T80" fmla="*/ 186 w 413"/>
                <a:gd name="T81" fmla="*/ 373 h 401"/>
                <a:gd name="T82" fmla="*/ 167 w 413"/>
                <a:gd name="T83" fmla="*/ 392 h 401"/>
                <a:gd name="T84" fmla="*/ 171 w 413"/>
                <a:gd name="T85" fmla="*/ 400 h 401"/>
                <a:gd name="T86" fmla="*/ 203 w 413"/>
                <a:gd name="T87" fmla="*/ 382 h 401"/>
                <a:gd name="T88" fmla="*/ 249 w 413"/>
                <a:gd name="T89" fmla="*/ 321 h 401"/>
                <a:gd name="T90" fmla="*/ 319 w 413"/>
                <a:gd name="T91" fmla="*/ 282 h 401"/>
                <a:gd name="T92" fmla="*/ 342 w 413"/>
                <a:gd name="T93" fmla="*/ 277 h 401"/>
                <a:gd name="T94" fmla="*/ 342 w 413"/>
                <a:gd name="T95" fmla="*/ 277 h 4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2" h="401">
                  <a:moveTo>
                    <a:pt x="342" y="277"/>
                  </a:moveTo>
                  <a:lnTo>
                    <a:pt x="385" y="213"/>
                  </a:lnTo>
                  <a:lnTo>
                    <a:pt x="412" y="180"/>
                  </a:lnTo>
                  <a:lnTo>
                    <a:pt x="409" y="150"/>
                  </a:lnTo>
                  <a:lnTo>
                    <a:pt x="380" y="116"/>
                  </a:lnTo>
                  <a:lnTo>
                    <a:pt x="376" y="89"/>
                  </a:lnTo>
                  <a:lnTo>
                    <a:pt x="323" y="16"/>
                  </a:lnTo>
                  <a:lnTo>
                    <a:pt x="321" y="24"/>
                  </a:lnTo>
                  <a:lnTo>
                    <a:pt x="310" y="35"/>
                  </a:lnTo>
                  <a:lnTo>
                    <a:pt x="287" y="10"/>
                  </a:lnTo>
                  <a:lnTo>
                    <a:pt x="256" y="0"/>
                  </a:lnTo>
                  <a:lnTo>
                    <a:pt x="254" y="10"/>
                  </a:lnTo>
                  <a:lnTo>
                    <a:pt x="254" y="24"/>
                  </a:lnTo>
                  <a:lnTo>
                    <a:pt x="241" y="37"/>
                  </a:lnTo>
                  <a:lnTo>
                    <a:pt x="215" y="63"/>
                  </a:lnTo>
                  <a:lnTo>
                    <a:pt x="186" y="63"/>
                  </a:lnTo>
                  <a:lnTo>
                    <a:pt x="175" y="82"/>
                  </a:lnTo>
                  <a:lnTo>
                    <a:pt x="163" y="82"/>
                  </a:lnTo>
                  <a:lnTo>
                    <a:pt x="144" y="102"/>
                  </a:lnTo>
                  <a:lnTo>
                    <a:pt x="133" y="102"/>
                  </a:lnTo>
                  <a:lnTo>
                    <a:pt x="109" y="125"/>
                  </a:lnTo>
                  <a:lnTo>
                    <a:pt x="94" y="130"/>
                  </a:lnTo>
                  <a:lnTo>
                    <a:pt x="61" y="178"/>
                  </a:lnTo>
                  <a:lnTo>
                    <a:pt x="42" y="148"/>
                  </a:lnTo>
                  <a:lnTo>
                    <a:pt x="20" y="132"/>
                  </a:lnTo>
                  <a:lnTo>
                    <a:pt x="8" y="144"/>
                  </a:lnTo>
                  <a:lnTo>
                    <a:pt x="21" y="209"/>
                  </a:lnTo>
                  <a:lnTo>
                    <a:pt x="10" y="232"/>
                  </a:lnTo>
                  <a:lnTo>
                    <a:pt x="0" y="264"/>
                  </a:lnTo>
                  <a:lnTo>
                    <a:pt x="30" y="285"/>
                  </a:lnTo>
                  <a:lnTo>
                    <a:pt x="47" y="286"/>
                  </a:lnTo>
                  <a:lnTo>
                    <a:pt x="70" y="318"/>
                  </a:lnTo>
                  <a:lnTo>
                    <a:pt x="86" y="309"/>
                  </a:lnTo>
                  <a:lnTo>
                    <a:pt x="112" y="277"/>
                  </a:lnTo>
                  <a:lnTo>
                    <a:pt x="138" y="233"/>
                  </a:lnTo>
                  <a:lnTo>
                    <a:pt x="182" y="223"/>
                  </a:lnTo>
                  <a:lnTo>
                    <a:pt x="210" y="252"/>
                  </a:lnTo>
                  <a:lnTo>
                    <a:pt x="190" y="295"/>
                  </a:lnTo>
                  <a:lnTo>
                    <a:pt x="163" y="336"/>
                  </a:lnTo>
                  <a:lnTo>
                    <a:pt x="187" y="353"/>
                  </a:lnTo>
                  <a:lnTo>
                    <a:pt x="186" y="373"/>
                  </a:lnTo>
                  <a:lnTo>
                    <a:pt x="167" y="392"/>
                  </a:lnTo>
                  <a:lnTo>
                    <a:pt x="171" y="400"/>
                  </a:lnTo>
                  <a:lnTo>
                    <a:pt x="203" y="382"/>
                  </a:lnTo>
                  <a:lnTo>
                    <a:pt x="249" y="321"/>
                  </a:lnTo>
                  <a:lnTo>
                    <a:pt x="319" y="282"/>
                  </a:lnTo>
                  <a:lnTo>
                    <a:pt x="342" y="277"/>
                  </a:lnTo>
                  <a:lnTo>
                    <a:pt x="342" y="277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5" name="吉林">
              <a:hlinkClick action="ppaction://macro?name=Slide1.吉林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681969" y="1619663"/>
              <a:ext cx="1264357" cy="898304"/>
            </a:xfrm>
            <a:custGeom>
              <a:gdLst>
                <a:gd name="T0" fmla="*/ 578 w 597"/>
                <a:gd name="T1" fmla="*/ 113 h 407"/>
                <a:gd name="T2" fmla="*/ 532 w 597"/>
                <a:gd name="T3" fmla="*/ 104 h 407"/>
                <a:gd name="T4" fmla="*/ 514 w 597"/>
                <a:gd name="T5" fmla="*/ 101 h 407"/>
                <a:gd name="T6" fmla="*/ 471 w 597"/>
                <a:gd name="T7" fmla="*/ 125 h 407"/>
                <a:gd name="T8" fmla="*/ 453 w 597"/>
                <a:gd name="T9" fmla="*/ 135 h 407"/>
                <a:gd name="T10" fmla="*/ 417 w 597"/>
                <a:gd name="T11" fmla="*/ 108 h 407"/>
                <a:gd name="T12" fmla="*/ 385 w 597"/>
                <a:gd name="T13" fmla="*/ 81 h 407"/>
                <a:gd name="T14" fmla="*/ 380 w 597"/>
                <a:gd name="T15" fmla="*/ 119 h 407"/>
                <a:gd name="T16" fmla="*/ 347 w 597"/>
                <a:gd name="T17" fmla="*/ 81 h 407"/>
                <a:gd name="T18" fmla="*/ 318 w 597"/>
                <a:gd name="T19" fmla="*/ 53 h 407"/>
                <a:gd name="T20" fmla="*/ 259 w 597"/>
                <a:gd name="T21" fmla="*/ 53 h 407"/>
                <a:gd name="T22" fmla="*/ 226 w 597"/>
                <a:gd name="T23" fmla="*/ 31 h 407"/>
                <a:gd name="T24" fmla="*/ 183 w 597"/>
                <a:gd name="T25" fmla="*/ 45 h 407"/>
                <a:gd name="T26" fmla="*/ 137 w 597"/>
                <a:gd name="T27" fmla="*/ 34 h 407"/>
                <a:gd name="T28" fmla="*/ 74 w 597"/>
                <a:gd name="T29" fmla="*/ 8 h 407"/>
                <a:gd name="T30" fmla="*/ 55 w 597"/>
                <a:gd name="T31" fmla="*/ 51 h 407"/>
                <a:gd name="T32" fmla="*/ 0 w 597"/>
                <a:gd name="T33" fmla="*/ 53 h 407"/>
                <a:gd name="T34" fmla="*/ 29 w 597"/>
                <a:gd name="T35" fmla="*/ 82 h 407"/>
                <a:gd name="T36" fmla="*/ 34 w 597"/>
                <a:gd name="T37" fmla="*/ 133 h 407"/>
                <a:gd name="T38" fmla="*/ 50 w 597"/>
                <a:gd name="T39" fmla="*/ 175 h 407"/>
                <a:gd name="T40" fmla="*/ 98 w 597"/>
                <a:gd name="T41" fmla="*/ 149 h 407"/>
                <a:gd name="T42" fmla="*/ 137 w 597"/>
                <a:gd name="T43" fmla="*/ 224 h 407"/>
                <a:gd name="T44" fmla="*/ 159 w 597"/>
                <a:gd name="T45" fmla="*/ 226 h 407"/>
                <a:gd name="T46" fmla="*/ 213 w 597"/>
                <a:gd name="T47" fmla="*/ 261 h 407"/>
                <a:gd name="T48" fmla="*/ 226 w 597"/>
                <a:gd name="T49" fmla="*/ 242 h 407"/>
                <a:gd name="T50" fmla="*/ 283 w 597"/>
                <a:gd name="T51" fmla="*/ 342 h 407"/>
                <a:gd name="T52" fmla="*/ 315 w 597"/>
                <a:gd name="T53" fmla="*/ 406 h 407"/>
                <a:gd name="T54" fmla="*/ 365 w 597"/>
                <a:gd name="T55" fmla="*/ 322 h 407"/>
                <a:gd name="T56" fmla="*/ 403 w 597"/>
                <a:gd name="T57" fmla="*/ 333 h 407"/>
                <a:gd name="T58" fmla="*/ 460 w 597"/>
                <a:gd name="T59" fmla="*/ 315 h 407"/>
                <a:gd name="T60" fmla="*/ 445 w 597"/>
                <a:gd name="T61" fmla="*/ 276 h 407"/>
                <a:gd name="T62" fmla="*/ 500 w 597"/>
                <a:gd name="T63" fmla="*/ 231 h 407"/>
                <a:gd name="T64" fmla="*/ 523 w 597"/>
                <a:gd name="T65" fmla="*/ 191 h 407"/>
                <a:gd name="T66" fmla="*/ 541 w 597"/>
                <a:gd name="T67" fmla="*/ 167 h 407"/>
                <a:gd name="T68" fmla="*/ 562 w 597"/>
                <a:gd name="T69" fmla="*/ 188 h 407"/>
                <a:gd name="T70" fmla="*/ 596 w 597"/>
                <a:gd name="T71" fmla="*/ 122 h 407"/>
                <a:gd name="T72" fmla="*/ 591 w 597"/>
                <a:gd name="T73" fmla="*/ 115 h 4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07">
                  <a:moveTo>
                    <a:pt x="591" y="115"/>
                  </a:moveTo>
                  <a:lnTo>
                    <a:pt x="578" y="113"/>
                  </a:lnTo>
                  <a:lnTo>
                    <a:pt x="561" y="113"/>
                  </a:lnTo>
                  <a:lnTo>
                    <a:pt x="532" y="104"/>
                  </a:lnTo>
                  <a:lnTo>
                    <a:pt x="523" y="87"/>
                  </a:lnTo>
                  <a:lnTo>
                    <a:pt x="514" y="101"/>
                  </a:lnTo>
                  <a:lnTo>
                    <a:pt x="500" y="92"/>
                  </a:lnTo>
                  <a:lnTo>
                    <a:pt x="471" y="125"/>
                  </a:lnTo>
                  <a:lnTo>
                    <a:pt x="465" y="133"/>
                  </a:lnTo>
                  <a:lnTo>
                    <a:pt x="453" y="135"/>
                  </a:lnTo>
                  <a:lnTo>
                    <a:pt x="434" y="116"/>
                  </a:lnTo>
                  <a:lnTo>
                    <a:pt x="417" y="108"/>
                  </a:lnTo>
                  <a:lnTo>
                    <a:pt x="399" y="72"/>
                  </a:lnTo>
                  <a:lnTo>
                    <a:pt x="385" y="81"/>
                  </a:lnTo>
                  <a:lnTo>
                    <a:pt x="390" y="113"/>
                  </a:lnTo>
                  <a:lnTo>
                    <a:pt x="380" y="119"/>
                  </a:lnTo>
                  <a:lnTo>
                    <a:pt x="357" y="93"/>
                  </a:lnTo>
                  <a:lnTo>
                    <a:pt x="347" y="81"/>
                  </a:lnTo>
                  <a:lnTo>
                    <a:pt x="329" y="81"/>
                  </a:lnTo>
                  <a:lnTo>
                    <a:pt x="318" y="53"/>
                  </a:lnTo>
                  <a:lnTo>
                    <a:pt x="294" y="40"/>
                  </a:lnTo>
                  <a:lnTo>
                    <a:pt x="259" y="53"/>
                  </a:lnTo>
                  <a:lnTo>
                    <a:pt x="246" y="51"/>
                  </a:lnTo>
                  <a:lnTo>
                    <a:pt x="226" y="31"/>
                  </a:lnTo>
                  <a:lnTo>
                    <a:pt x="199" y="45"/>
                  </a:lnTo>
                  <a:lnTo>
                    <a:pt x="183" y="45"/>
                  </a:lnTo>
                  <a:lnTo>
                    <a:pt x="165" y="55"/>
                  </a:lnTo>
                  <a:lnTo>
                    <a:pt x="137" y="34"/>
                  </a:lnTo>
                  <a:lnTo>
                    <a:pt x="118" y="0"/>
                  </a:lnTo>
                  <a:lnTo>
                    <a:pt x="74" y="8"/>
                  </a:lnTo>
                  <a:lnTo>
                    <a:pt x="58" y="29"/>
                  </a:lnTo>
                  <a:lnTo>
                    <a:pt x="55" y="51"/>
                  </a:lnTo>
                  <a:lnTo>
                    <a:pt x="7" y="37"/>
                  </a:lnTo>
                  <a:lnTo>
                    <a:pt x="0" y="53"/>
                  </a:lnTo>
                  <a:lnTo>
                    <a:pt x="3" y="63"/>
                  </a:lnTo>
                  <a:lnTo>
                    <a:pt x="29" y="82"/>
                  </a:lnTo>
                  <a:lnTo>
                    <a:pt x="29" y="108"/>
                  </a:lnTo>
                  <a:lnTo>
                    <a:pt x="34" y="133"/>
                  </a:lnTo>
                  <a:lnTo>
                    <a:pt x="48" y="156"/>
                  </a:lnTo>
                  <a:lnTo>
                    <a:pt x="50" y="175"/>
                  </a:lnTo>
                  <a:lnTo>
                    <a:pt x="61" y="184"/>
                  </a:lnTo>
                  <a:lnTo>
                    <a:pt x="98" y="149"/>
                  </a:lnTo>
                  <a:lnTo>
                    <a:pt x="137" y="197"/>
                  </a:lnTo>
                  <a:lnTo>
                    <a:pt x="137" y="224"/>
                  </a:lnTo>
                  <a:lnTo>
                    <a:pt x="157" y="236"/>
                  </a:lnTo>
                  <a:lnTo>
                    <a:pt x="159" y="226"/>
                  </a:lnTo>
                  <a:lnTo>
                    <a:pt x="190" y="236"/>
                  </a:lnTo>
                  <a:lnTo>
                    <a:pt x="213" y="261"/>
                  </a:lnTo>
                  <a:lnTo>
                    <a:pt x="224" y="250"/>
                  </a:lnTo>
                  <a:lnTo>
                    <a:pt x="226" y="242"/>
                  </a:lnTo>
                  <a:lnTo>
                    <a:pt x="279" y="315"/>
                  </a:lnTo>
                  <a:lnTo>
                    <a:pt x="283" y="342"/>
                  </a:lnTo>
                  <a:lnTo>
                    <a:pt x="312" y="376"/>
                  </a:lnTo>
                  <a:lnTo>
                    <a:pt x="315" y="406"/>
                  </a:lnTo>
                  <a:lnTo>
                    <a:pt x="342" y="391"/>
                  </a:lnTo>
                  <a:lnTo>
                    <a:pt x="365" y="322"/>
                  </a:lnTo>
                  <a:lnTo>
                    <a:pt x="377" y="318"/>
                  </a:lnTo>
                  <a:lnTo>
                    <a:pt x="403" y="333"/>
                  </a:lnTo>
                  <a:lnTo>
                    <a:pt x="445" y="328"/>
                  </a:lnTo>
                  <a:lnTo>
                    <a:pt x="460" y="315"/>
                  </a:lnTo>
                  <a:lnTo>
                    <a:pt x="440" y="284"/>
                  </a:lnTo>
                  <a:lnTo>
                    <a:pt x="445" y="276"/>
                  </a:lnTo>
                  <a:lnTo>
                    <a:pt x="484" y="263"/>
                  </a:lnTo>
                  <a:lnTo>
                    <a:pt x="500" y="231"/>
                  </a:lnTo>
                  <a:lnTo>
                    <a:pt x="522" y="222"/>
                  </a:lnTo>
                  <a:lnTo>
                    <a:pt x="523" y="191"/>
                  </a:lnTo>
                  <a:lnTo>
                    <a:pt x="529" y="171"/>
                  </a:lnTo>
                  <a:lnTo>
                    <a:pt x="541" y="167"/>
                  </a:lnTo>
                  <a:lnTo>
                    <a:pt x="551" y="178"/>
                  </a:lnTo>
                  <a:lnTo>
                    <a:pt x="562" y="188"/>
                  </a:lnTo>
                  <a:lnTo>
                    <a:pt x="589" y="151"/>
                  </a:lnTo>
                  <a:lnTo>
                    <a:pt x="596" y="122"/>
                  </a:lnTo>
                  <a:lnTo>
                    <a:pt x="591" y="115"/>
                  </a:lnTo>
                  <a:lnTo>
                    <a:pt x="591" y="1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6" name="黑龙江">
              <a:hlinkClick action="ppaction://macro?name=Slide1.黑龙江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6437468" y="272209"/>
              <a:ext cx="1733976" cy="1641348"/>
            </a:xfrm>
            <a:custGeom>
              <a:gdLst>
                <a:gd name="T0" fmla="*/ 251 w 818"/>
                <a:gd name="T1" fmla="*/ 607 h 743"/>
                <a:gd name="T2" fmla="*/ 298 w 818"/>
                <a:gd name="T3" fmla="*/ 662 h 743"/>
                <a:gd name="T4" fmla="*/ 332 w 818"/>
                <a:gd name="T5" fmla="*/ 652 h 743"/>
                <a:gd name="T6" fmla="*/ 379 w 818"/>
                <a:gd name="T7" fmla="*/ 658 h 743"/>
                <a:gd name="T8" fmla="*/ 427 w 818"/>
                <a:gd name="T9" fmla="*/ 647 h 743"/>
                <a:gd name="T10" fmla="*/ 462 w 818"/>
                <a:gd name="T11" fmla="*/ 688 h 743"/>
                <a:gd name="T12" fmla="*/ 490 w 818"/>
                <a:gd name="T13" fmla="*/ 700 h 743"/>
                <a:gd name="T14" fmla="*/ 523 w 818"/>
                <a:gd name="T15" fmla="*/ 720 h 743"/>
                <a:gd name="T16" fmla="*/ 532 w 818"/>
                <a:gd name="T17" fmla="*/ 679 h 743"/>
                <a:gd name="T18" fmla="*/ 567 w 818"/>
                <a:gd name="T19" fmla="*/ 723 h 743"/>
                <a:gd name="T20" fmla="*/ 598 w 818"/>
                <a:gd name="T21" fmla="*/ 740 h 743"/>
                <a:gd name="T22" fmla="*/ 633 w 818"/>
                <a:gd name="T23" fmla="*/ 699 h 743"/>
                <a:gd name="T24" fmla="*/ 656 w 818"/>
                <a:gd name="T25" fmla="*/ 694 h 743"/>
                <a:gd name="T26" fmla="*/ 694 w 818"/>
                <a:gd name="T27" fmla="*/ 720 h 743"/>
                <a:gd name="T28" fmla="*/ 724 w 818"/>
                <a:gd name="T29" fmla="*/ 722 h 743"/>
                <a:gd name="T30" fmla="*/ 714 w 818"/>
                <a:gd name="T31" fmla="*/ 662 h 743"/>
                <a:gd name="T32" fmla="*/ 698 w 818"/>
                <a:gd name="T33" fmla="*/ 593 h 743"/>
                <a:gd name="T34" fmla="*/ 777 w 818"/>
                <a:gd name="T35" fmla="*/ 561 h 743"/>
                <a:gd name="T36" fmla="*/ 785 w 818"/>
                <a:gd name="T37" fmla="*/ 527 h 743"/>
                <a:gd name="T38" fmla="*/ 794 w 818"/>
                <a:gd name="T39" fmla="*/ 490 h 743"/>
                <a:gd name="T40" fmla="*/ 799 w 818"/>
                <a:gd name="T41" fmla="*/ 352 h 743"/>
                <a:gd name="T42" fmla="*/ 796 w 818"/>
                <a:gd name="T43" fmla="*/ 293 h 743"/>
                <a:gd name="T44" fmla="*/ 791 w 818"/>
                <a:gd name="T45" fmla="*/ 264 h 743"/>
                <a:gd name="T46" fmla="*/ 739 w 818"/>
                <a:gd name="T47" fmla="*/ 305 h 743"/>
                <a:gd name="T48" fmla="*/ 684 w 818"/>
                <a:gd name="T49" fmla="*/ 357 h 743"/>
                <a:gd name="T50" fmla="*/ 584 w 818"/>
                <a:gd name="T51" fmla="*/ 357 h 743"/>
                <a:gd name="T52" fmla="*/ 571 w 818"/>
                <a:gd name="T53" fmla="*/ 318 h 743"/>
                <a:gd name="T54" fmla="*/ 537 w 818"/>
                <a:gd name="T55" fmla="*/ 293 h 743"/>
                <a:gd name="T56" fmla="*/ 473 w 818"/>
                <a:gd name="T57" fmla="*/ 275 h 743"/>
                <a:gd name="T58" fmla="*/ 419 w 818"/>
                <a:gd name="T59" fmla="*/ 270 h 743"/>
                <a:gd name="T60" fmla="*/ 376 w 818"/>
                <a:gd name="T61" fmla="*/ 236 h 743"/>
                <a:gd name="T62" fmla="*/ 353 w 818"/>
                <a:gd name="T63" fmla="*/ 199 h 743"/>
                <a:gd name="T64" fmla="*/ 318 w 818"/>
                <a:gd name="T65" fmla="*/ 157 h 743"/>
                <a:gd name="T66" fmla="*/ 279 w 818"/>
                <a:gd name="T67" fmla="*/ 92 h 743"/>
                <a:gd name="T68" fmla="*/ 237 w 818"/>
                <a:gd name="T69" fmla="*/ 28 h 743"/>
                <a:gd name="T70" fmla="*/ 167 w 818"/>
                <a:gd name="T71" fmla="*/ 17 h 743"/>
                <a:gd name="T72" fmla="*/ 88 w 818"/>
                <a:gd name="T73" fmla="*/ 0 h 743"/>
                <a:gd name="T74" fmla="*/ 4 w 818"/>
                <a:gd name="T75" fmla="*/ 37 h 743"/>
                <a:gd name="T76" fmla="*/ 0 w 818"/>
                <a:gd name="T77" fmla="*/ 106 h 743"/>
                <a:gd name="T78" fmla="*/ 37 w 818"/>
                <a:gd name="T79" fmla="*/ 130 h 743"/>
                <a:gd name="T80" fmla="*/ 83 w 818"/>
                <a:gd name="T81" fmla="*/ 122 h 743"/>
                <a:gd name="T82" fmla="*/ 93 w 818"/>
                <a:gd name="T83" fmla="*/ 167 h 743"/>
                <a:gd name="T84" fmla="*/ 148 w 818"/>
                <a:gd name="T85" fmla="*/ 194 h 743"/>
                <a:gd name="T86" fmla="*/ 181 w 818"/>
                <a:gd name="T87" fmla="*/ 179 h 743"/>
                <a:gd name="T88" fmla="*/ 279 w 818"/>
                <a:gd name="T89" fmla="*/ 186 h 743"/>
                <a:gd name="T90" fmla="*/ 265 w 818"/>
                <a:gd name="T91" fmla="*/ 314 h 743"/>
                <a:gd name="T92" fmla="*/ 250 w 818"/>
                <a:gd name="T93" fmla="*/ 355 h 743"/>
                <a:gd name="T94" fmla="*/ 244 w 818"/>
                <a:gd name="T95" fmla="*/ 438 h 743"/>
                <a:gd name="T96" fmla="*/ 222 w 818"/>
                <a:gd name="T97" fmla="*/ 419 h 743"/>
                <a:gd name="T98" fmla="*/ 172 w 818"/>
                <a:gd name="T99" fmla="*/ 496 h 743"/>
                <a:gd name="T100" fmla="*/ 152 w 818"/>
                <a:gd name="T101" fmla="*/ 533 h 743"/>
                <a:gd name="T102" fmla="*/ 223 w 818"/>
                <a:gd name="T103" fmla="*/ 558 h 743"/>
                <a:gd name="T104" fmla="*/ 222 w 818"/>
                <a:gd name="T105" fmla="*/ 573 h 743"/>
                <a:gd name="T106" fmla="*/ 196 w 818"/>
                <a:gd name="T107" fmla="*/ 604 h 743"/>
                <a:gd name="T108" fmla="*/ 207 w 818"/>
                <a:gd name="T109" fmla="*/ 615 h 7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8" h="743">
                  <a:moveTo>
                    <a:pt x="207" y="615"/>
                  </a:moveTo>
                  <a:lnTo>
                    <a:pt x="251" y="607"/>
                  </a:lnTo>
                  <a:lnTo>
                    <a:pt x="270" y="641"/>
                  </a:lnTo>
                  <a:lnTo>
                    <a:pt x="298" y="662"/>
                  </a:lnTo>
                  <a:lnTo>
                    <a:pt x="316" y="652"/>
                  </a:lnTo>
                  <a:lnTo>
                    <a:pt x="332" y="652"/>
                  </a:lnTo>
                  <a:lnTo>
                    <a:pt x="359" y="638"/>
                  </a:lnTo>
                  <a:lnTo>
                    <a:pt x="379" y="658"/>
                  </a:lnTo>
                  <a:lnTo>
                    <a:pt x="392" y="660"/>
                  </a:lnTo>
                  <a:lnTo>
                    <a:pt x="427" y="647"/>
                  </a:lnTo>
                  <a:lnTo>
                    <a:pt x="451" y="660"/>
                  </a:lnTo>
                  <a:lnTo>
                    <a:pt x="462" y="688"/>
                  </a:lnTo>
                  <a:lnTo>
                    <a:pt x="480" y="688"/>
                  </a:lnTo>
                  <a:lnTo>
                    <a:pt x="490" y="700"/>
                  </a:lnTo>
                  <a:lnTo>
                    <a:pt x="513" y="726"/>
                  </a:lnTo>
                  <a:lnTo>
                    <a:pt x="523" y="720"/>
                  </a:lnTo>
                  <a:lnTo>
                    <a:pt x="518" y="688"/>
                  </a:lnTo>
                  <a:lnTo>
                    <a:pt x="532" y="679"/>
                  </a:lnTo>
                  <a:lnTo>
                    <a:pt x="550" y="715"/>
                  </a:lnTo>
                  <a:lnTo>
                    <a:pt x="567" y="723"/>
                  </a:lnTo>
                  <a:lnTo>
                    <a:pt x="586" y="742"/>
                  </a:lnTo>
                  <a:lnTo>
                    <a:pt x="598" y="740"/>
                  </a:lnTo>
                  <a:lnTo>
                    <a:pt x="604" y="732"/>
                  </a:lnTo>
                  <a:lnTo>
                    <a:pt x="633" y="699"/>
                  </a:lnTo>
                  <a:lnTo>
                    <a:pt x="647" y="708"/>
                  </a:lnTo>
                  <a:lnTo>
                    <a:pt x="656" y="694"/>
                  </a:lnTo>
                  <a:lnTo>
                    <a:pt x="665" y="711"/>
                  </a:lnTo>
                  <a:lnTo>
                    <a:pt x="694" y="720"/>
                  </a:lnTo>
                  <a:lnTo>
                    <a:pt x="711" y="720"/>
                  </a:lnTo>
                  <a:lnTo>
                    <a:pt x="724" y="722"/>
                  </a:lnTo>
                  <a:lnTo>
                    <a:pt x="717" y="708"/>
                  </a:lnTo>
                  <a:lnTo>
                    <a:pt x="714" y="662"/>
                  </a:lnTo>
                  <a:lnTo>
                    <a:pt x="680" y="612"/>
                  </a:lnTo>
                  <a:lnTo>
                    <a:pt x="698" y="593"/>
                  </a:lnTo>
                  <a:lnTo>
                    <a:pt x="715" y="561"/>
                  </a:lnTo>
                  <a:lnTo>
                    <a:pt x="777" y="561"/>
                  </a:lnTo>
                  <a:lnTo>
                    <a:pt x="789" y="551"/>
                  </a:lnTo>
                  <a:lnTo>
                    <a:pt x="785" y="527"/>
                  </a:lnTo>
                  <a:lnTo>
                    <a:pt x="799" y="502"/>
                  </a:lnTo>
                  <a:lnTo>
                    <a:pt x="794" y="490"/>
                  </a:lnTo>
                  <a:lnTo>
                    <a:pt x="799" y="467"/>
                  </a:lnTo>
                  <a:lnTo>
                    <a:pt x="799" y="352"/>
                  </a:lnTo>
                  <a:lnTo>
                    <a:pt x="817" y="316"/>
                  </a:lnTo>
                  <a:lnTo>
                    <a:pt x="796" y="293"/>
                  </a:lnTo>
                  <a:lnTo>
                    <a:pt x="799" y="277"/>
                  </a:lnTo>
                  <a:lnTo>
                    <a:pt x="791" y="264"/>
                  </a:lnTo>
                  <a:lnTo>
                    <a:pt x="767" y="274"/>
                  </a:lnTo>
                  <a:lnTo>
                    <a:pt x="739" y="305"/>
                  </a:lnTo>
                  <a:lnTo>
                    <a:pt x="711" y="318"/>
                  </a:lnTo>
                  <a:lnTo>
                    <a:pt x="684" y="357"/>
                  </a:lnTo>
                  <a:lnTo>
                    <a:pt x="615" y="381"/>
                  </a:lnTo>
                  <a:lnTo>
                    <a:pt x="584" y="357"/>
                  </a:lnTo>
                  <a:lnTo>
                    <a:pt x="588" y="342"/>
                  </a:lnTo>
                  <a:lnTo>
                    <a:pt x="571" y="318"/>
                  </a:lnTo>
                  <a:lnTo>
                    <a:pt x="564" y="294"/>
                  </a:lnTo>
                  <a:lnTo>
                    <a:pt x="537" y="293"/>
                  </a:lnTo>
                  <a:lnTo>
                    <a:pt x="492" y="268"/>
                  </a:lnTo>
                  <a:lnTo>
                    <a:pt x="473" y="275"/>
                  </a:lnTo>
                  <a:lnTo>
                    <a:pt x="451" y="264"/>
                  </a:lnTo>
                  <a:lnTo>
                    <a:pt x="419" y="270"/>
                  </a:lnTo>
                  <a:lnTo>
                    <a:pt x="392" y="260"/>
                  </a:lnTo>
                  <a:lnTo>
                    <a:pt x="376" y="236"/>
                  </a:lnTo>
                  <a:lnTo>
                    <a:pt x="359" y="217"/>
                  </a:lnTo>
                  <a:lnTo>
                    <a:pt x="353" y="199"/>
                  </a:lnTo>
                  <a:lnTo>
                    <a:pt x="332" y="177"/>
                  </a:lnTo>
                  <a:lnTo>
                    <a:pt x="318" y="157"/>
                  </a:lnTo>
                  <a:lnTo>
                    <a:pt x="288" y="116"/>
                  </a:lnTo>
                  <a:lnTo>
                    <a:pt x="279" y="92"/>
                  </a:lnTo>
                  <a:lnTo>
                    <a:pt x="246" y="50"/>
                  </a:lnTo>
                  <a:lnTo>
                    <a:pt x="237" y="28"/>
                  </a:lnTo>
                  <a:lnTo>
                    <a:pt x="194" y="7"/>
                  </a:lnTo>
                  <a:lnTo>
                    <a:pt x="167" y="17"/>
                  </a:lnTo>
                  <a:lnTo>
                    <a:pt x="142" y="11"/>
                  </a:lnTo>
                  <a:lnTo>
                    <a:pt x="88" y="0"/>
                  </a:lnTo>
                  <a:lnTo>
                    <a:pt x="16" y="26"/>
                  </a:lnTo>
                  <a:lnTo>
                    <a:pt x="4" y="37"/>
                  </a:lnTo>
                  <a:lnTo>
                    <a:pt x="19" y="57"/>
                  </a:lnTo>
                  <a:lnTo>
                    <a:pt x="0" y="106"/>
                  </a:lnTo>
                  <a:lnTo>
                    <a:pt x="5" y="111"/>
                  </a:lnTo>
                  <a:lnTo>
                    <a:pt x="37" y="130"/>
                  </a:lnTo>
                  <a:lnTo>
                    <a:pt x="54" y="103"/>
                  </a:lnTo>
                  <a:lnTo>
                    <a:pt x="83" y="122"/>
                  </a:lnTo>
                  <a:lnTo>
                    <a:pt x="82" y="135"/>
                  </a:lnTo>
                  <a:lnTo>
                    <a:pt x="93" y="167"/>
                  </a:lnTo>
                  <a:lnTo>
                    <a:pt x="111" y="188"/>
                  </a:lnTo>
                  <a:lnTo>
                    <a:pt x="148" y="194"/>
                  </a:lnTo>
                  <a:lnTo>
                    <a:pt x="159" y="183"/>
                  </a:lnTo>
                  <a:lnTo>
                    <a:pt x="181" y="179"/>
                  </a:lnTo>
                  <a:lnTo>
                    <a:pt x="223" y="144"/>
                  </a:lnTo>
                  <a:lnTo>
                    <a:pt x="279" y="186"/>
                  </a:lnTo>
                  <a:lnTo>
                    <a:pt x="260" y="260"/>
                  </a:lnTo>
                  <a:lnTo>
                    <a:pt x="265" y="314"/>
                  </a:lnTo>
                  <a:lnTo>
                    <a:pt x="265" y="347"/>
                  </a:lnTo>
                  <a:lnTo>
                    <a:pt x="250" y="355"/>
                  </a:lnTo>
                  <a:lnTo>
                    <a:pt x="247" y="441"/>
                  </a:lnTo>
                  <a:lnTo>
                    <a:pt x="244" y="438"/>
                  </a:lnTo>
                  <a:lnTo>
                    <a:pt x="229" y="419"/>
                  </a:lnTo>
                  <a:lnTo>
                    <a:pt x="222" y="419"/>
                  </a:lnTo>
                  <a:lnTo>
                    <a:pt x="218" y="427"/>
                  </a:lnTo>
                  <a:lnTo>
                    <a:pt x="172" y="496"/>
                  </a:lnTo>
                  <a:lnTo>
                    <a:pt x="150" y="524"/>
                  </a:lnTo>
                  <a:lnTo>
                    <a:pt x="152" y="533"/>
                  </a:lnTo>
                  <a:lnTo>
                    <a:pt x="198" y="566"/>
                  </a:lnTo>
                  <a:lnTo>
                    <a:pt x="223" y="558"/>
                  </a:lnTo>
                  <a:lnTo>
                    <a:pt x="227" y="566"/>
                  </a:lnTo>
                  <a:lnTo>
                    <a:pt x="222" y="573"/>
                  </a:lnTo>
                  <a:lnTo>
                    <a:pt x="198" y="583"/>
                  </a:lnTo>
                  <a:lnTo>
                    <a:pt x="196" y="604"/>
                  </a:lnTo>
                  <a:lnTo>
                    <a:pt x="207" y="615"/>
                  </a:lnTo>
                  <a:lnTo>
                    <a:pt x="207" y="615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7" name="新疆">
              <a:hlinkClick action="ppaction://macro?name=Slide1.新疆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508487" y="954956"/>
              <a:ext cx="3034459" cy="2558137"/>
            </a:xfrm>
            <a:custGeom>
              <a:gdLst>
                <a:gd name="T0" fmla="*/ 115 w 168"/>
                <a:gd name="T1" fmla="*/ 4 h 131"/>
                <a:gd name="T2" fmla="*/ 120 w 168"/>
                <a:gd name="T3" fmla="*/ 10 h 131"/>
                <a:gd name="T4" fmla="*/ 128 w 168"/>
                <a:gd name="T5" fmla="*/ 15 h 131"/>
                <a:gd name="T6" fmla="*/ 134 w 168"/>
                <a:gd name="T7" fmla="*/ 27 h 131"/>
                <a:gd name="T8" fmla="*/ 131 w 168"/>
                <a:gd name="T9" fmla="*/ 36 h 131"/>
                <a:gd name="T10" fmla="*/ 149 w 168"/>
                <a:gd name="T11" fmla="*/ 44 h 131"/>
                <a:gd name="T12" fmla="*/ 161 w 168"/>
                <a:gd name="T13" fmla="*/ 53 h 131"/>
                <a:gd name="T14" fmla="*/ 168 w 168"/>
                <a:gd name="T15" fmla="*/ 67 h 131"/>
                <a:gd name="T16" fmla="*/ 163 w 168"/>
                <a:gd name="T17" fmla="*/ 73 h 131"/>
                <a:gd name="T18" fmla="*/ 146 w 168"/>
                <a:gd name="T19" fmla="*/ 82 h 131"/>
                <a:gd name="T20" fmla="*/ 144 w 168"/>
                <a:gd name="T21" fmla="*/ 96 h 131"/>
                <a:gd name="T22" fmla="*/ 120 w 168"/>
                <a:gd name="T23" fmla="*/ 103 h 131"/>
                <a:gd name="T24" fmla="*/ 124 w 168"/>
                <a:gd name="T25" fmla="*/ 116 h 131"/>
                <a:gd name="T26" fmla="*/ 122 w 168"/>
                <a:gd name="T27" fmla="*/ 121 h 131"/>
                <a:gd name="T28" fmla="*/ 118 w 168"/>
                <a:gd name="T29" fmla="*/ 124 h 131"/>
                <a:gd name="T30" fmla="*/ 109 w 168"/>
                <a:gd name="T31" fmla="*/ 121 h 131"/>
                <a:gd name="T32" fmla="*/ 92 w 168"/>
                <a:gd name="T33" fmla="*/ 119 h 131"/>
                <a:gd name="T34" fmla="*/ 75 w 168"/>
                <a:gd name="T35" fmla="*/ 122 h 131"/>
                <a:gd name="T36" fmla="*/ 63 w 168"/>
                <a:gd name="T37" fmla="*/ 120 h 131"/>
                <a:gd name="T38" fmla="*/ 48 w 168"/>
                <a:gd name="T39" fmla="*/ 121 h 131"/>
                <a:gd name="T40" fmla="*/ 40 w 168"/>
                <a:gd name="T41" fmla="*/ 117 h 131"/>
                <a:gd name="T42" fmla="*/ 22 w 168"/>
                <a:gd name="T43" fmla="*/ 121 h 131"/>
                <a:gd name="T44" fmla="*/ 13 w 168"/>
                <a:gd name="T45" fmla="*/ 108 h 131"/>
                <a:gd name="T46" fmla="*/ 10 w 168"/>
                <a:gd name="T47" fmla="*/ 101 h 131"/>
                <a:gd name="T48" fmla="*/ 6 w 168"/>
                <a:gd name="T49" fmla="*/ 96 h 131"/>
                <a:gd name="T50" fmla="*/ 4 w 168"/>
                <a:gd name="T51" fmla="*/ 91 h 131"/>
                <a:gd name="T52" fmla="*/ 6 w 168"/>
                <a:gd name="T53" fmla="*/ 86 h 131"/>
                <a:gd name="T54" fmla="*/ 1 w 168"/>
                <a:gd name="T55" fmla="*/ 79 h 131"/>
                <a:gd name="T56" fmla="*/ 1 w 168"/>
                <a:gd name="T57" fmla="*/ 71 h 131"/>
                <a:gd name="T58" fmla="*/ 4 w 168"/>
                <a:gd name="T59" fmla="*/ 67 h 131"/>
                <a:gd name="T60" fmla="*/ 13 w 168"/>
                <a:gd name="T61" fmla="*/ 63 h 131"/>
                <a:gd name="T62" fmla="*/ 18 w 168"/>
                <a:gd name="T63" fmla="*/ 64 h 131"/>
                <a:gd name="T64" fmla="*/ 23 w 168"/>
                <a:gd name="T65" fmla="*/ 66 h 131"/>
                <a:gd name="T66" fmla="*/ 40 w 168"/>
                <a:gd name="T67" fmla="*/ 61 h 131"/>
                <a:gd name="T68" fmla="*/ 55 w 168"/>
                <a:gd name="T69" fmla="*/ 52 h 131"/>
                <a:gd name="T70" fmla="*/ 59 w 168"/>
                <a:gd name="T71" fmla="*/ 47 h 131"/>
                <a:gd name="T72" fmla="*/ 57 w 168"/>
                <a:gd name="T73" fmla="*/ 32 h 131"/>
                <a:gd name="T74" fmla="*/ 69 w 168"/>
                <a:gd name="T75" fmla="*/ 30 h 131"/>
                <a:gd name="T76" fmla="*/ 75 w 168"/>
                <a:gd name="T77" fmla="*/ 32 h 131"/>
                <a:gd name="T78" fmla="*/ 81 w 168"/>
                <a:gd name="T79" fmla="*/ 15 h 131"/>
                <a:gd name="T80" fmla="*/ 92 w 168"/>
                <a:gd name="T81" fmla="*/ 18 h 131"/>
                <a:gd name="T82" fmla="*/ 100 w 168"/>
                <a:gd name="T83" fmla="*/ 8 h 131"/>
                <a:gd name="T84" fmla="*/ 108 w 168"/>
                <a:gd name="T85" fmla="*/ 3 h 131"/>
                <a:gd name="T86" fmla="*/ 115 w 168"/>
                <a:gd name="T87" fmla="*/ 1 h 1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31">
                  <a:moveTo>
                    <a:pt x="115" y="1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7" y="6"/>
                  </a:lnTo>
                  <a:lnTo>
                    <a:pt x="117" y="7"/>
                  </a:lnTo>
                  <a:lnTo>
                    <a:pt x="120" y="10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28" y="15"/>
                  </a:lnTo>
                  <a:lnTo>
                    <a:pt x="129" y="15"/>
                  </a:lnTo>
                  <a:lnTo>
                    <a:pt x="131" y="20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31" y="39"/>
                  </a:lnTo>
                  <a:lnTo>
                    <a:pt x="140" y="43"/>
                  </a:lnTo>
                  <a:lnTo>
                    <a:pt x="149" y="44"/>
                  </a:lnTo>
                  <a:lnTo>
                    <a:pt x="158" y="51"/>
                  </a:lnTo>
                  <a:lnTo>
                    <a:pt x="161" y="52"/>
                  </a:lnTo>
                  <a:lnTo>
                    <a:pt x="161" y="53"/>
                  </a:lnTo>
                  <a:lnTo>
                    <a:pt x="163" y="57"/>
                  </a:lnTo>
                  <a:lnTo>
                    <a:pt x="165" y="63"/>
                  </a:lnTo>
                  <a:lnTo>
                    <a:pt x="168" y="67"/>
                  </a:lnTo>
                  <a:lnTo>
                    <a:pt x="167" y="69"/>
                  </a:lnTo>
                  <a:lnTo>
                    <a:pt x="167" y="72"/>
                  </a:lnTo>
                  <a:lnTo>
                    <a:pt x="163" y="73"/>
                  </a:lnTo>
                  <a:lnTo>
                    <a:pt x="155" y="76"/>
                  </a:lnTo>
                  <a:lnTo>
                    <a:pt x="150" y="80"/>
                  </a:lnTo>
                  <a:lnTo>
                    <a:pt x="146" y="82"/>
                  </a:lnTo>
                  <a:lnTo>
                    <a:pt x="146" y="85"/>
                  </a:lnTo>
                  <a:lnTo>
                    <a:pt x="147" y="97"/>
                  </a:lnTo>
                  <a:lnTo>
                    <a:pt x="144" y="96"/>
                  </a:lnTo>
                  <a:lnTo>
                    <a:pt x="142" y="97"/>
                  </a:lnTo>
                  <a:lnTo>
                    <a:pt x="123" y="101"/>
                  </a:lnTo>
                  <a:lnTo>
                    <a:pt x="120" y="103"/>
                  </a:lnTo>
                  <a:lnTo>
                    <a:pt x="120" y="108"/>
                  </a:lnTo>
                  <a:lnTo>
                    <a:pt x="126" y="113"/>
                  </a:lnTo>
                  <a:lnTo>
                    <a:pt x="124" y="116"/>
                  </a:lnTo>
                  <a:lnTo>
                    <a:pt x="121" y="118"/>
                  </a:lnTo>
                  <a:lnTo>
                    <a:pt x="121" y="119"/>
                  </a:lnTo>
                  <a:lnTo>
                    <a:pt x="122" y="121"/>
                  </a:lnTo>
                  <a:lnTo>
                    <a:pt x="123" y="121"/>
                  </a:lnTo>
                  <a:lnTo>
                    <a:pt x="124" y="122"/>
                  </a:lnTo>
                  <a:lnTo>
                    <a:pt x="118" y="124"/>
                  </a:lnTo>
                  <a:lnTo>
                    <a:pt x="115" y="122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1" y="118"/>
                  </a:lnTo>
                  <a:lnTo>
                    <a:pt x="96" y="118"/>
                  </a:lnTo>
                  <a:lnTo>
                    <a:pt x="92" y="119"/>
                  </a:lnTo>
                  <a:lnTo>
                    <a:pt x="88" y="119"/>
                  </a:lnTo>
                  <a:lnTo>
                    <a:pt x="81" y="123"/>
                  </a:lnTo>
                  <a:lnTo>
                    <a:pt x="75" y="122"/>
                  </a:lnTo>
                  <a:lnTo>
                    <a:pt x="70" y="124"/>
                  </a:lnTo>
                  <a:lnTo>
                    <a:pt x="66" y="122"/>
                  </a:lnTo>
                  <a:lnTo>
                    <a:pt x="63" y="120"/>
                  </a:lnTo>
                  <a:lnTo>
                    <a:pt x="56" y="119"/>
                  </a:lnTo>
                  <a:lnTo>
                    <a:pt x="51" y="122"/>
                  </a:lnTo>
                  <a:lnTo>
                    <a:pt x="48" y="121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40" y="117"/>
                  </a:lnTo>
                  <a:lnTo>
                    <a:pt x="32" y="131"/>
                  </a:lnTo>
                  <a:lnTo>
                    <a:pt x="25" y="125"/>
                  </a:lnTo>
                  <a:lnTo>
                    <a:pt x="22" y="121"/>
                  </a:lnTo>
                  <a:lnTo>
                    <a:pt x="23" y="114"/>
                  </a:lnTo>
                  <a:lnTo>
                    <a:pt x="20" y="113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9" y="105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7" y="98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4" y="91"/>
                  </a:lnTo>
                  <a:lnTo>
                    <a:pt x="5" y="92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7" y="81"/>
                  </a:lnTo>
                  <a:lnTo>
                    <a:pt x="3" y="78"/>
                  </a:lnTo>
                  <a:lnTo>
                    <a:pt x="1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7" y="63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7"/>
                  </a:lnTo>
                  <a:lnTo>
                    <a:pt x="23" y="66"/>
                  </a:lnTo>
                  <a:lnTo>
                    <a:pt x="27" y="62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5" y="52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7" y="32"/>
                  </a:lnTo>
                  <a:lnTo>
                    <a:pt x="56" y="31"/>
                  </a:lnTo>
                  <a:lnTo>
                    <a:pt x="60" y="30"/>
                  </a:lnTo>
                  <a:lnTo>
                    <a:pt x="69" y="30"/>
                  </a:lnTo>
                  <a:lnTo>
                    <a:pt x="71" y="31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6" y="31"/>
                  </a:lnTo>
                  <a:lnTo>
                    <a:pt x="75" y="29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9" y="17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8" y="3"/>
                  </a:lnTo>
                  <a:lnTo>
                    <a:pt x="109" y="1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15" y="1"/>
                  </a:lnTo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48" name="重庆">
              <a:hlinkClick action="ppaction://macro?name=Slide1.重庆_click" highlightClick="1"/>
              <a:hlinkHover action="ppaction://noaction" highlightClick="1"/>
            </p:cNvPr>
            <p:cNvSpPr>
              <a:spLocks noChangeAspect="1"/>
            </p:cNvSpPr>
            <p:nvPr/>
          </p:nvSpPr>
          <p:spPr bwMode="auto">
            <a:xfrm rot="180000">
              <a:off x="4598256" y="4313382"/>
              <a:ext cx="729058" cy="720864"/>
            </a:xfrm>
            <a:custGeom>
              <a:gdLst>
                <a:gd name="T0" fmla="*/ 7 w 40"/>
                <a:gd name="T1" fmla="*/ 30 h 37"/>
                <a:gd name="T2" fmla="*/ 7 w 40"/>
                <a:gd name="T3" fmla="*/ 30 h 37"/>
                <a:gd name="T4" fmla="*/ 5 w 40"/>
                <a:gd name="T5" fmla="*/ 29 h 37"/>
                <a:gd name="T6" fmla="*/ 3 w 40"/>
                <a:gd name="T7" fmla="*/ 28 h 37"/>
                <a:gd name="T8" fmla="*/ 2 w 40"/>
                <a:gd name="T9" fmla="*/ 26 h 37"/>
                <a:gd name="T10" fmla="*/ 0 w 40"/>
                <a:gd name="T11" fmla="*/ 25 h 37"/>
                <a:gd name="T12" fmla="*/ 1 w 40"/>
                <a:gd name="T13" fmla="*/ 24 h 37"/>
                <a:gd name="T14" fmla="*/ 3 w 40"/>
                <a:gd name="T15" fmla="*/ 22 h 37"/>
                <a:gd name="T16" fmla="*/ 3 w 40"/>
                <a:gd name="T17" fmla="*/ 17 h 37"/>
                <a:gd name="T18" fmla="*/ 4 w 40"/>
                <a:gd name="T19" fmla="*/ 17 h 37"/>
                <a:gd name="T20" fmla="*/ 6 w 40"/>
                <a:gd name="T21" fmla="*/ 16 h 37"/>
                <a:gd name="T22" fmla="*/ 8 w 40"/>
                <a:gd name="T23" fmla="*/ 18 h 37"/>
                <a:gd name="T24" fmla="*/ 10 w 40"/>
                <a:gd name="T25" fmla="*/ 17 h 37"/>
                <a:gd name="T26" fmla="*/ 12 w 40"/>
                <a:gd name="T27" fmla="*/ 19 h 37"/>
                <a:gd name="T28" fmla="*/ 15 w 40"/>
                <a:gd name="T29" fmla="*/ 19 h 37"/>
                <a:gd name="T30" fmla="*/ 15 w 40"/>
                <a:gd name="T31" fmla="*/ 18 h 37"/>
                <a:gd name="T32" fmla="*/ 18 w 40"/>
                <a:gd name="T33" fmla="*/ 16 h 37"/>
                <a:gd name="T34" fmla="*/ 19 w 40"/>
                <a:gd name="T35" fmla="*/ 13 h 37"/>
                <a:gd name="T36" fmla="*/ 21 w 40"/>
                <a:gd name="T37" fmla="*/ 12 h 37"/>
                <a:gd name="T38" fmla="*/ 23 w 40"/>
                <a:gd name="T39" fmla="*/ 11 h 37"/>
                <a:gd name="T40" fmla="*/ 24 w 40"/>
                <a:gd name="T41" fmla="*/ 9 h 37"/>
                <a:gd name="T42" fmla="*/ 25 w 40"/>
                <a:gd name="T43" fmla="*/ 7 h 37"/>
                <a:gd name="T44" fmla="*/ 26 w 40"/>
                <a:gd name="T45" fmla="*/ 5 h 37"/>
                <a:gd name="T46" fmla="*/ 26 w 40"/>
                <a:gd name="T47" fmla="*/ 2 h 37"/>
                <a:gd name="T48" fmla="*/ 25 w 40"/>
                <a:gd name="T49" fmla="*/ 0 h 37"/>
                <a:gd name="T50" fmla="*/ 31 w 40"/>
                <a:gd name="T51" fmla="*/ 2 h 37"/>
                <a:gd name="T52" fmla="*/ 32 w 40"/>
                <a:gd name="T53" fmla="*/ 3 h 37"/>
                <a:gd name="T54" fmla="*/ 35 w 40"/>
                <a:gd name="T55" fmla="*/ 3 h 37"/>
                <a:gd name="T56" fmla="*/ 37 w 40"/>
                <a:gd name="T57" fmla="*/ 3 h 37"/>
                <a:gd name="T58" fmla="*/ 39 w 40"/>
                <a:gd name="T59" fmla="*/ 5 h 37"/>
                <a:gd name="T60" fmla="*/ 40 w 40"/>
                <a:gd name="T61" fmla="*/ 10 h 37"/>
                <a:gd name="T62" fmla="*/ 39 w 40"/>
                <a:gd name="T63" fmla="*/ 12 h 37"/>
                <a:gd name="T64" fmla="*/ 38 w 40"/>
                <a:gd name="T65" fmla="*/ 12 h 37"/>
                <a:gd name="T66" fmla="*/ 34 w 40"/>
                <a:gd name="T67" fmla="*/ 14 h 37"/>
                <a:gd name="T68" fmla="*/ 28 w 40"/>
                <a:gd name="T69" fmla="*/ 15 h 37"/>
                <a:gd name="T70" fmla="*/ 26 w 40"/>
                <a:gd name="T71" fmla="*/ 17 h 37"/>
                <a:gd name="T72" fmla="*/ 28 w 40"/>
                <a:gd name="T73" fmla="*/ 19 h 37"/>
                <a:gd name="T74" fmla="*/ 28 w 40"/>
                <a:gd name="T75" fmla="*/ 22 h 37"/>
                <a:gd name="T76" fmla="*/ 29 w 40"/>
                <a:gd name="T77" fmla="*/ 23 h 37"/>
                <a:gd name="T78" fmla="*/ 34 w 40"/>
                <a:gd name="T79" fmla="*/ 28 h 37"/>
                <a:gd name="T80" fmla="*/ 34 w 40"/>
                <a:gd name="T81" fmla="*/ 35 h 37"/>
                <a:gd name="T82" fmla="*/ 31 w 40"/>
                <a:gd name="T83" fmla="*/ 37 h 37"/>
                <a:gd name="T84" fmla="*/ 29 w 40"/>
                <a:gd name="T85" fmla="*/ 34 h 37"/>
                <a:gd name="T86" fmla="*/ 26 w 40"/>
                <a:gd name="T87" fmla="*/ 31 h 37"/>
                <a:gd name="T88" fmla="*/ 26 w 40"/>
                <a:gd name="T89" fmla="*/ 29 h 37"/>
                <a:gd name="T90" fmla="*/ 24 w 40"/>
                <a:gd name="T91" fmla="*/ 29 h 37"/>
                <a:gd name="T92" fmla="*/ 22 w 40"/>
                <a:gd name="T93" fmla="*/ 30 h 37"/>
                <a:gd name="T94" fmla="*/ 19 w 40"/>
                <a:gd name="T95" fmla="*/ 28 h 37"/>
                <a:gd name="T96" fmla="*/ 17 w 40"/>
                <a:gd name="T97" fmla="*/ 32 h 37"/>
                <a:gd name="T98" fmla="*/ 15 w 40"/>
                <a:gd name="T99" fmla="*/ 32 h 37"/>
                <a:gd name="T100" fmla="*/ 13 w 40"/>
                <a:gd name="T101" fmla="*/ 35 h 37"/>
                <a:gd name="T102" fmla="*/ 11 w 40"/>
                <a:gd name="T103" fmla="*/ 34 h 37"/>
                <a:gd name="T104" fmla="*/ 9 w 40"/>
                <a:gd name="T105" fmla="*/ 35 h 37"/>
                <a:gd name="T106" fmla="*/ 6 w 40"/>
                <a:gd name="T107" fmla="*/ 33 h 37"/>
                <a:gd name="T108" fmla="*/ 7 w 40"/>
                <a:gd name="T109" fmla="*/ 3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" h="37">
                  <a:moveTo>
                    <a:pt x="7" y="30"/>
                  </a:moveTo>
                  <a:lnTo>
                    <a:pt x="7" y="30"/>
                  </a:lnTo>
                  <a:lnTo>
                    <a:pt x="5" y="29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3" y="11"/>
                  </a:lnTo>
                  <a:lnTo>
                    <a:pt x="24" y="9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9" y="23"/>
                  </a:lnTo>
                  <a:lnTo>
                    <a:pt x="34" y="28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2" y="30"/>
                  </a:lnTo>
                  <a:lnTo>
                    <a:pt x="19" y="28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9" y="35"/>
                  </a:lnTo>
                  <a:lnTo>
                    <a:pt x="6" y="33"/>
                  </a:lnTo>
                  <a:lnTo>
                    <a:pt x="7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rgbClr val="302F33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463457" y="3770987"/>
            <a:ext cx="367804" cy="367804"/>
            <a:chOff x="6847114" y="2111829"/>
            <a:chExt cx="685800" cy="685800"/>
          </a:xfrm>
        </p:grpSpPr>
        <p:sp>
          <p:nvSpPr>
            <p:cNvPr id="50" name="泪滴形 49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302F33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747516" y="4687977"/>
            <a:ext cx="367804" cy="367804"/>
            <a:chOff x="6847114" y="2111829"/>
            <a:chExt cx="685800" cy="685800"/>
          </a:xfrm>
        </p:grpSpPr>
        <p:sp>
          <p:nvSpPr>
            <p:cNvPr id="53" name="泪滴形 52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302F33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644090" y="3902245"/>
            <a:ext cx="367804" cy="367804"/>
            <a:chOff x="6847114" y="2111829"/>
            <a:chExt cx="685800" cy="685800"/>
          </a:xfrm>
        </p:grpSpPr>
        <p:sp>
          <p:nvSpPr>
            <p:cNvPr id="56" name="泪滴形 55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302F33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256901" y="3694812"/>
            <a:ext cx="367804" cy="367804"/>
            <a:chOff x="6847114" y="2111829"/>
            <a:chExt cx="685800" cy="685800"/>
          </a:xfrm>
        </p:grpSpPr>
        <p:sp>
          <p:nvSpPr>
            <p:cNvPr id="59" name="泪滴形 58"/>
            <p:cNvSpPr/>
            <p:nvPr/>
          </p:nvSpPr>
          <p:spPr>
            <a:xfrm rot="8100000">
              <a:off x="6847114" y="2111829"/>
              <a:ext cx="685800" cy="685800"/>
            </a:xfrm>
            <a:prstGeom prst="teardrop">
              <a:avLst>
                <a:gd name="adj" fmla="val 129182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034273" y="2298988"/>
              <a:ext cx="311481" cy="3114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302F33"/>
                </a:solidFill>
                <a:latin typeface="DIN-BoldItalic" pitchFamily="50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337021" y="1516658"/>
            <a:ext cx="2952328" cy="1813948"/>
            <a:chOff x="7172739" y="2452033"/>
            <a:chExt cx="2952328" cy="1813948"/>
          </a:xfrm>
        </p:grpSpPr>
        <p:sp>
          <p:nvSpPr>
            <p:cNvPr id="62" name="圆角矩形 6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solidFill>
              <a:schemeClr val="accent6"/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</p:grpSp>
      <p:sp>
        <p:nvSpPr>
          <p:cNvPr id="74" name="TextBox 499"/>
          <p:cNvSpPr txBox="1"/>
          <p:nvPr/>
        </p:nvSpPr>
        <p:spPr>
          <a:xfrm>
            <a:off x="6043534" y="1571635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481036" y="2308746"/>
            <a:ext cx="266429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请在此输入详细的文字介绍信息，表达图表的含义。请在此输入详细的文字介绍信息。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433365" y="1516658"/>
            <a:ext cx="2952328" cy="1813948"/>
            <a:chOff x="7172739" y="2452033"/>
            <a:chExt cx="2952328" cy="1813948"/>
          </a:xfrm>
        </p:grpSpPr>
        <p:sp>
          <p:nvSpPr>
            <p:cNvPr id="77" name="圆角矩形 7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solidFill>
              <a:srgbClr val="8FC900"/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</p:grpSp>
      <p:sp>
        <p:nvSpPr>
          <p:cNvPr id="89" name="TextBox 499"/>
          <p:cNvSpPr txBox="1"/>
          <p:nvPr/>
        </p:nvSpPr>
        <p:spPr>
          <a:xfrm>
            <a:off x="9096617" y="1571635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577380" y="2308746"/>
            <a:ext cx="266429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请在此输入详细的文字介绍信息，表达图表的含义。请在此输入详细的文字介绍信息。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337021" y="3735158"/>
            <a:ext cx="2952328" cy="1813948"/>
            <a:chOff x="7172739" y="2452033"/>
            <a:chExt cx="2952328" cy="1813948"/>
          </a:xfrm>
        </p:grpSpPr>
        <p:sp>
          <p:nvSpPr>
            <p:cNvPr id="92" name="圆角矩形 91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solidFill>
              <a:srgbClr val="8FC900"/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99" name="圆角矩形 98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</p:grpSp>
      <p:sp>
        <p:nvSpPr>
          <p:cNvPr id="104" name="TextBox 499"/>
          <p:cNvSpPr txBox="1"/>
          <p:nvPr/>
        </p:nvSpPr>
        <p:spPr>
          <a:xfrm>
            <a:off x="6043534" y="3790135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5481036" y="4527246"/>
            <a:ext cx="266429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请在此输入详细的文字介绍信息，表达图表的含义。请在此输入详细的文字介绍信息。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433365" y="3735158"/>
            <a:ext cx="2952328" cy="1813948"/>
            <a:chOff x="7172739" y="2452033"/>
            <a:chExt cx="2952328" cy="1813948"/>
          </a:xfrm>
        </p:grpSpPr>
        <p:sp>
          <p:nvSpPr>
            <p:cNvPr id="107" name="圆角矩形 106"/>
            <p:cNvSpPr/>
            <p:nvPr/>
          </p:nvSpPr>
          <p:spPr>
            <a:xfrm>
              <a:off x="7172739" y="2452033"/>
              <a:ext cx="2808312" cy="463580"/>
            </a:xfrm>
            <a:prstGeom prst="roundRect">
              <a:avLst>
                <a:gd name="adj" fmla="val 11271"/>
              </a:avLst>
            </a:prstGeom>
            <a:solidFill>
              <a:schemeClr val="accent6"/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7172739" y="3068961"/>
              <a:ext cx="2952328" cy="1197020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02F33"/>
                </a:solidFill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 rot="16200000">
              <a:off x="7406286" y="2898091"/>
              <a:ext cx="527587" cy="130584"/>
              <a:chOff x="5856449" y="4311193"/>
              <a:chExt cx="527587" cy="130584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5856449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6253452" y="4311193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 rot="16200000">
                <a:off x="6118113" y="4220859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6200000">
                <a:off x="6118113" y="41708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16200000">
              <a:off x="9278493" y="2898091"/>
              <a:ext cx="527587" cy="130585"/>
              <a:chOff x="5856449" y="3383509"/>
              <a:chExt cx="527587" cy="130585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856449" y="3383509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6253452" y="3383510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 rot="16200000">
                <a:off x="6118113" y="329317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16200000">
                <a:off x="6118113" y="324313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02F33"/>
                  </a:solidFill>
                </a:endParaRPr>
              </a:p>
            </p:txBody>
          </p:sp>
        </p:grpSp>
      </p:grpSp>
      <p:sp>
        <p:nvSpPr>
          <p:cNvPr id="119" name="TextBox 499"/>
          <p:cNvSpPr txBox="1"/>
          <p:nvPr/>
        </p:nvSpPr>
        <p:spPr>
          <a:xfrm>
            <a:off x="9139878" y="3790135"/>
            <a:ext cx="1554480" cy="3848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UKIJ Qolyazma" pitchFamily="18" charset="0"/>
              </a:rPr>
              <a:t>点击添加内容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UKIJ Qolyazma" pitchFamily="18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577380" y="4527246"/>
            <a:ext cx="266429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请在此输入详细的文字介绍信息，表达图表的含义。请在此输入详细的文字介绍信息。</a:t>
            </a:r>
            <a:endParaRPr lang="zh-CN" altLang="en-US" sz="14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9" grpId="0"/>
      <p:bldP spid="90" grpId="0"/>
      <p:bldP spid="104" grpId="0"/>
      <p:bldP spid="105" grpId="0"/>
      <p:bldP spid="119" grpId="0"/>
      <p:bldP spid="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70306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1199" y="1374776"/>
            <a:ext cx="3073843" cy="22987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1199" y="3673475"/>
            <a:ext cx="3073843" cy="1911128"/>
          </a:xfrm>
          <a:prstGeom prst="rect">
            <a:avLst/>
          </a:prstGeom>
          <a:solidFill>
            <a:srgbClr val="8FC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199" y="1374776"/>
            <a:ext cx="3073843" cy="22987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04199" y="3673475"/>
            <a:ext cx="3073843" cy="1911128"/>
          </a:xfrm>
          <a:prstGeom prst="rect">
            <a:avLst/>
          </a:prstGeom>
          <a:solidFill>
            <a:srgbClr val="8FC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23699" y="1374776"/>
            <a:ext cx="3073843" cy="229870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23699" y="3673475"/>
            <a:ext cx="3073843" cy="1911128"/>
          </a:xfrm>
          <a:prstGeom prst="rect">
            <a:avLst/>
          </a:prstGeom>
          <a:solidFill>
            <a:srgbClr val="8FC9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3073"/>
          <p:cNvSpPr txBox="1"/>
          <p:nvPr/>
        </p:nvSpPr>
        <p:spPr>
          <a:xfrm>
            <a:off x="1162499" y="4381484"/>
            <a:ext cx="2564232" cy="12211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点击输入简要的文字介绍，文字内容需概括精炼，点击输入简要的文字介绍，文字内容需概括精炼，</a:t>
            </a:r>
            <a:endParaRPr lang="zh-CN" altLang="en-US" sz="14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827923" y="3069034"/>
            <a:ext cx="1208884" cy="1208884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88501" y="3267652"/>
            <a:ext cx="858520" cy="93027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660" b="1" kern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添加</a:t>
            </a:r>
            <a:endParaRPr lang="zh-CN" altLang="en-US" sz="2660" b="1" kern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660" b="1" kern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标题</a:t>
            </a:r>
            <a:endParaRPr lang="zh-CN" altLang="en-US" sz="2660" b="1" kern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TextBox 3073"/>
          <p:cNvSpPr txBox="1"/>
          <p:nvPr/>
        </p:nvSpPr>
        <p:spPr>
          <a:xfrm>
            <a:off x="4876365" y="4381484"/>
            <a:ext cx="2564232" cy="12211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点击输入简要的文字介绍，文字内容需概括精炼，点击输入简要的文字介绍，文字内容需概括精炼，</a:t>
            </a:r>
            <a:endParaRPr lang="zh-CN" altLang="en-US" sz="14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541787" y="3069034"/>
            <a:ext cx="1208884" cy="1208884"/>
            <a:chOff x="5540992" y="3408758"/>
            <a:chExt cx="1208884" cy="1208884"/>
          </a:xfrm>
        </p:grpSpPr>
        <p:sp>
          <p:nvSpPr>
            <p:cNvPr id="42" name="椭圆 41"/>
            <p:cNvSpPr/>
            <p:nvPr/>
          </p:nvSpPr>
          <p:spPr>
            <a:xfrm>
              <a:off x="5540992" y="3408758"/>
              <a:ext cx="1208884" cy="1208884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88870" y="3551495"/>
              <a:ext cx="858520" cy="930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660" b="1" kern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添加</a:t>
              </a:r>
              <a:endParaRPr lang="zh-CN" altLang="en-US" sz="2660" b="1" kern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660" b="1" kern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标题</a:t>
              </a:r>
              <a:endParaRPr kumimoji="0" lang="zh-CN" altLang="en-US" sz="266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44" name="TextBox 3073"/>
          <p:cNvSpPr txBox="1"/>
          <p:nvPr/>
        </p:nvSpPr>
        <p:spPr>
          <a:xfrm>
            <a:off x="8467082" y="4381484"/>
            <a:ext cx="2564232" cy="12211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点击输入简要的文字介绍，文字内容需概括精炼，点击输入简要的文字介绍，文字内容需概括精炼，</a:t>
            </a:r>
            <a:endParaRPr lang="zh-CN" altLang="en-US" sz="14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6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069005" y="3069034"/>
            <a:ext cx="1208884" cy="1208884"/>
            <a:chOff x="9068210" y="3408758"/>
            <a:chExt cx="1208884" cy="1208884"/>
          </a:xfrm>
        </p:grpSpPr>
        <p:sp>
          <p:nvSpPr>
            <p:cNvPr id="46" name="椭圆 45"/>
            <p:cNvSpPr/>
            <p:nvPr/>
          </p:nvSpPr>
          <p:spPr>
            <a:xfrm>
              <a:off x="9068210" y="3408758"/>
              <a:ext cx="1208884" cy="1208884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257998" y="3523555"/>
              <a:ext cx="858520" cy="930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660" b="1" kern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添加</a:t>
              </a:r>
              <a:endParaRPr lang="zh-CN" altLang="en-US" sz="2660" b="1" kern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660" b="1" kern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标题</a:t>
              </a:r>
              <a:endParaRPr kumimoji="0" lang="zh-CN" altLang="en-US" sz="266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  <p:bldP spid="7" grpId="0" animBg="1"/>
      <p:bldP spid="28" grpId="0" animBg="1"/>
      <p:bldP spid="29" grpId="0"/>
      <p:bldP spid="38" grpId="0" animBg="1"/>
      <p:bldP spid="39" grpId="0"/>
      <p:bldP spid="40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 flipH="1">
            <a:off x="955675" y="380365"/>
            <a:ext cx="3538220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目 </a:t>
            </a:r>
            <a:r>
              <a:rPr lang="zh-CN" altLang="en-US" sz="3600" b="1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录</a:t>
            </a:r>
            <a:r>
              <a:rPr lang="en-US" altLang="ko-KR" sz="2000" b="1" kern="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CONTENTS</a:t>
            </a:r>
            <a:endParaRPr lang="en-US" altLang="ko-KR" sz="2000" b="1" kern="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en-US" altLang="ko-KR" sz="2000" b="1" kern="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010275" y="-43180"/>
            <a:ext cx="6167120" cy="6351270"/>
          </a:xfrm>
          <a:custGeom>
            <a:gdLst>
              <a:gd name="connsiteX0" fmla="*/ 3742 w 9712"/>
              <a:gd name="connsiteY0" fmla="*/ 55 h 10790"/>
              <a:gd name="connsiteX1" fmla="*/ 9712 w 9712"/>
              <a:gd name="connsiteY1" fmla="*/ 0 h 10790"/>
              <a:gd name="connsiteX2" fmla="*/ 9712 w 9712"/>
              <a:gd name="connsiteY2" fmla="*/ 10780 h 10790"/>
              <a:gd name="connsiteX3" fmla="*/ 0 w 9712"/>
              <a:gd name="connsiteY3" fmla="*/ 10790 h 10790"/>
              <a:gd name="connsiteX4" fmla="*/ 3742 w 9712"/>
              <a:gd name="connsiteY4" fmla="*/ 55 h 107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2" h="10790">
                <a:moveTo>
                  <a:pt x="3742" y="55"/>
                </a:moveTo>
                <a:lnTo>
                  <a:pt x="9712" y="0"/>
                </a:lnTo>
                <a:lnTo>
                  <a:pt x="9712" y="10780"/>
                </a:lnTo>
                <a:lnTo>
                  <a:pt x="0" y="10790"/>
                </a:lnTo>
                <a:lnTo>
                  <a:pt x="3742" y="55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307455"/>
            <a:ext cx="12191365" cy="536575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499740" y="1414346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67693" y="1260490"/>
            <a:ext cx="936104" cy="936104"/>
            <a:chOff x="1677608" y="2996952"/>
            <a:chExt cx="1395643" cy="1395643"/>
          </a:xfrm>
        </p:grpSpPr>
        <p:sp>
          <p:nvSpPr>
            <p:cNvPr id="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8" name="KSO_Shape"/>
          <p:cNvSpPr/>
          <p:nvPr/>
        </p:nvSpPr>
        <p:spPr bwMode="auto">
          <a:xfrm>
            <a:off x="1369639" y="1627602"/>
            <a:ext cx="332209" cy="251924"/>
          </a:xfrm>
          <a:custGeom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2413283" y="1542415"/>
            <a:ext cx="26689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  <a:r>
              <a:rPr lang="en-US" altLang="zh-CN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0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99740" y="2601161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067693" y="2447305"/>
            <a:ext cx="936104" cy="936104"/>
            <a:chOff x="1677608" y="2996952"/>
            <a:chExt cx="1395643" cy="1395643"/>
          </a:xfrm>
        </p:grpSpPr>
        <p:sp>
          <p:nvSpPr>
            <p:cNvPr id="1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8FC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3" name="KSO_Shape"/>
          <p:cNvSpPr/>
          <p:nvPr/>
        </p:nvSpPr>
        <p:spPr bwMode="auto">
          <a:xfrm>
            <a:off x="1369639" y="2814417"/>
            <a:ext cx="332209" cy="251924"/>
          </a:xfrm>
          <a:custGeom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413283" y="2729230"/>
            <a:ext cx="26689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  <a:r>
              <a:rPr lang="en-US" altLang="zh-CN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0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499740" y="3838776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067693" y="3684920"/>
            <a:ext cx="936104" cy="936104"/>
            <a:chOff x="1677608" y="2996952"/>
            <a:chExt cx="1395643" cy="1395643"/>
          </a:xfrm>
        </p:grpSpPr>
        <p:sp>
          <p:nvSpPr>
            <p:cNvPr id="1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accent6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9" name="KSO_Shape"/>
          <p:cNvSpPr/>
          <p:nvPr/>
        </p:nvSpPr>
        <p:spPr bwMode="auto">
          <a:xfrm>
            <a:off x="1369639" y="4052032"/>
            <a:ext cx="332209" cy="251924"/>
          </a:xfrm>
          <a:custGeom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2413283" y="3966845"/>
            <a:ext cx="26689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  <a:r>
              <a:rPr lang="en-US" altLang="zh-CN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0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99740" y="5025591"/>
            <a:ext cx="3932130" cy="6283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067693" y="4871735"/>
            <a:ext cx="936104" cy="936104"/>
            <a:chOff x="1677608" y="2996952"/>
            <a:chExt cx="1395643" cy="1395643"/>
          </a:xfrm>
        </p:grpSpPr>
        <p:sp>
          <p:nvSpPr>
            <p:cNvPr id="2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8FC900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1369639" y="5238847"/>
            <a:ext cx="332209" cy="251924"/>
          </a:xfrm>
          <a:custGeom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2413283" y="5153660"/>
            <a:ext cx="2668905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</a:rPr>
              <a:t>01</a:t>
            </a:r>
            <a:r>
              <a:rPr lang="en-US" altLang="zh-CN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000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2000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067435" y="1005205"/>
            <a:ext cx="248221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  <p:cond evt="onBegin" delay="0">
                          <p:tn val="85"/>
                        </p:cond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  <p:bldP spid="24" grpId="0" animBg="1"/>
      <p:bldP spid="8" grpId="0" animBg="1"/>
      <p:bldP spid="25" grpId="0"/>
      <p:bldP spid="9" grpId="0" animBg="1"/>
      <p:bldP spid="13" grpId="0" animBg="1"/>
      <p:bldP spid="14" grpId="0"/>
      <p:bldP spid="15" grpId="0" animBg="1"/>
      <p:bldP spid="19" grpId="0" animBg="1"/>
      <p:bldP spid="20" grpId="0"/>
      <p:bldP spid="21" grpId="0" animBg="1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 220"/>
          <p:cNvSpPr/>
          <p:nvPr/>
        </p:nvSpPr>
        <p:spPr>
          <a:xfrm flipH="1">
            <a:off x="3889375" y="1856105"/>
            <a:ext cx="8301990" cy="3253105"/>
          </a:xfrm>
          <a:custGeom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4184650" y="2106295"/>
            <a:ext cx="3169920" cy="2645410"/>
          </a:xfrm>
          <a:prstGeom prst="hexagon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 220"/>
          <p:cNvSpPr/>
          <p:nvPr/>
        </p:nvSpPr>
        <p:spPr>
          <a:xfrm>
            <a:off x="-13970" y="2430145"/>
            <a:ext cx="4822190" cy="2269490"/>
          </a:xfrm>
          <a:custGeom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1635382" y="2553429"/>
            <a:ext cx="1782258" cy="18586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1500" kern="0" smtClean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04</a:t>
            </a:r>
            <a:endParaRPr lang="en-US" altLang="zh-CN" sz="11500" kern="0" smtClean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63791" y="2553582"/>
            <a:ext cx="3855720" cy="82296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4800" b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463790" y="3376295"/>
            <a:ext cx="457327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  <a:sym typeface="微软雅黑" panose="020b0503020204020204" charset="-122"/>
              </a:rPr>
              <a:t>请点击录入本章节的概括性描述文字或者复制粘贴，请添加说明文字，图像描述及总结</a:t>
            </a:r>
            <a:r>
              <a:rPr lang="zh-CN" altLang="en-US" sz="1600" smtClean="0">
                <a:solidFill>
                  <a:schemeClr val="tx1"/>
                </a:solidFill>
                <a:sym typeface="微软雅黑" panose="020b0503020204020204" charset="-122"/>
              </a:rPr>
              <a:t>。</a:t>
            </a:r>
            <a:endParaRPr lang="zh-CN" altLang="en-US" sz="16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0" grpId="0" animBg="1"/>
      <p:bldP spid="31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9" name="Group 54"/>
          <p:cNvGrpSpPr/>
          <p:nvPr/>
        </p:nvGrpSpPr>
        <p:grpSpPr>
          <a:xfrm rot="16200000">
            <a:off x="8216487" y="4708764"/>
            <a:ext cx="709250" cy="74201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5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8FC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8FC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/>
          <p:nvPr/>
        </p:nvSpPr>
        <p:spPr bwMode="auto">
          <a:xfrm flipH="1">
            <a:off x="4879030" y="1890443"/>
            <a:ext cx="1851983" cy="2137612"/>
          </a:xfrm>
          <a:custGeom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9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302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 flipH="1">
            <a:off x="4276968" y="3589935"/>
            <a:ext cx="1180064" cy="1362064"/>
          </a:xfrm>
          <a:custGeom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9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2F33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 flipH="1">
            <a:off x="6827257" y="2134708"/>
            <a:ext cx="1039916" cy="1200301"/>
          </a:xfrm>
          <a:custGeom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9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rgbClr val="8FC900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2F33"/>
              </a:solidFill>
            </a:endParaRPr>
          </a:p>
        </p:txBody>
      </p:sp>
      <p:sp>
        <p:nvSpPr>
          <p:cNvPr id="15" name="Freeform 5"/>
          <p:cNvSpPr/>
          <p:nvPr/>
        </p:nvSpPr>
        <p:spPr bwMode="auto">
          <a:xfrm flipH="1">
            <a:off x="7383526" y="2903192"/>
            <a:ext cx="1633406" cy="1885325"/>
          </a:xfrm>
          <a:custGeom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9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302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 flipH="1">
            <a:off x="9119923" y="3161898"/>
            <a:ext cx="879836" cy="1015533"/>
          </a:xfrm>
          <a:custGeom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9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2F33"/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 flipH="1">
            <a:off x="3315027" y="3130118"/>
            <a:ext cx="879836" cy="1015533"/>
          </a:xfrm>
          <a:custGeom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9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302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18" name="Group 42"/>
          <p:cNvGrpSpPr/>
          <p:nvPr/>
        </p:nvGrpSpPr>
        <p:grpSpPr>
          <a:xfrm>
            <a:off x="2182804" y="3665890"/>
            <a:ext cx="1026057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9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8FC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8FC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5"/>
          <p:cNvGrpSpPr/>
          <p:nvPr/>
        </p:nvGrpSpPr>
        <p:grpSpPr>
          <a:xfrm rot="10800000" flipH="1">
            <a:off x="3125942" y="2298046"/>
            <a:ext cx="1613980" cy="360191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2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8FC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8FC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8"/>
          <p:cNvGrpSpPr/>
          <p:nvPr/>
        </p:nvGrpSpPr>
        <p:grpSpPr>
          <a:xfrm rot="16200000" flipH="1">
            <a:off x="7875763" y="1495086"/>
            <a:ext cx="382678" cy="896566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8FC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8FC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7"/>
          <p:cNvGrpSpPr/>
          <p:nvPr/>
        </p:nvGrpSpPr>
        <p:grpSpPr>
          <a:xfrm>
            <a:off x="3800398" y="4617531"/>
            <a:ext cx="315471" cy="47649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33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8FC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8FC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41"/>
          <p:cNvSpPr/>
          <p:nvPr/>
        </p:nvSpPr>
        <p:spPr>
          <a:xfrm>
            <a:off x="2145734" y="1348413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zh-CN" altLang="en-US" sz="1400" kern="100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09630" y="4228733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zh-CN" altLang="en-US" sz="1400" kern="100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30001" y="5229200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zh-CN" altLang="en-US" sz="1400" kern="100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950681" y="5092829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zh-CN" altLang="en-US" sz="1400" kern="100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626454" y="1340768"/>
            <a:ext cx="1960880" cy="93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rgbClr val="302F33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  <a:endParaRPr lang="zh-CN" altLang="en-US" b="1" smtClean="0">
              <a:solidFill>
                <a:srgbClr val="302F33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</a:t>
            </a:r>
            <a:r>
              <a:rPr lang="zh-CN" altLang="en-US" sz="1400" kern="100" smtClean="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介绍</a:t>
            </a:r>
            <a:endParaRPr lang="zh-CN" altLang="en-US" sz="1400" kern="100" smtClean="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ct val="0"/>
              </a:spcAft>
              <a:defRPr/>
            </a:pPr>
            <a:r>
              <a:rPr lang="zh-CN" altLang="en-US" sz="1400" kern="100">
                <a:solidFill>
                  <a:srgbClr val="302F33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>
              <a:solidFill>
                <a:srgbClr val="302F33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525730" y="1574751"/>
            <a:ext cx="4765782" cy="1236181"/>
            <a:chOff x="1525730" y="1574751"/>
            <a:chExt cx="4765782" cy="1236181"/>
          </a:xfrm>
        </p:grpSpPr>
        <p:sp>
          <p:nvSpPr>
            <p:cNvPr id="39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rgbClr val="8FC900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gdLst>
                  <a:gd name="T0" fmla="*/ 117 w 117"/>
                  <a:gd name="T1" fmla="*/ 58 h 116"/>
                  <a:gd name="T2" fmla="*/ 101 w 117"/>
                  <a:gd name="T3" fmla="*/ 51 h 116"/>
                  <a:gd name="T4" fmla="*/ 106 w 117"/>
                  <a:gd name="T5" fmla="*/ 39 h 116"/>
                  <a:gd name="T6" fmla="*/ 99 w 117"/>
                  <a:gd name="T7" fmla="*/ 26 h 116"/>
                  <a:gd name="T8" fmla="*/ 86 w 117"/>
                  <a:gd name="T9" fmla="*/ 24 h 116"/>
                  <a:gd name="T10" fmla="*/ 87 w 117"/>
                  <a:gd name="T11" fmla="*/ 7 h 116"/>
                  <a:gd name="T12" fmla="*/ 74 w 117"/>
                  <a:gd name="T13" fmla="*/ 17 h 116"/>
                  <a:gd name="T14" fmla="*/ 65 w 117"/>
                  <a:gd name="T15" fmla="*/ 7 h 116"/>
                  <a:gd name="T16" fmla="*/ 51 w 117"/>
                  <a:gd name="T17" fmla="*/ 7 h 116"/>
                  <a:gd name="T18" fmla="*/ 43 w 117"/>
                  <a:gd name="T19" fmla="*/ 17 h 116"/>
                  <a:gd name="T20" fmla="*/ 29 w 117"/>
                  <a:gd name="T21" fmla="*/ 7 h 116"/>
                  <a:gd name="T22" fmla="*/ 30 w 117"/>
                  <a:gd name="T23" fmla="*/ 24 h 116"/>
                  <a:gd name="T24" fmla="*/ 18 w 117"/>
                  <a:gd name="T25" fmla="*/ 26 h 116"/>
                  <a:gd name="T26" fmla="*/ 10 w 117"/>
                  <a:gd name="T27" fmla="*/ 39 h 116"/>
                  <a:gd name="T28" fmla="*/ 15 w 117"/>
                  <a:gd name="T29" fmla="*/ 51 h 116"/>
                  <a:gd name="T30" fmla="*/ 0 w 117"/>
                  <a:gd name="T31" fmla="*/ 58 h 116"/>
                  <a:gd name="T32" fmla="*/ 15 w 117"/>
                  <a:gd name="T33" fmla="*/ 65 h 116"/>
                  <a:gd name="T34" fmla="*/ 10 w 117"/>
                  <a:gd name="T35" fmla="*/ 77 h 116"/>
                  <a:gd name="T36" fmla="*/ 18 w 117"/>
                  <a:gd name="T37" fmla="*/ 90 h 116"/>
                  <a:gd name="T38" fmla="*/ 30 w 117"/>
                  <a:gd name="T39" fmla="*/ 92 h 116"/>
                  <a:gd name="T40" fmla="*/ 29 w 117"/>
                  <a:gd name="T41" fmla="*/ 108 h 116"/>
                  <a:gd name="T42" fmla="*/ 43 w 117"/>
                  <a:gd name="T43" fmla="*/ 99 h 116"/>
                  <a:gd name="T44" fmla="*/ 51 w 117"/>
                  <a:gd name="T45" fmla="*/ 109 h 116"/>
                  <a:gd name="T46" fmla="*/ 65 w 117"/>
                  <a:gd name="T47" fmla="*/ 109 h 116"/>
                  <a:gd name="T48" fmla="*/ 74 w 117"/>
                  <a:gd name="T49" fmla="*/ 99 h 116"/>
                  <a:gd name="T50" fmla="*/ 87 w 117"/>
                  <a:gd name="T51" fmla="*/ 108 h 116"/>
                  <a:gd name="T52" fmla="*/ 86 w 117"/>
                  <a:gd name="T53" fmla="*/ 92 h 116"/>
                  <a:gd name="T54" fmla="*/ 99 w 117"/>
                  <a:gd name="T55" fmla="*/ 90 h 116"/>
                  <a:gd name="T56" fmla="*/ 106 w 117"/>
                  <a:gd name="T57" fmla="*/ 77 h 116"/>
                  <a:gd name="T58" fmla="*/ 101 w 117"/>
                  <a:gd name="T59" fmla="*/ 65 h 116"/>
                  <a:gd name="T60" fmla="*/ 58 w 117"/>
                  <a:gd name="T61" fmla="*/ 94 h 116"/>
                  <a:gd name="T62" fmla="*/ 58 w 117"/>
                  <a:gd name="T63" fmla="*/ 21 h 116"/>
                  <a:gd name="T64" fmla="*/ 58 w 117"/>
                  <a:gd name="T65" fmla="*/ 94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5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gdLst>
                  <a:gd name="T0" fmla="*/ 70 w 77"/>
                  <a:gd name="T1" fmla="*/ 31 h 77"/>
                  <a:gd name="T2" fmla="*/ 64 w 77"/>
                  <a:gd name="T3" fmla="*/ 31 h 77"/>
                  <a:gd name="T4" fmla="*/ 61 w 77"/>
                  <a:gd name="T5" fmla="*/ 26 h 77"/>
                  <a:gd name="T6" fmla="*/ 66 w 77"/>
                  <a:gd name="T7" fmla="*/ 21 h 77"/>
                  <a:gd name="T8" fmla="*/ 66 w 77"/>
                  <a:gd name="T9" fmla="*/ 11 h 77"/>
                  <a:gd name="T10" fmla="*/ 56 w 77"/>
                  <a:gd name="T11" fmla="*/ 11 h 77"/>
                  <a:gd name="T12" fmla="*/ 51 w 77"/>
                  <a:gd name="T13" fmla="*/ 16 h 77"/>
                  <a:gd name="T14" fmla="*/ 46 w 77"/>
                  <a:gd name="T15" fmla="*/ 14 h 77"/>
                  <a:gd name="T16" fmla="*/ 46 w 77"/>
                  <a:gd name="T17" fmla="*/ 7 h 77"/>
                  <a:gd name="T18" fmla="*/ 39 w 77"/>
                  <a:gd name="T19" fmla="*/ 0 h 77"/>
                  <a:gd name="T20" fmla="*/ 32 w 77"/>
                  <a:gd name="T21" fmla="*/ 7 h 77"/>
                  <a:gd name="T22" fmla="*/ 32 w 77"/>
                  <a:gd name="T23" fmla="*/ 14 h 77"/>
                  <a:gd name="T24" fmla="*/ 26 w 77"/>
                  <a:gd name="T25" fmla="*/ 16 h 77"/>
                  <a:gd name="T26" fmla="*/ 22 w 77"/>
                  <a:gd name="T27" fmla="*/ 11 h 77"/>
                  <a:gd name="T28" fmla="*/ 11 w 77"/>
                  <a:gd name="T29" fmla="*/ 11 h 77"/>
                  <a:gd name="T30" fmla="*/ 11 w 77"/>
                  <a:gd name="T31" fmla="*/ 21 h 77"/>
                  <a:gd name="T32" fmla="*/ 16 w 77"/>
                  <a:gd name="T33" fmla="*/ 26 h 77"/>
                  <a:gd name="T34" fmla="*/ 14 w 77"/>
                  <a:gd name="T35" fmla="*/ 31 h 77"/>
                  <a:gd name="T36" fmla="*/ 7 w 77"/>
                  <a:gd name="T37" fmla="*/ 31 h 77"/>
                  <a:gd name="T38" fmla="*/ 0 w 77"/>
                  <a:gd name="T39" fmla="*/ 38 h 77"/>
                  <a:gd name="T40" fmla="*/ 7 w 77"/>
                  <a:gd name="T41" fmla="*/ 46 h 77"/>
                  <a:gd name="T42" fmla="*/ 14 w 77"/>
                  <a:gd name="T43" fmla="*/ 46 h 77"/>
                  <a:gd name="T44" fmla="*/ 16 w 77"/>
                  <a:gd name="T45" fmla="*/ 51 h 77"/>
                  <a:gd name="T46" fmla="*/ 11 w 77"/>
                  <a:gd name="T47" fmla="*/ 56 h 77"/>
                  <a:gd name="T48" fmla="*/ 11 w 77"/>
                  <a:gd name="T49" fmla="*/ 66 h 77"/>
                  <a:gd name="T50" fmla="*/ 22 w 77"/>
                  <a:gd name="T51" fmla="*/ 66 h 77"/>
                  <a:gd name="T52" fmla="*/ 26 w 77"/>
                  <a:gd name="T53" fmla="*/ 61 h 77"/>
                  <a:gd name="T54" fmla="*/ 32 w 77"/>
                  <a:gd name="T55" fmla="*/ 63 h 77"/>
                  <a:gd name="T56" fmla="*/ 32 w 77"/>
                  <a:gd name="T57" fmla="*/ 70 h 77"/>
                  <a:gd name="T58" fmla="*/ 39 w 77"/>
                  <a:gd name="T59" fmla="*/ 77 h 77"/>
                  <a:gd name="T60" fmla="*/ 46 w 77"/>
                  <a:gd name="T61" fmla="*/ 70 h 77"/>
                  <a:gd name="T62" fmla="*/ 46 w 77"/>
                  <a:gd name="T63" fmla="*/ 63 h 77"/>
                  <a:gd name="T64" fmla="*/ 51 w 77"/>
                  <a:gd name="T65" fmla="*/ 61 h 77"/>
                  <a:gd name="T66" fmla="*/ 56 w 77"/>
                  <a:gd name="T67" fmla="*/ 66 h 77"/>
                  <a:gd name="T68" fmla="*/ 66 w 77"/>
                  <a:gd name="T69" fmla="*/ 66 h 77"/>
                  <a:gd name="T70" fmla="*/ 66 w 77"/>
                  <a:gd name="T71" fmla="*/ 56 h 77"/>
                  <a:gd name="T72" fmla="*/ 61 w 77"/>
                  <a:gd name="T73" fmla="*/ 51 h 77"/>
                  <a:gd name="T74" fmla="*/ 64 w 77"/>
                  <a:gd name="T75" fmla="*/ 46 h 77"/>
                  <a:gd name="T76" fmla="*/ 70 w 77"/>
                  <a:gd name="T77" fmla="*/ 46 h 77"/>
                  <a:gd name="T78" fmla="*/ 77 w 77"/>
                  <a:gd name="T79" fmla="*/ 38 h 77"/>
                  <a:gd name="T80" fmla="*/ 70 w 77"/>
                  <a:gd name="T81" fmla="*/ 31 h 77"/>
                  <a:gd name="T82" fmla="*/ 39 w 77"/>
                  <a:gd name="T83" fmla="*/ 57 h 77"/>
                  <a:gd name="T84" fmla="*/ 20 w 77"/>
                  <a:gd name="T85" fmla="*/ 38 h 77"/>
                  <a:gd name="T86" fmla="*/ 39 w 77"/>
                  <a:gd name="T87" fmla="*/ 20 h 77"/>
                  <a:gd name="T88" fmla="*/ 57 w 77"/>
                  <a:gd name="T89" fmla="*/ 38 h 77"/>
                  <a:gd name="T90" fmla="*/ 39 w 77"/>
                  <a:gd name="T91" fmla="*/ 57 h 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文本框 45"/>
            <p:cNvSpPr txBox="1"/>
            <p:nvPr/>
          </p:nvSpPr>
          <p:spPr>
            <a:xfrm>
              <a:off x="2462245" y="1907925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4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文本框 44"/>
            <p:cNvSpPr txBox="1"/>
            <p:nvPr/>
          </p:nvSpPr>
          <p:spPr>
            <a:xfrm>
              <a:off x="3462477" y="1969480"/>
              <a:ext cx="1350198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62415" y="1556792"/>
            <a:ext cx="4785557" cy="1236181"/>
            <a:chOff x="6462415" y="1556792"/>
            <a:chExt cx="4785557" cy="1236181"/>
          </a:xfrm>
        </p:grpSpPr>
        <p:sp>
          <p:nvSpPr>
            <p:cNvPr id="47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0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文本框 45"/>
            <p:cNvSpPr txBox="1"/>
            <p:nvPr/>
          </p:nvSpPr>
          <p:spPr>
            <a:xfrm>
              <a:off x="7433730" y="18838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4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1" name="文本框 45"/>
            <p:cNvSpPr txBox="1"/>
            <p:nvPr/>
          </p:nvSpPr>
          <p:spPr>
            <a:xfrm>
              <a:off x="8506841" y="1969480"/>
              <a:ext cx="1350198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50772" y="4004571"/>
            <a:ext cx="4785557" cy="1236181"/>
            <a:chOff x="1550772" y="4004571"/>
            <a:chExt cx="4785557" cy="1236181"/>
          </a:xfrm>
        </p:grpSpPr>
        <p:sp>
          <p:nvSpPr>
            <p:cNvPr id="5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文本框 45"/>
            <p:cNvSpPr txBox="1"/>
            <p:nvPr/>
          </p:nvSpPr>
          <p:spPr>
            <a:xfrm>
              <a:off x="2462245" y="4337871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4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7" name="文本框 46"/>
            <p:cNvSpPr txBox="1"/>
            <p:nvPr/>
          </p:nvSpPr>
          <p:spPr>
            <a:xfrm>
              <a:off x="3539494" y="4410197"/>
              <a:ext cx="1350198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39902" y="3890361"/>
            <a:ext cx="4793453" cy="1236181"/>
            <a:chOff x="6539902" y="3890361"/>
            <a:chExt cx="4793453" cy="1236181"/>
          </a:xfrm>
        </p:grpSpPr>
        <p:sp>
          <p:nvSpPr>
            <p:cNvPr id="6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8FC900"/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文本框 45"/>
            <p:cNvSpPr txBox="1"/>
            <p:nvPr/>
          </p:nvSpPr>
          <p:spPr>
            <a:xfrm>
              <a:off x="7484512" y="41995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6" name="文本框 47"/>
            <p:cNvSpPr txBox="1"/>
            <p:nvPr/>
          </p:nvSpPr>
          <p:spPr>
            <a:xfrm>
              <a:off x="8531004" y="4259270"/>
              <a:ext cx="1350198" cy="41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9" name="文本框 48"/>
          <p:cNvSpPr txBox="1"/>
          <p:nvPr/>
        </p:nvSpPr>
        <p:spPr>
          <a:xfrm>
            <a:off x="1657864" y="2852936"/>
            <a:ext cx="4300738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20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70" name="文本框 49"/>
          <p:cNvSpPr txBox="1"/>
          <p:nvPr/>
        </p:nvSpPr>
        <p:spPr>
          <a:xfrm>
            <a:off x="6671590" y="2755860"/>
            <a:ext cx="4300738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50"/>
          <p:cNvSpPr txBox="1"/>
          <p:nvPr/>
        </p:nvSpPr>
        <p:spPr>
          <a:xfrm>
            <a:off x="1767823" y="5276161"/>
            <a:ext cx="4300738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20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72" name="文本框 51"/>
          <p:cNvSpPr txBox="1"/>
          <p:nvPr/>
        </p:nvSpPr>
        <p:spPr>
          <a:xfrm>
            <a:off x="6671270" y="5229200"/>
            <a:ext cx="4300738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endParaRPr sz="1200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138862" y="1176362"/>
            <a:ext cx="765175" cy="7651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</a:rPr>
              <a:t>start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直接连接符 5"/>
          <p:cNvCxnSpPr>
            <a:stCxn id="33" idx="7"/>
            <a:endCxn id="5" idx="2"/>
          </p:cNvCxnSpPr>
          <p:nvPr/>
        </p:nvCxnSpPr>
        <p:spPr>
          <a:xfrm flipV="1">
            <a:off x="4897437" y="1558950"/>
            <a:ext cx="1241425" cy="6127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3" idx="5"/>
          </p:cNvCxnSpPr>
          <p:nvPr/>
        </p:nvCxnSpPr>
        <p:spPr>
          <a:xfrm>
            <a:off x="4897437" y="2760687"/>
            <a:ext cx="2024063" cy="484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019675" y="3568725"/>
            <a:ext cx="2006600" cy="7508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897437" y="4724425"/>
            <a:ext cx="2122488" cy="342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834062" y="5308625"/>
            <a:ext cx="1241425" cy="6127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029200" y="5472137"/>
            <a:ext cx="763587" cy="7651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>
                <a:solidFill>
                  <a:schemeClr val="bg1">
                    <a:lumMod val="65000"/>
                  </a:schemeClr>
                </a:solidFill>
              </a:rPr>
              <a:t>end</a:t>
            </a:r>
            <a:endParaRPr lang="zh-CN" altLang="en-US" sz="140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79122" y="1682493"/>
            <a:ext cx="3137152" cy="1383831"/>
            <a:chOff x="1481200" y="4382357"/>
            <a:chExt cx="3137152" cy="1383831"/>
          </a:xfrm>
        </p:grpSpPr>
        <p:sp>
          <p:nvSpPr>
            <p:cNvPr id="14" name="矩形 13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72370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charset="0"/>
                </a:rPr>
                <a:t>第一阶段</a:t>
              </a:r>
              <a:endPara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15161" y="2372991"/>
            <a:ext cx="2879976" cy="1359839"/>
            <a:chOff x="1443100" y="4406349"/>
            <a:chExt cx="2879976" cy="1359839"/>
          </a:xfrm>
        </p:grpSpPr>
        <p:sp>
          <p:nvSpPr>
            <p:cNvPr id="17" name="矩形 16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1443100" y="4406349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charset="0"/>
                </a:rPr>
                <a:t>第二阶段</a:t>
              </a:r>
              <a:endPara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39560" y="3732830"/>
            <a:ext cx="3137152" cy="1383831"/>
            <a:chOff x="1481200" y="4382357"/>
            <a:chExt cx="3137152" cy="1383831"/>
          </a:xfrm>
        </p:grpSpPr>
        <p:sp>
          <p:nvSpPr>
            <p:cNvPr id="21" name="矩形 20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84"/>
            <p:cNvSpPr>
              <a:spLocks noChangeArrowheads="1"/>
            </p:cNvSpPr>
            <p:nvPr/>
          </p:nvSpPr>
          <p:spPr bwMode="auto">
            <a:xfrm>
              <a:off x="272370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charset="0"/>
                </a:rPr>
                <a:t>第三</a:t>
              </a:r>
              <a:r>
                <a:rPr lang="zh-CN" altLang="en-US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charset="0"/>
                </a:rPr>
                <a:t>阶段</a:t>
              </a:r>
              <a:endPara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5161" y="4436741"/>
            <a:ext cx="2879976" cy="1359839"/>
            <a:chOff x="1443100" y="4406349"/>
            <a:chExt cx="2879976" cy="1359839"/>
          </a:xfrm>
        </p:grpSpPr>
        <p:sp>
          <p:nvSpPr>
            <p:cNvPr id="24" name="矩形 23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1443100" y="4406349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charset="0"/>
                </a:rPr>
                <a:t>第四阶段</a:t>
              </a:r>
              <a:endParaRPr lang="zh-CN" altLang="en-US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04037" y="2809900"/>
            <a:ext cx="833438" cy="831850"/>
            <a:chOff x="6904037" y="2532063"/>
            <a:chExt cx="833438" cy="831850"/>
          </a:xfrm>
        </p:grpSpPr>
        <p:grpSp>
          <p:nvGrpSpPr>
            <p:cNvPr id="27" name="组合 26"/>
            <p:cNvGrpSpPr/>
            <p:nvPr/>
          </p:nvGrpSpPr>
          <p:grpSpPr>
            <a:xfrm>
              <a:off x="6904037" y="2532063"/>
              <a:ext cx="833438" cy="831850"/>
              <a:chOff x="3176812" y="2273198"/>
              <a:chExt cx="2641825" cy="272623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267389" y="2366847"/>
                <a:ext cx="2460671" cy="253894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gdLst>
                <a:gd name="T0" fmla="*/ 133112 w 689"/>
                <a:gd name="T1" fmla="*/ 513932 h 688"/>
                <a:gd name="T2" fmla="*/ 618646 w 689"/>
                <a:gd name="T3" fmla="*/ 234100 h 688"/>
                <a:gd name="T4" fmla="*/ 540087 w 689"/>
                <a:gd name="T5" fmla="*/ 658747 h 688"/>
                <a:gd name="T6" fmla="*/ 211671 w 689"/>
                <a:gd name="T7" fmla="*/ 90374 h 688"/>
                <a:gd name="T8" fmla="*/ 540087 w 689"/>
                <a:gd name="T9" fmla="*/ 658747 h 688"/>
                <a:gd name="T10" fmla="*/ 175665 w 689"/>
                <a:gd name="T11" fmla="*/ 489977 h 688"/>
                <a:gd name="T12" fmla="*/ 576093 w 689"/>
                <a:gd name="T13" fmla="*/ 259144 h 688"/>
                <a:gd name="T14" fmla="*/ 501899 w 689"/>
                <a:gd name="T15" fmla="*/ 591239 h 688"/>
                <a:gd name="T16" fmla="*/ 250950 w 689"/>
                <a:gd name="T17" fmla="*/ 157882 h 688"/>
                <a:gd name="T18" fmla="*/ 501899 w 689"/>
                <a:gd name="T19" fmla="*/ 591239 h 688"/>
                <a:gd name="T20" fmla="*/ 376425 w 689"/>
                <a:gd name="T21" fmla="*/ 409403 h 688"/>
                <a:gd name="T22" fmla="*/ 376425 w 689"/>
                <a:gd name="T23" fmla="*/ 338629 h 688"/>
                <a:gd name="T24" fmla="*/ 391700 w 689"/>
                <a:gd name="T25" fmla="*/ 172037 h 688"/>
                <a:gd name="T26" fmla="*/ 375333 w 689"/>
                <a:gd name="T27" fmla="*/ 187280 h 688"/>
                <a:gd name="T28" fmla="*/ 360058 w 689"/>
                <a:gd name="T29" fmla="*/ 146993 h 688"/>
                <a:gd name="T30" fmla="*/ 376425 w 689"/>
                <a:gd name="T31" fmla="*/ 131749 h 688"/>
                <a:gd name="T32" fmla="*/ 391700 w 689"/>
                <a:gd name="T33" fmla="*/ 172037 h 688"/>
                <a:gd name="T34" fmla="*/ 376425 w 689"/>
                <a:gd name="T35" fmla="*/ 617372 h 688"/>
                <a:gd name="T36" fmla="*/ 360058 w 689"/>
                <a:gd name="T37" fmla="*/ 602128 h 688"/>
                <a:gd name="T38" fmla="*/ 375333 w 689"/>
                <a:gd name="T39" fmla="*/ 561841 h 688"/>
                <a:gd name="T40" fmla="*/ 391700 w 689"/>
                <a:gd name="T41" fmla="*/ 577085 h 688"/>
                <a:gd name="T42" fmla="*/ 173483 w 689"/>
                <a:gd name="T43" fmla="*/ 354961 h 688"/>
                <a:gd name="T44" fmla="*/ 188758 w 689"/>
                <a:gd name="T45" fmla="*/ 372383 h 688"/>
                <a:gd name="T46" fmla="*/ 148388 w 689"/>
                <a:gd name="T47" fmla="*/ 387627 h 688"/>
                <a:gd name="T48" fmla="*/ 133112 w 689"/>
                <a:gd name="T49" fmla="*/ 370205 h 688"/>
                <a:gd name="T50" fmla="*/ 173483 w 689"/>
                <a:gd name="T51" fmla="*/ 354961 h 688"/>
                <a:gd name="T52" fmla="*/ 618646 w 689"/>
                <a:gd name="T53" fmla="*/ 370205 h 688"/>
                <a:gd name="T54" fmla="*/ 603370 w 689"/>
                <a:gd name="T55" fmla="*/ 387627 h 688"/>
                <a:gd name="T56" fmla="*/ 563000 w 689"/>
                <a:gd name="T57" fmla="*/ 372383 h 688"/>
                <a:gd name="T58" fmla="*/ 578275 w 689"/>
                <a:gd name="T59" fmla="*/ 354961 h 688"/>
                <a:gd name="T60" fmla="*/ 396064 w 689"/>
                <a:gd name="T61" fmla="*/ 374561 h 688"/>
                <a:gd name="T62" fmla="*/ 356785 w 689"/>
                <a:gd name="T63" fmla="*/ 374561 h 688"/>
                <a:gd name="T64" fmla="*/ 376425 w 689"/>
                <a:gd name="T65" fmla="*/ 218857 h 688"/>
                <a:gd name="T66" fmla="*/ 396064 w 689"/>
                <a:gd name="T67" fmla="*/ 374561 h 688"/>
                <a:gd name="T68" fmla="*/ 285864 w 689"/>
                <a:gd name="T69" fmla="*/ 467112 h 688"/>
                <a:gd name="T70" fmla="*/ 358967 w 689"/>
                <a:gd name="T71" fmla="*/ 365850 h 688"/>
                <a:gd name="T72" fmla="*/ 387335 w 689"/>
                <a:gd name="T73" fmla="*/ 393071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9"/>
                <a:gd name="T112" fmla="*/ 0 h 688"/>
                <a:gd name="T113" fmla="*/ 689 w 689"/>
                <a:gd name="T114" fmla="*/ 688 h 688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86237" y="2049487"/>
            <a:ext cx="833438" cy="833438"/>
            <a:chOff x="4186237" y="1771650"/>
            <a:chExt cx="833438" cy="833438"/>
          </a:xfrm>
        </p:grpSpPr>
        <p:grpSp>
          <p:nvGrpSpPr>
            <p:cNvPr id="32" name="组合 31"/>
            <p:cNvGrpSpPr/>
            <p:nvPr/>
          </p:nvGrpSpPr>
          <p:grpSpPr>
            <a:xfrm>
              <a:off x="4186237" y="1771650"/>
              <a:ext cx="833438" cy="833438"/>
              <a:chOff x="3176812" y="2273198"/>
              <a:chExt cx="2641825" cy="272623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rgbClr val="8FC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gdLst>
                <a:gd name="T0" fmla="*/ 308844 w 568"/>
                <a:gd name="T1" fmla="*/ 627293 h 601"/>
                <a:gd name="T2" fmla="*/ 309935 w 568"/>
                <a:gd name="T3" fmla="*/ 363917 h 601"/>
                <a:gd name="T4" fmla="*/ 494368 w 568"/>
                <a:gd name="T5" fmla="*/ 328946 h 601"/>
                <a:gd name="T6" fmla="*/ 378688 w 568"/>
                <a:gd name="T7" fmla="*/ 374846 h 601"/>
                <a:gd name="T8" fmla="*/ 103675 w 568"/>
                <a:gd name="T9" fmla="*/ 233869 h 601"/>
                <a:gd name="T10" fmla="*/ 138598 w 568"/>
                <a:gd name="T11" fmla="*/ 238240 h 601"/>
                <a:gd name="T12" fmla="*/ 183342 w 568"/>
                <a:gd name="T13" fmla="*/ 242612 h 601"/>
                <a:gd name="T14" fmla="*/ 182250 w 568"/>
                <a:gd name="T15" fmla="*/ 213105 h 601"/>
                <a:gd name="T16" fmla="*/ 309935 w 568"/>
                <a:gd name="T17" fmla="*/ 331132 h 601"/>
                <a:gd name="T18" fmla="*/ 450715 w 568"/>
                <a:gd name="T19" fmla="*/ 228405 h 601"/>
                <a:gd name="T20" fmla="*/ 482364 w 568"/>
                <a:gd name="T21" fmla="*/ 222940 h 601"/>
                <a:gd name="T22" fmla="*/ 499825 w 568"/>
                <a:gd name="T23" fmla="*/ 229497 h 601"/>
                <a:gd name="T24" fmla="*/ 453989 w 568"/>
                <a:gd name="T25" fmla="*/ 279768 h 601"/>
                <a:gd name="T26" fmla="*/ 533656 w 568"/>
                <a:gd name="T27" fmla="*/ 372660 h 601"/>
                <a:gd name="T28" fmla="*/ 509647 w 568"/>
                <a:gd name="T29" fmla="*/ 287418 h 601"/>
                <a:gd name="T30" fmla="*/ 509647 w 568"/>
                <a:gd name="T31" fmla="*/ 546423 h 601"/>
                <a:gd name="T32" fmla="*/ 539112 w 568"/>
                <a:gd name="T33" fmla="*/ 539865 h 601"/>
                <a:gd name="T34" fmla="*/ 338309 w 568"/>
                <a:gd name="T35" fmla="*/ 650243 h 601"/>
                <a:gd name="T36" fmla="*/ 311026 w 568"/>
                <a:gd name="T37" fmla="*/ 656800 h 601"/>
                <a:gd name="T38" fmla="*/ 81849 w 568"/>
                <a:gd name="T39" fmla="*/ 539865 h 601"/>
                <a:gd name="T40" fmla="*/ 111315 w 568"/>
                <a:gd name="T41" fmla="*/ 546423 h 601"/>
                <a:gd name="T42" fmla="*/ 111315 w 568"/>
                <a:gd name="T43" fmla="*/ 287418 h 601"/>
                <a:gd name="T44" fmla="*/ 87306 w 568"/>
                <a:gd name="T45" fmla="*/ 372660 h 601"/>
                <a:gd name="T46" fmla="*/ 154968 w 568"/>
                <a:gd name="T47" fmla="*/ 275397 h 601"/>
                <a:gd name="T48" fmla="*/ 67662 w 568"/>
                <a:gd name="T49" fmla="*/ 437138 h 601"/>
                <a:gd name="T50" fmla="*/ 80758 w 568"/>
                <a:gd name="T51" fmla="*/ 463366 h 601"/>
                <a:gd name="T52" fmla="*/ 92762 w 568"/>
                <a:gd name="T53" fmla="*/ 487409 h 601"/>
                <a:gd name="T54" fmla="*/ 49109 w 568"/>
                <a:gd name="T55" fmla="*/ 519101 h 601"/>
                <a:gd name="T56" fmla="*/ 30557 w 568"/>
                <a:gd name="T57" fmla="*/ 412003 h 601"/>
                <a:gd name="T58" fmla="*/ 58931 w 568"/>
                <a:gd name="T59" fmla="*/ 363917 h 601"/>
                <a:gd name="T60" fmla="*/ 516194 w 568"/>
                <a:gd name="T61" fmla="*/ 416374 h 601"/>
                <a:gd name="T62" fmla="*/ 505281 w 568"/>
                <a:gd name="T63" fmla="*/ 443695 h 601"/>
                <a:gd name="T64" fmla="*/ 496551 w 568"/>
                <a:gd name="T65" fmla="*/ 471016 h 601"/>
                <a:gd name="T66" fmla="*/ 491094 w 568"/>
                <a:gd name="T67" fmla="*/ 491780 h 601"/>
                <a:gd name="T68" fmla="*/ 526016 w 568"/>
                <a:gd name="T69" fmla="*/ 396703 h 601"/>
                <a:gd name="T70" fmla="*/ 559847 w 568"/>
                <a:gd name="T71" fmla="*/ 393424 h 601"/>
                <a:gd name="T72" fmla="*/ 307752 w 568"/>
                <a:gd name="T73" fmla="*/ 0 h 601"/>
                <a:gd name="T74" fmla="*/ 456172 w 568"/>
                <a:gd name="T75" fmla="*/ 116934 h 601"/>
                <a:gd name="T76" fmla="*/ 429980 w 568"/>
                <a:gd name="T77" fmla="*/ 195619 h 601"/>
                <a:gd name="T78" fmla="*/ 398332 w 568"/>
                <a:gd name="T79" fmla="*/ 88520 h 601"/>
                <a:gd name="T80" fmla="*/ 211716 w 568"/>
                <a:gd name="T81" fmla="*/ 199991 h 601"/>
                <a:gd name="T82" fmla="*/ 165881 w 568"/>
                <a:gd name="T83" fmla="*/ 168298 h 601"/>
                <a:gd name="T84" fmla="*/ 216081 w 568"/>
                <a:gd name="T85" fmla="*/ 4480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601"/>
                <a:gd name="T131" fmla="*/ 568 w 568"/>
                <a:gd name="T132" fmla="*/ 601 h 601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186237" y="3973537"/>
            <a:ext cx="833438" cy="833438"/>
            <a:chOff x="4186237" y="3695700"/>
            <a:chExt cx="833438" cy="833438"/>
          </a:xfrm>
        </p:grpSpPr>
        <p:grpSp>
          <p:nvGrpSpPr>
            <p:cNvPr id="37" name="组合 36"/>
            <p:cNvGrpSpPr/>
            <p:nvPr/>
          </p:nvGrpSpPr>
          <p:grpSpPr>
            <a:xfrm>
              <a:off x="4186237" y="3695700"/>
              <a:ext cx="833438" cy="833438"/>
              <a:chOff x="3176812" y="2273198"/>
              <a:chExt cx="2641825" cy="2726239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rgbClr val="8FC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gdLst>
                <a:gd name="T0" fmla="*/ 603014 w 612"/>
                <a:gd name="T1" fmla="*/ 570152 h 605"/>
                <a:gd name="T2" fmla="*/ 534316 w 612"/>
                <a:gd name="T3" fmla="*/ 570152 h 605"/>
                <a:gd name="T4" fmla="*/ 643360 w 612"/>
                <a:gd name="T5" fmla="*/ 64566 h 605"/>
                <a:gd name="T6" fmla="*/ 553944 w 612"/>
                <a:gd name="T7" fmla="*/ 0 h 605"/>
                <a:gd name="T8" fmla="*/ 314047 w 612"/>
                <a:gd name="T9" fmla="*/ 214491 h 605"/>
                <a:gd name="T10" fmla="*/ 279153 w 612"/>
                <a:gd name="T11" fmla="*/ 263736 h 605"/>
                <a:gd name="T12" fmla="*/ 249711 w 612"/>
                <a:gd name="T13" fmla="*/ 277963 h 605"/>
                <a:gd name="T14" fmla="*/ 252982 w 612"/>
                <a:gd name="T15" fmla="*/ 369888 h 605"/>
                <a:gd name="T16" fmla="*/ 59974 w 612"/>
                <a:gd name="T17" fmla="*/ 538416 h 605"/>
                <a:gd name="T18" fmla="*/ 38165 w 612"/>
                <a:gd name="T19" fmla="*/ 662077 h 605"/>
                <a:gd name="T20" fmla="*/ 138486 w 612"/>
                <a:gd name="T21" fmla="*/ 561398 h 605"/>
                <a:gd name="T22" fmla="*/ 295510 w 612"/>
                <a:gd name="T23" fmla="*/ 412567 h 605"/>
                <a:gd name="T24" fmla="*/ 383835 w 612"/>
                <a:gd name="T25" fmla="*/ 412567 h 605"/>
                <a:gd name="T26" fmla="*/ 408915 w 612"/>
                <a:gd name="T27" fmla="*/ 356756 h 605"/>
                <a:gd name="T28" fmla="*/ 447081 w 612"/>
                <a:gd name="T29" fmla="*/ 349095 h 605"/>
                <a:gd name="T30" fmla="*/ 643360 w 612"/>
                <a:gd name="T31" fmla="*/ 64566 h 605"/>
                <a:gd name="T32" fmla="*/ 260615 w 612"/>
                <a:gd name="T33" fmla="*/ 215585 h 605"/>
                <a:gd name="T34" fmla="*/ 268248 w 612"/>
                <a:gd name="T35" fmla="*/ 207925 h 605"/>
                <a:gd name="T36" fmla="*/ 290057 w 612"/>
                <a:gd name="T37" fmla="*/ 187132 h 605"/>
                <a:gd name="T38" fmla="*/ 142848 w 612"/>
                <a:gd name="T39" fmla="*/ 1094 h 605"/>
                <a:gd name="T40" fmla="*/ 186465 w 612"/>
                <a:gd name="T41" fmla="*/ 106151 h 605"/>
                <a:gd name="T42" fmla="*/ 14176 w 612"/>
                <a:gd name="T43" fmla="*/ 129132 h 605"/>
                <a:gd name="T44" fmla="*/ 153752 w 612"/>
                <a:gd name="T45" fmla="*/ 297661 h 605"/>
                <a:gd name="T46" fmla="*/ 201732 w 612"/>
                <a:gd name="T47" fmla="*/ 287812 h 605"/>
                <a:gd name="T48" fmla="*/ 240987 w 612"/>
                <a:gd name="T49" fmla="*/ 235284 h 605"/>
                <a:gd name="T50" fmla="*/ 445990 w 612"/>
                <a:gd name="T51" fmla="*/ 402718 h 605"/>
                <a:gd name="T52" fmla="*/ 410006 w 612"/>
                <a:gd name="T53" fmla="*/ 438831 h 605"/>
                <a:gd name="T54" fmla="*/ 491789 w 612"/>
                <a:gd name="T55" fmla="*/ 578907 h 605"/>
                <a:gd name="T56" fmla="*/ 576843 w 612"/>
                <a:gd name="T57" fmla="*/ 662077 h 605"/>
                <a:gd name="T58" fmla="*/ 650993 w 612"/>
                <a:gd name="T59" fmla="*/ 549360 h 605"/>
                <a:gd name="T60" fmla="*/ 465618 w 612"/>
                <a:gd name="T61" fmla="*/ 383020 h 605"/>
                <a:gd name="T62" fmla="*/ 437267 w 612"/>
                <a:gd name="T63" fmla="*/ 385208 h 6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2"/>
                <a:gd name="T97" fmla="*/ 0 h 605"/>
                <a:gd name="T98" fmla="*/ 612 w 612"/>
                <a:gd name="T99" fmla="*/ 605 h 60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00875" y="4630762"/>
            <a:ext cx="833437" cy="833438"/>
            <a:chOff x="7000875" y="4352925"/>
            <a:chExt cx="833437" cy="833438"/>
          </a:xfrm>
        </p:grpSpPr>
        <p:grpSp>
          <p:nvGrpSpPr>
            <p:cNvPr id="42" name="组合 41"/>
            <p:cNvGrpSpPr/>
            <p:nvPr/>
          </p:nvGrpSpPr>
          <p:grpSpPr>
            <a:xfrm>
              <a:off x="7000875" y="4352925"/>
              <a:ext cx="833437" cy="833438"/>
              <a:chOff x="3176812" y="2273198"/>
              <a:chExt cx="2641825" cy="272623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00A1DA"/>
                </a:solidFill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161213" y="4572177"/>
              <a:ext cx="465703" cy="430321"/>
              <a:chOff x="2438399" y="4906963"/>
              <a:chExt cx="465137" cy="430213"/>
            </a:xfrm>
            <a:solidFill>
              <a:schemeClr val="bg1"/>
            </a:solidFill>
          </p:grpSpPr>
          <p:sp>
            <p:nvSpPr>
              <p:cNvPr id="46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gdLst>
                  <a:gd name="T0" fmla="*/ 66236 w 351"/>
                  <a:gd name="T1" fmla="*/ 156924 h 353"/>
                  <a:gd name="T2" fmla="*/ 112798 w 351"/>
                  <a:gd name="T3" fmla="*/ 78134 h 353"/>
                  <a:gd name="T4" fmla="*/ 153458 w 351"/>
                  <a:gd name="T5" fmla="*/ 99145 h 353"/>
                  <a:gd name="T6" fmla="*/ 123291 w 351"/>
                  <a:gd name="T7" fmla="*/ 0 h 353"/>
                  <a:gd name="T8" fmla="*/ 656 w 351"/>
                  <a:gd name="T9" fmla="*/ 20354 h 353"/>
                  <a:gd name="T10" fmla="*/ 36725 w 351"/>
                  <a:gd name="T11" fmla="*/ 39395 h 353"/>
                  <a:gd name="T12" fmla="*/ 9181 w 351"/>
                  <a:gd name="T13" fmla="*/ 80760 h 353"/>
                  <a:gd name="T14" fmla="*/ 19018 w 351"/>
                  <a:gd name="T15" fmla="*/ 131974 h 353"/>
                  <a:gd name="T16" fmla="*/ 78696 w 351"/>
                  <a:gd name="T17" fmla="*/ 217987 h 353"/>
                  <a:gd name="T18" fmla="*/ 66236 w 351"/>
                  <a:gd name="T19" fmla="*/ 156924 h 353"/>
                  <a:gd name="T20" fmla="*/ 219038 w 351"/>
                  <a:gd name="T21" fmla="*/ 140509 h 353"/>
                  <a:gd name="T22" fmla="*/ 219038 w 351"/>
                  <a:gd name="T23" fmla="*/ 140509 h 353"/>
                  <a:gd name="T24" fmla="*/ 86566 w 351"/>
                  <a:gd name="T25" fmla="*/ 145106 h 353"/>
                  <a:gd name="T26" fmla="*/ 81975 w 351"/>
                  <a:gd name="T27" fmla="*/ 185157 h 353"/>
                  <a:gd name="T28" fmla="*/ 94436 w 351"/>
                  <a:gd name="T29" fmla="*/ 223239 h 353"/>
                  <a:gd name="T30" fmla="*/ 121324 w 351"/>
                  <a:gd name="T31" fmla="*/ 231775 h 353"/>
                  <a:gd name="T32" fmla="*/ 230187 w 351"/>
                  <a:gd name="T33" fmla="*/ 226522 h 353"/>
                  <a:gd name="T34" fmla="*/ 219038 w 351"/>
                  <a:gd name="T35" fmla="*/ 140509 h 3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1"/>
                  <a:gd name="T55" fmla="*/ 0 h 353"/>
                  <a:gd name="T56" fmla="*/ 351 w 351"/>
                  <a:gd name="T57" fmla="*/ 353 h 3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gdLst>
                  <a:gd name="T0" fmla="*/ 145669 w 450"/>
                  <a:gd name="T1" fmla="*/ 27534 h 247"/>
                  <a:gd name="T2" fmla="*/ 187008 w 450"/>
                  <a:gd name="T3" fmla="*/ 111446 h 247"/>
                  <a:gd name="T4" fmla="*/ 148294 w 450"/>
                  <a:gd name="T5" fmla="*/ 132425 h 247"/>
                  <a:gd name="T6" fmla="*/ 263123 w 450"/>
                  <a:gd name="T7" fmla="*/ 148158 h 247"/>
                  <a:gd name="T8" fmla="*/ 295275 w 450"/>
                  <a:gd name="T9" fmla="*/ 53101 h 247"/>
                  <a:gd name="T10" fmla="*/ 260498 w 450"/>
                  <a:gd name="T11" fmla="*/ 72112 h 247"/>
                  <a:gd name="T12" fmla="*/ 240157 w 450"/>
                  <a:gd name="T13" fmla="*/ 24912 h 247"/>
                  <a:gd name="T14" fmla="*/ 192257 w 450"/>
                  <a:gd name="T15" fmla="*/ 3278 h 247"/>
                  <a:gd name="T16" fmla="*/ 87926 w 450"/>
                  <a:gd name="T17" fmla="*/ 1967 h 247"/>
                  <a:gd name="T18" fmla="*/ 145669 w 450"/>
                  <a:gd name="T19" fmla="*/ 27534 h 247"/>
                  <a:gd name="T20" fmla="*/ 78084 w 450"/>
                  <a:gd name="T21" fmla="*/ 161925 h 247"/>
                  <a:gd name="T22" fmla="*/ 78084 w 450"/>
                  <a:gd name="T23" fmla="*/ 161925 h 247"/>
                  <a:gd name="T24" fmla="*/ 145013 w 450"/>
                  <a:gd name="T25" fmla="*/ 51134 h 247"/>
                  <a:gd name="T26" fmla="*/ 113517 w 450"/>
                  <a:gd name="T27" fmla="*/ 24256 h 247"/>
                  <a:gd name="T28" fmla="*/ 75459 w 450"/>
                  <a:gd name="T29" fmla="*/ 11800 h 247"/>
                  <a:gd name="T30" fmla="*/ 53806 w 450"/>
                  <a:gd name="T31" fmla="*/ 28845 h 247"/>
                  <a:gd name="T32" fmla="*/ 0 w 450"/>
                  <a:gd name="T33" fmla="*/ 121280 h 247"/>
                  <a:gd name="T34" fmla="*/ 78084 w 450"/>
                  <a:gd name="T35" fmla="*/ 161925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0"/>
                  <a:gd name="T55" fmla="*/ 0 h 247"/>
                  <a:gd name="T56" fmla="*/ 450 w 450"/>
                  <a:gd name="T57" fmla="*/ 247 h 247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0" h="246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gdLst>
                  <a:gd name="T0" fmla="*/ 166824 w 324"/>
                  <a:gd name="T1" fmla="*/ 172613 h 453"/>
                  <a:gd name="T2" fmla="*/ 74289 w 324"/>
                  <a:gd name="T3" fmla="*/ 174590 h 453"/>
                  <a:gd name="T4" fmla="*/ 68424 w 324"/>
                  <a:gd name="T5" fmla="*/ 130448 h 453"/>
                  <a:gd name="T6" fmla="*/ 0 w 324"/>
                  <a:gd name="T7" fmla="*/ 218073 h 453"/>
                  <a:gd name="T8" fmla="*/ 89277 w 324"/>
                  <a:gd name="T9" fmla="*/ 298450 h 453"/>
                  <a:gd name="T10" fmla="*/ 84715 w 324"/>
                  <a:gd name="T11" fmla="*/ 258261 h 453"/>
                  <a:gd name="T12" fmla="*/ 134893 w 324"/>
                  <a:gd name="T13" fmla="*/ 259579 h 453"/>
                  <a:gd name="T14" fmla="*/ 172689 w 324"/>
                  <a:gd name="T15" fmla="*/ 224661 h 453"/>
                  <a:gd name="T16" fmla="*/ 211137 w 324"/>
                  <a:gd name="T17" fmla="*/ 130448 h 453"/>
                  <a:gd name="T18" fmla="*/ 166824 w 324"/>
                  <a:gd name="T19" fmla="*/ 172613 h 453"/>
                  <a:gd name="T20" fmla="*/ 66469 w 324"/>
                  <a:gd name="T21" fmla="*/ 54024 h 453"/>
                  <a:gd name="T22" fmla="*/ 66469 w 324"/>
                  <a:gd name="T23" fmla="*/ 54024 h 453"/>
                  <a:gd name="T24" fmla="*/ 145320 w 324"/>
                  <a:gd name="T25" fmla="*/ 162072 h 453"/>
                  <a:gd name="T26" fmla="*/ 181812 w 324"/>
                  <a:gd name="T27" fmla="*/ 144284 h 453"/>
                  <a:gd name="T28" fmla="*/ 206575 w 324"/>
                  <a:gd name="T29" fmla="*/ 114636 h 453"/>
                  <a:gd name="T30" fmla="*/ 198756 w 324"/>
                  <a:gd name="T31" fmla="*/ 88283 h 453"/>
                  <a:gd name="T32" fmla="*/ 132286 w 324"/>
                  <a:gd name="T33" fmla="*/ 0 h 453"/>
                  <a:gd name="T34" fmla="*/ 66469 w 324"/>
                  <a:gd name="T35" fmla="*/ 54024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4"/>
                  <a:gd name="T55" fmla="*/ 0 h 453"/>
                  <a:gd name="T56" fmla="*/ 324 w 324"/>
                  <a:gd name="T57" fmla="*/ 453 h 4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4" h="452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cxnSp>
        <p:nvCxnSpPr>
          <p:cNvPr id="41" name="Straight Connector 247"/>
          <p:cNvCxnSpPr/>
          <p:nvPr/>
        </p:nvCxnSpPr>
        <p:spPr>
          <a:xfrm>
            <a:off x="1042975" y="5477608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74"/>
          <p:cNvGrpSpPr/>
          <p:nvPr/>
        </p:nvGrpSpPr>
        <p:grpSpPr>
          <a:xfrm>
            <a:off x="2178725" y="1739195"/>
            <a:ext cx="1228949" cy="3456420"/>
            <a:chOff x="1634044" y="1304396"/>
            <a:chExt cx="921712" cy="2592315"/>
          </a:xfrm>
        </p:grpSpPr>
        <p:sp>
          <p:nvSpPr>
            <p:cNvPr id="4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8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grpSp>
          <p:nvGrpSpPr>
            <p:cNvPr id="4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4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6" name="Group 61"/>
            <p:cNvGrpSpPr/>
            <p:nvPr/>
          </p:nvGrpSpPr>
          <p:grpSpPr>
            <a:xfrm>
              <a:off x="1728094" y="1477217"/>
              <a:ext cx="733614" cy="2108390"/>
              <a:chOff x="1728094" y="1477217"/>
              <a:chExt cx="733614" cy="2108390"/>
            </a:xfrm>
          </p:grpSpPr>
          <p:sp>
            <p:nvSpPr>
              <p:cNvPr id="47" name="Text Placeholder 3"/>
              <p:cNvSpPr txBox="1"/>
              <p:nvPr/>
            </p:nvSpPr>
            <p:spPr>
              <a:xfrm>
                <a:off x="1907297" y="3262442"/>
                <a:ext cx="375205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Rectangle 60"/>
              <p:cNvSpPr/>
              <p:nvPr/>
            </p:nvSpPr>
            <p:spPr>
              <a:xfrm>
                <a:off x="1728094" y="1477217"/>
                <a:ext cx="733614" cy="47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>
                    <a:solidFill>
                      <a:schemeClr val="bg1"/>
                    </a:solidFill>
                  </a:rPr>
                  <a:t>90%</a:t>
                </a:r>
                <a:endParaRPr lang="en-US" sz="3555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Group 75"/>
          <p:cNvGrpSpPr/>
          <p:nvPr/>
        </p:nvGrpSpPr>
        <p:grpSpPr>
          <a:xfrm>
            <a:off x="3830125" y="2276860"/>
            <a:ext cx="1228949" cy="2918755"/>
            <a:chOff x="2872594" y="1707645"/>
            <a:chExt cx="921712" cy="2189066"/>
          </a:xfrm>
        </p:grpSpPr>
        <p:sp>
          <p:nvSpPr>
            <p:cNvPr id="52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grpSp>
          <p:nvGrpSpPr>
            <p:cNvPr id="53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57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chemeClr val="bg2"/>
                  </a:solidFill>
                </a:endParaRPr>
              </a:p>
            </p:txBody>
          </p:sp>
          <p:sp>
            <p:nvSpPr>
              <p:cNvPr id="58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4" name="Group 62"/>
            <p:cNvGrpSpPr/>
            <p:nvPr/>
          </p:nvGrpSpPr>
          <p:grpSpPr>
            <a:xfrm>
              <a:off x="2961359" y="1825998"/>
              <a:ext cx="733614" cy="1759608"/>
              <a:chOff x="1728094" y="1750267"/>
              <a:chExt cx="733614" cy="1759608"/>
            </a:xfrm>
          </p:grpSpPr>
          <p:sp>
            <p:nvSpPr>
              <p:cNvPr id="5" name="Text Placeholder 3"/>
              <p:cNvSpPr txBox="1"/>
              <p:nvPr/>
            </p:nvSpPr>
            <p:spPr>
              <a:xfrm>
                <a:off x="1911900" y="3186710"/>
                <a:ext cx="381193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Rectangle 64"/>
              <p:cNvSpPr/>
              <p:nvPr/>
            </p:nvSpPr>
            <p:spPr>
              <a:xfrm>
                <a:off x="1728094" y="1750267"/>
                <a:ext cx="733614" cy="479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>
                    <a:solidFill>
                      <a:schemeClr val="bg1"/>
                    </a:solidFill>
                  </a:rPr>
                  <a:t>80%</a:t>
                </a:r>
                <a:endParaRPr lang="en-US" sz="3555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76"/>
          <p:cNvGrpSpPr/>
          <p:nvPr/>
        </p:nvGrpSpPr>
        <p:grpSpPr>
          <a:xfrm>
            <a:off x="5481525" y="971102"/>
            <a:ext cx="1228949" cy="4224513"/>
            <a:chOff x="4106521" y="728326"/>
            <a:chExt cx="921712" cy="3168385"/>
          </a:xfrm>
        </p:grpSpPr>
        <p:sp>
          <p:nvSpPr>
            <p:cNvPr id="60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rgbClr val="8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grpSp>
          <p:nvGrpSpPr>
            <p:cNvPr id="61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65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rgbClr val="FF3F3F"/>
                  </a:solidFill>
                </a:endParaRPr>
              </a:p>
            </p:txBody>
          </p:sp>
        </p:grpSp>
        <p:grpSp>
          <p:nvGrpSpPr>
            <p:cNvPr id="62" name="Group 65"/>
            <p:cNvGrpSpPr/>
            <p:nvPr/>
          </p:nvGrpSpPr>
          <p:grpSpPr>
            <a:xfrm>
              <a:off x="4115305" y="958754"/>
              <a:ext cx="906739" cy="2626851"/>
              <a:chOff x="1647068" y="1174197"/>
              <a:chExt cx="906739" cy="2626851"/>
            </a:xfrm>
          </p:grpSpPr>
          <p:sp>
            <p:nvSpPr>
              <p:cNvPr id="63" name="Text Placeholder 3"/>
              <p:cNvSpPr txBox="1"/>
              <p:nvPr/>
            </p:nvSpPr>
            <p:spPr>
              <a:xfrm>
                <a:off x="1924450" y="3477883"/>
                <a:ext cx="349379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Rectangle 67"/>
              <p:cNvSpPr/>
              <p:nvPr/>
            </p:nvSpPr>
            <p:spPr>
              <a:xfrm>
                <a:off x="1647068" y="1174197"/>
                <a:ext cx="906739" cy="47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>
                    <a:solidFill>
                      <a:schemeClr val="bg1"/>
                    </a:solidFill>
                  </a:rPr>
                  <a:t>100%</a:t>
                </a:r>
                <a:endParaRPr lang="en-US" sz="3555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7" name="Group 79"/>
          <p:cNvGrpSpPr/>
          <p:nvPr/>
        </p:nvGrpSpPr>
        <p:grpSpPr>
          <a:xfrm>
            <a:off x="8784325" y="1739195"/>
            <a:ext cx="1228949" cy="3456420"/>
            <a:chOff x="6588245" y="1304396"/>
            <a:chExt cx="921712" cy="2592315"/>
          </a:xfrm>
        </p:grpSpPr>
        <p:sp>
          <p:nvSpPr>
            <p:cNvPr id="68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8F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grpSp>
          <p:nvGrpSpPr>
            <p:cNvPr id="69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73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0" name="Group 68"/>
            <p:cNvGrpSpPr/>
            <p:nvPr/>
          </p:nvGrpSpPr>
          <p:grpSpPr>
            <a:xfrm>
              <a:off x="6677010" y="1477217"/>
              <a:ext cx="733614" cy="2108388"/>
              <a:chOff x="1728094" y="1477217"/>
              <a:chExt cx="733614" cy="2108388"/>
            </a:xfrm>
          </p:grpSpPr>
          <p:sp>
            <p:nvSpPr>
              <p:cNvPr id="71" name="Text Placeholder 3"/>
              <p:cNvSpPr txBox="1"/>
              <p:nvPr/>
            </p:nvSpPr>
            <p:spPr>
              <a:xfrm>
                <a:off x="1950645" y="3262440"/>
                <a:ext cx="299080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Rectangle 70"/>
              <p:cNvSpPr/>
              <p:nvPr/>
            </p:nvSpPr>
            <p:spPr>
              <a:xfrm>
                <a:off x="1728094" y="1477217"/>
                <a:ext cx="733614" cy="47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>
                    <a:solidFill>
                      <a:schemeClr val="bg1"/>
                    </a:solidFill>
                  </a:rPr>
                  <a:t>90%</a:t>
                </a:r>
                <a:endParaRPr lang="en-US" sz="3555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5" name="Group 78"/>
          <p:cNvGrpSpPr/>
          <p:nvPr/>
        </p:nvGrpSpPr>
        <p:grpSpPr>
          <a:xfrm>
            <a:off x="7132925" y="2507288"/>
            <a:ext cx="1228949" cy="2663083"/>
            <a:chOff x="5349694" y="1880466"/>
            <a:chExt cx="921712" cy="1997312"/>
          </a:xfrm>
        </p:grpSpPr>
        <p:sp>
          <p:nvSpPr>
            <p:cNvPr id="76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</p:grpSpPr>
          <p:grpSp>
            <p:nvGrpSpPr>
              <p:cNvPr id="78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101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7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79" name="Group 71"/>
              <p:cNvGrpSpPr/>
              <p:nvPr/>
            </p:nvGrpSpPr>
            <p:grpSpPr>
              <a:xfrm>
                <a:off x="5441579" y="1960262"/>
                <a:ext cx="733614" cy="1610449"/>
                <a:chOff x="1728093" y="1865481"/>
                <a:chExt cx="733614" cy="1610449"/>
              </a:xfrm>
            </p:grpSpPr>
            <p:sp>
              <p:nvSpPr>
                <p:cNvPr id="80" name="Text Placeholder 3"/>
                <p:cNvSpPr txBox="1"/>
                <p:nvPr/>
              </p:nvSpPr>
              <p:spPr>
                <a:xfrm>
                  <a:off x="1953286" y="3152765"/>
                  <a:ext cx="283226" cy="32316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8565">
                    <a:spcBef>
                      <a:spcPct val="20000"/>
                    </a:spcBef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输入标签</a:t>
                  </a:r>
                  <a:endParaRPr lang="en-US" altLang="zh-CN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5" name="Rectangle 73"/>
                <p:cNvSpPr/>
                <p:nvPr/>
              </p:nvSpPr>
              <p:spPr>
                <a:xfrm>
                  <a:off x="1728093" y="1865481"/>
                  <a:ext cx="733614" cy="4796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8565">
                    <a:spcBef>
                      <a:spcPct val="20000"/>
                    </a:spcBef>
                    <a:defRPr/>
                  </a:pPr>
                  <a:r>
                    <a:rPr lang="en-US" sz="3555" b="1">
                      <a:solidFill>
                        <a:schemeClr val="bg1"/>
                      </a:solidFill>
                    </a:rPr>
                    <a:t>70%</a:t>
                  </a:r>
                  <a:endParaRPr lang="en-US" sz="3555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8" name="TextBox 107"/>
          <p:cNvSpPr txBox="1"/>
          <p:nvPr/>
        </p:nvSpPr>
        <p:spPr>
          <a:xfrm>
            <a:off x="1034781" y="5612315"/>
            <a:ext cx="10122441" cy="84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，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录入上述图表的综合描述说明。在此录入上述图表的描述说明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，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录入上述图表的综合描述说明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，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录入上述图表的综合描述说明，在此录入上述图表的综合描述说明。</a:t>
            </a:r>
            <a:endParaRPr lang="zh-CN" altLang="en-US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109" name="文本框 13"/>
          <p:cNvSpPr txBox="1"/>
          <p:nvPr/>
        </p:nvSpPr>
        <p:spPr>
          <a:xfrm>
            <a:off x="2271306" y="2794682"/>
            <a:ext cx="1072669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</a:t>
            </a:r>
            <a:r>
              <a:rPr lang="zh-CN" altLang="en-US" sz="130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的综合描述说明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0" name="文本框 13"/>
          <p:cNvSpPr txBox="1"/>
          <p:nvPr/>
        </p:nvSpPr>
        <p:spPr>
          <a:xfrm>
            <a:off x="3908265" y="3192861"/>
            <a:ext cx="1058228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</a:t>
            </a:r>
            <a:r>
              <a:rPr lang="zh-CN" altLang="en-US" sz="130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的综合描述说明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1" name="文本框 13"/>
          <p:cNvSpPr txBox="1"/>
          <p:nvPr/>
        </p:nvSpPr>
        <p:spPr>
          <a:xfrm>
            <a:off x="8870594" y="2794682"/>
            <a:ext cx="1072669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</a:t>
            </a:r>
            <a:r>
              <a:rPr lang="zh-CN" altLang="en-US" sz="130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的综合描述说明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2" name="文本框 13"/>
          <p:cNvSpPr txBox="1"/>
          <p:nvPr/>
        </p:nvSpPr>
        <p:spPr>
          <a:xfrm>
            <a:off x="7230245" y="3192861"/>
            <a:ext cx="1058228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</a:t>
            </a:r>
            <a:r>
              <a:rPr lang="zh-CN" altLang="en-US" sz="130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的综合描述说明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3" name="文本框 13"/>
          <p:cNvSpPr txBox="1"/>
          <p:nvPr/>
        </p:nvSpPr>
        <p:spPr>
          <a:xfrm>
            <a:off x="5562251" y="2055347"/>
            <a:ext cx="1058228" cy="1772785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</a:t>
            </a:r>
            <a:r>
              <a:rPr lang="zh-CN" altLang="en-US" sz="130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的综合描述</a:t>
            </a:r>
            <a:r>
              <a:rPr lang="zh-CN" altLang="en-US" sz="13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说明，在此录入上述图表的综合描述</a:t>
            </a:r>
            <a:r>
              <a:rPr lang="zh-CN" altLang="en-US" sz="130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说明</a:t>
            </a:r>
            <a:endParaRPr lang="zh-CN" altLang="en-US" sz="13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786234"/>
            <a:ext cx="12190413" cy="3670501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47091" y="1196752"/>
            <a:ext cx="4013200" cy="4965700"/>
            <a:chExt cx="4013321" cy="496612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Arial"/>
                <a:ea typeface="微软雅黑" panose="020b0503020204020204" charset="-122"/>
                <a:cs typeface="+mn-ea"/>
                <a:sym typeface="Arial"/>
              </a:endParaRPr>
            </a:p>
          </p:txBody>
        </p:sp>
      </p:grpSp>
      <p:sp>
        <p:nvSpPr>
          <p:cNvPr id="21" name="文本框 43"/>
          <p:cNvSpPr txBox="1"/>
          <p:nvPr/>
        </p:nvSpPr>
        <p:spPr>
          <a:xfrm>
            <a:off x="6095206" y="3070467"/>
            <a:ext cx="5326659" cy="18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  <a:endParaRPr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216205" y="5661249"/>
            <a:ext cx="847553" cy="868132"/>
            <a:chOff x="9911629" y="5483247"/>
            <a:chExt cx="847553" cy="810090"/>
          </a:xfrm>
        </p:grpSpPr>
        <p:sp>
          <p:nvSpPr>
            <p:cNvPr id="23" name="椭圆 22"/>
            <p:cNvSpPr/>
            <p:nvPr/>
          </p:nvSpPr>
          <p:spPr>
            <a:xfrm rot="10800000" flipH="1" flipV="1">
              <a:off x="9911629" y="5483247"/>
              <a:ext cx="847553" cy="810090"/>
            </a:xfrm>
            <a:prstGeom prst="ellipse">
              <a:avLst/>
            </a:prstGeom>
            <a:solidFill>
              <a:srgbClr val="8FC900"/>
            </a:solidFill>
            <a:ln>
              <a:noFill/>
            </a:ln>
            <a:effectLst>
              <a:outerShdw blurRad="1778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07527" tIns="53764" rIns="107527" bIns="5376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>
                <a:solidFill>
                  <a:schemeClr val="bg1">
                    <a:lumMod val="95000"/>
                  </a:schemeClr>
                </a:solidFill>
                <a:latin typeface="Arial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24" name="Freeform 338"/>
            <p:cNvSpPr>
              <a:spLocks noEditPoints="1"/>
            </p:cNvSpPr>
            <p:nvPr/>
          </p:nvSpPr>
          <p:spPr bwMode="auto">
            <a:xfrm>
              <a:off x="10176030" y="5720268"/>
              <a:ext cx="356849" cy="305505"/>
            </a:xfrm>
            <a:custGeom>
              <a:gdLst>
                <a:gd name="T0" fmla="*/ 105 w 139"/>
                <a:gd name="T1" fmla="*/ 1 h 119"/>
                <a:gd name="T2" fmla="*/ 125 w 139"/>
                <a:gd name="T3" fmla="*/ 3 h 119"/>
                <a:gd name="T4" fmla="*/ 128 w 139"/>
                <a:gd name="T5" fmla="*/ 3 h 119"/>
                <a:gd name="T6" fmla="*/ 136 w 139"/>
                <a:gd name="T7" fmla="*/ 5 h 119"/>
                <a:gd name="T8" fmla="*/ 139 w 139"/>
                <a:gd name="T9" fmla="*/ 16 h 119"/>
                <a:gd name="T10" fmla="*/ 139 w 139"/>
                <a:gd name="T11" fmla="*/ 113 h 119"/>
                <a:gd name="T12" fmla="*/ 138 w 139"/>
                <a:gd name="T13" fmla="*/ 117 h 119"/>
                <a:gd name="T14" fmla="*/ 26 w 139"/>
                <a:gd name="T15" fmla="*/ 117 h 119"/>
                <a:gd name="T16" fmla="*/ 22 w 139"/>
                <a:gd name="T17" fmla="*/ 106 h 119"/>
                <a:gd name="T18" fmla="*/ 15 w 139"/>
                <a:gd name="T19" fmla="*/ 106 h 119"/>
                <a:gd name="T20" fmla="*/ 0 w 139"/>
                <a:gd name="T21" fmla="*/ 93 h 119"/>
                <a:gd name="T22" fmla="*/ 0 w 139"/>
                <a:gd name="T23" fmla="*/ 5 h 119"/>
                <a:gd name="T24" fmla="*/ 18 w 139"/>
                <a:gd name="T25" fmla="*/ 86 h 119"/>
                <a:gd name="T26" fmla="*/ 18 w 139"/>
                <a:gd name="T27" fmla="*/ 86 h 119"/>
                <a:gd name="T28" fmla="*/ 90 w 139"/>
                <a:gd name="T29" fmla="*/ 80 h 119"/>
                <a:gd name="T30" fmla="*/ 18 w 139"/>
                <a:gd name="T31" fmla="*/ 66 h 119"/>
                <a:gd name="T32" fmla="*/ 18 w 139"/>
                <a:gd name="T33" fmla="*/ 66 h 119"/>
                <a:gd name="T34" fmla="*/ 90 w 139"/>
                <a:gd name="T35" fmla="*/ 60 h 119"/>
                <a:gd name="T36" fmla="*/ 77 w 139"/>
                <a:gd name="T37" fmla="*/ 36 h 119"/>
                <a:gd name="T38" fmla="*/ 79 w 139"/>
                <a:gd name="T39" fmla="*/ 47 h 119"/>
                <a:gd name="T40" fmla="*/ 92 w 139"/>
                <a:gd name="T41" fmla="*/ 45 h 119"/>
                <a:gd name="T42" fmla="*/ 90 w 139"/>
                <a:gd name="T43" fmla="*/ 34 h 119"/>
                <a:gd name="T44" fmla="*/ 83 w 139"/>
                <a:gd name="T45" fmla="*/ 25 h 119"/>
                <a:gd name="T46" fmla="*/ 84 w 139"/>
                <a:gd name="T47" fmla="*/ 22 h 119"/>
                <a:gd name="T48" fmla="*/ 92 w 139"/>
                <a:gd name="T49" fmla="*/ 22 h 119"/>
                <a:gd name="T50" fmla="*/ 84 w 139"/>
                <a:gd name="T51" fmla="*/ 18 h 119"/>
                <a:gd name="T52" fmla="*/ 77 w 139"/>
                <a:gd name="T53" fmla="*/ 27 h 119"/>
                <a:gd name="T54" fmla="*/ 83 w 139"/>
                <a:gd name="T55" fmla="*/ 34 h 119"/>
                <a:gd name="T56" fmla="*/ 84 w 139"/>
                <a:gd name="T57" fmla="*/ 42 h 119"/>
                <a:gd name="T58" fmla="*/ 83 w 139"/>
                <a:gd name="T59" fmla="*/ 36 h 119"/>
                <a:gd name="T60" fmla="*/ 33 w 139"/>
                <a:gd name="T61" fmla="*/ 18 h 119"/>
                <a:gd name="T62" fmla="*/ 17 w 139"/>
                <a:gd name="T63" fmla="*/ 18 h 119"/>
                <a:gd name="T64" fmla="*/ 28 w 139"/>
                <a:gd name="T65" fmla="*/ 47 h 119"/>
                <a:gd name="T66" fmla="*/ 48 w 139"/>
                <a:gd name="T67" fmla="*/ 44 h 119"/>
                <a:gd name="T68" fmla="*/ 48 w 139"/>
                <a:gd name="T69" fmla="*/ 29 h 119"/>
                <a:gd name="T70" fmla="*/ 48 w 139"/>
                <a:gd name="T71" fmla="*/ 18 h 119"/>
                <a:gd name="T72" fmla="*/ 48 w 139"/>
                <a:gd name="T73" fmla="*/ 47 h 119"/>
                <a:gd name="T74" fmla="*/ 66 w 139"/>
                <a:gd name="T75" fmla="*/ 18 h 119"/>
                <a:gd name="T76" fmla="*/ 48 w 139"/>
                <a:gd name="T77" fmla="*/ 18 h 119"/>
                <a:gd name="T78" fmla="*/ 64 w 139"/>
                <a:gd name="T79" fmla="*/ 47 h 119"/>
                <a:gd name="T80" fmla="*/ 106 w 139"/>
                <a:gd name="T81" fmla="*/ 12 h 119"/>
                <a:gd name="T82" fmla="*/ 106 w 139"/>
                <a:gd name="T83" fmla="*/ 82 h 119"/>
                <a:gd name="T84" fmla="*/ 112 w 139"/>
                <a:gd name="T85" fmla="*/ 97 h 119"/>
                <a:gd name="T86" fmla="*/ 114 w 139"/>
                <a:gd name="T87" fmla="*/ 93 h 119"/>
                <a:gd name="T88" fmla="*/ 116 w 139"/>
                <a:gd name="T89" fmla="*/ 14 h 119"/>
                <a:gd name="T90" fmla="*/ 116 w 139"/>
                <a:gd name="T91" fmla="*/ 12 h 119"/>
                <a:gd name="T92" fmla="*/ 106 w 139"/>
                <a:gd name="T93" fmla="*/ 12 h 119"/>
                <a:gd name="T94" fmla="*/ 125 w 139"/>
                <a:gd name="T95" fmla="*/ 12 h 119"/>
                <a:gd name="T96" fmla="*/ 125 w 139"/>
                <a:gd name="T97" fmla="*/ 14 h 119"/>
                <a:gd name="T98" fmla="*/ 125 w 139"/>
                <a:gd name="T99" fmla="*/ 80 h 119"/>
                <a:gd name="T100" fmla="*/ 119 w 139"/>
                <a:gd name="T101" fmla="*/ 102 h 119"/>
                <a:gd name="T102" fmla="*/ 114 w 139"/>
                <a:gd name="T103" fmla="*/ 106 h 119"/>
                <a:gd name="T104" fmla="*/ 130 w 139"/>
                <a:gd name="T105" fmla="*/ 16 h 119"/>
                <a:gd name="T106" fmla="*/ 130 w 139"/>
                <a:gd name="T107" fmla="*/ 14 h 119"/>
                <a:gd name="T108" fmla="*/ 127 w 139"/>
                <a:gd name="T109" fmla="*/ 12 h 119"/>
                <a:gd name="T110" fmla="*/ 97 w 139"/>
                <a:gd name="T111" fmla="*/ 9 h 119"/>
                <a:gd name="T112" fmla="*/ 9 w 139"/>
                <a:gd name="T113" fmla="*/ 82 h 119"/>
                <a:gd name="T114" fmla="*/ 11 w 139"/>
                <a:gd name="T115" fmla="*/ 93 h 119"/>
                <a:gd name="T116" fmla="*/ 99 w 139"/>
                <a:gd name="T117" fmla="*/ 97 h 119"/>
                <a:gd name="T118" fmla="*/ 97 w 139"/>
                <a:gd name="T119" fmla="*/ 9 h 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19">
                  <a:moveTo>
                    <a:pt x="4" y="0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8" y="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7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2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9" y="104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8" y="86"/>
                  </a:moveTo>
                  <a:lnTo>
                    <a:pt x="18" y="89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18" y="86"/>
                  </a:lnTo>
                  <a:lnTo>
                    <a:pt x="18" y="86"/>
                  </a:lnTo>
                  <a:close/>
                  <a:moveTo>
                    <a:pt x="18" y="75"/>
                  </a:moveTo>
                  <a:lnTo>
                    <a:pt x="18" y="80"/>
                  </a:lnTo>
                  <a:lnTo>
                    <a:pt x="90" y="80"/>
                  </a:lnTo>
                  <a:lnTo>
                    <a:pt x="90" y="75"/>
                  </a:lnTo>
                  <a:lnTo>
                    <a:pt x="18" y="75"/>
                  </a:lnTo>
                  <a:lnTo>
                    <a:pt x="18" y="75"/>
                  </a:lnTo>
                  <a:close/>
                  <a:moveTo>
                    <a:pt x="18" y="66"/>
                  </a:moveTo>
                  <a:lnTo>
                    <a:pt x="18" y="71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18" y="66"/>
                  </a:lnTo>
                  <a:lnTo>
                    <a:pt x="18" y="66"/>
                  </a:lnTo>
                  <a:close/>
                  <a:moveTo>
                    <a:pt x="18" y="56"/>
                  </a:moveTo>
                  <a:lnTo>
                    <a:pt x="18" y="60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77" y="36"/>
                  </a:moveTo>
                  <a:lnTo>
                    <a:pt x="77" y="42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9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33" y="47"/>
                  </a:moveTo>
                  <a:lnTo>
                    <a:pt x="33" y="18"/>
                  </a:lnTo>
                  <a:lnTo>
                    <a:pt x="28" y="18"/>
                  </a:lnTo>
                  <a:lnTo>
                    <a:pt x="28" y="31"/>
                  </a:lnTo>
                  <a:lnTo>
                    <a:pt x="24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22" y="47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close/>
                  <a:moveTo>
                    <a:pt x="48" y="47"/>
                  </a:moveTo>
                  <a:lnTo>
                    <a:pt x="48" y="44"/>
                  </a:lnTo>
                  <a:lnTo>
                    <a:pt x="42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35" y="18"/>
                  </a:lnTo>
                  <a:lnTo>
                    <a:pt x="35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75" y="18"/>
                  </a:moveTo>
                  <a:lnTo>
                    <a:pt x="70" y="18"/>
                  </a:lnTo>
                  <a:lnTo>
                    <a:pt x="68" y="31"/>
                  </a:lnTo>
                  <a:lnTo>
                    <a:pt x="66" y="18"/>
                  </a:lnTo>
                  <a:lnTo>
                    <a:pt x="59" y="18"/>
                  </a:lnTo>
                  <a:lnTo>
                    <a:pt x="57" y="31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9" y="47"/>
                  </a:lnTo>
                  <a:lnTo>
                    <a:pt x="61" y="31"/>
                  </a:lnTo>
                  <a:lnTo>
                    <a:pt x="64" y="47"/>
                  </a:lnTo>
                  <a:lnTo>
                    <a:pt x="72" y="47"/>
                  </a:lnTo>
                  <a:lnTo>
                    <a:pt x="75" y="18"/>
                  </a:lnTo>
                  <a:lnTo>
                    <a:pt x="75" y="18"/>
                  </a:lnTo>
                  <a:close/>
                  <a:moveTo>
                    <a:pt x="106" y="12"/>
                  </a:moveTo>
                  <a:lnTo>
                    <a:pt x="106" y="80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9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close/>
                  <a:moveTo>
                    <a:pt x="127" y="12"/>
                  </a:moveTo>
                  <a:lnTo>
                    <a:pt x="12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3" y="89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130" y="10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close/>
                  <a:moveTo>
                    <a:pt x="97" y="9"/>
                  </a:moveTo>
                  <a:lnTo>
                    <a:pt x="9" y="9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9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89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95296" y="5662218"/>
            <a:ext cx="847553" cy="868132"/>
            <a:chOff x="8615485" y="5503266"/>
            <a:chExt cx="847553" cy="810090"/>
          </a:xfrm>
        </p:grpSpPr>
        <p:sp>
          <p:nvSpPr>
            <p:cNvPr id="26" name="椭圆 25"/>
            <p:cNvSpPr/>
            <p:nvPr/>
          </p:nvSpPr>
          <p:spPr>
            <a:xfrm rot="10800000" flipH="1" flipV="1">
              <a:off x="8615485" y="5503266"/>
              <a:ext cx="847553" cy="8100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778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07527" tIns="53764" rIns="107527" bIns="5376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>
                <a:solidFill>
                  <a:schemeClr val="bg1">
                    <a:lumMod val="95000"/>
                  </a:schemeClr>
                </a:solidFill>
                <a:latin typeface="Arial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27" name="Freeform 440"/>
            <p:cNvSpPr>
              <a:spLocks noEditPoints="1"/>
            </p:cNvSpPr>
            <p:nvPr/>
          </p:nvSpPr>
          <p:spPr bwMode="auto">
            <a:xfrm>
              <a:off x="8860612" y="5763043"/>
              <a:ext cx="395357" cy="277264"/>
            </a:xfrm>
            <a:custGeom>
              <a:gdLst>
                <a:gd name="T0" fmla="*/ 35 w 154"/>
                <a:gd name="T1" fmla="*/ 97 h 108"/>
                <a:gd name="T2" fmla="*/ 35 w 154"/>
                <a:gd name="T3" fmla="*/ 5 h 108"/>
                <a:gd name="T4" fmla="*/ 7 w 154"/>
                <a:gd name="T5" fmla="*/ 5 h 108"/>
                <a:gd name="T6" fmla="*/ 7 w 154"/>
                <a:gd name="T7" fmla="*/ 97 h 108"/>
                <a:gd name="T8" fmla="*/ 0 w 154"/>
                <a:gd name="T9" fmla="*/ 97 h 108"/>
                <a:gd name="T10" fmla="*/ 0 w 154"/>
                <a:gd name="T11" fmla="*/ 108 h 108"/>
                <a:gd name="T12" fmla="*/ 154 w 154"/>
                <a:gd name="T13" fmla="*/ 108 h 108"/>
                <a:gd name="T14" fmla="*/ 154 w 154"/>
                <a:gd name="T15" fmla="*/ 97 h 108"/>
                <a:gd name="T16" fmla="*/ 149 w 154"/>
                <a:gd name="T17" fmla="*/ 97 h 108"/>
                <a:gd name="T18" fmla="*/ 149 w 154"/>
                <a:gd name="T19" fmla="*/ 44 h 108"/>
                <a:gd name="T20" fmla="*/ 121 w 154"/>
                <a:gd name="T21" fmla="*/ 44 h 108"/>
                <a:gd name="T22" fmla="*/ 121 w 154"/>
                <a:gd name="T23" fmla="*/ 97 h 108"/>
                <a:gd name="T24" fmla="*/ 110 w 154"/>
                <a:gd name="T25" fmla="*/ 97 h 108"/>
                <a:gd name="T26" fmla="*/ 110 w 154"/>
                <a:gd name="T27" fmla="*/ 64 h 108"/>
                <a:gd name="T28" fmla="*/ 83 w 154"/>
                <a:gd name="T29" fmla="*/ 64 h 108"/>
                <a:gd name="T30" fmla="*/ 83 w 154"/>
                <a:gd name="T31" fmla="*/ 97 h 108"/>
                <a:gd name="T32" fmla="*/ 73 w 154"/>
                <a:gd name="T33" fmla="*/ 97 h 108"/>
                <a:gd name="T34" fmla="*/ 73 w 154"/>
                <a:gd name="T35" fmla="*/ 29 h 108"/>
                <a:gd name="T36" fmla="*/ 46 w 154"/>
                <a:gd name="T37" fmla="*/ 29 h 108"/>
                <a:gd name="T38" fmla="*/ 46 w 154"/>
                <a:gd name="T39" fmla="*/ 97 h 108"/>
                <a:gd name="T40" fmla="*/ 35 w 154"/>
                <a:gd name="T41" fmla="*/ 97 h 108"/>
                <a:gd name="T42" fmla="*/ 35 w 154"/>
                <a:gd name="T43" fmla="*/ 97 h 108"/>
                <a:gd name="T44" fmla="*/ 83 w 154"/>
                <a:gd name="T45" fmla="*/ 25 h 108"/>
                <a:gd name="T46" fmla="*/ 83 w 154"/>
                <a:gd name="T47" fmla="*/ 9 h 108"/>
                <a:gd name="T48" fmla="*/ 112 w 154"/>
                <a:gd name="T49" fmla="*/ 9 h 108"/>
                <a:gd name="T50" fmla="*/ 112 w 154"/>
                <a:gd name="T51" fmla="*/ 0 h 108"/>
                <a:gd name="T52" fmla="*/ 139 w 154"/>
                <a:gd name="T53" fmla="*/ 16 h 108"/>
                <a:gd name="T54" fmla="*/ 112 w 154"/>
                <a:gd name="T55" fmla="*/ 35 h 108"/>
                <a:gd name="T56" fmla="*/ 112 w 154"/>
                <a:gd name="T57" fmla="*/ 25 h 108"/>
                <a:gd name="T58" fmla="*/ 83 w 154"/>
                <a:gd name="T59" fmla="*/ 25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08">
                  <a:moveTo>
                    <a:pt x="35" y="97"/>
                  </a:moveTo>
                  <a:lnTo>
                    <a:pt x="35" y="5"/>
                  </a:lnTo>
                  <a:lnTo>
                    <a:pt x="7" y="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54" y="108"/>
                  </a:lnTo>
                  <a:lnTo>
                    <a:pt x="154" y="97"/>
                  </a:lnTo>
                  <a:lnTo>
                    <a:pt x="149" y="97"/>
                  </a:lnTo>
                  <a:lnTo>
                    <a:pt x="149" y="44"/>
                  </a:lnTo>
                  <a:lnTo>
                    <a:pt x="121" y="44"/>
                  </a:lnTo>
                  <a:lnTo>
                    <a:pt x="121" y="97"/>
                  </a:lnTo>
                  <a:lnTo>
                    <a:pt x="110" y="97"/>
                  </a:lnTo>
                  <a:lnTo>
                    <a:pt x="110" y="64"/>
                  </a:lnTo>
                  <a:lnTo>
                    <a:pt x="83" y="64"/>
                  </a:lnTo>
                  <a:lnTo>
                    <a:pt x="83" y="97"/>
                  </a:lnTo>
                  <a:lnTo>
                    <a:pt x="73" y="97"/>
                  </a:lnTo>
                  <a:lnTo>
                    <a:pt x="73" y="29"/>
                  </a:lnTo>
                  <a:lnTo>
                    <a:pt x="46" y="29"/>
                  </a:lnTo>
                  <a:lnTo>
                    <a:pt x="46" y="97"/>
                  </a:lnTo>
                  <a:lnTo>
                    <a:pt x="35" y="97"/>
                  </a:lnTo>
                  <a:lnTo>
                    <a:pt x="35" y="97"/>
                  </a:lnTo>
                  <a:close/>
                  <a:moveTo>
                    <a:pt x="83" y="25"/>
                  </a:moveTo>
                  <a:lnTo>
                    <a:pt x="83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39" y="16"/>
                  </a:lnTo>
                  <a:lnTo>
                    <a:pt x="112" y="35"/>
                  </a:lnTo>
                  <a:lnTo>
                    <a:pt x="112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72936" y="5661248"/>
            <a:ext cx="847553" cy="868132"/>
            <a:chOff x="7268360" y="5483246"/>
            <a:chExt cx="847553" cy="810090"/>
          </a:xfrm>
        </p:grpSpPr>
        <p:sp>
          <p:nvSpPr>
            <p:cNvPr id="29" name="椭圆 28"/>
            <p:cNvSpPr/>
            <p:nvPr/>
          </p:nvSpPr>
          <p:spPr>
            <a:xfrm rot="10800000" flipH="1" flipV="1">
              <a:off x="7268360" y="5483246"/>
              <a:ext cx="847553" cy="810090"/>
            </a:xfrm>
            <a:prstGeom prst="ellipse">
              <a:avLst/>
            </a:prstGeom>
            <a:solidFill>
              <a:srgbClr val="8FC900"/>
            </a:solidFill>
            <a:ln>
              <a:noFill/>
            </a:ln>
            <a:effectLst>
              <a:outerShdw blurRad="1778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07527" tIns="53764" rIns="107527" bIns="5376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>
                <a:solidFill>
                  <a:schemeClr val="bg1">
                    <a:lumMod val="95000"/>
                  </a:schemeClr>
                </a:solidFill>
                <a:latin typeface="Arial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0" name="Freeform 455"/>
            <p:cNvSpPr>
              <a:spLocks noEditPoints="1"/>
            </p:cNvSpPr>
            <p:nvPr/>
          </p:nvSpPr>
          <p:spPr bwMode="auto">
            <a:xfrm>
              <a:off x="7539181" y="5731374"/>
              <a:ext cx="282397" cy="315774"/>
            </a:xfrm>
            <a:custGeom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1" name="TextBox 26"/>
          <p:cNvSpPr txBox="1"/>
          <p:nvPr/>
        </p:nvSpPr>
        <p:spPr>
          <a:xfrm>
            <a:off x="5951190" y="2157509"/>
            <a:ext cx="532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我们 </a:t>
            </a:r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是 </a:t>
            </a:r>
            <a:r>
              <a:rPr lang="zh-CN" altLang="en-US" sz="4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未来 </a:t>
            </a:r>
            <a:r>
              <a:rPr lang="zh-CN" altLang="en-US" sz="3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 </a:t>
            </a:r>
            <a:r>
              <a:rPr lang="zh-CN" altLang="en-US" sz="4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开创者</a:t>
            </a:r>
            <a:endParaRPr lang="zh-CN" altLang="en-US" sz="40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54abac31ea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5253990"/>
            <a:ext cx="12215495" cy="1614805"/>
          </a:xfrm>
          <a:prstGeom prst="rect">
            <a:avLst/>
          </a:prstGeom>
        </p:spPr>
      </p:pic>
      <p:pic>
        <p:nvPicPr>
          <p:cNvPr id="7" name="图片 6" descr="b406eba1ac3a4fcd71f696ad6778e4a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3135630"/>
            <a:ext cx="12192000" cy="4253230"/>
          </a:xfrm>
          <a:prstGeom prst="rect">
            <a:avLst/>
          </a:prstGeom>
        </p:spPr>
      </p:pic>
      <p:sp>
        <p:nvSpPr>
          <p:cNvPr id="48" name="文本框 8"/>
          <p:cNvSpPr txBox="1"/>
          <p:nvPr/>
        </p:nvSpPr>
        <p:spPr>
          <a:xfrm>
            <a:off x="2378074" y="2023111"/>
            <a:ext cx="7872095" cy="121920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感谢您</a:t>
            </a:r>
            <a:r>
              <a:rPr lang="zh-CN" altLang="en-US" sz="7200" b="1" smtClean="0">
                <a:solidFill>
                  <a:srgbClr val="302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的观看</a:t>
            </a:r>
            <a:endParaRPr lang="zh-CN" altLang="en-US" sz="7200" b="1">
              <a:solidFill>
                <a:srgbClr val="302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2852420" y="3221355"/>
            <a:ext cx="6683375" cy="54864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en-US" altLang="zh-CN" sz="2800">
                <a:solidFill>
                  <a:srgbClr val="302F3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PPT Template of Automobile Industry</a:t>
            </a:r>
            <a:endParaRPr lang="en-US" altLang="zh-CN" sz="2800">
              <a:solidFill>
                <a:srgbClr val="302F3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665345" y="1785620"/>
            <a:ext cx="32111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48835" y="1390015"/>
            <a:ext cx="3214370" cy="42672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在此输入您的公司名称</a:t>
            </a:r>
            <a:endParaRPr lang="zh-CN" altLang="en-US" sz="2000">
              <a:solidFill>
                <a:schemeClr val="bg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04385" y="782955"/>
            <a:ext cx="3419475" cy="79248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>
                    <a:lumMod val="5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PLACED LOGO</a:t>
            </a:r>
            <a:endParaRPr lang="en-US" altLang="zh-CN" sz="4400">
              <a:solidFill>
                <a:schemeClr val="bg1">
                  <a:lumMod val="50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5" y="668909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 220"/>
          <p:cNvSpPr/>
          <p:nvPr/>
        </p:nvSpPr>
        <p:spPr>
          <a:xfrm flipH="1">
            <a:off x="3889375" y="1856105"/>
            <a:ext cx="8301990" cy="3253105"/>
          </a:xfrm>
          <a:custGeom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4184650" y="2106295"/>
            <a:ext cx="3169920" cy="2645410"/>
          </a:xfrm>
          <a:prstGeom prst="hexagon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 220"/>
          <p:cNvSpPr/>
          <p:nvPr/>
        </p:nvSpPr>
        <p:spPr>
          <a:xfrm>
            <a:off x="-13970" y="2430145"/>
            <a:ext cx="4822190" cy="2269490"/>
          </a:xfrm>
          <a:custGeom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1635382" y="2553429"/>
            <a:ext cx="1782258" cy="18586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1500" kern="0" smtClean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01</a:t>
            </a:r>
            <a:endParaRPr lang="en-US" altLang="zh-CN" sz="11500" kern="0" smtClean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63791" y="2553582"/>
            <a:ext cx="3855720" cy="82296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4800" b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463790" y="3376295"/>
            <a:ext cx="457327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  <a:sym typeface="微软雅黑" panose="020b0503020204020204" charset="-122"/>
              </a:rPr>
              <a:t>请点击录入本章节的概括性描述文字或者复制粘贴，请添加说明文字，图像描述及总结</a:t>
            </a:r>
            <a:r>
              <a:rPr lang="zh-CN" altLang="en-US" sz="1600" smtClean="0">
                <a:solidFill>
                  <a:schemeClr val="tx1"/>
                </a:solidFill>
                <a:sym typeface="微软雅黑" panose="020b0503020204020204" charset="-122"/>
              </a:rPr>
              <a:t>。</a:t>
            </a:r>
            <a:endParaRPr lang="zh-CN" altLang="en-US" sz="16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0" grpId="0" animBg="1"/>
      <p:bldP spid="3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891489" y="1254446"/>
            <a:ext cx="398145" cy="417194"/>
            <a:chOff x="4418021" y="1081222"/>
            <a:chExt cx="298609" cy="312895"/>
          </a:xfrm>
          <a:solidFill>
            <a:srgbClr val="8FC900"/>
          </a:solidFill>
        </p:grpSpPr>
        <p:sp>
          <p:nvSpPr>
            <p:cNvPr id="8" name="椭圆 7"/>
            <p:cNvSpPr/>
            <p:nvPr/>
          </p:nvSpPr>
          <p:spPr>
            <a:xfrm>
              <a:off x="4418021" y="1095509"/>
              <a:ext cx="298609" cy="298608"/>
            </a:xfrm>
            <a:prstGeom prst="ellipse">
              <a:avLst/>
            </a:prstGeom>
            <a:solidFill>
              <a:srgbClr val="8FC9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>
              <a:off x="4454694" y="1081222"/>
              <a:ext cx="234680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>
                  <a:solidFill>
                    <a:schemeClr val="tx1"/>
                  </a:solidFill>
                </a:rPr>
                <a:t>1</a:t>
              </a:r>
              <a:endParaRPr lang="en-US" altLang="zh-CN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2065" y="5431083"/>
            <a:ext cx="464738" cy="403595"/>
            <a:chOff x="4417853" y="1091699"/>
            <a:chExt cx="348554" cy="302696"/>
          </a:xfrm>
        </p:grpSpPr>
        <p:sp>
          <p:nvSpPr>
            <p:cNvPr id="11" name="椭圆 10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8FC9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4461217" y="1091699"/>
              <a:ext cx="305190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/>
                  </a:solidFill>
                </a:rPr>
                <a:t>2</a:t>
              </a:r>
              <a:endParaRPr lang="en-US" altLang="zh-CN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48389" y="1254647"/>
            <a:ext cx="3256375" cy="440055"/>
            <a:chOff x="1835696" y="1081371"/>
            <a:chExt cx="2442281" cy="330041"/>
          </a:xfrm>
          <a:solidFill>
            <a:srgbClr val="8FC900"/>
          </a:solidFill>
        </p:grpSpPr>
        <p:sp>
          <p:nvSpPr>
            <p:cNvPr id="14" name="矩形 13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2023507" y="1081371"/>
              <a:ext cx="1767840" cy="330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3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  <a:endParaRPr lang="zh-CN" altLang="en-US" sz="21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30807" y="5417313"/>
            <a:ext cx="3256375" cy="440055"/>
            <a:chOff x="1835696" y="1081371"/>
            <a:chExt cx="2442281" cy="330041"/>
          </a:xfrm>
        </p:grpSpPr>
        <p:sp>
          <p:nvSpPr>
            <p:cNvPr id="17" name="矩形 16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8FC9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1849335" y="1081371"/>
              <a:ext cx="1767840" cy="330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3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  <a:endParaRPr lang="zh-CN" altLang="en-US" sz="21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30807" y="1799685"/>
            <a:ext cx="4141471" cy="3312794"/>
            <a:chOff x="4822508" y="1490148"/>
            <a:chExt cx="3106103" cy="2484596"/>
          </a:xfrm>
        </p:grpSpPr>
        <p:pic>
          <p:nvPicPr>
            <p:cNvPr id="7" name="Picture 3" descr="C:\Users\Administrator\Desktop\QQ截图20170223140809.jpgQQ截图20170223140809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906328" y="2638863"/>
              <a:ext cx="3022283" cy="1335881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</a:ln>
          </p:spPr>
        </p:pic>
        <p:sp>
          <p:nvSpPr>
            <p:cNvPr id="21" name="矩形 20"/>
            <p:cNvSpPr/>
            <p:nvPr/>
          </p:nvSpPr>
          <p:spPr>
            <a:xfrm>
              <a:off x="4822508" y="1490148"/>
              <a:ext cx="3106017" cy="789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2018" y="2125071"/>
            <a:ext cx="4042751" cy="3378484"/>
            <a:chOff x="1245914" y="1734189"/>
            <a:chExt cx="3032063" cy="2533862"/>
          </a:xfrm>
        </p:grpSpPr>
        <p:pic>
          <p:nvPicPr>
            <p:cNvPr id="23" name="Picture 3" descr="C:\Users\Administrator\Desktop\QQ截图20170223140817.jpgQQ截图20170223140817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339259" y="1734189"/>
              <a:ext cx="2728912" cy="1538763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</a:ln>
          </p:spPr>
        </p:pic>
        <p:sp>
          <p:nvSpPr>
            <p:cNvPr id="24" name="矩形 23"/>
            <p:cNvSpPr/>
            <p:nvPr/>
          </p:nvSpPr>
          <p:spPr>
            <a:xfrm>
              <a:off x="1245914" y="3478604"/>
              <a:ext cx="3032063" cy="789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07 -1.46469E-06 L 8.33333E-07 0.32778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07 -0.27845 L 8.33333E-07 0.04934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pic>
        <p:nvPicPr>
          <p:cNvPr id="54" name="原创设计师QQ598969553      _6" descr="C:\Users\Administrator\Desktop\QQ截图20170223140603.jpgQQ截图201702231406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15425" y="1696720"/>
            <a:ext cx="211645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原创设计师QQ598969553      _7" descr="C:\Users\Administrator\Desktop\QQ截图20170223140557.jpgQQ截图2017022314055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94120" y="1709420"/>
            <a:ext cx="2117725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原创设计师QQ598969553      _6" descr="C:\Users\Administrator\Desktop\QQ截图20170223140543.jpgQQ截图2017022314054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78860" y="1739900"/>
            <a:ext cx="211645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原创设计师QQ598969553      _7" descr="C:\Users\Administrator\Desktop\QQ截图20170223140603.jpgQQ截图2017022314060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2815" y="1656715"/>
            <a:ext cx="2116455" cy="13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原创设计师QQ598969553      _8"/>
          <p:cNvSpPr>
            <a:spLocks noChangeArrowheads="1"/>
          </p:cNvSpPr>
          <p:nvPr/>
        </p:nvSpPr>
        <p:spPr bwMode="auto">
          <a:xfrm>
            <a:off x="933589" y="2881356"/>
            <a:ext cx="2116234" cy="405133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80632" tIns="40316" rIns="80632" bIns="40316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原创设计师QQ598969553      _9"/>
          <p:cNvSpPr txBox="1">
            <a:spLocks noChangeArrowheads="1"/>
          </p:cNvSpPr>
          <p:nvPr/>
        </p:nvSpPr>
        <p:spPr bwMode="auto">
          <a:xfrm>
            <a:off x="805830" y="4258247"/>
            <a:ext cx="2375716" cy="16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937" tIns="56469" rIns="112937" bIns="56469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</a:rPr>
              <a:t>单击此处添加对图片的说明文字单击此处添加对图片的说明文字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</a:rPr>
              <a:t>.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61" name="原创设计师QQ598969553      _10"/>
          <p:cNvSpPr>
            <a:spLocks noChangeArrowheads="1"/>
          </p:cNvSpPr>
          <p:nvPr/>
        </p:nvSpPr>
        <p:spPr bwMode="auto">
          <a:xfrm>
            <a:off x="3578887" y="2881356"/>
            <a:ext cx="2116234" cy="405133"/>
          </a:xfrm>
          <a:prstGeom prst="rect">
            <a:avLst/>
          </a:prstGeom>
          <a:solidFill>
            <a:srgbClr val="8FC900"/>
          </a:solidFill>
          <a:ln w="25400" cap="flat" cmpd="sng" algn="ctr">
            <a:noFill/>
            <a:prstDash val="solid"/>
          </a:ln>
          <a:effectLst/>
        </p:spPr>
        <p:txBody>
          <a:bodyPr lIns="80632" tIns="40316" rIns="80632" bIns="40316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原创设计师QQ598969553      _11"/>
          <p:cNvSpPr>
            <a:spLocks noChangeArrowheads="1"/>
          </p:cNvSpPr>
          <p:nvPr/>
        </p:nvSpPr>
        <p:spPr bwMode="auto">
          <a:xfrm>
            <a:off x="6294972" y="2871727"/>
            <a:ext cx="2116234" cy="405131"/>
          </a:xfrm>
          <a:prstGeom prst="rect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80632" tIns="40316" rIns="80632" bIns="40316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原创设计师QQ598969553      _12"/>
          <p:cNvSpPr>
            <a:spLocks noChangeArrowheads="1"/>
          </p:cNvSpPr>
          <p:nvPr/>
        </p:nvSpPr>
        <p:spPr bwMode="auto">
          <a:xfrm>
            <a:off x="9115577" y="2871726"/>
            <a:ext cx="2116234" cy="405131"/>
          </a:xfrm>
          <a:prstGeom prst="rect">
            <a:avLst/>
          </a:prstGeom>
          <a:solidFill>
            <a:srgbClr val="8FC900"/>
          </a:solidFill>
          <a:ln w="25400" cap="flat" cmpd="sng" algn="ctr">
            <a:noFill/>
            <a:prstDash val="solid"/>
          </a:ln>
          <a:effectLst/>
        </p:spPr>
        <p:txBody>
          <a:bodyPr lIns="80632" tIns="40316" rIns="80632" bIns="40316"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原创设计师QQ598969553      _13"/>
          <p:cNvSpPr txBox="1">
            <a:spLocks noChangeArrowheads="1"/>
          </p:cNvSpPr>
          <p:nvPr/>
        </p:nvSpPr>
        <p:spPr bwMode="auto">
          <a:xfrm>
            <a:off x="6167214" y="4286366"/>
            <a:ext cx="2375716" cy="16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937" tIns="56469" rIns="112937" bIns="56469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</a:rPr>
              <a:t>单击此处添加对图片的说明文字单击此处添加对图片的说明文字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</a:rPr>
              <a:t>.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65" name="原创设计师QQ598969553      _14"/>
          <p:cNvSpPr txBox="1">
            <a:spLocks noChangeArrowheads="1"/>
          </p:cNvSpPr>
          <p:nvPr/>
        </p:nvSpPr>
        <p:spPr bwMode="auto">
          <a:xfrm>
            <a:off x="3449146" y="4283219"/>
            <a:ext cx="2375716" cy="16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937" tIns="56469" rIns="112937" bIns="56469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</a:rPr>
              <a:t>单击此处添加对图片的说明文字单击此处添加对图片的说明文字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</a:rPr>
              <a:t>.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66" name="原创设计师QQ598969553      _15"/>
          <p:cNvSpPr txBox="1">
            <a:spLocks noChangeArrowheads="1"/>
          </p:cNvSpPr>
          <p:nvPr/>
        </p:nvSpPr>
        <p:spPr bwMode="auto">
          <a:xfrm>
            <a:off x="9105227" y="4286366"/>
            <a:ext cx="2375716" cy="161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937" tIns="56469" rIns="112937" bIns="56469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</a:rPr>
              <a:t>单击此处添加对图片的说明文字单击此处添加对图片的说明文字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</a:rPr>
              <a:t>.</a:t>
            </a:r>
            <a:endParaRPr lang="en-US" altLang="zh-CN" sz="140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grpSp>
        <p:nvGrpSpPr>
          <p:cNvPr id="67" name="原创设计师QQ598969553      _16"/>
          <p:cNvGrpSpPr/>
          <p:nvPr/>
        </p:nvGrpSpPr>
        <p:grpSpPr>
          <a:xfrm>
            <a:off x="888803" y="3731417"/>
            <a:ext cx="1702648" cy="404014"/>
            <a:chOff x="1793812" y="4421987"/>
            <a:chExt cx="1702648" cy="404014"/>
          </a:xfrm>
          <a:solidFill>
            <a:srgbClr val="FF1F87"/>
          </a:solidFill>
        </p:grpSpPr>
        <p:sp>
          <p:nvSpPr>
            <p:cNvPr id="68" name="圆角矩形 24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文本框 48"/>
            <p:cNvSpPr txBox="1"/>
            <p:nvPr/>
          </p:nvSpPr>
          <p:spPr>
            <a:xfrm>
              <a:off x="2065738" y="44393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0" name="原创设计师QQ598969553      _17"/>
          <p:cNvGrpSpPr/>
          <p:nvPr/>
        </p:nvGrpSpPr>
        <p:grpSpPr>
          <a:xfrm>
            <a:off x="3550316" y="3731417"/>
            <a:ext cx="1702648" cy="404014"/>
            <a:chOff x="1793812" y="4421987"/>
            <a:chExt cx="1702648" cy="404014"/>
          </a:xfrm>
          <a:solidFill>
            <a:srgbClr val="8D2963"/>
          </a:solidFill>
        </p:grpSpPr>
        <p:sp>
          <p:nvSpPr>
            <p:cNvPr id="71" name="圆角矩形 27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8FC900"/>
            </a:solidFill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文本框 48"/>
            <p:cNvSpPr txBox="1"/>
            <p:nvPr/>
          </p:nvSpPr>
          <p:spPr>
            <a:xfrm>
              <a:off x="2065738" y="44393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3" name="原创设计师QQ598969553      _18"/>
          <p:cNvGrpSpPr/>
          <p:nvPr/>
        </p:nvGrpSpPr>
        <p:grpSpPr>
          <a:xfrm>
            <a:off x="6294972" y="3714907"/>
            <a:ext cx="1702648" cy="404014"/>
            <a:chOff x="1793812" y="4421987"/>
            <a:chExt cx="1702648" cy="404014"/>
          </a:xfrm>
          <a:gradFill>
            <a:gsLst>
              <a:gs pos="0">
                <a:srgbClr val="FFC000"/>
              </a:gs>
              <a:gs pos="100000">
                <a:srgbClr val="C00000"/>
              </a:gs>
            </a:gsLst>
            <a:lin ang="5400000" scaled="0"/>
          </a:gradFill>
        </p:grpSpPr>
        <p:sp>
          <p:nvSpPr>
            <p:cNvPr id="74" name="圆角矩形 3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文本框 48"/>
            <p:cNvSpPr txBox="1"/>
            <p:nvPr/>
          </p:nvSpPr>
          <p:spPr>
            <a:xfrm>
              <a:off x="2065738" y="44393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6" name="原创设计师QQ598969553      _19"/>
          <p:cNvGrpSpPr/>
          <p:nvPr/>
        </p:nvGrpSpPr>
        <p:grpSpPr>
          <a:xfrm>
            <a:off x="9115577" y="3731417"/>
            <a:ext cx="1702648" cy="404014"/>
            <a:chOff x="1793812" y="4421987"/>
            <a:chExt cx="1702648" cy="404014"/>
          </a:xfrm>
          <a:solidFill>
            <a:srgbClr val="8D2963"/>
          </a:solidFill>
        </p:grpSpPr>
        <p:sp>
          <p:nvSpPr>
            <p:cNvPr id="77" name="圆角矩形 33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solidFill>
              <a:srgbClr val="8FC900"/>
            </a:solidFill>
            <a:ln w="25400" cap="flat" cmpd="sng" algn="ctr">
              <a:noFill/>
              <a:prstDash val="solid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2065738" y="44393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44" name="椭圆 43"/>
          <p:cNvSpPr/>
          <p:nvPr/>
        </p:nvSpPr>
        <p:spPr>
          <a:xfrm>
            <a:off x="7489321" y="2017368"/>
            <a:ext cx="2491742" cy="24917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764137" y="2012528"/>
            <a:ext cx="2584280" cy="249174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086" r="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190557" y="1966974"/>
            <a:ext cx="2491742" cy="249174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心圆 4"/>
          <p:cNvSpPr/>
          <p:nvPr/>
        </p:nvSpPr>
        <p:spPr>
          <a:xfrm>
            <a:off x="7305649" y="1802354"/>
            <a:ext cx="2859088" cy="2859087"/>
          </a:xfrm>
          <a:prstGeom prst="donut">
            <a:avLst>
              <a:gd name="adj" fmla="val 7351"/>
            </a:avLst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4653564" y="1800766"/>
            <a:ext cx="2859088" cy="2860675"/>
          </a:xfrm>
          <a:prstGeom prst="donut">
            <a:avLst>
              <a:gd name="adj" fmla="val 7351"/>
            </a:avLst>
          </a:prstGeom>
          <a:solidFill>
            <a:srgbClr val="8FC9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2006884" y="1783304"/>
            <a:ext cx="2859088" cy="2859087"/>
          </a:xfrm>
          <a:prstGeom prst="donut">
            <a:avLst>
              <a:gd name="adj" fmla="val 7351"/>
            </a:avLst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5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77174" y="1095599"/>
            <a:ext cx="1296988" cy="1670050"/>
            <a:chOff x="8041289" y="1286833"/>
            <a:chExt cx="1296988" cy="1670050"/>
          </a:xfrm>
        </p:grpSpPr>
        <p:grpSp>
          <p:nvGrpSpPr>
            <p:cNvPr id="9" name="组合 23"/>
            <p:cNvGrpSpPr/>
            <p:nvPr/>
          </p:nvGrpSpPr>
          <p:grpSpPr>
            <a:xfrm rot="5400000">
              <a:off x="8041601" y="1660207"/>
              <a:ext cx="1296364" cy="1296988"/>
              <a:chOff x="4531729" y="3883599"/>
              <a:chExt cx="1296144" cy="1296144"/>
            </a:xfrm>
          </p:grpSpPr>
          <p:sp>
            <p:nvSpPr>
              <p:cNvPr id="11" name="泪滴形 10"/>
              <p:cNvSpPr/>
              <p:nvPr/>
            </p:nvSpPr>
            <p:spPr>
              <a:xfrm rot="13500000">
                <a:off x="4531417" y="3883287"/>
                <a:ext cx="1296144" cy="129676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5">
                  <a:solidFill>
                    <a:srgbClr val="E65307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718393" y="4070263"/>
                <a:ext cx="922815" cy="922815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405">
                  <a:solidFill>
                    <a:srgbClr val="E65307"/>
                  </a:solidFill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 bwMode="auto">
            <a:xfrm rot="12600000">
              <a:off x="8569705" y="1286833"/>
              <a:ext cx="258369" cy="2582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5">
                <a:solidFill>
                  <a:srgbClr val="E65307"/>
                </a:solidFill>
              </a:endParaRPr>
            </a:p>
          </p:txBody>
        </p:sp>
        <p:sp>
          <p:nvSpPr>
            <p:cNvPr id="14" name="文本框 29"/>
            <p:cNvSpPr txBox="1"/>
            <p:nvPr/>
          </p:nvSpPr>
          <p:spPr bwMode="auto">
            <a:xfrm>
              <a:off x="8352439" y="2045658"/>
              <a:ext cx="6508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13105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>
                  <a:solidFill>
                    <a:srgbClr val="8FC900"/>
                  </a:solidFill>
                  <a:latin typeface="Broadway" pitchFamily="82" charset="0"/>
                  <a:ea typeface="+mn-ea"/>
                </a:rPr>
                <a:t>03</a:t>
              </a:r>
              <a:endParaRPr lang="en-US" altLang="zh-CN" sz="2800" b="1">
                <a:solidFill>
                  <a:srgbClr val="8FC900"/>
                </a:solidFill>
                <a:latin typeface="Broadway" pitchFamily="82" charset="0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56839" y="1071786"/>
            <a:ext cx="1295400" cy="1671638"/>
            <a:chOff x="5456839" y="1263020"/>
            <a:chExt cx="1295400" cy="1671638"/>
          </a:xfrm>
          <a:solidFill>
            <a:srgbClr val="8FC900"/>
          </a:solidFill>
        </p:grpSpPr>
        <p:grpSp>
          <p:nvGrpSpPr>
            <p:cNvPr id="16" name="组合 34"/>
            <p:cNvGrpSpPr/>
            <p:nvPr/>
          </p:nvGrpSpPr>
          <p:grpSpPr>
            <a:xfrm>
              <a:off x="5456839" y="1638640"/>
              <a:ext cx="1295400" cy="1296018"/>
              <a:chOff x="4892010" y="2159626"/>
              <a:chExt cx="1296144" cy="1296144"/>
            </a:xfrm>
            <a:grpFill/>
          </p:grpSpPr>
          <p:grpSp>
            <p:nvGrpSpPr>
              <p:cNvPr id="17" name="组合 13"/>
              <p:cNvGrpSpPr/>
              <p:nvPr/>
            </p:nvGrpSpPr>
            <p:grpSpPr>
              <a:xfrm rot="5400000">
                <a:off x="4892010" y="2159626"/>
                <a:ext cx="1296144" cy="1296144"/>
                <a:chOff x="2980776" y="2908566"/>
                <a:chExt cx="1296144" cy="1296144"/>
              </a:xfrm>
              <a:grpFill/>
            </p:grpSpPr>
            <p:sp>
              <p:nvSpPr>
                <p:cNvPr id="18" name="泪滴形 17"/>
                <p:cNvSpPr/>
                <p:nvPr/>
              </p:nvSpPr>
              <p:spPr>
                <a:xfrm rot="13500000">
                  <a:off x="2981085" y="2908875"/>
                  <a:ext cx="1296144" cy="1295526"/>
                </a:xfrm>
                <a:prstGeom prst="teardrop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405">
                    <a:solidFill>
                      <a:srgbClr val="E65307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167441" y="3095411"/>
                  <a:ext cx="922815" cy="922815"/>
                </a:xfrm>
                <a:prstGeom prst="ellipse">
                  <a:avLst/>
                </a:prstGeom>
                <a:grpFill/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405">
                    <a:solidFill>
                      <a:srgbClr val="E65307"/>
                    </a:solidFill>
                  </a:endParaRPr>
                </a:p>
              </p:txBody>
            </p:sp>
          </p:grpSp>
          <p:sp>
            <p:nvSpPr>
              <p:cNvPr id="21" name="文本框 28"/>
              <p:cNvSpPr txBox="1"/>
              <p:nvPr/>
            </p:nvSpPr>
            <p:spPr>
              <a:xfrm>
                <a:off x="5217635" y="2536518"/>
                <a:ext cx="649660" cy="5223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>
                    <a:solidFill>
                      <a:schemeClr val="bg1"/>
                    </a:solidFill>
                    <a:latin typeface="Broadway" pitchFamily="82" charset="0"/>
                    <a:ea typeface="+mn-ea"/>
                  </a:rPr>
                  <a:t>02</a:t>
                </a:r>
                <a:endParaRPr lang="en-US" altLang="zh-CN" sz="2800" b="1">
                  <a:solidFill>
                    <a:schemeClr val="bg1"/>
                  </a:solidFill>
                  <a:latin typeface="Broadway" pitchFamily="82" charset="0"/>
                  <a:ea typeface="+mn-ea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 bwMode="auto">
            <a:xfrm rot="12600000">
              <a:off x="5986053" y="1263020"/>
              <a:ext cx="258053" cy="258176"/>
            </a:xfrm>
            <a:prstGeom prst="ellipse">
              <a:avLst/>
            </a:prstGeom>
            <a:grpFill/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5">
                <a:solidFill>
                  <a:srgbClr val="E65307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41909" y="1052736"/>
            <a:ext cx="1295400" cy="1668463"/>
            <a:chOff x="2872389" y="1243970"/>
            <a:chExt cx="1295400" cy="1668463"/>
          </a:xfrm>
        </p:grpSpPr>
        <p:grpSp>
          <p:nvGrpSpPr>
            <p:cNvPr id="24" name="组合 39"/>
            <p:cNvGrpSpPr/>
            <p:nvPr/>
          </p:nvGrpSpPr>
          <p:grpSpPr>
            <a:xfrm>
              <a:off x="2872389" y="1616311"/>
              <a:ext cx="1295400" cy="1296122"/>
              <a:chOff x="1301082" y="2093483"/>
              <a:chExt cx="1296144" cy="1296144"/>
            </a:xfrm>
          </p:grpSpPr>
          <p:grpSp>
            <p:nvGrpSpPr>
              <p:cNvPr id="20" name="组合 9"/>
              <p:cNvGrpSpPr/>
              <p:nvPr/>
            </p:nvGrpSpPr>
            <p:grpSpPr>
              <a:xfrm rot="5400000">
                <a:off x="1301082" y="2093483"/>
                <a:ext cx="1296144" cy="1296144"/>
                <a:chOff x="1208199" y="1992052"/>
                <a:chExt cx="1296144" cy="1296144"/>
              </a:xfrm>
            </p:grpSpPr>
            <p:sp>
              <p:nvSpPr>
                <p:cNvPr id="26" name="泪滴形 25"/>
                <p:cNvSpPr/>
                <p:nvPr/>
              </p:nvSpPr>
              <p:spPr>
                <a:xfrm rot="13500000">
                  <a:off x="1208560" y="1992413"/>
                  <a:ext cx="1296144" cy="1295422"/>
                </a:xfrm>
                <a:prstGeom prst="teardrop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405">
                    <a:solidFill>
                      <a:srgbClr val="E65307"/>
                    </a:solidFill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378391" y="2172596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405">
                    <a:solidFill>
                      <a:srgbClr val="E65307"/>
                    </a:solidFill>
                  </a:endParaRPr>
                </a:p>
              </p:txBody>
            </p:sp>
          </p:grpSp>
          <p:sp>
            <p:nvSpPr>
              <p:cNvPr id="28" name="文本框 27"/>
              <p:cNvSpPr txBox="1"/>
              <p:nvPr/>
            </p:nvSpPr>
            <p:spPr>
              <a:xfrm>
                <a:off x="1634648" y="2464098"/>
                <a:ext cx="629011" cy="522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>
                    <a:solidFill>
                      <a:srgbClr val="8FC900"/>
                    </a:solidFill>
                    <a:latin typeface="Broadway" pitchFamily="82" charset="0"/>
                    <a:ea typeface="+mn-ea"/>
                  </a:rPr>
                  <a:t>01</a:t>
                </a:r>
                <a:endParaRPr lang="en-US" altLang="zh-CN" sz="2800" b="1">
                  <a:solidFill>
                    <a:srgbClr val="8FC900"/>
                  </a:solidFill>
                  <a:latin typeface="Broadway" pitchFamily="82" charset="0"/>
                  <a:ea typeface="+mn-ea"/>
                </a:endParaRPr>
              </a:p>
            </p:txBody>
          </p:sp>
        </p:grpSp>
        <p:sp>
          <p:nvSpPr>
            <p:cNvPr id="29" name="椭圆 28"/>
            <p:cNvSpPr/>
            <p:nvPr/>
          </p:nvSpPr>
          <p:spPr bwMode="auto">
            <a:xfrm rot="12600000">
              <a:off x="3391061" y="1243970"/>
              <a:ext cx="258053" cy="2581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5">
                <a:solidFill>
                  <a:srgbClr val="E65307"/>
                </a:solidFill>
              </a:endParaRPr>
            </a:p>
          </p:txBody>
        </p:sp>
      </p:grp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2333749" y="4677885"/>
            <a:ext cx="2144240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2400" b="1" smtClean="0">
                <a:solidFill>
                  <a:srgbClr val="8FC9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此处添加标题</a:t>
            </a:r>
            <a:endParaRPr sz="2400" b="1" smtClean="0">
              <a:solidFill>
                <a:srgbClr val="8FC9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5105400" y="4686935"/>
            <a:ext cx="2159635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mtClean="0">
                <a:solidFill>
                  <a:srgbClr val="8FC9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  <a:endParaRPr lang="zh-CN" altLang="en-US" sz="2400" b="1" smtClean="0">
              <a:solidFill>
                <a:srgbClr val="8FC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27"/>
          <p:cNvSpPr txBox="1">
            <a:spLocks noChangeArrowheads="1"/>
          </p:cNvSpPr>
          <p:nvPr/>
        </p:nvSpPr>
        <p:spPr bwMode="auto">
          <a:xfrm>
            <a:off x="7732395" y="4696460"/>
            <a:ext cx="2159635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2400" b="1" smtClean="0">
                <a:solidFill>
                  <a:srgbClr val="8FC900"/>
                </a:solidFill>
                <a:latin typeface="微软雅黑" panose="020b0503020204020204" charset="-122"/>
                <a:ea typeface="微软雅黑" panose="020b0503020204020204" charset="-122"/>
              </a:rPr>
              <a:t>此处添加标题</a:t>
            </a:r>
            <a:endParaRPr sz="2400" b="1" smtClean="0">
              <a:solidFill>
                <a:srgbClr val="8FC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28"/>
          <p:cNvSpPr txBox="1">
            <a:spLocks noChangeArrowheads="1"/>
          </p:cNvSpPr>
          <p:nvPr/>
        </p:nvSpPr>
        <p:spPr bwMode="auto">
          <a:xfrm>
            <a:off x="1270670" y="5373216"/>
            <a:ext cx="9937104" cy="967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  <a:endParaRPr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5" grpId="0" animBg="1"/>
      <p:bldP spid="6" grpId="0" animBg="1"/>
      <p:bldP spid="7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grpSp>
        <p:nvGrpSpPr>
          <p:cNvPr id="8" name="组合 32"/>
          <p:cNvGrpSpPr/>
          <p:nvPr/>
        </p:nvGrpSpPr>
        <p:grpSpPr>
          <a:xfrm>
            <a:off x="-143898" y="2959318"/>
            <a:ext cx="3956811" cy="675216"/>
            <a:chOff x="-1032447" y="0"/>
            <a:chExt cx="2967616" cy="506624"/>
          </a:xfrm>
          <a:solidFill>
            <a:srgbClr val="8FC900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5" name="椭圆 35"/>
          <p:cNvSpPr>
            <a:spLocks noChangeArrowheads="1"/>
          </p:cNvSpPr>
          <p:nvPr/>
        </p:nvSpPr>
        <p:spPr bwMode="auto">
          <a:xfrm>
            <a:off x="1814778" y="1206718"/>
            <a:ext cx="1413933" cy="1413933"/>
          </a:xfrm>
          <a:prstGeom prst="ellipse">
            <a:avLst/>
          </a:prstGeom>
          <a:blipFill rotWithShape="1">
            <a:blip r:embed="rId3"/>
            <a:stretch>
              <a:fillRect l="-4000" t="-5000" r="-104000" b="-9000"/>
            </a:stretch>
          </a:blip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6" name="组合 36"/>
          <p:cNvGrpSpPr/>
          <p:nvPr/>
        </p:nvGrpSpPr>
        <p:grpSpPr>
          <a:xfrm flipV="1">
            <a:off x="3658395" y="3058802"/>
            <a:ext cx="2580217" cy="675217"/>
            <a:chExt cx="1935168" cy="506624"/>
          </a:xfrm>
          <a:solidFill>
            <a:schemeClr val="accent6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9" name="椭圆 39"/>
          <p:cNvSpPr>
            <a:spLocks noChangeArrowheads="1"/>
          </p:cNvSpPr>
          <p:nvPr/>
        </p:nvSpPr>
        <p:spPr bwMode="auto">
          <a:xfrm>
            <a:off x="4327261" y="3964734"/>
            <a:ext cx="1413933" cy="1413933"/>
          </a:xfrm>
          <a:prstGeom prst="ellipse">
            <a:avLst/>
          </a:prstGeom>
          <a:blipFill rotWithShape="1">
            <a:blip r:embed="rId4"/>
            <a:stretch>
              <a:fillRect l="-4000" t="-5000" r="-104000" b="-9000"/>
            </a:stretch>
          </a:blip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" name="组合 40"/>
          <p:cNvGrpSpPr/>
          <p:nvPr/>
        </p:nvGrpSpPr>
        <p:grpSpPr>
          <a:xfrm>
            <a:off x="6088328" y="2959318"/>
            <a:ext cx="2582333" cy="675216"/>
            <a:chExt cx="1935168" cy="506624"/>
          </a:xfrm>
          <a:solidFill>
            <a:srgbClr val="8FC900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3" name="椭圆 43"/>
          <p:cNvSpPr>
            <a:spLocks noChangeArrowheads="1"/>
          </p:cNvSpPr>
          <p:nvPr/>
        </p:nvSpPr>
        <p:spPr bwMode="auto">
          <a:xfrm>
            <a:off x="6672528" y="1206718"/>
            <a:ext cx="1413933" cy="1413933"/>
          </a:xfrm>
          <a:prstGeom prst="ellipse">
            <a:avLst/>
          </a:prstGeom>
          <a:blipFill rotWithShape="1">
            <a:blip r:embed="rId5"/>
            <a:stretch>
              <a:fillRect l="-4000" t="-5000" r="-104000" b="-9000"/>
            </a:stretch>
          </a:blip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45"/>
          <p:cNvSpPr>
            <a:spLocks noChangeArrowheads="1"/>
          </p:cNvSpPr>
          <p:nvPr/>
        </p:nvSpPr>
        <p:spPr bwMode="auto">
          <a:xfrm>
            <a:off x="9098228" y="3964734"/>
            <a:ext cx="1413933" cy="1413933"/>
          </a:xfrm>
          <a:prstGeom prst="ellipse">
            <a:avLst/>
          </a:prstGeom>
          <a:blipFill rotWithShape="1">
            <a:blip r:embed="rId6"/>
            <a:stretch>
              <a:fillRect l="-4000" t="-5000" r="-104000" b="-9000"/>
            </a:stretch>
          </a:blipFill>
          <a:ln w="76200">
            <a:solidFill>
              <a:sysClr val="window" lastClr="FFFFFF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1218565">
              <a:defRPr/>
            </a:pPr>
            <a:endParaRPr lang="zh-CN" altLang="zh-CN" sz="2400" kern="0">
              <a:solidFill>
                <a:sysClr val="window" lastClr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5" name="TextBox 46"/>
          <p:cNvSpPr>
            <a:spLocks noChangeArrowheads="1"/>
          </p:cNvSpPr>
          <p:nvPr/>
        </p:nvSpPr>
        <p:spPr bwMode="auto">
          <a:xfrm>
            <a:off x="1590411" y="4426168"/>
            <a:ext cx="1862667" cy="12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335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6" name="TextBox 47"/>
          <p:cNvSpPr>
            <a:spLocks noChangeArrowheads="1"/>
          </p:cNvSpPr>
          <p:nvPr/>
        </p:nvSpPr>
        <p:spPr bwMode="auto">
          <a:xfrm>
            <a:off x="1725879" y="403670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添加标题内容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" name="TextBox 50"/>
          <p:cNvSpPr>
            <a:spLocks noChangeArrowheads="1"/>
          </p:cNvSpPr>
          <p:nvPr/>
        </p:nvSpPr>
        <p:spPr bwMode="auto">
          <a:xfrm>
            <a:off x="1725879" y="322390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输入文本内容</a:t>
            </a:r>
            <a:endParaRPr lang="zh-CN" altLang="en-US" sz="1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8" name="TextBox 51"/>
          <p:cNvSpPr>
            <a:spLocks noChangeArrowheads="1"/>
          </p:cNvSpPr>
          <p:nvPr/>
        </p:nvSpPr>
        <p:spPr bwMode="auto">
          <a:xfrm>
            <a:off x="4151579" y="3223901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输入文本内容</a:t>
            </a:r>
            <a:endParaRPr lang="zh-CN" altLang="en-US" sz="1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9" name="TextBox 52"/>
          <p:cNvSpPr>
            <a:spLocks noChangeArrowheads="1"/>
          </p:cNvSpPr>
          <p:nvPr/>
        </p:nvSpPr>
        <p:spPr bwMode="auto">
          <a:xfrm>
            <a:off x="6689461" y="3223901"/>
            <a:ext cx="159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输入文本内容</a:t>
            </a:r>
            <a:endParaRPr lang="zh-CN" altLang="en-US" sz="1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0" name="组合 53"/>
          <p:cNvGrpSpPr/>
          <p:nvPr/>
        </p:nvGrpSpPr>
        <p:grpSpPr>
          <a:xfrm flipV="1">
            <a:off x="8514027" y="3058799"/>
            <a:ext cx="3823460" cy="675219"/>
            <a:chOff x="-1" y="0"/>
            <a:chExt cx="2865253" cy="506625"/>
          </a:xfrm>
          <a:solidFill>
            <a:schemeClr val="accent6"/>
          </a:solidFill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zh-CN" sz="2400" ker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3" name="TextBox 56"/>
          <p:cNvSpPr>
            <a:spLocks noChangeArrowheads="1"/>
          </p:cNvSpPr>
          <p:nvPr/>
        </p:nvSpPr>
        <p:spPr bwMode="auto">
          <a:xfrm>
            <a:off x="8920427" y="3223901"/>
            <a:ext cx="1593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输入文本内容</a:t>
            </a:r>
            <a:endParaRPr lang="zh-CN" altLang="en-US" sz="1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4" name="TextBox 57"/>
          <p:cNvSpPr>
            <a:spLocks noChangeArrowheads="1"/>
          </p:cNvSpPr>
          <p:nvPr/>
        </p:nvSpPr>
        <p:spPr bwMode="auto">
          <a:xfrm>
            <a:off x="4102894" y="1460719"/>
            <a:ext cx="1862667" cy="12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335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6" name="TextBox 58"/>
          <p:cNvSpPr>
            <a:spLocks noChangeArrowheads="1"/>
          </p:cNvSpPr>
          <p:nvPr/>
        </p:nvSpPr>
        <p:spPr bwMode="auto">
          <a:xfrm>
            <a:off x="4238361" y="1069135"/>
            <a:ext cx="159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添加标题内容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7" name="TextBox 59"/>
          <p:cNvSpPr>
            <a:spLocks noChangeArrowheads="1"/>
          </p:cNvSpPr>
          <p:nvPr/>
        </p:nvSpPr>
        <p:spPr bwMode="auto">
          <a:xfrm>
            <a:off x="6448161" y="4443101"/>
            <a:ext cx="1862667" cy="12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335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8" name="TextBox 62"/>
          <p:cNvSpPr>
            <a:spLocks noChangeArrowheads="1"/>
          </p:cNvSpPr>
          <p:nvPr/>
        </p:nvSpPr>
        <p:spPr bwMode="auto">
          <a:xfrm>
            <a:off x="6581512" y="4051519"/>
            <a:ext cx="15938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添加标题内容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9" name="TextBox 63"/>
          <p:cNvSpPr>
            <a:spLocks noChangeArrowheads="1"/>
          </p:cNvSpPr>
          <p:nvPr/>
        </p:nvSpPr>
        <p:spPr bwMode="auto">
          <a:xfrm>
            <a:off x="8787078" y="1460719"/>
            <a:ext cx="1862667" cy="121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defTabSz="1218565">
              <a:lnSpc>
                <a:spcPts val="1865"/>
              </a:lnSpc>
              <a:defRPr/>
            </a:pP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335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335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0" name="TextBox 66"/>
          <p:cNvSpPr>
            <a:spLocks noChangeArrowheads="1"/>
          </p:cNvSpPr>
          <p:nvPr/>
        </p:nvSpPr>
        <p:spPr bwMode="auto">
          <a:xfrm>
            <a:off x="8920427" y="1069135"/>
            <a:ext cx="1593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8565">
              <a:defRPr/>
            </a:pPr>
            <a:r>
              <a:rPr lang="zh-CN" altLang="en-US" sz="1600" b="1" ker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添加标题内容</a:t>
            </a:r>
            <a:endParaRPr lang="zh-CN" altLang="en-US" sz="1600" b="1" ker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8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8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5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0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55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8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7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2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9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9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9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4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9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 220"/>
          <p:cNvSpPr/>
          <p:nvPr/>
        </p:nvSpPr>
        <p:spPr>
          <a:xfrm flipH="1">
            <a:off x="3889375" y="1856105"/>
            <a:ext cx="8301990" cy="3253105"/>
          </a:xfrm>
          <a:custGeom>
            <a:gdLst>
              <a:gd name="connsiteX0" fmla="*/ 0 w 12362"/>
              <a:gd name="connsiteY0" fmla="*/ 0 h 5123"/>
              <a:gd name="connsiteX1" fmla="*/ 10980 w 12362"/>
              <a:gd name="connsiteY1" fmla="*/ 13 h 5123"/>
              <a:gd name="connsiteX2" fmla="*/ 12362 w 12362"/>
              <a:gd name="connsiteY2" fmla="*/ 2562 h 5123"/>
              <a:gd name="connsiteX3" fmla="*/ 10935 w 12362"/>
              <a:gd name="connsiteY3" fmla="*/ 5003 h 5123"/>
              <a:gd name="connsiteX4" fmla="*/ 0 w 12362"/>
              <a:gd name="connsiteY4" fmla="*/ 5123 h 5123"/>
              <a:gd name="connsiteX5" fmla="*/ 0 w 12362"/>
              <a:gd name="connsiteY5" fmla="*/ 0 h 51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62" h="5123">
                <a:moveTo>
                  <a:pt x="0" y="0"/>
                </a:moveTo>
                <a:lnTo>
                  <a:pt x="10980" y="13"/>
                </a:lnTo>
                <a:lnTo>
                  <a:pt x="12362" y="2562"/>
                </a:lnTo>
                <a:lnTo>
                  <a:pt x="10935" y="5003"/>
                </a:lnTo>
                <a:lnTo>
                  <a:pt x="0" y="5123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4184650" y="2106295"/>
            <a:ext cx="3169920" cy="2645410"/>
          </a:xfrm>
          <a:prstGeom prst="hexagon">
            <a:avLst/>
          </a:prstGeom>
          <a:blipFill rotWithShape="1">
            <a:blip r:embed="rId2"/>
            <a:stretch>
              <a:fillRect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5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 220"/>
          <p:cNvSpPr/>
          <p:nvPr/>
        </p:nvSpPr>
        <p:spPr>
          <a:xfrm>
            <a:off x="-13970" y="2430145"/>
            <a:ext cx="4822190" cy="2269490"/>
          </a:xfrm>
          <a:custGeom>
            <a:gdLst>
              <a:gd name="connsiteX0" fmla="*/ 0 w 8151"/>
              <a:gd name="connsiteY0" fmla="*/ 10 h 3574"/>
              <a:gd name="connsiteX1" fmla="*/ 7060 w 8151"/>
              <a:gd name="connsiteY1" fmla="*/ 0 h 3574"/>
              <a:gd name="connsiteX2" fmla="*/ 8151 w 8151"/>
              <a:gd name="connsiteY2" fmla="*/ 1792 h 3574"/>
              <a:gd name="connsiteX3" fmla="*/ 6948 w 8151"/>
              <a:gd name="connsiteY3" fmla="*/ 3497 h 3574"/>
              <a:gd name="connsiteX4" fmla="*/ 0 w 8151"/>
              <a:gd name="connsiteY4" fmla="*/ 3574 h 3574"/>
              <a:gd name="connsiteX5" fmla="*/ 0 w 8151"/>
              <a:gd name="connsiteY5" fmla="*/ 10 h 3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1" h="3574">
                <a:moveTo>
                  <a:pt x="0" y="10"/>
                </a:moveTo>
                <a:lnTo>
                  <a:pt x="7060" y="0"/>
                </a:lnTo>
                <a:lnTo>
                  <a:pt x="8151" y="1792"/>
                </a:lnTo>
                <a:lnTo>
                  <a:pt x="6948" y="3497"/>
                </a:lnTo>
                <a:lnTo>
                  <a:pt x="0" y="3574"/>
                </a:lnTo>
                <a:lnTo>
                  <a:pt x="0" y="10"/>
                </a:lnTo>
                <a:close/>
              </a:path>
            </a:pathLst>
          </a:cu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1635382" y="2553429"/>
            <a:ext cx="1782258" cy="18586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en-US" altLang="zh-CN" sz="11500" kern="0" smtClean="0">
                <a:solidFill>
                  <a:schemeClr val="bg1"/>
                </a:solidFill>
                <a:latin typeface="Impact" panose="020b0806030902050204" charset="0"/>
                <a:ea typeface="微软雅黑" panose="020b0503020204020204" charset="-122"/>
              </a:rPr>
              <a:t>02</a:t>
            </a:r>
            <a:endParaRPr lang="en-US" altLang="zh-CN" sz="11500" kern="0" smtClean="0">
              <a:solidFill>
                <a:schemeClr val="bg1"/>
              </a:solidFill>
              <a:latin typeface="Impact" panose="020b080603090205020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63791" y="2553582"/>
            <a:ext cx="3855720" cy="82296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此处添加标题</a:t>
            </a:r>
            <a:endParaRPr lang="zh-CN" altLang="en-US" sz="4800" b="1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463790" y="3376295"/>
            <a:ext cx="457327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>
                <a:solidFill>
                  <a:schemeClr val="tx1"/>
                </a:solidFill>
                <a:sym typeface="微软雅黑" panose="020b0503020204020204" charset="-122"/>
              </a:rPr>
              <a:t>请点击录入本章节的概括性描述文字或者复制粘贴，请添加说明文字，图像描述及总结</a:t>
            </a:r>
            <a:r>
              <a:rPr lang="zh-CN" altLang="en-US" sz="1600" smtClean="0">
                <a:solidFill>
                  <a:schemeClr val="tx1"/>
                </a:solidFill>
                <a:sym typeface="微软雅黑" panose="020b0503020204020204" charset="-122"/>
              </a:rPr>
              <a:t>。</a:t>
            </a:r>
            <a:endParaRPr lang="zh-CN" altLang="en-US" sz="1600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0" grpId="0" animBg="1"/>
      <p:bldP spid="31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6675120"/>
            <a:ext cx="12191365" cy="168910"/>
          </a:xfrm>
          <a:prstGeom prst="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388620" y="527050"/>
            <a:ext cx="10671175" cy="13970"/>
          </a:xfrm>
          <a:prstGeom prst="line">
            <a:avLst/>
          </a:prstGeom>
          <a:ln>
            <a:solidFill>
              <a:srgbClr val="44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同侧圆角矩形 3"/>
          <p:cNvSpPr/>
          <p:nvPr/>
        </p:nvSpPr>
        <p:spPr>
          <a:xfrm rot="10800000">
            <a:off x="11158855" y="3810"/>
            <a:ext cx="579120" cy="537210"/>
          </a:xfrm>
          <a:prstGeom prst="round2SameRect">
            <a:avLst/>
          </a:prstGeom>
          <a:solidFill>
            <a:srgbClr val="8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02F33"/>
              </a:solidFill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1303566" y="145916"/>
            <a:ext cx="1944216" cy="394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000" b="1" smtClean="0">
                <a:solidFill>
                  <a:srgbClr val="445612"/>
                </a:solidFill>
                <a:latin typeface="微软雅黑" panose="020b0503020204020204" charset="-122"/>
                <a:ea typeface="微软雅黑" panose="020b0503020204020204" charset="-122"/>
              </a:rPr>
              <a:t>添加文字标题</a:t>
            </a:r>
            <a:endParaRPr lang="zh-CN" altLang="en-US" sz="2000" b="1" kern="0" smtClean="0">
              <a:solidFill>
                <a:srgbClr val="44561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71555" y="161290"/>
            <a:ext cx="826770" cy="264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  <a:endParaRPr lang="en-US" altLang="zh-CN" sz="1200" b="1" kern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 descr="be81f52824b19b26fc4fbe35cae33c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67945"/>
            <a:ext cx="869315" cy="473075"/>
          </a:xfrm>
          <a:prstGeom prst="rect">
            <a:avLst/>
          </a:prstGeom>
        </p:spPr>
      </p:pic>
      <p:sp>
        <p:nvSpPr>
          <p:cNvPr id="22" name="Rectangle 30"/>
          <p:cNvSpPr/>
          <p:nvPr/>
        </p:nvSpPr>
        <p:spPr>
          <a:xfrm>
            <a:off x="2639581" y="1543848"/>
            <a:ext cx="6897433" cy="284194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23" name="Group 9"/>
          <p:cNvGrpSpPr/>
          <p:nvPr/>
        </p:nvGrpSpPr>
        <p:grpSpPr>
          <a:xfrm>
            <a:off x="-10646" y="1543847"/>
            <a:ext cx="2910289" cy="2841945"/>
            <a:chOff x="-7985" y="901147"/>
            <a:chExt cx="2182717" cy="2131459"/>
          </a:xfrm>
          <a:solidFill>
            <a:srgbClr val="8FC900"/>
          </a:solidFill>
        </p:grpSpPr>
        <p:sp>
          <p:nvSpPr>
            <p:cNvPr id="26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sp>
          <p:nvSpPr>
            <p:cNvPr id="5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</p:grpSp>
      <p:sp>
        <p:nvSpPr>
          <p:cNvPr id="29" name="TextBox 15"/>
          <p:cNvSpPr txBox="1"/>
          <p:nvPr/>
        </p:nvSpPr>
        <p:spPr>
          <a:xfrm>
            <a:off x="1034781" y="5296590"/>
            <a:ext cx="10122441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右键点击图片选择设置图片格式可直接替换图片。您可以点击文字框输入您的描述说明，或者通过复制粘贴，在此录入您的描述说明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。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说明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，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在此</a:t>
            </a:r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录入上述图表的综合描述说明，在此录入上述图表的综合描述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说明。</a:t>
            </a:r>
            <a:endParaRPr lang="zh-CN" altLang="en-US" smtClean="0">
              <a:solidFill>
                <a:schemeClr val="tx1"/>
              </a:solidFill>
              <a:sym typeface="微软雅黑" panose="020b0503020204020204" charset="-122"/>
            </a:endParaRPr>
          </a:p>
          <a:p>
            <a:r>
              <a:rPr lang="zh-CN" altLang="en-US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</a:t>
            </a:r>
            <a:r>
              <a:rPr lang="zh-CN" altLang="en-US" smtClean="0">
                <a:solidFill>
                  <a:schemeClr val="tx1"/>
                </a:solidFill>
                <a:sym typeface="微软雅黑" panose="020b0503020204020204" charset="-122"/>
              </a:rPr>
              <a:t>说明。</a:t>
            </a:r>
            <a:endParaRPr lang="zh-CN" altLang="en-US" smtClean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cxnSp>
        <p:nvCxnSpPr>
          <p:cNvPr id="30" name="Straight Connector 20"/>
          <p:cNvCxnSpPr/>
          <p:nvPr/>
        </p:nvCxnSpPr>
        <p:spPr>
          <a:xfrm>
            <a:off x="1042975" y="5118805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9"/>
          <p:cNvGrpSpPr/>
          <p:nvPr/>
        </p:nvGrpSpPr>
        <p:grpSpPr>
          <a:xfrm>
            <a:off x="9248408" y="1543847"/>
            <a:ext cx="2943592" cy="2841945"/>
            <a:chOff x="-203033" y="901147"/>
            <a:chExt cx="2207694" cy="2131459"/>
          </a:xfrm>
          <a:solidFill>
            <a:srgbClr val="8FC900"/>
          </a:solidFill>
        </p:grpSpPr>
        <p:sp>
          <p:nvSpPr>
            <p:cNvPr id="34" name="Rectangle 25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  <p:sp>
          <p:nvSpPr>
            <p:cNvPr id="33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/>
            </a:p>
          </p:txBody>
        </p:sp>
      </p:grpSp>
      <p:sp>
        <p:nvSpPr>
          <p:cNvPr id="37" name="Rounded Rectangle 31"/>
          <p:cNvSpPr/>
          <p:nvPr/>
        </p:nvSpPr>
        <p:spPr>
          <a:xfrm>
            <a:off x="3690512" y="3858682"/>
            <a:ext cx="1013323" cy="1013323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6" name="Rounded Rectangle 32"/>
          <p:cNvSpPr/>
          <p:nvPr/>
        </p:nvSpPr>
        <p:spPr>
          <a:xfrm>
            <a:off x="4953891" y="3858682"/>
            <a:ext cx="1013323" cy="1013323"/>
          </a:xfrm>
          <a:prstGeom prst="roundRect">
            <a:avLst/>
          </a:prstGeom>
          <a:solidFill>
            <a:srgbClr val="8FC9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735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7" name="Rounded Rectangle 33"/>
          <p:cNvSpPr/>
          <p:nvPr/>
        </p:nvSpPr>
        <p:spPr>
          <a:xfrm>
            <a:off x="6217270" y="3858682"/>
            <a:ext cx="1013323" cy="1013323"/>
          </a:xfrm>
          <a:prstGeom prst="round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" name="Rounded Rectangle 34"/>
          <p:cNvSpPr/>
          <p:nvPr/>
        </p:nvSpPr>
        <p:spPr>
          <a:xfrm>
            <a:off x="7480649" y="3858682"/>
            <a:ext cx="1013323" cy="1013323"/>
          </a:xfrm>
          <a:prstGeom prst="roundRect">
            <a:avLst/>
          </a:prstGeom>
          <a:solidFill>
            <a:srgbClr val="8FC9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464" y="2915059"/>
            <a:ext cx="237273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200" b="1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256836" y="3283770"/>
            <a:ext cx="2197992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 smtClean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录入图表的综合描述</a:t>
            </a: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说明，在此</a:t>
            </a:r>
            <a:r>
              <a:rPr lang="zh-CN" altLang="en-US" sz="1400" smtClean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录入图表的综合描述说明。</a:t>
            </a:r>
            <a:endParaRPr lang="zh-CN" altLang="en-US" sz="1400">
              <a:solidFill>
                <a:schemeClr val="bg1">
                  <a:lumMod val="9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49800" y="2915059"/>
            <a:ext cx="2372737" cy="44894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200" b="1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9747403" y="3283770"/>
            <a:ext cx="217753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</a:t>
            </a:r>
            <a:r>
              <a:rPr lang="zh-CN" altLang="en-US" sz="1400" smtClean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录入图表的综合描述</a:t>
            </a: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说明，在此</a:t>
            </a:r>
            <a:r>
              <a:rPr lang="zh-CN" altLang="en-US" sz="1400" smtClean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录入图表的综合描述说明。</a:t>
            </a:r>
            <a:endParaRPr lang="zh-CN" altLang="en-US" sz="1400">
              <a:solidFill>
                <a:schemeClr val="bg1">
                  <a:lumMod val="9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18152" y="4028059"/>
            <a:ext cx="985882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zh-CN" altLang="en-US" smtClea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mtClea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5116" y="3997281"/>
            <a:ext cx="640080" cy="659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smtClea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smtClea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18496" y="4035753"/>
            <a:ext cx="640080" cy="659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zh-CN" altLang="en-US" smtClea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  <a:endParaRPr lang="zh-CN" altLang="en-US" smtClean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95253" y="4043448"/>
            <a:ext cx="1013324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添加</a:t>
            </a:r>
            <a:endParaRPr lang="zh-CN" altLang="en-US"/>
          </a:p>
          <a:p>
            <a:r>
              <a:rPr lang="zh-CN" altLang="en-US"/>
              <a:t>标题</a:t>
            </a:r>
            <a:endParaRPr lang="zh-CN" altLang="en-US"/>
          </a:p>
        </p:txBody>
      </p:sp>
      <p:sp>
        <p:nvSpPr>
          <p:cNvPr id="32" name="Freeform 145"/>
          <p:cNvSpPr>
            <a:spLocks noChangeAspect="1" noEditPoints="1"/>
          </p:cNvSpPr>
          <p:nvPr/>
        </p:nvSpPr>
        <p:spPr bwMode="auto">
          <a:xfrm>
            <a:off x="994767" y="1987439"/>
            <a:ext cx="672701" cy="670143"/>
          </a:xfrm>
          <a:custGeom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110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31"/>
          <p:cNvSpPr/>
          <p:nvPr/>
        </p:nvSpPr>
        <p:spPr bwMode="auto">
          <a:xfrm>
            <a:off x="10469504" y="2055455"/>
            <a:ext cx="733328" cy="534110"/>
          </a:xfrm>
          <a:custGeom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7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2" grpId="0" animBg="1"/>
      <p:bldP spid="35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308</Paragraphs>
  <Slides>28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8">
      <vt:lpstr>Arial</vt:lpstr>
      <vt:lpstr>Calibri Light</vt:lpstr>
      <vt:lpstr>Calibri</vt:lpstr>
      <vt:lpstr>黑体</vt:lpstr>
      <vt:lpstr>微软雅黑</vt:lpstr>
      <vt:lpstr>DIN-BoldItalic</vt:lpstr>
      <vt:lpstr>Impact MT Std</vt:lpstr>
      <vt:lpstr>宋体</vt:lpstr>
      <vt:lpstr>Impact</vt:lpstr>
      <vt:lpstr>Arial Narrow</vt:lpstr>
      <vt:lpstr>Broadway</vt:lpstr>
      <vt:lpstr>FontAwesome</vt:lpstr>
      <vt:lpstr>UKIJ Qolyazma</vt:lpstr>
      <vt:lpstr>Segoe UI</vt:lpstr>
      <vt:lpstr>Aller Light</vt:lpstr>
      <vt:lpstr>Times New Roman</vt:lpstr>
      <vt:lpstr>Agency FB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5</cp:revision>
  <dcterms:created xsi:type="dcterms:W3CDTF">2017-02-23T05:45:00Z</dcterms:created>
  <dcterms:modified xsi:type="dcterms:W3CDTF">2023-05-08T04:29:18Z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