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0" r:id="rId2"/>
  </p:sldMasterIdLst>
  <p:notesMasterIdLst>
    <p:notesMasterId r:id="rId3"/>
  </p:notesMasterIdLst>
  <p:sldIdLst>
    <p:sldId id="283"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5" r:id="rId19"/>
    <p:sldId id="276" r:id="rId20"/>
    <p:sldId id="277" r:id="rId21"/>
    <p:sldId id="278" r:id="rId22"/>
    <p:sldId id="279" r:id="rId23"/>
    <p:sldId id="280" r:id="rId24"/>
    <p:sldId id="282" r:id="rId25"/>
    <p:sldId id="307" r:id="rId26"/>
    <p:sldId id="330" r:id="rId27"/>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31" autoAdjust="0"/>
    <p:restoredTop sz="92080" autoAdjust="0"/>
  </p:normalViewPr>
  <p:slideViewPr>
    <p:cSldViewPr snapToGrid="0">
      <p:cViewPr varScale="1">
        <p:scale>
          <a:sx n="57" d="100"/>
          <a:sy n="57" d="100"/>
        </p:scale>
        <p:origin x="-102" y="-160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tags" Target="tags/tag63.xml" /><Relationship Id="rId29" Type="http://schemas.openxmlformats.org/officeDocument/2006/relationships/presProps" Target="presProps.xml" /><Relationship Id="rId3" Type="http://schemas.openxmlformats.org/officeDocument/2006/relationships/notesMaster" Target="notesMasters/notesMaster1.xml" /><Relationship Id="rId30" Type="http://schemas.openxmlformats.org/officeDocument/2006/relationships/viewProps" Target="viewProps.xml" /><Relationship Id="rId31" Type="http://schemas.openxmlformats.org/officeDocument/2006/relationships/theme" Target="theme/theme1.xml" /><Relationship Id="rId32"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57EE1-2972-4C1C-8CA0-76797A149D37}"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30E49-007C-428E-83A0-25268B32BAA4}"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10" Type="http://schemas.openxmlformats.org/officeDocument/2006/relationships/hyperlink" Target="http://www.1ppt.com/powerpoint/" TargetMode="External" /><Relationship Id="rId11" Type="http://schemas.openxmlformats.org/officeDocument/2006/relationships/hyperlink" Target="http://www.1ppt.com/word/" TargetMode="External" /><Relationship Id="rId12" Type="http://schemas.openxmlformats.org/officeDocument/2006/relationships/hyperlink" Target="http://www.1ppt.com/excel/" TargetMode="External" /><Relationship Id="rId13" Type="http://schemas.openxmlformats.org/officeDocument/2006/relationships/hyperlink" Target="http://www.1ppt.com/jianli/" TargetMode="External" /><Relationship Id="rId14" Type="http://schemas.openxmlformats.org/officeDocument/2006/relationships/hyperlink" Target="http://www.1ppt.com/kejian/" TargetMode="External" /><Relationship Id="rId15" Type="http://schemas.openxmlformats.org/officeDocument/2006/relationships/hyperlink" Target="http://www.1ppt.com/shouchaobao/" TargetMode="External" /><Relationship Id="rId16" Type="http://schemas.openxmlformats.org/officeDocument/2006/relationships/hyperlink" Target="http://www.1ppt.com/shiti/" TargetMode="External" /><Relationship Id="rId17" Type="http://schemas.openxmlformats.org/officeDocument/2006/relationships/hyperlink" Target="http://www.1ppt.com/jiaoan/" TargetMode="External" /><Relationship Id="rId18" Type="http://schemas.openxmlformats.org/officeDocument/2006/relationships/hyperlink" Target="http://www.1ppt.com/ziti/" TargetMode="External" /><Relationship Id="rId2" Type="http://schemas.openxmlformats.org/officeDocument/2006/relationships/notesMaster" Target="../notesMasters/notesMaster1.xml" /><Relationship Id="rId3" Type="http://schemas.openxmlformats.org/officeDocument/2006/relationships/hyperlink" Target="http://www.1ppt.com/moban/" TargetMode="External" /><Relationship Id="rId4" Type="http://schemas.openxmlformats.org/officeDocument/2006/relationships/hyperlink" Target="http://www.1ppt.com/hangye/" TargetMode="External" /><Relationship Id="rId5" Type="http://schemas.openxmlformats.org/officeDocument/2006/relationships/hyperlink" Target="http://www.1ppt.com/jieri/" TargetMode="External" /><Relationship Id="rId6" Type="http://schemas.openxmlformats.org/officeDocument/2006/relationships/hyperlink" Target="http://www.1ppt.com/sucai/" TargetMode="External" /><Relationship Id="rId7" Type="http://schemas.openxmlformats.org/officeDocument/2006/relationships/hyperlink" Target="http://www.1ppt.com/beijing/" TargetMode="External" /><Relationship Id="rId8" Type="http://schemas.openxmlformats.org/officeDocument/2006/relationships/hyperlink" Target="http://www.1ppt.com/tubiao/" TargetMode="External" /><Relationship Id="rId9" Type="http://schemas.openxmlformats.org/officeDocument/2006/relationships/hyperlink" Target="http://www.1ppt.com/xiazai/" TargetMode="Externa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130E49-007C-428E-83A0-25268B32BAA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130E49-007C-428E-83A0-25268B32BAA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130E49-007C-428E-83A0-25268B32BAA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130E49-007C-428E-83A0-25268B32BAA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200" smtClean="0">
                <a:solidFill>
                  <a:srgbClr val="EEECE1">
                    <a:lumMod val="25000"/>
                  </a:srgbClr>
                </a:solidFill>
                <a:latin typeface="微软雅黑" panose="020b0503020204020204" charset="-122"/>
                <a:ea typeface="微软雅黑"/>
              </a:rPr>
              <a:t>PPT</a:t>
            </a:r>
            <a:r>
              <a:rPr lang="zh-CN" altLang="en-US" sz="1200" smtClean="0">
                <a:solidFill>
                  <a:srgbClr val="EEECE1">
                    <a:lumMod val="25000"/>
                  </a:srgbClr>
                </a:solidFill>
                <a:latin typeface="微软雅黑" panose="020b0503020204020204" charset="-122"/>
                <a:ea typeface="微软雅黑"/>
              </a:rPr>
              <a:t>模板：       </a:t>
            </a:r>
            <a:r>
              <a:rPr lang="en-US" altLang="zh-CN" sz="1200" smtClean="0">
                <a:solidFill>
                  <a:srgbClr val="EEECE1">
                    <a:lumMod val="25000"/>
                  </a:srgbClr>
                </a:solidFill>
                <a:latin typeface="微软雅黑" panose="020b0503020204020204" charset="-122"/>
                <a:ea typeface="微软雅黑"/>
                <a:hlinkClick r:id="rId3"/>
              </a:rPr>
              <a:t>www.1ppt.com/moban/</a:t>
            </a:r>
            <a:r>
              <a:rPr lang="en-US" altLang="zh-CN" sz="1200" smtClean="0">
                <a:solidFill>
                  <a:srgbClr val="EEECE1">
                    <a:lumMod val="25000"/>
                  </a:srgbClr>
                </a:solidFill>
                <a:latin typeface="微软雅黑" panose="020b0503020204020204" charset="-122"/>
                <a:ea typeface="微软雅黑"/>
              </a:rPr>
              <a:t>                    </a:t>
            </a:r>
            <a:r>
              <a:rPr lang="zh-CN" altLang="en-US" sz="1200" smtClean="0">
                <a:solidFill>
                  <a:srgbClr val="EEECE1">
                    <a:lumMod val="25000"/>
                  </a:srgbClr>
                </a:solidFill>
                <a:latin typeface="微软雅黑" panose="020b0503020204020204" charset="-122"/>
                <a:ea typeface="微软雅黑"/>
              </a:rPr>
              <a:t>行业</a:t>
            </a:r>
            <a:r>
              <a:rPr lang="en-US" altLang="zh-CN" sz="1200" smtClean="0">
                <a:solidFill>
                  <a:srgbClr val="EEECE1">
                    <a:lumMod val="25000"/>
                  </a:srgbClr>
                </a:solidFill>
                <a:latin typeface="微软雅黑" panose="020b0503020204020204" charset="-122"/>
                <a:ea typeface="微软雅黑"/>
              </a:rPr>
              <a:t>PPT</a:t>
            </a:r>
            <a:r>
              <a:rPr lang="zh-CN" altLang="en-US" sz="1200" smtClean="0">
                <a:solidFill>
                  <a:srgbClr val="EEECE1">
                    <a:lumMod val="25000"/>
                  </a:srgbClr>
                </a:solidFill>
                <a:latin typeface="微软雅黑" panose="020b0503020204020204" charset="-122"/>
                <a:ea typeface="微软雅黑"/>
              </a:rPr>
              <a:t>模板：</a:t>
            </a:r>
            <a:r>
              <a:rPr lang="en-US" altLang="zh-CN" sz="1200" smtClean="0">
                <a:solidFill>
                  <a:srgbClr val="EEECE1">
                    <a:lumMod val="25000"/>
                  </a:srgbClr>
                </a:solidFill>
                <a:latin typeface="微软雅黑" panose="020b0503020204020204" charset="-122"/>
                <a:ea typeface="微软雅黑"/>
                <a:hlinkClick r:id="rId4"/>
              </a:rPr>
              <a:t>www.1ppt.com/hangye/</a:t>
            </a:r>
            <a:r>
              <a:rPr lang="en-US" altLang="zh-CN" sz="1200" smtClean="0">
                <a:solidFill>
                  <a:srgbClr val="EEECE1">
                    <a:lumMod val="25000"/>
                  </a:srgbClr>
                </a:solidFill>
                <a:latin typeface="微软雅黑" panose="020b0503020204020204" charset="-122"/>
                <a:ea typeface="微软雅黑"/>
              </a:rPr>
              <a:t> </a:t>
            </a:r>
            <a:endParaRPr lang="en-US" altLang="zh-CN" sz="1200" smtClean="0">
              <a:solidFill>
                <a:srgbClr val="EEECE1">
                  <a:lumMod val="25000"/>
                </a:srgbClr>
              </a:solidFill>
              <a:latin typeface="微软雅黑" panose="020b0503020204020204" charset="-122"/>
              <a:ea typeface="微软雅黑"/>
            </a:endParaRPr>
          </a:p>
          <a:p>
            <a:r>
              <a:rPr lang="zh-CN" altLang="en-US" sz="1200" smtClean="0">
                <a:solidFill>
                  <a:srgbClr val="EEECE1">
                    <a:lumMod val="25000"/>
                  </a:srgbClr>
                </a:solidFill>
                <a:latin typeface="微软雅黑" panose="020b0503020204020204" charset="-122"/>
                <a:ea typeface="微软雅黑"/>
              </a:rPr>
              <a:t>节日</a:t>
            </a:r>
            <a:r>
              <a:rPr lang="en-US" altLang="zh-CN" sz="1200" smtClean="0">
                <a:solidFill>
                  <a:srgbClr val="EEECE1">
                    <a:lumMod val="25000"/>
                  </a:srgbClr>
                </a:solidFill>
                <a:latin typeface="微软雅黑" panose="020b0503020204020204" charset="-122"/>
                <a:ea typeface="微软雅黑"/>
              </a:rPr>
              <a:t>PPT</a:t>
            </a:r>
            <a:r>
              <a:rPr lang="zh-CN" altLang="en-US" sz="1200" smtClean="0">
                <a:solidFill>
                  <a:srgbClr val="EEECE1">
                    <a:lumMod val="25000"/>
                  </a:srgbClr>
                </a:solidFill>
                <a:latin typeface="微软雅黑" panose="020b0503020204020204" charset="-122"/>
                <a:ea typeface="微软雅黑"/>
              </a:rPr>
              <a:t>模板：</a:t>
            </a:r>
            <a:r>
              <a:rPr lang="en-US" altLang="zh-CN" sz="1200" smtClean="0">
                <a:solidFill>
                  <a:srgbClr val="EEECE1">
                    <a:lumMod val="25000"/>
                  </a:srgbClr>
                </a:solidFill>
                <a:latin typeface="微软雅黑" panose="020b0503020204020204" charset="-122"/>
                <a:ea typeface="微软雅黑"/>
                <a:hlinkClick r:id="rId5"/>
              </a:rPr>
              <a:t>www.1ppt.com/jieri/</a:t>
            </a:r>
            <a:r>
              <a:rPr lang="en-US" altLang="zh-CN" sz="1200" smtClean="0">
                <a:solidFill>
                  <a:srgbClr val="EEECE1">
                    <a:lumMod val="25000"/>
                  </a:srgbClr>
                </a:solidFill>
                <a:latin typeface="微软雅黑" panose="020b0503020204020204" charset="-122"/>
                <a:ea typeface="微软雅黑"/>
              </a:rPr>
              <a:t>                          PPT</a:t>
            </a:r>
            <a:r>
              <a:rPr lang="zh-CN" altLang="en-US" sz="1200" smtClean="0">
                <a:solidFill>
                  <a:srgbClr val="EEECE1">
                    <a:lumMod val="25000"/>
                  </a:srgbClr>
                </a:solidFill>
                <a:latin typeface="微软雅黑" panose="020b0503020204020204" charset="-122"/>
                <a:ea typeface="微软雅黑"/>
              </a:rPr>
              <a:t>素材：       </a:t>
            </a:r>
            <a:r>
              <a:rPr lang="en-US" altLang="zh-CN" sz="1200" smtClean="0">
                <a:solidFill>
                  <a:srgbClr val="EEECE1">
                    <a:lumMod val="25000"/>
                  </a:srgbClr>
                </a:solidFill>
                <a:latin typeface="微软雅黑" panose="020b0503020204020204" charset="-122"/>
                <a:ea typeface="微软雅黑"/>
                <a:hlinkClick r:id="rId6"/>
              </a:rPr>
              <a:t>www.1ppt.com/sucai/</a:t>
            </a:r>
            <a:endParaRPr lang="en-US" altLang="zh-CN" sz="1200" smtClean="0">
              <a:solidFill>
                <a:srgbClr val="EEECE1">
                  <a:lumMod val="25000"/>
                </a:srgbClr>
              </a:solidFill>
              <a:latin typeface="微软雅黑" panose="020b0503020204020204" charset="-122"/>
              <a:ea typeface="微软雅黑"/>
            </a:endParaRPr>
          </a:p>
          <a:p>
            <a:r>
              <a:rPr lang="en-US" altLang="zh-CN" sz="1200" smtClean="0">
                <a:solidFill>
                  <a:srgbClr val="EEECE1">
                    <a:lumMod val="25000"/>
                  </a:srgbClr>
                </a:solidFill>
                <a:latin typeface="微软雅黑" panose="020b0503020204020204" charset="-122"/>
                <a:ea typeface="微软雅黑"/>
              </a:rPr>
              <a:t>PPT</a:t>
            </a:r>
            <a:r>
              <a:rPr lang="zh-CN" altLang="en-US" sz="1200" smtClean="0">
                <a:solidFill>
                  <a:srgbClr val="EEECE1">
                    <a:lumMod val="25000"/>
                  </a:srgbClr>
                </a:solidFill>
                <a:latin typeface="微软雅黑" panose="020b0503020204020204" charset="-122"/>
                <a:ea typeface="微软雅黑"/>
              </a:rPr>
              <a:t>背景图片：</a:t>
            </a:r>
            <a:r>
              <a:rPr lang="en-US" altLang="zh-CN" sz="1200" smtClean="0">
                <a:solidFill>
                  <a:srgbClr val="EEECE1">
                    <a:lumMod val="25000"/>
                  </a:srgbClr>
                </a:solidFill>
                <a:latin typeface="微软雅黑" panose="020b0503020204020204" charset="-122"/>
                <a:ea typeface="微软雅黑"/>
                <a:hlinkClick r:id="rId7"/>
              </a:rPr>
              <a:t>www.1ppt.com/beijing/</a:t>
            </a:r>
            <a:r>
              <a:rPr lang="en-US" altLang="zh-CN" sz="1200" smtClean="0">
                <a:solidFill>
                  <a:srgbClr val="EEECE1">
                    <a:lumMod val="25000"/>
                  </a:srgbClr>
                </a:solidFill>
                <a:latin typeface="微软雅黑" panose="020b0503020204020204" charset="-122"/>
                <a:ea typeface="微软雅黑"/>
              </a:rPr>
              <a:t>                     PPT</a:t>
            </a:r>
            <a:r>
              <a:rPr lang="zh-CN" altLang="en-US" sz="1200" smtClean="0">
                <a:solidFill>
                  <a:srgbClr val="EEECE1">
                    <a:lumMod val="25000"/>
                  </a:srgbClr>
                </a:solidFill>
                <a:latin typeface="微软雅黑" panose="020b0503020204020204" charset="-122"/>
                <a:ea typeface="微软雅黑"/>
              </a:rPr>
              <a:t>图表：       </a:t>
            </a:r>
            <a:r>
              <a:rPr lang="en-US" altLang="zh-CN" sz="1200" smtClean="0">
                <a:solidFill>
                  <a:srgbClr val="EEECE1">
                    <a:lumMod val="25000"/>
                  </a:srgbClr>
                </a:solidFill>
                <a:latin typeface="微软雅黑" panose="020b0503020204020204" charset="-122"/>
                <a:ea typeface="微软雅黑"/>
                <a:hlinkClick r:id="rId8"/>
              </a:rPr>
              <a:t>www.1ppt.com/tubiao/</a:t>
            </a:r>
            <a:r>
              <a:rPr lang="en-US" altLang="zh-CN" sz="1200" smtClean="0">
                <a:solidFill>
                  <a:srgbClr val="EEECE1">
                    <a:lumMod val="25000"/>
                  </a:srgbClr>
                </a:solidFill>
                <a:latin typeface="微软雅黑" panose="020b0503020204020204" charset="-122"/>
                <a:ea typeface="微软雅黑"/>
              </a:rPr>
              <a:t>      </a:t>
            </a:r>
            <a:endParaRPr lang="en-US" altLang="zh-CN" sz="1200" smtClean="0">
              <a:solidFill>
                <a:srgbClr val="EEECE1">
                  <a:lumMod val="25000"/>
                </a:srgbClr>
              </a:solidFill>
              <a:latin typeface="微软雅黑" panose="020b0503020204020204" charset="-122"/>
              <a:ea typeface="微软雅黑"/>
            </a:endParaRPr>
          </a:p>
          <a:p>
            <a:r>
              <a:rPr lang="zh-CN" altLang="en-US" sz="1200" smtClean="0">
                <a:solidFill>
                  <a:srgbClr val="EEECE1">
                    <a:lumMod val="25000"/>
                  </a:srgbClr>
                </a:solidFill>
                <a:latin typeface="微软雅黑" panose="020b0503020204020204" charset="-122"/>
                <a:ea typeface="微软雅黑"/>
              </a:rPr>
              <a:t>优秀</a:t>
            </a:r>
            <a:r>
              <a:rPr lang="en-US" altLang="zh-CN" sz="1200" smtClean="0">
                <a:solidFill>
                  <a:srgbClr val="EEECE1">
                    <a:lumMod val="25000"/>
                  </a:srgbClr>
                </a:solidFill>
                <a:latin typeface="微软雅黑" panose="020b0503020204020204" charset="-122"/>
                <a:ea typeface="微软雅黑"/>
              </a:rPr>
              <a:t>PPT</a:t>
            </a:r>
            <a:r>
              <a:rPr lang="zh-CN" altLang="en-US" sz="1200" smtClean="0">
                <a:solidFill>
                  <a:srgbClr val="EEECE1">
                    <a:lumMod val="25000"/>
                  </a:srgbClr>
                </a:solidFill>
                <a:latin typeface="微软雅黑" panose="020b0503020204020204" charset="-122"/>
                <a:ea typeface="微软雅黑"/>
              </a:rPr>
              <a:t>下载：</a:t>
            </a:r>
            <a:r>
              <a:rPr lang="en-US" altLang="zh-CN" sz="1200" smtClean="0">
                <a:solidFill>
                  <a:srgbClr val="EEECE1">
                    <a:lumMod val="25000"/>
                  </a:srgbClr>
                </a:solidFill>
                <a:latin typeface="微软雅黑" panose="020b0503020204020204" charset="-122"/>
                <a:ea typeface="微软雅黑"/>
                <a:hlinkClick r:id="rId9"/>
              </a:rPr>
              <a:t>www.1ppt.com/xiazai/</a:t>
            </a:r>
            <a:r>
              <a:rPr lang="en-US" altLang="zh-CN" sz="1200" smtClean="0">
                <a:solidFill>
                  <a:srgbClr val="EEECE1">
                    <a:lumMod val="25000"/>
                  </a:srgbClr>
                </a:solidFill>
                <a:latin typeface="微软雅黑" panose="020b0503020204020204" charset="-122"/>
                <a:ea typeface="微软雅黑"/>
              </a:rPr>
              <a:t>                       PPT</a:t>
            </a:r>
            <a:r>
              <a:rPr lang="zh-CN" altLang="en-US" sz="1200" smtClean="0">
                <a:solidFill>
                  <a:srgbClr val="EEECE1">
                    <a:lumMod val="25000"/>
                  </a:srgbClr>
                </a:solidFill>
                <a:latin typeface="微软雅黑" panose="020b0503020204020204" charset="-122"/>
                <a:ea typeface="微软雅黑"/>
              </a:rPr>
              <a:t>教程：       </a:t>
            </a:r>
            <a:r>
              <a:rPr lang="en-US" altLang="zh-CN" sz="1200" smtClean="0">
                <a:solidFill>
                  <a:srgbClr val="EEECE1">
                    <a:lumMod val="25000"/>
                  </a:srgbClr>
                </a:solidFill>
                <a:latin typeface="微软雅黑" panose="020b0503020204020204" charset="-122"/>
                <a:ea typeface="微软雅黑"/>
                <a:hlinkClick r:id="rId10"/>
              </a:rPr>
              <a:t>www.1ppt.com/powerpoint/</a:t>
            </a:r>
            <a:r>
              <a:rPr lang="en-US" altLang="zh-CN" sz="1200" smtClean="0">
                <a:solidFill>
                  <a:srgbClr val="EEECE1">
                    <a:lumMod val="25000"/>
                  </a:srgbClr>
                </a:solidFill>
                <a:latin typeface="微软雅黑" panose="020b0503020204020204" charset="-122"/>
                <a:ea typeface="微软雅黑"/>
              </a:rPr>
              <a:t>      </a:t>
            </a:r>
            <a:endParaRPr lang="en-US" altLang="zh-CN" sz="1200" smtClean="0">
              <a:solidFill>
                <a:srgbClr val="EEECE1">
                  <a:lumMod val="25000"/>
                </a:srgbClr>
              </a:solidFill>
              <a:latin typeface="微软雅黑" panose="020b0503020204020204" charset="-122"/>
              <a:ea typeface="微软雅黑"/>
            </a:endParaRPr>
          </a:p>
          <a:p>
            <a:r>
              <a:rPr lang="en-US" altLang="zh-CN" sz="1200" smtClean="0">
                <a:solidFill>
                  <a:srgbClr val="EEECE1">
                    <a:lumMod val="25000"/>
                  </a:srgbClr>
                </a:solidFill>
                <a:latin typeface="微软雅黑" panose="020b0503020204020204" charset="-122"/>
                <a:ea typeface="微软雅黑"/>
              </a:rPr>
              <a:t>Word</a:t>
            </a:r>
            <a:r>
              <a:rPr lang="zh-CN" altLang="en-US" sz="1200" smtClean="0">
                <a:solidFill>
                  <a:srgbClr val="EEECE1">
                    <a:lumMod val="25000"/>
                  </a:srgbClr>
                </a:solidFill>
                <a:latin typeface="微软雅黑" panose="020b0503020204020204" charset="-122"/>
                <a:ea typeface="微软雅黑"/>
              </a:rPr>
              <a:t>教程：    </a:t>
            </a:r>
            <a:r>
              <a:rPr lang="en-US" altLang="zh-CN" sz="1200" smtClean="0">
                <a:solidFill>
                  <a:srgbClr val="EEECE1">
                    <a:lumMod val="25000"/>
                  </a:srgbClr>
                </a:solidFill>
                <a:latin typeface="微软雅黑" panose="020b0503020204020204" charset="-122"/>
                <a:ea typeface="微软雅黑"/>
                <a:hlinkClick r:id="rId11"/>
              </a:rPr>
              <a:t>www.1ppt.com/word/</a:t>
            </a:r>
            <a:r>
              <a:rPr lang="en-US" altLang="zh-CN" sz="1200" smtClean="0">
                <a:solidFill>
                  <a:srgbClr val="EEECE1">
                    <a:lumMod val="25000"/>
                  </a:srgbClr>
                </a:solidFill>
                <a:latin typeface="微软雅黑" panose="020b0503020204020204" charset="-122"/>
                <a:ea typeface="微软雅黑"/>
              </a:rPr>
              <a:t>                        Excel</a:t>
            </a:r>
            <a:r>
              <a:rPr lang="zh-CN" altLang="en-US" sz="1200" smtClean="0">
                <a:solidFill>
                  <a:srgbClr val="EEECE1">
                    <a:lumMod val="25000"/>
                  </a:srgbClr>
                </a:solidFill>
                <a:latin typeface="微软雅黑" panose="020b0503020204020204" charset="-122"/>
                <a:ea typeface="微软雅黑"/>
              </a:rPr>
              <a:t>教程：     </a:t>
            </a:r>
            <a:r>
              <a:rPr lang="en-US" altLang="zh-CN" sz="1200" smtClean="0">
                <a:solidFill>
                  <a:srgbClr val="EEECE1">
                    <a:lumMod val="25000"/>
                  </a:srgbClr>
                </a:solidFill>
                <a:latin typeface="微软雅黑" panose="020b0503020204020204" charset="-122"/>
                <a:ea typeface="微软雅黑"/>
                <a:hlinkClick r:id="rId12"/>
              </a:rPr>
              <a:t>www.1ppt.com/excel/</a:t>
            </a:r>
            <a:r>
              <a:rPr lang="en-US" altLang="zh-CN" sz="1200" smtClean="0">
                <a:solidFill>
                  <a:srgbClr val="EEECE1">
                    <a:lumMod val="25000"/>
                  </a:srgbClr>
                </a:solidFill>
                <a:latin typeface="微软雅黑" panose="020b0503020204020204" charset="-122"/>
                <a:ea typeface="微软雅黑"/>
              </a:rPr>
              <a:t>  </a:t>
            </a:r>
            <a:endParaRPr lang="en-US" altLang="zh-CN" sz="1200" smtClean="0">
              <a:solidFill>
                <a:srgbClr val="EEECE1">
                  <a:lumMod val="25000"/>
                </a:srgbClr>
              </a:solidFill>
              <a:latin typeface="微软雅黑" panose="020b0503020204020204" charset="-122"/>
              <a:ea typeface="微软雅黑"/>
            </a:endParaRPr>
          </a:p>
          <a:p>
            <a:r>
              <a:rPr lang="zh-CN" altLang="en-US" sz="1200" smtClean="0">
                <a:solidFill>
                  <a:srgbClr val="EEECE1">
                    <a:lumMod val="25000"/>
                  </a:srgbClr>
                </a:solidFill>
                <a:latin typeface="微软雅黑" panose="020b0503020204020204" charset="-122"/>
                <a:ea typeface="微软雅黑"/>
              </a:rPr>
              <a:t>个人简历：      </a:t>
            </a:r>
            <a:r>
              <a:rPr lang="en-US" altLang="zh-CN" sz="1200" smtClean="0">
                <a:solidFill>
                  <a:srgbClr val="EEECE1">
                    <a:lumMod val="25000"/>
                  </a:srgbClr>
                </a:solidFill>
                <a:latin typeface="微软雅黑" panose="020b0503020204020204" charset="-122"/>
                <a:ea typeface="微软雅黑"/>
                <a:hlinkClick r:id="rId13"/>
              </a:rPr>
              <a:t>www.1ppt.com/jianli/</a:t>
            </a:r>
            <a:r>
              <a:rPr lang="en-US" altLang="zh-CN" sz="1200" smtClean="0">
                <a:solidFill>
                  <a:srgbClr val="EEECE1">
                    <a:lumMod val="25000"/>
                  </a:srgbClr>
                </a:solidFill>
                <a:latin typeface="微软雅黑" panose="020b0503020204020204" charset="-122"/>
                <a:ea typeface="微软雅黑"/>
              </a:rPr>
              <a:t>                         PPT</a:t>
            </a:r>
            <a:r>
              <a:rPr lang="zh-CN" altLang="en-US" sz="1200" smtClean="0">
                <a:solidFill>
                  <a:srgbClr val="EEECE1">
                    <a:lumMod val="25000"/>
                  </a:srgbClr>
                </a:solidFill>
                <a:latin typeface="微软雅黑" panose="020b0503020204020204" charset="-122"/>
                <a:ea typeface="微软雅黑"/>
              </a:rPr>
              <a:t>课件：       </a:t>
            </a:r>
            <a:r>
              <a:rPr lang="en-US" altLang="zh-CN" sz="1200" smtClean="0">
                <a:solidFill>
                  <a:srgbClr val="EEECE1">
                    <a:lumMod val="25000"/>
                  </a:srgbClr>
                </a:solidFill>
                <a:latin typeface="微软雅黑" panose="020b0503020204020204" charset="-122"/>
                <a:ea typeface="微软雅黑"/>
                <a:hlinkClick r:id="rId14"/>
              </a:rPr>
              <a:t>www.1ppt.com/kejian/</a:t>
            </a:r>
            <a:r>
              <a:rPr lang="en-US" altLang="zh-CN" sz="1200" smtClean="0">
                <a:solidFill>
                  <a:srgbClr val="EEECE1">
                    <a:lumMod val="25000"/>
                  </a:srgbClr>
                </a:solidFill>
                <a:latin typeface="微软雅黑" panose="020b0503020204020204" charset="-122"/>
                <a:ea typeface="微软雅黑"/>
              </a:rPr>
              <a:t> </a:t>
            </a:r>
            <a:endParaRPr lang="en-US" altLang="zh-CN" sz="1200" smtClean="0">
              <a:solidFill>
                <a:srgbClr val="EEECE1">
                  <a:lumMod val="25000"/>
                </a:srgbClr>
              </a:solidFill>
              <a:latin typeface="微软雅黑" panose="020b0503020204020204" charset="-122"/>
              <a:ea typeface="微软雅黑"/>
            </a:endParaRPr>
          </a:p>
          <a:p>
            <a:r>
              <a:rPr lang="zh-CN" altLang="en-US" sz="1200" smtClean="0">
                <a:solidFill>
                  <a:srgbClr val="EEECE1">
                    <a:lumMod val="25000"/>
                  </a:srgbClr>
                </a:solidFill>
                <a:latin typeface="微软雅黑" panose="020b0503020204020204" charset="-122"/>
                <a:ea typeface="微软雅黑"/>
              </a:rPr>
              <a:t>手抄报：          </a:t>
            </a:r>
            <a:r>
              <a:rPr lang="en-US" altLang="zh-CN" sz="1200" smtClean="0">
                <a:solidFill>
                  <a:srgbClr val="EEECE1">
                    <a:lumMod val="25000"/>
                  </a:srgbClr>
                </a:solidFill>
                <a:latin typeface="微软雅黑" panose="020b0503020204020204" charset="-122"/>
                <a:ea typeface="微软雅黑"/>
                <a:hlinkClick r:id="rId15"/>
              </a:rPr>
              <a:t>www.1ppt.com/shouchaobao/</a:t>
            </a:r>
            <a:r>
              <a:rPr lang="en-US" altLang="zh-CN" sz="1200" smtClean="0">
                <a:solidFill>
                  <a:srgbClr val="EEECE1">
                    <a:lumMod val="25000"/>
                  </a:srgbClr>
                </a:solidFill>
                <a:latin typeface="微软雅黑" panose="020b0503020204020204" charset="-122"/>
                <a:ea typeface="微软雅黑"/>
              </a:rPr>
              <a:t>          </a:t>
            </a:r>
            <a:r>
              <a:rPr lang="zh-CN" altLang="en-US" sz="1200" smtClean="0">
                <a:solidFill>
                  <a:srgbClr val="EEECE1">
                    <a:lumMod val="25000"/>
                  </a:srgbClr>
                </a:solidFill>
                <a:latin typeface="微软雅黑" panose="020b0503020204020204" charset="-122"/>
                <a:ea typeface="微软雅黑"/>
              </a:rPr>
              <a:t>试题下载：      </a:t>
            </a:r>
            <a:r>
              <a:rPr lang="en-US" altLang="zh-CN" sz="1200" smtClean="0">
                <a:solidFill>
                  <a:srgbClr val="EEECE1">
                    <a:lumMod val="25000"/>
                  </a:srgbClr>
                </a:solidFill>
                <a:latin typeface="微软雅黑" panose="020b0503020204020204" charset="-122"/>
                <a:ea typeface="微软雅黑"/>
                <a:hlinkClick r:id="rId16"/>
              </a:rPr>
              <a:t>www.1ppt.com/shiti/</a:t>
            </a:r>
            <a:r>
              <a:rPr lang="en-US" altLang="zh-CN" sz="1200" smtClean="0">
                <a:solidFill>
                  <a:srgbClr val="EEECE1">
                    <a:lumMod val="25000"/>
                  </a:srgbClr>
                </a:solidFill>
                <a:latin typeface="微软雅黑" panose="020b0503020204020204" charset="-122"/>
                <a:ea typeface="微软雅黑"/>
              </a:rPr>
              <a:t>  </a:t>
            </a:r>
            <a:endParaRPr lang="en-US" altLang="zh-CN" sz="1200" smtClean="0">
              <a:solidFill>
                <a:srgbClr val="EEECE1">
                  <a:lumMod val="25000"/>
                </a:srgbClr>
              </a:solidFill>
              <a:latin typeface="微软雅黑" panose="020b0503020204020204" charset="-122"/>
              <a:ea typeface="微软雅黑"/>
            </a:endParaRPr>
          </a:p>
          <a:p>
            <a:r>
              <a:rPr lang="zh-CN" altLang="en-US" sz="1200" smtClean="0">
                <a:solidFill>
                  <a:srgbClr val="EEECE1">
                    <a:lumMod val="25000"/>
                  </a:srgbClr>
                </a:solidFill>
                <a:latin typeface="微软雅黑" panose="020b0503020204020204" charset="-122"/>
                <a:ea typeface="微软雅黑"/>
              </a:rPr>
              <a:t>教案下载：      </a:t>
            </a:r>
            <a:r>
              <a:rPr lang="en-US" altLang="zh-CN" sz="1200" smtClean="0">
                <a:solidFill>
                  <a:srgbClr val="EEECE1">
                    <a:lumMod val="25000"/>
                  </a:srgbClr>
                </a:solidFill>
                <a:latin typeface="微软雅黑" panose="020b0503020204020204" charset="-122"/>
                <a:ea typeface="微软雅黑"/>
                <a:hlinkClick r:id="rId17"/>
              </a:rPr>
              <a:t>www.1ppt.com/jiaoan/</a:t>
            </a:r>
            <a:r>
              <a:rPr lang="en-US" altLang="zh-CN" sz="1200" smtClean="0">
                <a:solidFill>
                  <a:srgbClr val="EEECE1">
                    <a:lumMod val="25000"/>
                  </a:srgbClr>
                </a:solidFill>
                <a:latin typeface="微软雅黑" panose="020b0503020204020204" charset="-122"/>
                <a:ea typeface="微软雅黑"/>
              </a:rPr>
              <a:t>                       </a:t>
            </a:r>
            <a:r>
              <a:rPr lang="zh-CN" altLang="en-US" sz="1200" smtClean="0">
                <a:solidFill>
                  <a:srgbClr val="EEECE1">
                    <a:lumMod val="25000"/>
                  </a:srgbClr>
                </a:solidFill>
                <a:latin typeface="微软雅黑" panose="020b0503020204020204" charset="-122"/>
                <a:ea typeface="微软雅黑"/>
              </a:rPr>
              <a:t>字体下载：      </a:t>
            </a:r>
            <a:r>
              <a:rPr lang="en-US" altLang="zh-CN" sz="1200" smtClean="0">
                <a:solidFill>
                  <a:srgbClr val="EEECE1">
                    <a:lumMod val="25000"/>
                  </a:srgbClr>
                </a:solidFill>
                <a:latin typeface="微软雅黑" panose="020b0503020204020204" charset="-122"/>
                <a:ea typeface="微软雅黑"/>
                <a:hlinkClick r:id="rId18"/>
              </a:rPr>
              <a:t>www.1ppt.com/ziti/</a:t>
            </a:r>
            <a:r>
              <a:rPr lang="en-US" altLang="zh-CN" sz="1200" smtClean="0">
                <a:solidFill>
                  <a:srgbClr val="EEECE1">
                    <a:lumMod val="25000"/>
                  </a:srgbClr>
                </a:solidFill>
                <a:latin typeface="微软雅黑" panose="020b0503020204020204" charset="-122"/>
                <a:ea typeface="微软雅黑"/>
              </a:rPr>
              <a:t>              </a:t>
            </a:r>
            <a:endParaRPr lang="zh-CN" altLang="en-US" sz="1200" smtClean="0">
              <a:solidFill>
                <a:srgbClr val="EEECE1">
                  <a:lumMod val="25000"/>
                </a:srgbClr>
              </a:solidFill>
              <a:latin typeface="微软雅黑" panose="020b0503020204020204" charset="-122"/>
              <a:ea typeface="微软雅黑"/>
            </a:endParaRPr>
          </a:p>
          <a:p>
            <a:endParaRPr lang="zh-CN" altLang="en-US"/>
          </a:p>
        </p:txBody>
      </p:sp>
      <p:sp>
        <p:nvSpPr>
          <p:cNvPr id="4" name="灯片编号占位符 3"/>
          <p:cNvSpPr>
            <a:spLocks noGrp="1"/>
          </p:cNvSpPr>
          <p:nvPr>
            <p:ph type="sldNum" sz="quarter" idx="10"/>
          </p:nvPr>
        </p:nvSpPr>
        <p:spPr/>
        <p:txBody>
          <a:bodyPr/>
          <a:lstStyle/>
          <a:p>
            <a:fld id="{9C130E49-007C-428E-83A0-25268B32BAA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130E49-007C-428E-83A0-25268B32BAA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130E49-007C-428E-83A0-25268B32BAA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130E49-007C-428E-83A0-25268B32BAA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130E49-007C-428E-83A0-25268B32BAA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130E49-007C-428E-83A0-25268B32BAA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130E49-007C-428E-83A0-25268B32BAA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130E49-007C-428E-83A0-25268B32BAA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130E49-007C-428E-83A0-25268B32BAA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130E49-007C-428E-83A0-25268B32BAA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130E49-007C-428E-83A0-25268B32BAA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23</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a:ea typeface="宋体" panose="02010600030101010101" pitchFamily="2" charset="-122"/>
              </a:rPr>
              <a:t>24</a:t>
            </a:fld>
            <a:endParaRPr lang="zh-CN" altLang="en-US" sz="1200">
              <a:solidFill>
                <a:srgbClr val="000000"/>
              </a:solidFill>
              <a:latin typeface="Calibri" panose="020f0502020204030204"/>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130E49-007C-428E-83A0-25268B32BAA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130E49-007C-428E-83A0-25268B32BAA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130E49-007C-428E-83A0-25268B32BAA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130E49-007C-428E-83A0-25268B32BAA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130E49-007C-428E-83A0-25268B32BAA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130E49-007C-428E-83A0-25268B32BAA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130E49-007C-428E-83A0-25268B32BAA4}"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pic>
        <p:nvPicPr>
          <p:cNvPr id="3" name="图片 2"/>
          <p:cNvPicPr>
            <a:picLocks noChangeAspect="1"/>
          </p:cNvPicPr>
          <p:nvPr userDrawn="1"/>
        </p:nvPicPr>
        <p:blipFill>
          <a:blip r:embed="rId1"/>
          <a:stretch>
            <a:fillRect/>
          </a:stretch>
        </p:blipFill>
        <p:spPr>
          <a:xfrm>
            <a:off x="0" y="2"/>
            <a:ext cx="12192000" cy="6855545"/>
          </a:xfrm>
          <a:prstGeom prst="rect">
            <a:avLst/>
          </a:prstGeom>
        </p:spPr>
      </p:pic>
      <p:pic>
        <p:nvPicPr>
          <p:cNvPr id="4" name="图片 3"/>
          <p:cNvPicPr>
            <a:picLocks noChangeAspect="1"/>
          </p:cNvPicPr>
          <p:nvPr userDrawn="1"/>
        </p:nvPicPr>
        <p:blipFill>
          <a:blip r:embed="rId2"/>
          <a:stretch>
            <a:fillRect/>
          </a:stretch>
        </p:blipFill>
        <p:spPr>
          <a:xfrm>
            <a:off x="551329" y="478468"/>
            <a:ext cx="11295531" cy="5898611"/>
          </a:xfrm>
          <a:prstGeom prst="rect">
            <a:avLst/>
          </a:prstGeom>
        </p:spPr>
      </p:pic>
      <p:pic>
        <p:nvPicPr>
          <p:cNvPr id="6" name="图片 5"/>
          <p:cNvPicPr>
            <a:picLocks noChangeAspect="1"/>
          </p:cNvPicPr>
          <p:nvPr userDrawn="1"/>
        </p:nvPicPr>
        <p:blipFill>
          <a:blip r:embed="rId3"/>
          <a:stretch>
            <a:fillRect/>
          </a:stretch>
        </p:blipFill>
        <p:spPr>
          <a:xfrm>
            <a:off x="0" y="1370947"/>
            <a:ext cx="12192000" cy="5487055"/>
          </a:xfrm>
          <a:prstGeom prst="rect">
            <a:avLst/>
          </a:prstGeom>
        </p:spPr>
      </p:pic>
      <p:pic>
        <p:nvPicPr>
          <p:cNvPr id="7" name="图片 6"/>
          <p:cNvPicPr>
            <a:picLocks noChangeAspect="1"/>
          </p:cNvPicPr>
          <p:nvPr userDrawn="1"/>
        </p:nvPicPr>
        <p:blipFill>
          <a:blip r:embed="rId4"/>
          <a:stretch>
            <a:fillRect/>
          </a:stretch>
        </p:blipFill>
        <p:spPr>
          <a:xfrm>
            <a:off x="273423" y="2304812"/>
            <a:ext cx="1538643" cy="1420024"/>
          </a:xfrm>
          <a:prstGeom prst="rect">
            <a:avLst/>
          </a:prstGeom>
        </p:spPr>
      </p:pic>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838200" y="6356350"/>
            <a:ext cx="2743200" cy="365125"/>
          </a:xfrm>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565CE74E-AB26-4998-AD42-012C4C1AD076}"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3000" p14:dur="3400">
        <p14:reveal/>
      </p:transition>
    </mc:Choice>
    <mc:Fallback>
      <p:transition spd="slow" advTm="3000">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3_标题幻灯片">
    <p:spTree>
      <p:nvGrpSpPr>
        <p:cNvPr id="1" name=""/>
        <p:cNvGrpSpPr/>
        <p:nvPr/>
      </p:nvGrpSpPr>
      <p:grpSpPr>
        <a:xfrm>
          <a:off x="0" y="0"/>
          <a:ext cx="0" cy="0"/>
        </a:xfrm>
      </p:grpSpPr>
      <p:pic>
        <p:nvPicPr>
          <p:cNvPr id="3" name="图片 2"/>
          <p:cNvPicPr>
            <a:picLocks noChangeAspect="1"/>
          </p:cNvPicPr>
          <p:nvPr userDrawn="1"/>
        </p:nvPicPr>
        <p:blipFill>
          <a:blip r:embed="rId1"/>
          <a:stretch>
            <a:fillRect/>
          </a:stretch>
        </p:blipFill>
        <p:spPr>
          <a:xfrm>
            <a:off x="0" y="2"/>
            <a:ext cx="12192000" cy="6855545"/>
          </a:xfrm>
          <a:prstGeom prst="rect">
            <a:avLst/>
          </a:prstGeom>
        </p:spPr>
      </p:pic>
      <p:pic>
        <p:nvPicPr>
          <p:cNvPr id="4" name="图片 3"/>
          <p:cNvPicPr>
            <a:picLocks noChangeAspect="1"/>
          </p:cNvPicPr>
          <p:nvPr userDrawn="1"/>
        </p:nvPicPr>
        <p:blipFill>
          <a:blip r:embed="rId2"/>
          <a:stretch>
            <a:fillRect/>
          </a:stretch>
        </p:blipFill>
        <p:spPr>
          <a:xfrm>
            <a:off x="551329" y="478468"/>
            <a:ext cx="11295531" cy="5898611"/>
          </a:xfrm>
          <a:prstGeom prst="rect">
            <a:avLst/>
          </a:prstGeom>
        </p:spPr>
      </p:pic>
      <p:pic>
        <p:nvPicPr>
          <p:cNvPr id="8" name="图片 7"/>
          <p:cNvPicPr>
            <a:picLocks noChangeAspect="1"/>
          </p:cNvPicPr>
          <p:nvPr userDrawn="1"/>
        </p:nvPicPr>
        <p:blipFill>
          <a:blip r:embed="rId3"/>
          <a:stretch>
            <a:fillRect/>
          </a:stretch>
        </p:blipFill>
        <p:spPr>
          <a:xfrm>
            <a:off x="0" y="3023284"/>
            <a:ext cx="12192000" cy="5487055"/>
          </a:xfrm>
          <a:prstGeom prst="rect">
            <a:avLst/>
          </a:prstGeom>
        </p:spPr>
      </p:pic>
      <p:sp>
        <p:nvSpPr>
          <p:cNvPr id="9" name="文本框 8"/>
          <p:cNvSpPr txBox="1"/>
          <p:nvPr userDrawn="1"/>
        </p:nvSpPr>
        <p:spPr>
          <a:xfrm>
            <a:off x="907348" y="739211"/>
            <a:ext cx="2339102" cy="523220"/>
          </a:xfrm>
          <a:prstGeom prst="rect">
            <a:avLst/>
          </a:prstGeom>
          <a:noFill/>
        </p:spPr>
        <p:txBody>
          <a:bodyPr wrap="none" rtlCol="0">
            <a:spAutoFit/>
            <a:scene3d>
              <a:camera prst="orthographicFront"/>
              <a:lightRig rig="threePt" dir="t"/>
            </a:scene3d>
            <a:sp3d contourW="12700"/>
          </a:bodyPr>
          <a:lstStyle/>
          <a:p>
            <a:pPr algn="ctr"/>
            <a:r>
              <a:rPr lang="zh-CN" altLang="en-US" sz="2800" b="1">
                <a:solidFill>
                  <a:srgbClr val="2D4E4F"/>
                </a:solidFill>
                <a:latin typeface="微软雅黑" panose="020b0503020204020204" charset="-122"/>
                <a:ea typeface="微软雅黑"/>
                <a:cs typeface="微软雅黑" panose="020b0503020204020204" charset="-122"/>
              </a:rPr>
              <a:t>添加你的标题</a:t>
            </a:r>
            <a:endParaRPr lang="zh-CN" altLang="en-US" sz="2800" b="1">
              <a:solidFill>
                <a:srgbClr val="2D4E4F"/>
              </a:solidFill>
              <a:latin typeface="微软雅黑" panose="020b0503020204020204" charset="-122"/>
              <a:ea typeface="微软雅黑"/>
              <a:cs typeface="微软雅黑" panose="020b0503020204020204" charset="-122"/>
            </a:endParaRPr>
          </a:p>
        </p:txBody>
      </p:sp>
      <p:sp>
        <p:nvSpPr>
          <p:cNvPr id="10" name="文本框 9"/>
          <p:cNvSpPr txBox="1"/>
          <p:nvPr userDrawn="1"/>
        </p:nvSpPr>
        <p:spPr>
          <a:xfrm>
            <a:off x="907346" y="1205512"/>
            <a:ext cx="3961607" cy="246221"/>
          </a:xfrm>
          <a:prstGeom prst="rect">
            <a:avLst/>
          </a:prstGeom>
          <a:noFill/>
        </p:spPr>
        <p:txBody>
          <a:bodyPr wrap="square" rtlCol="0">
            <a:spAutoFit/>
            <a:scene3d>
              <a:camera prst="orthographicFront"/>
              <a:lightRig rig="threePt" dir="t"/>
            </a:scene3d>
            <a:sp3d contourW="12700"/>
          </a:bodyPr>
          <a:lstStyle/>
          <a:p>
            <a:r>
              <a:rPr lang="en-US" altLang="zh-CN" sz="1000">
                <a:solidFill>
                  <a:schemeClr val="tx1">
                    <a:lumMod val="75000"/>
                    <a:lumOff val="25000"/>
                  </a:schemeClr>
                </a:solidFill>
                <a:latin typeface="微软雅黑" panose="020b0503020204020204" charset="-122"/>
                <a:ea typeface="微软雅黑"/>
                <a:cs typeface="微软雅黑" panose="020b0503020204020204" charset="-122"/>
              </a:rPr>
              <a:t>print the presentation and make it into a film a wider field</a:t>
            </a:r>
            <a:endParaRPr lang="en-US" altLang="zh-CN" sz="1000">
              <a:solidFill>
                <a:schemeClr val="tx1">
                  <a:lumMod val="75000"/>
                  <a:lumOff val="25000"/>
                </a:schemeClr>
              </a:solidFill>
              <a:latin typeface="微软雅黑" panose="020b0503020204020204" charset="-122"/>
              <a:ea typeface="微软雅黑"/>
              <a:cs typeface="微软雅黑" panose="020b0503020204020204" charset="-122"/>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5_标题幻灯片">
    <p:spTree>
      <p:nvGrpSpPr>
        <p:cNvPr id="1" name=""/>
        <p:cNvGrpSpPr/>
        <p:nvPr/>
      </p:nvGrpSpPr>
      <p:grpSpPr>
        <a:xfrm>
          <a:off x="0" y="0"/>
          <a:ext cx="0" cy="0"/>
        </a:xfrm>
      </p:grpSpPr>
      <p:pic>
        <p:nvPicPr>
          <p:cNvPr id="3" name="图片 2"/>
          <p:cNvPicPr>
            <a:picLocks noChangeAspect="1"/>
          </p:cNvPicPr>
          <p:nvPr userDrawn="1"/>
        </p:nvPicPr>
        <p:blipFill>
          <a:blip r:embed="rId1"/>
          <a:stretch>
            <a:fillRect/>
          </a:stretch>
        </p:blipFill>
        <p:spPr>
          <a:xfrm>
            <a:off x="0" y="2"/>
            <a:ext cx="12192000" cy="6855545"/>
          </a:xfrm>
          <a:prstGeom prst="rect">
            <a:avLst/>
          </a:prstGeom>
        </p:spPr>
      </p:pic>
      <p:pic>
        <p:nvPicPr>
          <p:cNvPr id="4" name="图片 3"/>
          <p:cNvPicPr>
            <a:picLocks noChangeAspect="1"/>
          </p:cNvPicPr>
          <p:nvPr userDrawn="1"/>
        </p:nvPicPr>
        <p:blipFill>
          <a:blip r:embed="rId2"/>
          <a:stretch>
            <a:fillRect/>
          </a:stretch>
        </p:blipFill>
        <p:spPr>
          <a:xfrm>
            <a:off x="551329" y="478468"/>
            <a:ext cx="11295531" cy="5898611"/>
          </a:xfrm>
          <a:prstGeom prst="rect">
            <a:avLst/>
          </a:prstGeom>
        </p:spPr>
      </p:pic>
      <p:pic>
        <p:nvPicPr>
          <p:cNvPr id="8" name="图片 7"/>
          <p:cNvPicPr>
            <a:picLocks noChangeAspect="1"/>
          </p:cNvPicPr>
          <p:nvPr userDrawn="1"/>
        </p:nvPicPr>
        <p:blipFill>
          <a:blip r:embed="rId3"/>
          <a:stretch>
            <a:fillRect/>
          </a:stretch>
        </p:blipFill>
        <p:spPr>
          <a:xfrm>
            <a:off x="0" y="3023284"/>
            <a:ext cx="12192000" cy="5487055"/>
          </a:xfrm>
          <a:prstGeom prst="rect">
            <a:avLst/>
          </a:prstGeom>
        </p:spPr>
      </p:pic>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4_标题幻灯片">
    <p:spTree>
      <p:nvGrpSpPr>
        <p:cNvPr id="1" name=""/>
        <p:cNvGrpSpPr/>
        <p:nvPr/>
      </p:nvGrpSpPr>
      <p:grpSpPr>
        <a:xfrm>
          <a:off x="0" y="0"/>
          <a:ext cx="0" cy="0"/>
        </a:xfrm>
      </p:grpSpPr>
      <p:pic>
        <p:nvPicPr>
          <p:cNvPr id="3" name="图片 2"/>
          <p:cNvPicPr>
            <a:picLocks noChangeAspect="1"/>
          </p:cNvPicPr>
          <p:nvPr userDrawn="1"/>
        </p:nvPicPr>
        <p:blipFill>
          <a:blip r:embed="rId1"/>
          <a:stretch>
            <a:fillRect/>
          </a:stretch>
        </p:blipFill>
        <p:spPr>
          <a:xfrm>
            <a:off x="0" y="2"/>
            <a:ext cx="12192000" cy="6855545"/>
          </a:xfrm>
          <a:prstGeom prst="rect">
            <a:avLst/>
          </a:prstGeom>
        </p:spPr>
      </p:pic>
      <p:pic>
        <p:nvPicPr>
          <p:cNvPr id="4" name="图片 3"/>
          <p:cNvPicPr>
            <a:picLocks noChangeAspect="1"/>
          </p:cNvPicPr>
          <p:nvPr userDrawn="1"/>
        </p:nvPicPr>
        <p:blipFill>
          <a:blip r:embed="rId2"/>
          <a:stretch>
            <a:fillRect/>
          </a:stretch>
        </p:blipFill>
        <p:spPr>
          <a:xfrm>
            <a:off x="551329" y="478468"/>
            <a:ext cx="11295531" cy="5898611"/>
          </a:xfrm>
          <a:prstGeom prst="rect">
            <a:avLst/>
          </a:prstGeom>
        </p:spPr>
      </p:pic>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1_标题幻灯片">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2_标题幻灯片">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8325228" y="6545426"/>
            <a:ext cx="775136" cy="230832"/>
          </a:xfrm>
          <a:prstGeom prst="rect">
            <a:avLst/>
          </a:prstGeom>
        </p:spPr>
        <p:txBody>
          <a:bodyPr wrap="square">
            <a:spAutoFit/>
          </a:bodyPr>
          <a:lstStyle/>
          <a:p>
            <a:pPr defTabSz="914400"/>
            <a:r>
              <a:rPr lang="en-US" altLang="zh-CN" sz="100">
                <a:solidFill>
                  <a:prstClr val="white"/>
                </a:solidFill>
                <a:latin typeface="Calibri" panose="020f0502020204030204"/>
                <a:ea typeface="宋体" panose="02010600030101010101" pitchFamily="2" charset="-122"/>
              </a:rPr>
              <a:t>PPT</a:t>
            </a:r>
            <a:r>
              <a:rPr lang="zh-CN" altLang="en-US" sz="100">
                <a:solidFill>
                  <a:prstClr val="white"/>
                </a:solidFill>
                <a:latin typeface="Calibri" panose="020f0502020204030204"/>
                <a:ea typeface="宋体" panose="02010600030101010101" pitchFamily="2" charset="-122"/>
              </a:rPr>
              <a:t>模板下载：</a:t>
            </a:r>
            <a:r>
              <a:rPr lang="en-US" altLang="zh-CN" sz="100">
                <a:solidFill>
                  <a:prstClr val="white"/>
                </a:solidFill>
                <a:latin typeface="Calibri" panose="020f0502020204030204"/>
                <a:ea typeface="宋体" panose="02010600030101010101" pitchFamily="2" charset="-122"/>
              </a:rPr>
              <a:t>www.1ppt.com/moban/          </a:t>
            </a:r>
            <a:r>
              <a:rPr lang="zh-CN" altLang="en-US" sz="100">
                <a:solidFill>
                  <a:prstClr val="white"/>
                </a:solidFill>
                <a:latin typeface="Calibri" panose="020f0502020204030204"/>
                <a:ea typeface="宋体" panose="02010600030101010101" pitchFamily="2" charset="-122"/>
              </a:rPr>
              <a:t>行业</a:t>
            </a:r>
            <a:r>
              <a:rPr lang="en-US" altLang="zh-CN" sz="100">
                <a:solidFill>
                  <a:prstClr val="white"/>
                </a:solidFill>
                <a:latin typeface="Calibri" panose="020f0502020204030204"/>
                <a:ea typeface="宋体" panose="02010600030101010101" pitchFamily="2" charset="-122"/>
              </a:rPr>
              <a:t>PPT</a:t>
            </a:r>
            <a:r>
              <a:rPr lang="zh-CN" altLang="en-US" sz="100">
                <a:solidFill>
                  <a:prstClr val="white"/>
                </a:solidFill>
                <a:latin typeface="Calibri" panose="020f0502020204030204"/>
                <a:ea typeface="宋体" panose="02010600030101010101" pitchFamily="2" charset="-122"/>
              </a:rPr>
              <a:t>模板：</a:t>
            </a:r>
            <a:r>
              <a:rPr lang="en-US" altLang="zh-CN" sz="100">
                <a:solidFill>
                  <a:prstClr val="white"/>
                </a:solidFill>
                <a:latin typeface="Calibri" panose="020f0502020204030204"/>
                <a:ea typeface="宋体" panose="02010600030101010101" pitchFamily="2" charset="-122"/>
              </a:rPr>
              <a:t>www.1ppt.com/hangye/ </a:t>
            </a:r>
            <a:endParaRPr lang="en-US" altLang="zh-CN" sz="100">
              <a:solidFill>
                <a:prstClr val="white"/>
              </a:solidFill>
              <a:latin typeface="Calibri" panose="020f0502020204030204"/>
              <a:ea typeface="宋体" panose="02010600030101010101" pitchFamily="2" charset="-122"/>
            </a:endParaRPr>
          </a:p>
          <a:p>
            <a:pPr defTabSz="914400"/>
            <a:r>
              <a:rPr lang="zh-CN" altLang="en-US" sz="100">
                <a:solidFill>
                  <a:prstClr val="white"/>
                </a:solidFill>
                <a:latin typeface="Calibri" panose="020f0502020204030204"/>
                <a:ea typeface="宋体" panose="02010600030101010101" pitchFamily="2" charset="-122"/>
              </a:rPr>
              <a:t>节日</a:t>
            </a:r>
            <a:r>
              <a:rPr lang="en-US" altLang="zh-CN" sz="100">
                <a:solidFill>
                  <a:prstClr val="white"/>
                </a:solidFill>
                <a:latin typeface="Calibri" panose="020f0502020204030204"/>
                <a:ea typeface="宋体" panose="02010600030101010101" pitchFamily="2" charset="-122"/>
              </a:rPr>
              <a:t>PPT</a:t>
            </a:r>
            <a:r>
              <a:rPr lang="zh-CN" altLang="en-US" sz="100">
                <a:solidFill>
                  <a:prstClr val="white"/>
                </a:solidFill>
                <a:latin typeface="Calibri" panose="020f0502020204030204"/>
                <a:ea typeface="宋体" panose="02010600030101010101" pitchFamily="2" charset="-122"/>
              </a:rPr>
              <a:t>模板：</a:t>
            </a:r>
            <a:r>
              <a:rPr lang="en-US" altLang="zh-CN" sz="100">
                <a:solidFill>
                  <a:prstClr val="white"/>
                </a:solidFill>
                <a:latin typeface="Calibri" panose="020f0502020204030204"/>
                <a:ea typeface="宋体" panose="02010600030101010101" pitchFamily="2" charset="-122"/>
              </a:rPr>
              <a:t>www.1ppt.com/jieri/          PPT</a:t>
            </a:r>
            <a:r>
              <a:rPr lang="zh-CN" altLang="en-US" sz="100">
                <a:solidFill>
                  <a:prstClr val="white"/>
                </a:solidFill>
                <a:latin typeface="Calibri" panose="020f0502020204030204"/>
                <a:ea typeface="宋体" panose="02010600030101010101" pitchFamily="2" charset="-122"/>
              </a:rPr>
              <a:t>素材：</a:t>
            </a:r>
            <a:r>
              <a:rPr lang="en-US" altLang="zh-CN" sz="100">
                <a:solidFill>
                  <a:prstClr val="white"/>
                </a:solidFill>
                <a:latin typeface="Calibri" panose="020f0502020204030204"/>
                <a:ea typeface="宋体" panose="02010600030101010101" pitchFamily="2" charset="-122"/>
              </a:rPr>
              <a:t>www.1ppt.com/sucai/</a:t>
            </a:r>
            <a:endParaRPr lang="en-US" altLang="zh-CN" sz="100">
              <a:solidFill>
                <a:prstClr val="white"/>
              </a:solidFill>
              <a:latin typeface="Calibri" panose="020f0502020204030204"/>
              <a:ea typeface="宋体" panose="02010600030101010101" pitchFamily="2" charset="-122"/>
            </a:endParaRPr>
          </a:p>
          <a:p>
            <a:pPr defTabSz="914400"/>
            <a:r>
              <a:rPr lang="en-US" altLang="zh-CN" sz="100">
                <a:solidFill>
                  <a:prstClr val="white"/>
                </a:solidFill>
                <a:latin typeface="Calibri" panose="020f0502020204030204"/>
                <a:ea typeface="宋体" panose="02010600030101010101" pitchFamily="2" charset="-122"/>
              </a:rPr>
              <a:t>PPT</a:t>
            </a:r>
            <a:r>
              <a:rPr lang="zh-CN" altLang="en-US" sz="100">
                <a:solidFill>
                  <a:prstClr val="white"/>
                </a:solidFill>
                <a:latin typeface="Calibri" panose="020f0502020204030204"/>
                <a:ea typeface="宋体" panose="02010600030101010101" pitchFamily="2" charset="-122"/>
              </a:rPr>
              <a:t>背景图片：</a:t>
            </a:r>
            <a:r>
              <a:rPr lang="en-US" altLang="zh-CN" sz="100">
                <a:solidFill>
                  <a:prstClr val="white"/>
                </a:solidFill>
                <a:latin typeface="Calibri" panose="020f0502020204030204"/>
                <a:ea typeface="宋体" panose="02010600030101010101" pitchFamily="2" charset="-122"/>
              </a:rPr>
              <a:t>www.1ppt.com/beijing/        PPT</a:t>
            </a:r>
            <a:r>
              <a:rPr lang="zh-CN" altLang="en-US" sz="100">
                <a:solidFill>
                  <a:prstClr val="white"/>
                </a:solidFill>
                <a:latin typeface="Calibri" panose="020f0502020204030204"/>
                <a:ea typeface="宋体" panose="02010600030101010101" pitchFamily="2" charset="-122"/>
              </a:rPr>
              <a:t>图表：</a:t>
            </a:r>
            <a:r>
              <a:rPr lang="en-US" altLang="zh-CN" sz="100">
                <a:solidFill>
                  <a:prstClr val="white"/>
                </a:solidFill>
                <a:latin typeface="Calibri" panose="020f0502020204030204"/>
                <a:ea typeface="宋体" panose="02010600030101010101" pitchFamily="2" charset="-122"/>
              </a:rPr>
              <a:t>www.1ppt.com/tubiao/      </a:t>
            </a:r>
            <a:endParaRPr lang="en-US" altLang="zh-CN" sz="100">
              <a:solidFill>
                <a:prstClr val="white"/>
              </a:solidFill>
              <a:latin typeface="Calibri" panose="020f0502020204030204"/>
              <a:ea typeface="宋体" panose="02010600030101010101" pitchFamily="2" charset="-122"/>
            </a:endParaRPr>
          </a:p>
          <a:p>
            <a:pPr defTabSz="914400"/>
            <a:r>
              <a:rPr lang="zh-CN" altLang="en-US" sz="100">
                <a:solidFill>
                  <a:prstClr val="white"/>
                </a:solidFill>
                <a:latin typeface="Calibri" panose="020f0502020204030204"/>
                <a:ea typeface="宋体" panose="02010600030101010101" pitchFamily="2" charset="-122"/>
              </a:rPr>
              <a:t>精美</a:t>
            </a:r>
            <a:r>
              <a:rPr lang="en-US" altLang="zh-CN" sz="100">
                <a:solidFill>
                  <a:prstClr val="white"/>
                </a:solidFill>
                <a:latin typeface="Calibri" panose="020f0502020204030204"/>
                <a:ea typeface="宋体" panose="02010600030101010101" pitchFamily="2" charset="-122"/>
              </a:rPr>
              <a:t>PPT</a:t>
            </a:r>
            <a:r>
              <a:rPr lang="zh-CN" altLang="en-US" sz="100">
                <a:solidFill>
                  <a:prstClr val="white"/>
                </a:solidFill>
                <a:latin typeface="Calibri" panose="020f0502020204030204"/>
                <a:ea typeface="宋体" panose="02010600030101010101" pitchFamily="2" charset="-122"/>
              </a:rPr>
              <a:t>下载：</a:t>
            </a:r>
            <a:r>
              <a:rPr lang="en-US" altLang="zh-CN" sz="100">
                <a:solidFill>
                  <a:prstClr val="white"/>
                </a:solidFill>
                <a:latin typeface="Calibri" panose="020f0502020204030204"/>
                <a:ea typeface="宋体" panose="02010600030101010101" pitchFamily="2" charset="-122"/>
              </a:rPr>
              <a:t>www.1ppt.com/xiazai/         PPT</a:t>
            </a:r>
            <a:r>
              <a:rPr lang="zh-CN" altLang="en-US" sz="100">
                <a:solidFill>
                  <a:prstClr val="white"/>
                </a:solidFill>
                <a:latin typeface="Calibri" panose="020f0502020204030204"/>
                <a:ea typeface="宋体" panose="02010600030101010101" pitchFamily="2" charset="-122"/>
              </a:rPr>
              <a:t>教程： </a:t>
            </a:r>
            <a:r>
              <a:rPr lang="en-US" altLang="zh-CN" sz="100">
                <a:solidFill>
                  <a:prstClr val="white"/>
                </a:solidFill>
                <a:latin typeface="Calibri" panose="020f0502020204030204"/>
                <a:ea typeface="宋体" panose="02010600030101010101" pitchFamily="2" charset="-122"/>
              </a:rPr>
              <a:t>www.1ppt.com/powerpoint/      </a:t>
            </a:r>
            <a:endParaRPr lang="en-US" altLang="zh-CN" sz="100">
              <a:solidFill>
                <a:prstClr val="white"/>
              </a:solidFill>
              <a:latin typeface="Calibri" panose="020f0502020204030204"/>
              <a:ea typeface="宋体" panose="02010600030101010101" pitchFamily="2" charset="-122"/>
            </a:endParaRPr>
          </a:p>
          <a:p>
            <a:pPr defTabSz="914400"/>
            <a:r>
              <a:rPr lang="en-US" altLang="zh-CN" sz="100">
                <a:solidFill>
                  <a:prstClr val="white"/>
                </a:solidFill>
                <a:latin typeface="Calibri" panose="020f0502020204030204"/>
                <a:ea typeface="宋体" panose="02010600030101010101" pitchFamily="2" charset="-122"/>
              </a:rPr>
              <a:t>PPT</a:t>
            </a:r>
            <a:r>
              <a:rPr lang="zh-CN" altLang="en-US" sz="100">
                <a:solidFill>
                  <a:prstClr val="white"/>
                </a:solidFill>
                <a:latin typeface="Calibri" panose="020f0502020204030204"/>
                <a:ea typeface="宋体" panose="02010600030101010101" pitchFamily="2" charset="-122"/>
              </a:rPr>
              <a:t>课件：</a:t>
            </a:r>
            <a:r>
              <a:rPr lang="en-US" altLang="zh-CN" sz="100">
                <a:solidFill>
                  <a:prstClr val="white"/>
                </a:solidFill>
                <a:latin typeface="Calibri" panose="020f0502020204030204"/>
                <a:ea typeface="宋体" panose="02010600030101010101" pitchFamily="2" charset="-122"/>
              </a:rPr>
              <a:t>www.1ppt.com/kejian/             </a:t>
            </a:r>
            <a:r>
              <a:rPr lang="zh-CN" altLang="en-US" sz="100">
                <a:solidFill>
                  <a:prstClr val="white"/>
                </a:solidFill>
                <a:latin typeface="Calibri" panose="020f0502020204030204"/>
                <a:ea typeface="宋体" panose="02010600030101010101" pitchFamily="2" charset="-122"/>
              </a:rPr>
              <a:t>字体下载：</a:t>
            </a:r>
            <a:r>
              <a:rPr lang="en-US" altLang="zh-CN" sz="100">
                <a:solidFill>
                  <a:prstClr val="white"/>
                </a:solidFill>
                <a:latin typeface="Calibri" panose="020f0502020204030204"/>
                <a:ea typeface="宋体" panose="02010600030101010101" pitchFamily="2" charset="-122"/>
              </a:rPr>
              <a:t>www.1ppt.com/ziti/</a:t>
            </a:r>
            <a:endParaRPr lang="en-US" altLang="zh-CN" sz="100">
              <a:solidFill>
                <a:prstClr val="white"/>
              </a:solidFill>
              <a:latin typeface="Calibri" panose="020f0502020204030204"/>
              <a:ea typeface="宋体" panose="02010600030101010101" pitchFamily="2" charset="-122"/>
            </a:endParaRPr>
          </a:p>
          <a:p>
            <a:pPr defTabSz="914400"/>
            <a:r>
              <a:rPr lang="zh-CN" altLang="en-US" sz="100">
                <a:solidFill>
                  <a:prstClr val="white"/>
                </a:solidFill>
                <a:latin typeface="Calibri" panose="020f0502020204030204"/>
                <a:ea typeface="宋体" panose="02010600030101010101" pitchFamily="2" charset="-122"/>
              </a:rPr>
              <a:t>工作总结</a:t>
            </a:r>
            <a:r>
              <a:rPr lang="en-US" altLang="zh-CN" sz="100">
                <a:solidFill>
                  <a:prstClr val="white"/>
                </a:solidFill>
                <a:latin typeface="Calibri" panose="020f0502020204030204"/>
                <a:ea typeface="宋体" panose="02010600030101010101" pitchFamily="2" charset="-122"/>
              </a:rPr>
              <a:t>PPT</a:t>
            </a:r>
            <a:r>
              <a:rPr lang="zh-CN" altLang="en-US" sz="100">
                <a:solidFill>
                  <a:prstClr val="white"/>
                </a:solidFill>
                <a:latin typeface="Calibri" panose="020f0502020204030204"/>
                <a:ea typeface="宋体" panose="02010600030101010101" pitchFamily="2" charset="-122"/>
              </a:rPr>
              <a:t>：</a:t>
            </a:r>
            <a:r>
              <a:rPr lang="en-US" altLang="zh-CN" sz="100">
                <a:solidFill>
                  <a:prstClr val="white"/>
                </a:solidFill>
                <a:latin typeface="Calibri" panose="020f0502020204030204"/>
                <a:ea typeface="宋体" panose="02010600030101010101" pitchFamily="2" charset="-122"/>
              </a:rPr>
              <a:t>www.1ppt.com/xiazai/zongjie/ </a:t>
            </a:r>
            <a:r>
              <a:rPr lang="zh-CN" altLang="en-US" sz="100">
                <a:solidFill>
                  <a:prstClr val="white"/>
                </a:solidFill>
                <a:latin typeface="Calibri" panose="020f0502020204030204"/>
                <a:ea typeface="宋体" panose="02010600030101010101" pitchFamily="2" charset="-122"/>
              </a:rPr>
              <a:t>工作计划：</a:t>
            </a:r>
            <a:r>
              <a:rPr lang="en-US" altLang="zh-CN" sz="100">
                <a:solidFill>
                  <a:prstClr val="white"/>
                </a:solidFill>
                <a:latin typeface="Calibri" panose="020f0502020204030204"/>
                <a:ea typeface="宋体" panose="02010600030101010101" pitchFamily="2" charset="-122"/>
              </a:rPr>
              <a:t>www.1ppt.com/xiazai/jihua/</a:t>
            </a:r>
            <a:endParaRPr lang="en-US" altLang="zh-CN" sz="100">
              <a:solidFill>
                <a:prstClr val="white"/>
              </a:solidFill>
              <a:latin typeface="Calibri" panose="020f0502020204030204"/>
              <a:ea typeface="宋体" panose="02010600030101010101" pitchFamily="2" charset="-122"/>
            </a:endParaRPr>
          </a:p>
          <a:p>
            <a:pPr defTabSz="914400"/>
            <a:r>
              <a:rPr lang="zh-CN" altLang="en-US" sz="100">
                <a:solidFill>
                  <a:prstClr val="white"/>
                </a:solidFill>
                <a:latin typeface="Calibri" panose="020f0502020204030204"/>
                <a:ea typeface="宋体" panose="02010600030101010101" pitchFamily="2" charset="-122"/>
              </a:rPr>
              <a:t>商务</a:t>
            </a:r>
            <a:r>
              <a:rPr lang="en-US" altLang="zh-CN" sz="100">
                <a:solidFill>
                  <a:prstClr val="white"/>
                </a:solidFill>
                <a:latin typeface="Calibri" panose="020f0502020204030204"/>
                <a:ea typeface="宋体" panose="02010600030101010101" pitchFamily="2" charset="-122"/>
              </a:rPr>
              <a:t>PPT</a:t>
            </a:r>
            <a:r>
              <a:rPr lang="zh-CN" altLang="en-US" sz="100">
                <a:solidFill>
                  <a:prstClr val="white"/>
                </a:solidFill>
                <a:latin typeface="Calibri" panose="020f0502020204030204"/>
                <a:ea typeface="宋体" panose="02010600030101010101" pitchFamily="2" charset="-122"/>
              </a:rPr>
              <a:t>模板：</a:t>
            </a:r>
            <a:r>
              <a:rPr lang="en-US" altLang="zh-CN" sz="100">
                <a:solidFill>
                  <a:prstClr val="white"/>
                </a:solidFill>
                <a:latin typeface="Calibri" panose="020f0502020204030204"/>
                <a:ea typeface="宋体" panose="02010600030101010101" pitchFamily="2" charset="-122"/>
              </a:rPr>
              <a:t>www.1ppt.com/moban/shangwu/  </a:t>
            </a:r>
            <a:r>
              <a:rPr lang="zh-CN" altLang="en-US" sz="100">
                <a:solidFill>
                  <a:prstClr val="white"/>
                </a:solidFill>
                <a:latin typeface="Calibri" panose="020f0502020204030204"/>
                <a:ea typeface="宋体" panose="02010600030101010101" pitchFamily="2" charset="-122"/>
              </a:rPr>
              <a:t>个人简历</a:t>
            </a:r>
            <a:r>
              <a:rPr lang="en-US" altLang="zh-CN" sz="100">
                <a:solidFill>
                  <a:prstClr val="white"/>
                </a:solidFill>
                <a:latin typeface="Calibri" panose="020f0502020204030204"/>
                <a:ea typeface="宋体" panose="02010600030101010101" pitchFamily="2" charset="-122"/>
              </a:rPr>
              <a:t>PPT</a:t>
            </a:r>
            <a:r>
              <a:rPr lang="zh-CN" altLang="en-US" sz="100">
                <a:solidFill>
                  <a:prstClr val="white"/>
                </a:solidFill>
                <a:latin typeface="Calibri" panose="020f0502020204030204"/>
                <a:ea typeface="宋体" panose="02010600030101010101" pitchFamily="2" charset="-122"/>
              </a:rPr>
              <a:t>：</a:t>
            </a:r>
            <a:r>
              <a:rPr lang="en-US" altLang="zh-CN" sz="100">
                <a:solidFill>
                  <a:prstClr val="white"/>
                </a:solidFill>
                <a:latin typeface="Calibri" panose="020f0502020204030204"/>
                <a:ea typeface="宋体" panose="02010600030101010101" pitchFamily="2" charset="-122"/>
              </a:rPr>
              <a:t>www.1ppt.com/xiazai/jianli/  </a:t>
            </a:r>
            <a:endParaRPr lang="en-US" altLang="zh-CN" sz="100">
              <a:solidFill>
                <a:prstClr val="white"/>
              </a:solidFill>
              <a:latin typeface="Calibri" panose="020f0502020204030204"/>
              <a:ea typeface="宋体" panose="02010600030101010101" pitchFamily="2" charset="-122"/>
            </a:endParaRPr>
          </a:p>
          <a:p>
            <a:pPr defTabSz="914400"/>
            <a:r>
              <a:rPr lang="zh-CN" altLang="en-US" sz="100">
                <a:solidFill>
                  <a:prstClr val="white"/>
                </a:solidFill>
                <a:latin typeface="Calibri" panose="020f0502020204030204"/>
                <a:ea typeface="宋体" panose="02010600030101010101" pitchFamily="2" charset="-122"/>
              </a:rPr>
              <a:t>毕业答辩</a:t>
            </a:r>
            <a:r>
              <a:rPr lang="en-US" altLang="zh-CN" sz="100">
                <a:solidFill>
                  <a:prstClr val="white"/>
                </a:solidFill>
                <a:latin typeface="Calibri" panose="020f0502020204030204"/>
                <a:ea typeface="宋体" panose="02010600030101010101" pitchFamily="2" charset="-122"/>
              </a:rPr>
              <a:t>PPT</a:t>
            </a:r>
            <a:r>
              <a:rPr lang="zh-CN" altLang="en-US" sz="100">
                <a:solidFill>
                  <a:prstClr val="white"/>
                </a:solidFill>
                <a:latin typeface="Calibri" panose="020f0502020204030204"/>
                <a:ea typeface="宋体" panose="02010600030101010101" pitchFamily="2" charset="-122"/>
              </a:rPr>
              <a:t>：</a:t>
            </a:r>
            <a:r>
              <a:rPr lang="en-US" altLang="zh-CN" sz="100">
                <a:solidFill>
                  <a:prstClr val="white"/>
                </a:solidFill>
                <a:latin typeface="Calibri" panose="020f0502020204030204"/>
                <a:ea typeface="宋体" panose="02010600030101010101" pitchFamily="2" charset="-122"/>
              </a:rPr>
              <a:t>www.1ppt.com/xiazai/dabian/  </a:t>
            </a:r>
            <a:r>
              <a:rPr lang="zh-CN" altLang="en-US" sz="100">
                <a:solidFill>
                  <a:prstClr val="white"/>
                </a:solidFill>
                <a:latin typeface="Calibri" panose="020f0502020204030204"/>
                <a:ea typeface="宋体" panose="02010600030101010101" pitchFamily="2" charset="-122"/>
              </a:rPr>
              <a:t>工作汇报</a:t>
            </a:r>
            <a:r>
              <a:rPr lang="en-US" altLang="zh-CN" sz="100">
                <a:solidFill>
                  <a:prstClr val="white"/>
                </a:solidFill>
                <a:latin typeface="Calibri" panose="020f0502020204030204"/>
                <a:ea typeface="宋体" panose="02010600030101010101" pitchFamily="2" charset="-122"/>
              </a:rPr>
              <a:t>PPT</a:t>
            </a:r>
            <a:r>
              <a:rPr lang="zh-CN" altLang="en-US" sz="100">
                <a:solidFill>
                  <a:prstClr val="white"/>
                </a:solidFill>
                <a:latin typeface="Calibri" panose="020f0502020204030204"/>
                <a:ea typeface="宋体" panose="02010600030101010101" pitchFamily="2" charset="-122"/>
              </a:rPr>
              <a:t>：</a:t>
            </a:r>
            <a:r>
              <a:rPr lang="en-US" altLang="zh-CN" sz="100">
                <a:solidFill>
                  <a:prstClr val="white"/>
                </a:solidFill>
                <a:latin typeface="Calibri" panose="020f0502020204030204"/>
                <a:ea typeface="宋体" panose="02010600030101010101" pitchFamily="2" charset="-122"/>
              </a:rPr>
              <a:t>www.1ppt.com/xiazai/huibao/    </a:t>
            </a:r>
            <a:endParaRPr lang="en-US" altLang="zh-CN" sz="100">
              <a:solidFill>
                <a:prstClr val="white"/>
              </a:solidFill>
              <a:latin typeface="Calibri" panose="020f0502020204030204"/>
              <a:ea typeface="宋体" panose="02010600030101010101" pitchFamily="2" charset="-122"/>
            </a:endParaRPr>
          </a:p>
          <a:p>
            <a:pPr defTabSz="914400"/>
            <a:r>
              <a:rPr lang="en-US" altLang="zh-CN" sz="100">
                <a:solidFill>
                  <a:prstClr val="white"/>
                </a:solidFill>
                <a:latin typeface="Calibri" panose="020f0502020204030204"/>
                <a:ea typeface="宋体" panose="02010600030101010101" pitchFamily="2" charset="-122"/>
              </a:rPr>
              <a:t> </a:t>
            </a:r>
            <a:endParaRPr lang="en-US" altLang="zh-CN" sz="100">
              <a:solidFill>
                <a:prstClr val="white"/>
              </a:solidFill>
              <a:latin typeface="Calibri" panose="020f0502020204030204"/>
              <a:ea typeface="宋体" panose="02010600030101010101" pitchFamily="2" charset="-122"/>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1.xml" /><Relationship Id="rId10" Type="http://schemas.openxmlformats.org/officeDocument/2006/relationships/slideLayout" Target="../slideLayouts/slideLayout20.xml" /><Relationship Id="rId11" Type="http://schemas.openxmlformats.org/officeDocument/2006/relationships/slideLayout" Target="../slideLayouts/slideLayout21.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2.xml" /><Relationship Id="rId3" Type="http://schemas.openxmlformats.org/officeDocument/2006/relationships/slideLayout" Target="../slideLayouts/slideLayout13.xml" /><Relationship Id="rId4" Type="http://schemas.openxmlformats.org/officeDocument/2006/relationships/slideLayout" Target="../slideLayouts/slideLayout14.xml" /><Relationship Id="rId5" Type="http://schemas.openxmlformats.org/officeDocument/2006/relationships/slideLayout" Target="../slideLayouts/slideLayout15.xml" /><Relationship Id="rId6" Type="http://schemas.openxmlformats.org/officeDocument/2006/relationships/slideLayout" Target="../slideLayouts/slideLayout16.xml" /><Relationship Id="rId7" Type="http://schemas.openxmlformats.org/officeDocument/2006/relationships/slideLayout" Target="../slideLayouts/slideLayout17.xml" /><Relationship Id="rId8" Type="http://schemas.openxmlformats.org/officeDocument/2006/relationships/slideLayout" Target="../slideLayouts/slideLayout18.xml" /><Relationship Id="rId9" Type="http://schemas.openxmlformats.org/officeDocument/2006/relationships/slideLayout" Target="../slideLayouts/slideLayout1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mc:Choice xmlns:p14="http://schemas.microsoft.com/office/powerpoint/2010/main" Requires="p14">
      <p:transition spd="slow" advTm="0" p14:dur="1500">
        <p:random/>
      </p:transition>
    </mc:Choice>
    <mc:Fallback>
      <p:transition spd="slow" advTm="0">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5.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openxmlformats.org/officeDocument/2006/relationships/image" Target="../media/image9.jpeg" /><Relationship Id="rId4" Type="http://schemas.openxmlformats.org/officeDocument/2006/relationships/image" Target="../media/image10.jpe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 Id="rId3" Type="http://schemas.openxmlformats.org/officeDocument/2006/relationships/image" Target="../media/image12.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 Id="rId3" Type="http://schemas.openxmlformats.org/officeDocument/2006/relationships/image" Target="../media/image13.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 Id="rId3" Type="http://schemas.openxmlformats.org/officeDocument/2006/relationships/tags" Target="../tags/tag61.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 Id="rId3" Type="http://schemas.openxmlformats.org/officeDocument/2006/relationships/tags" Target="../tags/tag6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 Id="rId3" Type="http://schemas.openxmlformats.org/officeDocument/2006/relationships/image" Target="../media/image14.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23.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5.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7.xml" /><Relationship Id="rId10" Type="http://schemas.openxmlformats.org/officeDocument/2006/relationships/image" Target="../media/image15.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4.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image" Target="../media/image6.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image" Target="../media/image7.png" /><Relationship Id="rId4" Type="http://schemas.microsoft.com/office/2007/relationships/hdphoto" Target="../media/image8.wdp"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stretch>
            <a:fillRect/>
          </a:stretch>
        </p:blipFill>
        <p:spPr>
          <a:xfrm>
            <a:off x="3704466" y="635000"/>
            <a:ext cx="4993501" cy="2546686"/>
          </a:xfrm>
          <a:prstGeom prst="rect">
            <a:avLst/>
          </a:prstGeom>
        </p:spPr>
      </p:pic>
      <p:sp>
        <p:nvSpPr>
          <p:cNvPr id="6" name="文本框 5"/>
          <p:cNvSpPr txBox="1"/>
          <p:nvPr/>
        </p:nvSpPr>
        <p:spPr>
          <a:xfrm>
            <a:off x="1610935" y="3107961"/>
            <a:ext cx="9180567" cy="840228"/>
          </a:xfrm>
          <a:prstGeom prst="rect">
            <a:avLst/>
          </a:prstGeom>
          <a:noFill/>
          <a:ln>
            <a:noFill/>
          </a:ln>
        </p:spPr>
        <p:txBody>
          <a:bodyPr wrap="square" lIns="91436" tIns="45719" rIns="91436" bIns="45719" rtlCol="0">
            <a:spAutoFit/>
          </a:bodyPr>
          <a:lstStyle/>
          <a:p>
            <a:pPr algn="ctr">
              <a:lnSpc>
                <a:spcPct val="90000"/>
              </a:lnSpc>
            </a:pPr>
            <a:r>
              <a:rPr lang="zh-CN" altLang="en-US" sz="5400">
                <a:solidFill>
                  <a:srgbClr val="2D4E4F"/>
                </a:solidFill>
                <a:cs typeface="+mn-ea"/>
                <a:sym typeface="+mn-lt"/>
              </a:rPr>
              <a:t>清</a:t>
            </a:r>
            <a:r>
              <a:rPr lang="zh-CN" altLang="en-US" sz="5400" smtClean="0">
                <a:solidFill>
                  <a:srgbClr val="2D4E4F"/>
                </a:solidFill>
                <a:cs typeface="+mn-ea"/>
                <a:sym typeface="+mn-lt"/>
              </a:rPr>
              <a:t>爽夏日主题</a:t>
            </a:r>
            <a:r>
              <a:rPr lang="en-US" altLang="zh-CN" sz="5400" smtClean="0">
                <a:solidFill>
                  <a:srgbClr val="2D4E4F"/>
                </a:solidFill>
                <a:cs typeface="+mn-ea"/>
                <a:sym typeface="+mn-lt"/>
              </a:rPr>
              <a:t>PPT</a:t>
            </a:r>
            <a:r>
              <a:rPr lang="zh-CN" altLang="en-US" sz="5400" smtClean="0">
                <a:solidFill>
                  <a:srgbClr val="2D4E4F"/>
                </a:solidFill>
                <a:cs typeface="+mn-ea"/>
                <a:sym typeface="+mn-lt"/>
              </a:rPr>
              <a:t>模板</a:t>
            </a:r>
            <a:endParaRPr lang="en-US" altLang="zh-CN" sz="5400">
              <a:solidFill>
                <a:srgbClr val="2D4E4F"/>
              </a:solidFill>
              <a:cs typeface="+mn-ea"/>
              <a:sym typeface="+mn-lt"/>
            </a:endParaRPr>
          </a:p>
        </p:txBody>
      </p:sp>
      <p:sp>
        <p:nvSpPr>
          <p:cNvPr id="8" name="矩形 10"/>
          <p:cNvSpPr>
            <a:spLocks noChangeArrowheads="1"/>
          </p:cNvSpPr>
          <p:nvPr/>
        </p:nvSpPr>
        <p:spPr bwMode="auto">
          <a:xfrm>
            <a:off x="3531153" y="3950080"/>
            <a:ext cx="53401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dist" eaLnBrk="0" hangingPunct="0">
              <a:lnSpc>
                <a:spcPct val="150000"/>
              </a:lnSpc>
            </a:pPr>
            <a:r>
              <a:rPr lang="zh-CN" altLang="en-US" sz="1600">
                <a:solidFill>
                  <a:srgbClr val="2D4E4F"/>
                </a:solidFill>
                <a:latin typeface="+mn-lt"/>
                <a:cs typeface="+mn-ea"/>
                <a:sym typeface="+mn-lt"/>
              </a:rPr>
              <a:t>适用于活动开展总结等商务演示</a:t>
            </a:r>
            <a:endParaRPr lang="zh-CN" altLang="en-US" sz="1600">
              <a:solidFill>
                <a:srgbClr val="2D4E4F"/>
              </a:solidFill>
              <a:latin typeface="+mn-lt"/>
              <a:cs typeface="+mn-ea"/>
              <a:sym typeface="+mn-lt"/>
            </a:endParaRPr>
          </a:p>
        </p:txBody>
      </p:sp>
      <p:sp>
        <p:nvSpPr>
          <p:cNvPr id="9" name="文本框 8"/>
          <p:cNvSpPr txBox="1"/>
          <p:nvPr/>
        </p:nvSpPr>
        <p:spPr>
          <a:xfrm>
            <a:off x="4519575" y="4819951"/>
            <a:ext cx="3535680" cy="368300"/>
          </a:xfrm>
          <a:prstGeom prst="rect">
            <a:avLst/>
          </a:prstGeom>
          <a:noFill/>
        </p:spPr>
        <p:txBody>
          <a:bodyPr wrap="none" rtlCol="0">
            <a:spAutoFit/>
          </a:bodyPr>
          <a:lstStyle/>
          <a:p>
            <a:r>
              <a:rPr lang="zh-CN" altLang="en-US">
                <a:solidFill>
                  <a:srgbClr val="396364"/>
                </a:solidFill>
                <a:cs typeface="+mn-ea"/>
                <a:sym typeface="+mn-lt"/>
              </a:rPr>
              <a:t>汇报人</a:t>
            </a:r>
            <a:r>
              <a:rPr lang="zh-CN" altLang="en-US" smtClean="0">
                <a:solidFill>
                  <a:srgbClr val="396364"/>
                </a:solidFill>
                <a:cs typeface="+mn-ea"/>
                <a:sym typeface="+mn-lt"/>
              </a:rPr>
              <a:t>：</a:t>
            </a:r>
            <a:r>
              <a:rPr lang="en-US" altLang="zh-CN" smtClean="0">
                <a:solidFill>
                  <a:srgbClr val="396364"/>
                </a:solidFill>
                <a:cs typeface="+mn-ea"/>
                <a:sym typeface="+mn-lt"/>
              </a:rPr>
              <a:t>PPT</a:t>
            </a:r>
            <a:r>
              <a:rPr lang="zh-CN" altLang="en-US" smtClean="0">
                <a:solidFill>
                  <a:srgbClr val="396364"/>
                </a:solidFill>
                <a:cs typeface="+mn-ea"/>
                <a:sym typeface="+mn-lt"/>
              </a:rPr>
              <a:t>汇</a:t>
            </a:r>
            <a:r>
              <a:rPr lang="en-US" altLang="zh-CN" smtClean="0">
                <a:solidFill>
                  <a:srgbClr val="396364"/>
                </a:solidFill>
                <a:cs typeface="+mn-ea"/>
                <a:sym typeface="+mn-lt"/>
              </a:rPr>
              <a:t>    </a:t>
            </a:r>
            <a:r>
              <a:rPr lang="zh-CN" altLang="en-US" smtClean="0">
                <a:solidFill>
                  <a:srgbClr val="396364"/>
                </a:solidFill>
                <a:cs typeface="+mn-ea"/>
                <a:sym typeface="+mn-lt"/>
              </a:rPr>
              <a:t>时间：</a:t>
            </a:r>
            <a:r>
              <a:rPr lang="en-US" altLang="zh-CN" smtClean="0">
                <a:solidFill>
                  <a:srgbClr val="396364"/>
                </a:solidFill>
                <a:cs typeface="+mn-ea"/>
                <a:sym typeface="+mn-lt"/>
              </a:rPr>
              <a:t>2030.12</a:t>
            </a:r>
            <a:endParaRPr lang="zh-CN" altLang="en-US">
              <a:solidFill>
                <a:srgbClr val="396364"/>
              </a:solidFill>
              <a:cs typeface="+mn-ea"/>
              <a:sym typeface="+mn-lt"/>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nodeType="afterGroup">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65"/>
          <p:cNvGrpSpPr/>
          <p:nvPr/>
        </p:nvGrpSpPr>
        <p:grpSpPr>
          <a:xfrm>
            <a:off x="4658859" y="1618132"/>
            <a:ext cx="2750984" cy="1719365"/>
            <a:chOff x="4739541" y="1981200"/>
            <a:chExt cx="2750984" cy="1719365"/>
          </a:xfrm>
        </p:grpSpPr>
        <p:sp>
          <p:nvSpPr>
            <p:cNvPr id="3" name="íślíḋè-Rectangle: Rounded Corners 5"/>
            <p:cNvSpPr/>
            <p:nvPr/>
          </p:nvSpPr>
          <p:spPr>
            <a:xfrm>
              <a:off x="4739541" y="1981200"/>
              <a:ext cx="2750984" cy="1719365"/>
            </a:xfrm>
            <a:prstGeom prst="roundRect">
              <a:avLst>
                <a:gd name="adj" fmla="val 6195"/>
              </a:avLst>
            </a:prstGeom>
            <a:solidFill>
              <a:srgbClr val="2D4E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 name="íślíḋè-Freeform: Shape 26"/>
            <p:cNvSpPr/>
            <p:nvPr/>
          </p:nvSpPr>
          <p:spPr bwMode="auto">
            <a:xfrm>
              <a:off x="5037957" y="2131286"/>
              <a:ext cx="290126" cy="488145"/>
            </a:xfrm>
            <a:custGeom>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8"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anchor="ctr"/>
            <a:lstStyle/>
            <a:p>
              <a:pPr algn="ctr"/>
              <a:endParaRPr>
                <a:cs typeface="+mn-ea"/>
                <a:sym typeface="+mn-lt"/>
              </a:endParaRPr>
            </a:p>
          </p:txBody>
        </p:sp>
        <p:sp>
          <p:nvSpPr>
            <p:cNvPr id="5" name="矩形 4"/>
            <p:cNvSpPr/>
            <p:nvPr/>
          </p:nvSpPr>
          <p:spPr>
            <a:xfrm>
              <a:off x="5062741" y="2675362"/>
              <a:ext cx="2066519"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a:solidFill>
                    <a:schemeClr val="bg1"/>
                  </a:solidFill>
                  <a:cs typeface="+mn-ea"/>
                  <a:sym typeface="+mn-lt"/>
                </a:rPr>
                <a:t>用户可以在投影仪或者计算机上进行演示也可以将演示文稿打印出来</a:t>
              </a:r>
              <a:endParaRPr lang="zh-CN" altLang="en-US" sz="1200">
                <a:solidFill>
                  <a:schemeClr val="bg1"/>
                </a:solidFill>
                <a:cs typeface="+mn-ea"/>
                <a:sym typeface="+mn-lt"/>
              </a:endParaRPr>
            </a:p>
          </p:txBody>
        </p:sp>
        <p:sp>
          <p:nvSpPr>
            <p:cNvPr id="6" name="矩形 5"/>
            <p:cNvSpPr/>
            <p:nvPr/>
          </p:nvSpPr>
          <p:spPr>
            <a:xfrm>
              <a:off x="5350185" y="2282835"/>
              <a:ext cx="1491631"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a:solidFill>
                    <a:schemeClr val="bg1"/>
                  </a:solidFill>
                  <a:cs typeface="+mn-ea"/>
                  <a:sym typeface="+mn-lt"/>
                </a:rPr>
                <a:t>文字添加</a:t>
              </a:r>
              <a:endParaRPr lang="zh-CN" altLang="en-US" sz="2000" b="1">
                <a:solidFill>
                  <a:schemeClr val="bg1"/>
                </a:solidFill>
                <a:cs typeface="+mn-ea"/>
                <a:sym typeface="+mn-lt"/>
              </a:endParaRPr>
            </a:p>
          </p:txBody>
        </p:sp>
      </p:grpSp>
      <p:grpSp>
        <p:nvGrpSpPr>
          <p:cNvPr id="7" name="组合 67"/>
          <p:cNvGrpSpPr/>
          <p:nvPr/>
        </p:nvGrpSpPr>
        <p:grpSpPr>
          <a:xfrm>
            <a:off x="1735939" y="3515093"/>
            <a:ext cx="2750984" cy="1719365"/>
            <a:chOff x="1816621" y="3878161"/>
            <a:chExt cx="2750984" cy="1719365"/>
          </a:xfrm>
        </p:grpSpPr>
        <p:sp>
          <p:nvSpPr>
            <p:cNvPr id="8" name="íślíḋè-Rectangle: Rounded Corners 9"/>
            <p:cNvSpPr/>
            <p:nvPr/>
          </p:nvSpPr>
          <p:spPr>
            <a:xfrm>
              <a:off x="1816621" y="3878161"/>
              <a:ext cx="2750984" cy="1719365"/>
            </a:xfrm>
            <a:prstGeom prst="roundRect">
              <a:avLst>
                <a:gd name="adj" fmla="val 6195"/>
              </a:avLst>
            </a:prstGeom>
            <a:solidFill>
              <a:srgbClr val="2D4E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 name="íślíḋè-Freeform: Shape 20"/>
            <p:cNvSpPr/>
            <p:nvPr/>
          </p:nvSpPr>
          <p:spPr bwMode="auto">
            <a:xfrm>
              <a:off x="2075539" y="4097698"/>
              <a:ext cx="429750" cy="462348"/>
            </a:xfrm>
            <a:custGeom>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anchor="ctr"/>
            <a:lstStyle/>
            <a:p>
              <a:pPr algn="ctr"/>
              <a:endParaRPr>
                <a:cs typeface="+mn-ea"/>
                <a:sym typeface="+mn-lt"/>
              </a:endParaRPr>
            </a:p>
          </p:txBody>
        </p:sp>
        <p:sp>
          <p:nvSpPr>
            <p:cNvPr id="10" name="矩形 9"/>
            <p:cNvSpPr/>
            <p:nvPr/>
          </p:nvSpPr>
          <p:spPr>
            <a:xfrm>
              <a:off x="2158854" y="4634485"/>
              <a:ext cx="2066519"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a:solidFill>
                    <a:schemeClr val="bg1"/>
                  </a:solidFill>
                  <a:cs typeface="+mn-ea"/>
                  <a:sym typeface="+mn-lt"/>
                </a:rPr>
                <a:t>用户可以在投影仪或者计算机上进行演示也可以将演示文稿打印出来</a:t>
              </a:r>
              <a:endParaRPr lang="zh-CN" altLang="en-US" sz="1200">
                <a:solidFill>
                  <a:schemeClr val="bg1"/>
                </a:solidFill>
                <a:cs typeface="+mn-ea"/>
                <a:sym typeface="+mn-lt"/>
              </a:endParaRPr>
            </a:p>
          </p:txBody>
        </p:sp>
        <p:sp>
          <p:nvSpPr>
            <p:cNvPr id="11" name="矩形 10"/>
            <p:cNvSpPr/>
            <p:nvPr/>
          </p:nvSpPr>
          <p:spPr>
            <a:xfrm>
              <a:off x="2527921" y="4211519"/>
              <a:ext cx="1491631"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a:solidFill>
                    <a:schemeClr val="bg1"/>
                  </a:solidFill>
                  <a:cs typeface="+mn-ea"/>
                  <a:sym typeface="+mn-lt"/>
                </a:rPr>
                <a:t>文字添加</a:t>
              </a:r>
              <a:endParaRPr lang="zh-CN" altLang="en-US" sz="2000" b="1">
                <a:solidFill>
                  <a:schemeClr val="bg1"/>
                </a:solidFill>
                <a:cs typeface="+mn-ea"/>
                <a:sym typeface="+mn-lt"/>
              </a:endParaRPr>
            </a:p>
          </p:txBody>
        </p:sp>
      </p:grpSp>
      <p:grpSp>
        <p:nvGrpSpPr>
          <p:cNvPr id="12" name="组合 66"/>
          <p:cNvGrpSpPr/>
          <p:nvPr/>
        </p:nvGrpSpPr>
        <p:grpSpPr>
          <a:xfrm>
            <a:off x="7558705" y="3524617"/>
            <a:ext cx="2750984" cy="1719365"/>
            <a:chOff x="7639387" y="3887686"/>
            <a:chExt cx="2750984" cy="1719365"/>
          </a:xfrm>
        </p:grpSpPr>
        <p:sp>
          <p:nvSpPr>
            <p:cNvPr id="13" name="íślíḋè-Rectangle: Rounded Corners 13"/>
            <p:cNvSpPr/>
            <p:nvPr/>
          </p:nvSpPr>
          <p:spPr>
            <a:xfrm>
              <a:off x="7639387" y="3887686"/>
              <a:ext cx="2750984" cy="1719365"/>
            </a:xfrm>
            <a:prstGeom prst="roundRect">
              <a:avLst>
                <a:gd name="adj" fmla="val 6195"/>
              </a:avLst>
            </a:prstGeom>
            <a:solidFill>
              <a:srgbClr val="2D4E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4" name="íślíḋè-Freeform: Shape 17"/>
            <p:cNvSpPr/>
            <p:nvPr/>
          </p:nvSpPr>
          <p:spPr bwMode="auto">
            <a:xfrm>
              <a:off x="7875309" y="4086759"/>
              <a:ext cx="484226" cy="484226"/>
            </a:xfrm>
            <a:custGeom>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anchor="ctr"/>
            <a:lstStyle/>
            <a:p>
              <a:pPr algn="ctr"/>
              <a:endParaRPr>
                <a:cs typeface="+mn-ea"/>
                <a:sym typeface="+mn-lt"/>
              </a:endParaRPr>
            </a:p>
          </p:txBody>
        </p:sp>
        <p:sp>
          <p:nvSpPr>
            <p:cNvPr id="15" name="矩形 14"/>
            <p:cNvSpPr/>
            <p:nvPr/>
          </p:nvSpPr>
          <p:spPr>
            <a:xfrm>
              <a:off x="7938810" y="4634485"/>
              <a:ext cx="2066519"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a:solidFill>
                    <a:schemeClr val="bg1"/>
                  </a:solidFill>
                  <a:cs typeface="+mn-ea"/>
                  <a:sym typeface="+mn-lt"/>
                </a:rPr>
                <a:t>用户可以在投影仪或者计算机上进行演示也可以将演示文稿打印出来</a:t>
              </a:r>
              <a:endParaRPr lang="zh-CN" altLang="en-US" sz="1200">
                <a:solidFill>
                  <a:schemeClr val="bg1"/>
                </a:solidFill>
                <a:cs typeface="+mn-ea"/>
                <a:sym typeface="+mn-lt"/>
              </a:endParaRPr>
            </a:p>
          </p:txBody>
        </p:sp>
        <p:sp>
          <p:nvSpPr>
            <p:cNvPr id="16" name="矩形 15"/>
            <p:cNvSpPr/>
            <p:nvPr/>
          </p:nvSpPr>
          <p:spPr>
            <a:xfrm>
              <a:off x="8345448" y="4211519"/>
              <a:ext cx="1491631"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a:solidFill>
                    <a:schemeClr val="bg1"/>
                  </a:solidFill>
                  <a:cs typeface="+mn-ea"/>
                  <a:sym typeface="+mn-lt"/>
                </a:rPr>
                <a:t>文字添加</a:t>
              </a:r>
              <a:endParaRPr lang="zh-CN" altLang="en-US" sz="2000" b="1">
                <a:solidFill>
                  <a:schemeClr val="bg1"/>
                </a:solidFill>
                <a:cs typeface="+mn-ea"/>
                <a:sym typeface="+mn-lt"/>
              </a:endParaRPr>
            </a:p>
          </p:txBody>
        </p:sp>
      </p:grpSp>
      <p:pic>
        <p:nvPicPr>
          <p:cNvPr id="17" name="图片占位符 62"/>
          <p:cNvPicPr>
            <a:picLocks noChangeAspect="1"/>
          </p:cNvPicPr>
          <p:nvPr/>
        </p:nvPicPr>
        <p:blipFill>
          <a:blip r:embed="rId3"/>
          <a:stretch>
            <a:fillRect/>
          </a:stretch>
        </p:blipFill>
        <p:spPr>
          <a:xfrm>
            <a:off x="1821909" y="1618131"/>
            <a:ext cx="2579047" cy="1719364"/>
          </a:xfrm>
          <a:custGeom>
            <a:gdLst>
              <a:gd name="connsiteX0" fmla="*/ 106515 w 2750984"/>
              <a:gd name="connsiteY0" fmla="*/ 0 h 1719365"/>
              <a:gd name="connsiteX1" fmla="*/ 2644469 w 2750984"/>
              <a:gd name="connsiteY1" fmla="*/ 0 h 1719365"/>
              <a:gd name="connsiteX2" fmla="*/ 2750984 w 2750984"/>
              <a:gd name="connsiteY2" fmla="*/ 106515 h 1719365"/>
              <a:gd name="connsiteX3" fmla="*/ 2750984 w 2750984"/>
              <a:gd name="connsiteY3" fmla="*/ 1612850 h 1719365"/>
              <a:gd name="connsiteX4" fmla="*/ 2644469 w 2750984"/>
              <a:gd name="connsiteY4" fmla="*/ 1719365 h 1719365"/>
              <a:gd name="connsiteX5" fmla="*/ 106515 w 2750984"/>
              <a:gd name="connsiteY5" fmla="*/ 1719365 h 1719365"/>
              <a:gd name="connsiteX6" fmla="*/ 0 w 2750984"/>
              <a:gd name="connsiteY6" fmla="*/ 1612850 h 1719365"/>
              <a:gd name="connsiteX7" fmla="*/ 0 w 2750984"/>
              <a:gd name="connsiteY7" fmla="*/ 106515 h 1719365"/>
              <a:gd name="connsiteX8" fmla="*/ 106515 w 2750984"/>
              <a:gd name="connsiteY8" fmla="*/ 0 h 17193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984" h="1719365">
                <a:moveTo>
                  <a:pt x="106515" y="0"/>
                </a:moveTo>
                <a:lnTo>
                  <a:pt x="2644469" y="0"/>
                </a:lnTo>
                <a:cubicBezTo>
                  <a:pt x="2703296" y="0"/>
                  <a:pt x="2750984" y="47688"/>
                  <a:pt x="2750984" y="106515"/>
                </a:cubicBezTo>
                <a:lnTo>
                  <a:pt x="2750984" y="1612850"/>
                </a:lnTo>
                <a:cubicBezTo>
                  <a:pt x="2750984" y="1671677"/>
                  <a:pt x="2703296" y="1719365"/>
                  <a:pt x="2644469" y="1719365"/>
                </a:cubicBezTo>
                <a:lnTo>
                  <a:pt x="106515" y="1719365"/>
                </a:lnTo>
                <a:cubicBezTo>
                  <a:pt x="47688" y="1719365"/>
                  <a:pt x="0" y="1671677"/>
                  <a:pt x="0" y="1612850"/>
                </a:cubicBezTo>
                <a:lnTo>
                  <a:pt x="0" y="106515"/>
                </a:lnTo>
                <a:cubicBezTo>
                  <a:pt x="0" y="47688"/>
                  <a:pt x="47688" y="0"/>
                  <a:pt x="106515" y="0"/>
                </a:cubicBezTo>
                <a:close/>
              </a:path>
            </a:pathLst>
          </a:custGeom>
        </p:spPr>
      </p:pic>
      <p:pic>
        <p:nvPicPr>
          <p:cNvPr id="18" name="图片占位符 64"/>
          <p:cNvPicPr>
            <a:picLocks noChangeAspect="1"/>
          </p:cNvPicPr>
          <p:nvPr/>
        </p:nvPicPr>
        <p:blipFill>
          <a:blip r:embed="rId4"/>
          <a:stretch>
            <a:fillRect/>
          </a:stretch>
        </p:blipFill>
        <p:spPr>
          <a:xfrm>
            <a:off x="7656504" y="1618132"/>
            <a:ext cx="2578461" cy="1719365"/>
          </a:xfrm>
          <a:custGeom>
            <a:gdLst>
              <a:gd name="connsiteX0" fmla="*/ 106515 w 2750984"/>
              <a:gd name="connsiteY0" fmla="*/ 0 h 1719365"/>
              <a:gd name="connsiteX1" fmla="*/ 2644469 w 2750984"/>
              <a:gd name="connsiteY1" fmla="*/ 0 h 1719365"/>
              <a:gd name="connsiteX2" fmla="*/ 2750984 w 2750984"/>
              <a:gd name="connsiteY2" fmla="*/ 106515 h 1719365"/>
              <a:gd name="connsiteX3" fmla="*/ 2750984 w 2750984"/>
              <a:gd name="connsiteY3" fmla="*/ 1612850 h 1719365"/>
              <a:gd name="connsiteX4" fmla="*/ 2644469 w 2750984"/>
              <a:gd name="connsiteY4" fmla="*/ 1719365 h 1719365"/>
              <a:gd name="connsiteX5" fmla="*/ 106515 w 2750984"/>
              <a:gd name="connsiteY5" fmla="*/ 1719365 h 1719365"/>
              <a:gd name="connsiteX6" fmla="*/ 0 w 2750984"/>
              <a:gd name="connsiteY6" fmla="*/ 1612850 h 1719365"/>
              <a:gd name="connsiteX7" fmla="*/ 0 w 2750984"/>
              <a:gd name="connsiteY7" fmla="*/ 106515 h 1719365"/>
              <a:gd name="connsiteX8" fmla="*/ 106515 w 2750984"/>
              <a:gd name="connsiteY8" fmla="*/ 0 h 17193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984" h="1719365">
                <a:moveTo>
                  <a:pt x="106515" y="0"/>
                </a:moveTo>
                <a:lnTo>
                  <a:pt x="2644469" y="0"/>
                </a:lnTo>
                <a:cubicBezTo>
                  <a:pt x="2703296" y="0"/>
                  <a:pt x="2750984" y="47688"/>
                  <a:pt x="2750984" y="106515"/>
                </a:cubicBezTo>
                <a:lnTo>
                  <a:pt x="2750984" y="1612850"/>
                </a:lnTo>
                <a:cubicBezTo>
                  <a:pt x="2750984" y="1671677"/>
                  <a:pt x="2703296" y="1719365"/>
                  <a:pt x="2644469" y="1719365"/>
                </a:cubicBezTo>
                <a:lnTo>
                  <a:pt x="106515" y="1719365"/>
                </a:lnTo>
                <a:cubicBezTo>
                  <a:pt x="47688" y="1719365"/>
                  <a:pt x="0" y="1671677"/>
                  <a:pt x="0" y="1612850"/>
                </a:cubicBezTo>
                <a:lnTo>
                  <a:pt x="0" y="106515"/>
                </a:lnTo>
                <a:cubicBezTo>
                  <a:pt x="0" y="47688"/>
                  <a:pt x="47688" y="0"/>
                  <a:pt x="106515" y="0"/>
                </a:cubicBezTo>
                <a:close/>
              </a:path>
            </a:pathLst>
          </a:custGeom>
        </p:spPr>
      </p:pic>
      <p:pic>
        <p:nvPicPr>
          <p:cNvPr id="19" name="图片占位符 63"/>
          <p:cNvPicPr>
            <a:picLocks noChangeAspect="1"/>
          </p:cNvPicPr>
          <p:nvPr/>
        </p:nvPicPr>
        <p:blipFill>
          <a:blip r:embed="rId5"/>
          <a:stretch>
            <a:fillRect/>
          </a:stretch>
        </p:blipFill>
        <p:spPr>
          <a:xfrm>
            <a:off x="4658859" y="3601102"/>
            <a:ext cx="2750724" cy="1547342"/>
          </a:xfrm>
          <a:custGeom>
            <a:gdLst>
              <a:gd name="connsiteX0" fmla="*/ 106515 w 2750984"/>
              <a:gd name="connsiteY0" fmla="*/ 0 h 1719365"/>
              <a:gd name="connsiteX1" fmla="*/ 2644469 w 2750984"/>
              <a:gd name="connsiteY1" fmla="*/ 0 h 1719365"/>
              <a:gd name="connsiteX2" fmla="*/ 2750984 w 2750984"/>
              <a:gd name="connsiteY2" fmla="*/ 106515 h 1719365"/>
              <a:gd name="connsiteX3" fmla="*/ 2750984 w 2750984"/>
              <a:gd name="connsiteY3" fmla="*/ 1612850 h 1719365"/>
              <a:gd name="connsiteX4" fmla="*/ 2644469 w 2750984"/>
              <a:gd name="connsiteY4" fmla="*/ 1719365 h 1719365"/>
              <a:gd name="connsiteX5" fmla="*/ 106515 w 2750984"/>
              <a:gd name="connsiteY5" fmla="*/ 1719365 h 1719365"/>
              <a:gd name="connsiteX6" fmla="*/ 0 w 2750984"/>
              <a:gd name="connsiteY6" fmla="*/ 1612850 h 1719365"/>
              <a:gd name="connsiteX7" fmla="*/ 0 w 2750984"/>
              <a:gd name="connsiteY7" fmla="*/ 106515 h 1719365"/>
              <a:gd name="connsiteX8" fmla="*/ 106515 w 2750984"/>
              <a:gd name="connsiteY8" fmla="*/ 0 h 17193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984" h="1719365">
                <a:moveTo>
                  <a:pt x="106515" y="0"/>
                </a:moveTo>
                <a:lnTo>
                  <a:pt x="2644469" y="0"/>
                </a:lnTo>
                <a:cubicBezTo>
                  <a:pt x="2703296" y="0"/>
                  <a:pt x="2750984" y="47688"/>
                  <a:pt x="2750984" y="106515"/>
                </a:cubicBezTo>
                <a:lnTo>
                  <a:pt x="2750984" y="1612850"/>
                </a:lnTo>
                <a:cubicBezTo>
                  <a:pt x="2750984" y="1671677"/>
                  <a:pt x="2703296" y="1719365"/>
                  <a:pt x="2644469" y="1719365"/>
                </a:cubicBezTo>
                <a:lnTo>
                  <a:pt x="106515" y="1719365"/>
                </a:lnTo>
                <a:cubicBezTo>
                  <a:pt x="47688" y="1719365"/>
                  <a:pt x="0" y="1671677"/>
                  <a:pt x="0" y="1612850"/>
                </a:cubicBezTo>
                <a:lnTo>
                  <a:pt x="0" y="106515"/>
                </a:lnTo>
                <a:cubicBezTo>
                  <a:pt x="0" y="47688"/>
                  <a:pt x="47688" y="0"/>
                  <a:pt x="106515" y="0"/>
                </a:cubicBezTo>
                <a:close/>
              </a:path>
            </a:pathLst>
          </a:custGeom>
        </p:spPr>
      </p:pic>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nodeType="afterGroup">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nodeType="afterGroup">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4"/>
          <p:cNvGrpSpPr/>
          <p:nvPr/>
        </p:nvGrpSpPr>
        <p:grpSpPr>
          <a:xfrm>
            <a:off x="4773673" y="2324178"/>
            <a:ext cx="2644657" cy="2930370"/>
            <a:chOff x="4669152" y="2204864"/>
            <a:chExt cx="2853697" cy="3161994"/>
          </a:xfrm>
          <a:effectLst/>
        </p:grpSpPr>
        <p:sp>
          <p:nvSpPr>
            <p:cNvPr id="3" name="矩形: 剪去单角 444"/>
            <p:cNvSpPr/>
            <p:nvPr/>
          </p:nvSpPr>
          <p:spPr>
            <a:xfrm>
              <a:off x="4669152" y="2204864"/>
              <a:ext cx="2853695" cy="3161994"/>
            </a:xfrm>
            <a:prstGeom prst="snip1Rect">
              <a:avLst>
                <a:gd name="adj" fmla="val 29383"/>
              </a:avLst>
            </a:prstGeom>
            <a:solidFill>
              <a:srgbClr val="2D4E4F"/>
            </a:solidFill>
            <a:ln w="3175">
              <a:solidFill>
                <a:srgbClr val="2D4E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cs typeface="+mn-ea"/>
                <a:sym typeface="+mn-lt"/>
              </a:endParaRPr>
            </a:p>
          </p:txBody>
        </p:sp>
        <p:sp>
          <p:nvSpPr>
            <p:cNvPr id="4" name="矩形 3"/>
            <p:cNvSpPr/>
            <p:nvPr/>
          </p:nvSpPr>
          <p:spPr>
            <a:xfrm>
              <a:off x="4669153" y="5243677"/>
              <a:ext cx="2853695" cy="123181"/>
            </a:xfrm>
            <a:prstGeom prst="rect">
              <a:avLst/>
            </a:prstGeom>
            <a:solidFill>
              <a:srgbClr val="396364"/>
            </a:solidFill>
            <a:ln w="3175">
              <a:noFill/>
              <a:prstDash val="solid"/>
              <a:round/>
            </a:ln>
            <a:effectLst/>
          </p:spPr>
          <p:txBody>
            <a:bodyPr anchor="ctr"/>
            <a:lstStyle/>
            <a:p>
              <a:pPr algn="ctr"/>
              <a:endParaRPr>
                <a:solidFill>
                  <a:schemeClr val="bg1"/>
                </a:solidFill>
                <a:cs typeface="+mn-ea"/>
                <a:sym typeface="+mn-lt"/>
              </a:endParaRPr>
            </a:p>
          </p:txBody>
        </p:sp>
        <p:sp>
          <p:nvSpPr>
            <p:cNvPr id="5" name="任意多边形: 形状 445"/>
            <p:cNvSpPr/>
            <p:nvPr/>
          </p:nvSpPr>
          <p:spPr bwMode="auto">
            <a:xfrm>
              <a:off x="6802874" y="2204864"/>
              <a:ext cx="719975" cy="719975"/>
            </a:xfrm>
            <a:custGeom>
              <a:gdLst>
                <a:gd name="T0" fmla="*/ 608 w 608"/>
                <a:gd name="T1" fmla="*/ 0 h 608"/>
                <a:gd name="T2" fmla="*/ 0 w 608"/>
                <a:gd name="T3" fmla="*/ 0 h 608"/>
                <a:gd name="T4" fmla="*/ 608 w 608"/>
                <a:gd name="T5" fmla="*/ 608 h 608"/>
                <a:gd name="T6" fmla="*/ 608 w 608"/>
                <a:gd name="T7" fmla="*/ 0 h 608"/>
              </a:gd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rgbClr val="396364"/>
            </a:solidFill>
            <a:ln w="3175">
              <a:noFill/>
              <a:prstDash val="solid"/>
              <a:round/>
            </a:ln>
            <a:effectLst/>
          </p:spPr>
          <p:txBody>
            <a:bodyPr vert="horz" wrap="square" lIns="121920" tIns="60960" rIns="121920" bIns="60960" anchor="t" anchorCtr="0" compatLnSpc="1">
              <a:normAutofit/>
            </a:bodyPr>
            <a:lstStyle/>
            <a:p>
              <a:pPr lvl="0" algn="r"/>
              <a:r>
                <a:rPr lang="en-US" altLang="zh-CN" sz="2000" b="1">
                  <a:solidFill>
                    <a:schemeClr val="bg1"/>
                  </a:solidFill>
                  <a:cs typeface="+mn-ea"/>
                  <a:sym typeface="+mn-lt"/>
                </a:rPr>
                <a:t>2</a:t>
              </a:r>
              <a:endParaRPr lang="en-US" altLang="zh-CN" sz="2000" b="1">
                <a:solidFill>
                  <a:schemeClr val="bg1"/>
                </a:solidFill>
                <a:cs typeface="+mn-ea"/>
                <a:sym typeface="+mn-lt"/>
              </a:endParaRPr>
            </a:p>
          </p:txBody>
        </p:sp>
      </p:grpSp>
      <p:grpSp>
        <p:nvGrpSpPr>
          <p:cNvPr id="6" name="组合 56"/>
          <p:cNvGrpSpPr/>
          <p:nvPr/>
        </p:nvGrpSpPr>
        <p:grpSpPr>
          <a:xfrm>
            <a:off x="1703945" y="2324178"/>
            <a:ext cx="2644657" cy="2930370"/>
            <a:chOff x="1703943" y="2324178"/>
            <a:chExt cx="2644657" cy="2930370"/>
          </a:xfrm>
          <a:effectLst/>
        </p:grpSpPr>
        <p:sp>
          <p:nvSpPr>
            <p:cNvPr id="7" name="矩形: 剪去单角 437"/>
            <p:cNvSpPr/>
            <p:nvPr/>
          </p:nvSpPr>
          <p:spPr>
            <a:xfrm>
              <a:off x="1703943" y="2324178"/>
              <a:ext cx="2644655" cy="2930370"/>
            </a:xfrm>
            <a:prstGeom prst="snip1Rect">
              <a:avLst>
                <a:gd name="adj" fmla="val 29383"/>
              </a:avLst>
            </a:prstGeom>
            <a:solidFill>
              <a:srgbClr val="2D4E4F"/>
            </a:solidFill>
            <a:ln w="3175">
              <a:solidFill>
                <a:srgbClr val="2D4E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cs typeface="+mn-ea"/>
                <a:sym typeface="+mn-lt"/>
              </a:endParaRPr>
            </a:p>
          </p:txBody>
        </p:sp>
        <p:sp>
          <p:nvSpPr>
            <p:cNvPr id="8" name="矩形 7"/>
            <p:cNvSpPr/>
            <p:nvPr/>
          </p:nvSpPr>
          <p:spPr>
            <a:xfrm>
              <a:off x="1703944" y="5140390"/>
              <a:ext cx="2644655" cy="114158"/>
            </a:xfrm>
            <a:prstGeom prst="rect">
              <a:avLst/>
            </a:prstGeom>
            <a:solidFill>
              <a:srgbClr val="396364"/>
            </a:solidFill>
            <a:ln w="3175">
              <a:noFill/>
              <a:prstDash val="solid"/>
              <a:round/>
            </a:ln>
            <a:effectLst/>
          </p:spPr>
          <p:txBody>
            <a:bodyPr anchor="ctr"/>
            <a:lstStyle/>
            <a:p>
              <a:pPr algn="ctr"/>
              <a:endParaRPr>
                <a:solidFill>
                  <a:schemeClr val="bg1"/>
                </a:solidFill>
                <a:cs typeface="+mn-ea"/>
                <a:sym typeface="+mn-lt"/>
              </a:endParaRPr>
            </a:p>
          </p:txBody>
        </p:sp>
        <p:sp>
          <p:nvSpPr>
            <p:cNvPr id="9" name="任意多边形: 形状 438"/>
            <p:cNvSpPr/>
            <p:nvPr/>
          </p:nvSpPr>
          <p:spPr bwMode="auto">
            <a:xfrm>
              <a:off x="3681365" y="2324178"/>
              <a:ext cx="667235" cy="667235"/>
            </a:xfrm>
            <a:custGeom>
              <a:gdLst>
                <a:gd name="T0" fmla="*/ 608 w 608"/>
                <a:gd name="T1" fmla="*/ 0 h 608"/>
                <a:gd name="T2" fmla="*/ 0 w 608"/>
                <a:gd name="T3" fmla="*/ 0 h 608"/>
                <a:gd name="T4" fmla="*/ 608 w 608"/>
                <a:gd name="T5" fmla="*/ 608 h 608"/>
                <a:gd name="T6" fmla="*/ 608 w 608"/>
                <a:gd name="T7" fmla="*/ 0 h 608"/>
              </a:gd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rgbClr val="396364"/>
            </a:solidFill>
            <a:ln w="3175">
              <a:noFill/>
              <a:prstDash val="solid"/>
              <a:round/>
            </a:ln>
            <a:effectLst/>
          </p:spPr>
          <p:txBody>
            <a:bodyPr vert="horz" wrap="square" lIns="121920" tIns="60960" rIns="121920" bIns="60960" anchor="t" anchorCtr="0" compatLnSpc="1">
              <a:normAutofit/>
            </a:bodyPr>
            <a:lstStyle/>
            <a:p>
              <a:pPr lvl="0" algn="r"/>
              <a:r>
                <a:rPr lang="en-US" altLang="ko-KR" sz="2000" b="1">
                  <a:solidFill>
                    <a:schemeClr val="bg1"/>
                  </a:solidFill>
                  <a:cs typeface="+mn-ea"/>
                  <a:sym typeface="+mn-lt"/>
                </a:rPr>
                <a:t>1</a:t>
              </a:r>
              <a:endParaRPr lang="en-US" altLang="ko-KR" sz="2000" b="1">
                <a:solidFill>
                  <a:schemeClr val="bg1"/>
                </a:solidFill>
                <a:cs typeface="+mn-ea"/>
                <a:sym typeface="+mn-lt"/>
              </a:endParaRPr>
            </a:p>
          </p:txBody>
        </p:sp>
      </p:grpSp>
      <p:grpSp>
        <p:nvGrpSpPr>
          <p:cNvPr id="10" name="组合 7"/>
          <p:cNvGrpSpPr/>
          <p:nvPr/>
        </p:nvGrpSpPr>
        <p:grpSpPr>
          <a:xfrm>
            <a:off x="7843404" y="2324178"/>
            <a:ext cx="2644657" cy="2930370"/>
            <a:chOff x="247577" y="3140968"/>
            <a:chExt cx="2501994" cy="2772295"/>
          </a:xfrm>
          <a:effectLst/>
        </p:grpSpPr>
        <p:sp>
          <p:nvSpPr>
            <p:cNvPr id="11" name="矩形: 剪去单角 455"/>
            <p:cNvSpPr/>
            <p:nvPr/>
          </p:nvSpPr>
          <p:spPr>
            <a:xfrm>
              <a:off x="247577" y="3140968"/>
              <a:ext cx="2501992" cy="2772295"/>
            </a:xfrm>
            <a:prstGeom prst="snip1Rect">
              <a:avLst>
                <a:gd name="adj" fmla="val 29383"/>
              </a:avLst>
            </a:prstGeom>
            <a:solidFill>
              <a:srgbClr val="2D4E4F"/>
            </a:solidFill>
            <a:ln w="3175">
              <a:solidFill>
                <a:srgbClr val="2D4E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cs typeface="+mn-ea"/>
                <a:sym typeface="+mn-lt"/>
              </a:endParaRPr>
            </a:p>
          </p:txBody>
        </p:sp>
        <p:sp>
          <p:nvSpPr>
            <p:cNvPr id="12" name="矩形 11"/>
            <p:cNvSpPr/>
            <p:nvPr/>
          </p:nvSpPr>
          <p:spPr>
            <a:xfrm>
              <a:off x="247578" y="5805263"/>
              <a:ext cx="2501992" cy="108000"/>
            </a:xfrm>
            <a:prstGeom prst="rect">
              <a:avLst/>
            </a:prstGeom>
            <a:solidFill>
              <a:srgbClr val="396364"/>
            </a:solidFill>
            <a:ln w="3175">
              <a:noFill/>
              <a:prstDash val="solid"/>
              <a:round/>
            </a:ln>
            <a:effectLst/>
          </p:spPr>
          <p:txBody>
            <a:bodyPr anchor="ctr"/>
            <a:lstStyle/>
            <a:p>
              <a:pPr algn="ctr"/>
              <a:endParaRPr>
                <a:solidFill>
                  <a:schemeClr val="bg1"/>
                </a:solidFill>
                <a:cs typeface="+mn-ea"/>
                <a:sym typeface="+mn-lt"/>
              </a:endParaRPr>
            </a:p>
          </p:txBody>
        </p:sp>
        <p:sp>
          <p:nvSpPr>
            <p:cNvPr id="13" name="任意多边形: 形状 456"/>
            <p:cNvSpPr/>
            <p:nvPr/>
          </p:nvSpPr>
          <p:spPr bwMode="auto">
            <a:xfrm>
              <a:off x="2118329" y="3140968"/>
              <a:ext cx="631242" cy="631242"/>
            </a:xfrm>
            <a:custGeom>
              <a:gdLst>
                <a:gd name="T0" fmla="*/ 608 w 608"/>
                <a:gd name="T1" fmla="*/ 0 h 608"/>
                <a:gd name="T2" fmla="*/ 0 w 608"/>
                <a:gd name="T3" fmla="*/ 0 h 608"/>
                <a:gd name="T4" fmla="*/ 608 w 608"/>
                <a:gd name="T5" fmla="*/ 608 h 608"/>
                <a:gd name="T6" fmla="*/ 608 w 608"/>
                <a:gd name="T7" fmla="*/ 0 h 608"/>
              </a:gd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rgbClr val="396364"/>
            </a:solidFill>
            <a:ln w="3175">
              <a:noFill/>
              <a:prstDash val="solid"/>
              <a:round/>
            </a:ln>
            <a:effectLst/>
          </p:spPr>
          <p:txBody>
            <a:bodyPr vert="horz" wrap="square" lIns="121920" tIns="60960" rIns="121920" bIns="60960" anchor="t" anchorCtr="0" compatLnSpc="1">
              <a:normAutofit/>
            </a:bodyPr>
            <a:lstStyle/>
            <a:p>
              <a:pPr lvl="0" algn="r"/>
              <a:r>
                <a:rPr lang="en-US" altLang="ko-KR" sz="2000" b="1">
                  <a:solidFill>
                    <a:schemeClr val="bg1"/>
                  </a:solidFill>
                  <a:cs typeface="+mn-ea"/>
                  <a:sym typeface="+mn-lt"/>
                </a:rPr>
                <a:t>3</a:t>
              </a:r>
              <a:endParaRPr lang="en-US" altLang="ko-KR" sz="2000" b="1">
                <a:solidFill>
                  <a:schemeClr val="bg1"/>
                </a:solidFill>
                <a:cs typeface="+mn-ea"/>
                <a:sym typeface="+mn-lt"/>
              </a:endParaRPr>
            </a:p>
          </p:txBody>
        </p:sp>
      </p:grpSp>
      <p:grpSp>
        <p:nvGrpSpPr>
          <p:cNvPr id="14" name="组合 47"/>
          <p:cNvGrpSpPr/>
          <p:nvPr/>
        </p:nvGrpSpPr>
        <p:grpSpPr>
          <a:xfrm>
            <a:off x="1963259" y="2932663"/>
            <a:ext cx="2126023" cy="1733404"/>
            <a:chOff x="874713" y="3325188"/>
            <a:chExt cx="2126022" cy="1733404"/>
          </a:xfrm>
          <a:effectLst/>
        </p:grpSpPr>
        <p:sp>
          <p:nvSpPr>
            <p:cNvPr id="15" name="矩形 14"/>
            <p:cNvSpPr/>
            <p:nvPr/>
          </p:nvSpPr>
          <p:spPr>
            <a:xfrm>
              <a:off x="874713" y="3858263"/>
              <a:ext cx="2126022" cy="1200329"/>
            </a:xfrm>
            <a:prstGeom prst="rect">
              <a:avLst/>
            </a:prstGeom>
          </p:spPr>
          <p:txBody>
            <a:bodyPr wrap="square">
              <a:spAutoFit/>
              <a:scene3d>
                <a:camera prst="orthographicFront"/>
                <a:lightRig rig="threePt" dir="t"/>
              </a:scene3d>
              <a:sp3d contourW="12700"/>
            </a:bodyPr>
            <a:lstStyle/>
            <a:p>
              <a:pPr>
                <a:lnSpc>
                  <a:spcPct val="150000"/>
                </a:lnSpc>
              </a:pPr>
              <a:r>
                <a:rPr lang="zh-CN" altLang="en-US" sz="1200">
                  <a:solidFill>
                    <a:schemeClr val="bg1"/>
                  </a:solidFill>
                  <a:cs typeface="+mn-ea"/>
                  <a:sym typeface="+mn-lt"/>
                </a:rPr>
                <a:t>您的内容打在这里，或者通过复制您的文本后，在此框中选择粘贴，并选择只保留文字您的内容打在这里</a:t>
              </a:r>
              <a:endParaRPr lang="zh-CN" altLang="en-US" sz="1200">
                <a:solidFill>
                  <a:schemeClr val="bg1"/>
                </a:solidFill>
                <a:cs typeface="+mn-ea"/>
                <a:sym typeface="+mn-lt"/>
              </a:endParaRPr>
            </a:p>
          </p:txBody>
        </p:sp>
        <p:sp>
          <p:nvSpPr>
            <p:cNvPr id="16" name="矩形 15"/>
            <p:cNvSpPr/>
            <p:nvPr/>
          </p:nvSpPr>
          <p:spPr>
            <a:xfrm>
              <a:off x="874713" y="3325188"/>
              <a:ext cx="1833921"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chemeClr val="bg1"/>
                  </a:solidFill>
                  <a:cs typeface="+mn-ea"/>
                  <a:sym typeface="+mn-lt"/>
                </a:rPr>
                <a:t>标题文字添加</a:t>
              </a:r>
              <a:endParaRPr lang="zh-CN" altLang="en-US" b="1">
                <a:solidFill>
                  <a:schemeClr val="bg1"/>
                </a:solidFill>
                <a:cs typeface="+mn-ea"/>
                <a:sym typeface="+mn-lt"/>
              </a:endParaRPr>
            </a:p>
          </p:txBody>
        </p:sp>
      </p:grpSp>
      <p:grpSp>
        <p:nvGrpSpPr>
          <p:cNvPr id="17" name="组合 50"/>
          <p:cNvGrpSpPr/>
          <p:nvPr/>
        </p:nvGrpSpPr>
        <p:grpSpPr>
          <a:xfrm>
            <a:off x="5045689" y="2932663"/>
            <a:ext cx="2126023" cy="1733404"/>
            <a:chOff x="874713" y="3325188"/>
            <a:chExt cx="2126022" cy="1733404"/>
          </a:xfrm>
          <a:effectLst/>
        </p:grpSpPr>
        <p:sp>
          <p:nvSpPr>
            <p:cNvPr id="18" name="矩形 17"/>
            <p:cNvSpPr/>
            <p:nvPr/>
          </p:nvSpPr>
          <p:spPr>
            <a:xfrm>
              <a:off x="874713" y="3858263"/>
              <a:ext cx="2126022" cy="1200329"/>
            </a:xfrm>
            <a:prstGeom prst="rect">
              <a:avLst/>
            </a:prstGeom>
          </p:spPr>
          <p:txBody>
            <a:bodyPr wrap="square">
              <a:spAutoFit/>
              <a:scene3d>
                <a:camera prst="orthographicFront"/>
                <a:lightRig rig="threePt" dir="t"/>
              </a:scene3d>
              <a:sp3d contourW="12700"/>
            </a:bodyPr>
            <a:lstStyle/>
            <a:p>
              <a:pPr>
                <a:lnSpc>
                  <a:spcPct val="150000"/>
                </a:lnSpc>
              </a:pPr>
              <a:r>
                <a:rPr lang="zh-CN" altLang="en-US" sz="1200">
                  <a:solidFill>
                    <a:schemeClr val="bg1"/>
                  </a:solidFill>
                  <a:cs typeface="+mn-ea"/>
                  <a:sym typeface="+mn-lt"/>
                </a:rPr>
                <a:t>您的内容打在这里，或者通过复制您的文本后，在此框中选择粘贴，并选择只保留文字您的内容打在这里</a:t>
              </a:r>
              <a:endParaRPr lang="zh-CN" altLang="en-US" sz="1200">
                <a:solidFill>
                  <a:schemeClr val="bg1"/>
                </a:solidFill>
                <a:cs typeface="+mn-ea"/>
                <a:sym typeface="+mn-lt"/>
              </a:endParaRPr>
            </a:p>
          </p:txBody>
        </p:sp>
        <p:sp>
          <p:nvSpPr>
            <p:cNvPr id="19" name="矩形 18"/>
            <p:cNvSpPr/>
            <p:nvPr/>
          </p:nvSpPr>
          <p:spPr>
            <a:xfrm>
              <a:off x="874713" y="3325188"/>
              <a:ext cx="1833921"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chemeClr val="bg1"/>
                  </a:solidFill>
                  <a:cs typeface="+mn-ea"/>
                  <a:sym typeface="+mn-lt"/>
                </a:rPr>
                <a:t>标题文字添加</a:t>
              </a:r>
              <a:endParaRPr lang="zh-CN" altLang="en-US" b="1">
                <a:solidFill>
                  <a:schemeClr val="bg1"/>
                </a:solidFill>
                <a:cs typeface="+mn-ea"/>
                <a:sym typeface="+mn-lt"/>
              </a:endParaRPr>
            </a:p>
          </p:txBody>
        </p:sp>
      </p:grpSp>
      <p:grpSp>
        <p:nvGrpSpPr>
          <p:cNvPr id="20" name="组合 53"/>
          <p:cNvGrpSpPr/>
          <p:nvPr/>
        </p:nvGrpSpPr>
        <p:grpSpPr>
          <a:xfrm>
            <a:off x="8110250" y="2932663"/>
            <a:ext cx="2126023" cy="1733404"/>
            <a:chOff x="874713" y="3325188"/>
            <a:chExt cx="2126022" cy="1733404"/>
          </a:xfrm>
          <a:effectLst/>
        </p:grpSpPr>
        <p:sp>
          <p:nvSpPr>
            <p:cNvPr id="21" name="矩形 20"/>
            <p:cNvSpPr/>
            <p:nvPr/>
          </p:nvSpPr>
          <p:spPr>
            <a:xfrm>
              <a:off x="874713" y="3858263"/>
              <a:ext cx="2126022" cy="1200329"/>
            </a:xfrm>
            <a:prstGeom prst="rect">
              <a:avLst/>
            </a:prstGeom>
          </p:spPr>
          <p:txBody>
            <a:bodyPr wrap="square">
              <a:spAutoFit/>
              <a:scene3d>
                <a:camera prst="orthographicFront"/>
                <a:lightRig rig="threePt" dir="t"/>
              </a:scene3d>
              <a:sp3d contourW="12700"/>
            </a:bodyPr>
            <a:lstStyle/>
            <a:p>
              <a:pPr>
                <a:lnSpc>
                  <a:spcPct val="150000"/>
                </a:lnSpc>
              </a:pPr>
              <a:r>
                <a:rPr lang="zh-CN" altLang="en-US" sz="1200">
                  <a:solidFill>
                    <a:schemeClr val="bg1"/>
                  </a:solidFill>
                  <a:cs typeface="+mn-ea"/>
                  <a:sym typeface="+mn-lt"/>
                </a:rPr>
                <a:t>您的内容打在这里，或者通过复制您的文本后，在此框中选择粘贴，并选择只保留文字您的内容打在这里</a:t>
              </a:r>
              <a:endParaRPr lang="zh-CN" altLang="en-US" sz="1200">
                <a:solidFill>
                  <a:schemeClr val="bg1"/>
                </a:solidFill>
                <a:cs typeface="+mn-ea"/>
                <a:sym typeface="+mn-lt"/>
              </a:endParaRPr>
            </a:p>
          </p:txBody>
        </p:sp>
        <p:sp>
          <p:nvSpPr>
            <p:cNvPr id="22" name="矩形 21"/>
            <p:cNvSpPr/>
            <p:nvPr/>
          </p:nvSpPr>
          <p:spPr>
            <a:xfrm>
              <a:off x="874713" y="3325188"/>
              <a:ext cx="1833921"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chemeClr val="bg1"/>
                  </a:solidFill>
                  <a:cs typeface="+mn-ea"/>
                  <a:sym typeface="+mn-lt"/>
                </a:rPr>
                <a:t>标题文字添加</a:t>
              </a:r>
              <a:endParaRPr lang="zh-CN" altLang="en-US" b="1">
                <a:solidFill>
                  <a:schemeClr val="bg1"/>
                </a:solidFill>
                <a:cs typeface="+mn-ea"/>
                <a:sym typeface="+mn-lt"/>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nodeType="afterGroup">
                            <p:stCondLst>
                              <p:cond delay="1500"/>
                            </p:stCondLst>
                            <p:childTnLst>
                              <p:par>
                                <p:cTn id="23" presetID="14" presetClass="entr" presetSubtype="1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par>
                          <p:cTn id="26" fill="hold" nodeType="afterGroup">
                            <p:stCondLst>
                              <p:cond delay="2000"/>
                            </p:stCondLst>
                            <p:childTnLst>
                              <p:par>
                                <p:cTn id="27" presetID="14" presetClass="entr" presetSubtype="10"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randombar(horizontal)">
                                      <p:cBhvr>
                                        <p:cTn id="29" dur="500"/>
                                        <p:tgtEl>
                                          <p:spTgt spid="17"/>
                                        </p:tgtEl>
                                      </p:cBhvr>
                                    </p:animEffect>
                                  </p:childTnLst>
                                </p:cTn>
                              </p:par>
                            </p:childTnLst>
                          </p:cTn>
                        </p:par>
                        <p:par>
                          <p:cTn id="30" fill="hold" nodeType="afterGroup">
                            <p:stCondLst>
                              <p:cond delay="2500"/>
                            </p:stCondLst>
                            <p:childTnLst>
                              <p:par>
                                <p:cTn id="31" presetID="14" presetClass="entr" presetSubtype="10"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randombar(horizontal)">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3"/>
          <p:cNvGrpSpPr/>
          <p:nvPr/>
        </p:nvGrpSpPr>
        <p:grpSpPr>
          <a:xfrm>
            <a:off x="1501963" y="1967006"/>
            <a:ext cx="1872340" cy="1872340"/>
            <a:chOff x="1448174" y="2159000"/>
            <a:chExt cx="1872340" cy="1872340"/>
          </a:xfrm>
        </p:grpSpPr>
        <p:sp>
          <p:nvSpPr>
            <p:cNvPr id="3" name="圆: 空心 1"/>
            <p:cNvSpPr/>
            <p:nvPr/>
          </p:nvSpPr>
          <p:spPr>
            <a:xfrm>
              <a:off x="1448174" y="2159000"/>
              <a:ext cx="1872340" cy="1872340"/>
            </a:xfrm>
            <a:prstGeom prst="donut">
              <a:avLst>
                <a:gd name="adj" fmla="val 14474"/>
              </a:avLst>
            </a:prstGeom>
            <a:solidFill>
              <a:srgbClr val="2D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 name="弧形 15"/>
            <p:cNvSpPr/>
            <p:nvPr/>
          </p:nvSpPr>
          <p:spPr>
            <a:xfrm>
              <a:off x="1587677" y="2298503"/>
              <a:ext cx="1593334" cy="1593334"/>
            </a:xfrm>
            <a:prstGeom prst="arc">
              <a:avLst>
                <a:gd name="adj1" fmla="val 12628180"/>
                <a:gd name="adj2" fmla="val 111342"/>
              </a:avLst>
            </a:prstGeom>
            <a:ln w="101600" cap="rnd">
              <a:solidFill>
                <a:schemeClr val="bg1"/>
              </a:solidFill>
              <a:round/>
            </a:ln>
            <a:effectLst>
              <a:outerShdw blurRad="215900" dist="38100" dir="8100000" algn="tr" rotWithShape="0">
                <a:prstClr val="black">
                  <a:alpha val="33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 name="文本框 4"/>
            <p:cNvSpPr txBox="1"/>
            <p:nvPr/>
          </p:nvSpPr>
          <p:spPr>
            <a:xfrm>
              <a:off x="1877041" y="2802363"/>
              <a:ext cx="1005403" cy="584775"/>
            </a:xfrm>
            <a:prstGeom prst="rect">
              <a:avLst/>
            </a:prstGeom>
            <a:noFill/>
          </p:spPr>
          <p:txBody>
            <a:bodyPr wrap="none" rtlCol="0">
              <a:spAutoFit/>
              <a:scene3d>
                <a:camera prst="orthographicFront"/>
                <a:lightRig rig="threePt" dir="t"/>
              </a:scene3d>
              <a:sp3d contourW="12700"/>
            </a:bodyPr>
            <a:lstStyle/>
            <a:p>
              <a:pPr algn="ctr"/>
              <a:r>
                <a:rPr lang="en-US" altLang="zh-CN" sz="3200">
                  <a:solidFill>
                    <a:srgbClr val="2D4E4F"/>
                  </a:solidFill>
                  <a:cs typeface="+mn-ea"/>
                  <a:sym typeface="+mn-lt"/>
                </a:rPr>
                <a:t>42%</a:t>
              </a:r>
              <a:endParaRPr lang="zh-CN" altLang="en-US" sz="3200">
                <a:solidFill>
                  <a:srgbClr val="2D4E4F"/>
                </a:solidFill>
                <a:cs typeface="+mn-ea"/>
                <a:sym typeface="+mn-lt"/>
              </a:endParaRPr>
            </a:p>
          </p:txBody>
        </p:sp>
      </p:grpSp>
      <p:grpSp>
        <p:nvGrpSpPr>
          <p:cNvPr id="6" name="组合 17"/>
          <p:cNvGrpSpPr/>
          <p:nvPr/>
        </p:nvGrpSpPr>
        <p:grpSpPr>
          <a:xfrm>
            <a:off x="3976401" y="1967006"/>
            <a:ext cx="1872340" cy="1872340"/>
            <a:chOff x="3922612" y="2159000"/>
            <a:chExt cx="1872340" cy="1872340"/>
          </a:xfrm>
        </p:grpSpPr>
        <p:sp>
          <p:nvSpPr>
            <p:cNvPr id="7" name="圆: 空心 9"/>
            <p:cNvSpPr/>
            <p:nvPr/>
          </p:nvSpPr>
          <p:spPr>
            <a:xfrm>
              <a:off x="3922612" y="2159000"/>
              <a:ext cx="1872340" cy="1872340"/>
            </a:xfrm>
            <a:prstGeom prst="donut">
              <a:avLst>
                <a:gd name="adj" fmla="val 14474"/>
              </a:avLst>
            </a:prstGeom>
            <a:solidFill>
              <a:srgbClr val="2D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弧形 19"/>
            <p:cNvSpPr/>
            <p:nvPr/>
          </p:nvSpPr>
          <p:spPr>
            <a:xfrm>
              <a:off x="4062115" y="2298503"/>
              <a:ext cx="1593334" cy="1593334"/>
            </a:xfrm>
            <a:prstGeom prst="arc">
              <a:avLst>
                <a:gd name="adj1" fmla="val 2301782"/>
                <a:gd name="adj2" fmla="val 0"/>
              </a:avLst>
            </a:prstGeom>
            <a:ln w="101600" cap="rnd">
              <a:solidFill>
                <a:schemeClr val="bg1"/>
              </a:solidFill>
              <a:round/>
            </a:ln>
            <a:effectLst>
              <a:outerShdw blurRad="215900" dist="38100" dir="8100000" algn="tr" rotWithShape="0">
                <a:prstClr val="black">
                  <a:alpha val="33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 name="文本框 8"/>
            <p:cNvSpPr txBox="1"/>
            <p:nvPr/>
          </p:nvSpPr>
          <p:spPr>
            <a:xfrm>
              <a:off x="4356079" y="2802363"/>
              <a:ext cx="1005403" cy="584775"/>
            </a:xfrm>
            <a:prstGeom prst="rect">
              <a:avLst/>
            </a:prstGeom>
            <a:noFill/>
          </p:spPr>
          <p:txBody>
            <a:bodyPr wrap="none" rtlCol="0">
              <a:spAutoFit/>
              <a:scene3d>
                <a:camera prst="orthographicFront"/>
                <a:lightRig rig="threePt" dir="t"/>
              </a:scene3d>
              <a:sp3d contourW="12700"/>
            </a:bodyPr>
            <a:lstStyle/>
            <a:p>
              <a:pPr algn="ctr"/>
              <a:r>
                <a:rPr lang="en-US" altLang="zh-CN" sz="3200">
                  <a:solidFill>
                    <a:srgbClr val="2D4E4F"/>
                  </a:solidFill>
                  <a:cs typeface="+mn-ea"/>
                  <a:sym typeface="+mn-lt"/>
                </a:rPr>
                <a:t>91%</a:t>
              </a:r>
              <a:endParaRPr lang="zh-CN" altLang="en-US" sz="3200">
                <a:solidFill>
                  <a:srgbClr val="2D4E4F"/>
                </a:solidFill>
                <a:cs typeface="+mn-ea"/>
                <a:sym typeface="+mn-lt"/>
              </a:endParaRPr>
            </a:p>
          </p:txBody>
        </p:sp>
      </p:grpSp>
      <p:grpSp>
        <p:nvGrpSpPr>
          <p:cNvPr id="10" name="组合 21"/>
          <p:cNvGrpSpPr/>
          <p:nvPr/>
        </p:nvGrpSpPr>
        <p:grpSpPr>
          <a:xfrm>
            <a:off x="6450839" y="1967006"/>
            <a:ext cx="1872340" cy="1872340"/>
            <a:chOff x="6397050" y="2159000"/>
            <a:chExt cx="1872340" cy="1872340"/>
          </a:xfrm>
        </p:grpSpPr>
        <p:sp>
          <p:nvSpPr>
            <p:cNvPr id="11" name="圆: 空心 12"/>
            <p:cNvSpPr/>
            <p:nvPr/>
          </p:nvSpPr>
          <p:spPr>
            <a:xfrm>
              <a:off x="6397050" y="2159000"/>
              <a:ext cx="1872340" cy="1872340"/>
            </a:xfrm>
            <a:prstGeom prst="donut">
              <a:avLst>
                <a:gd name="adj" fmla="val 14474"/>
              </a:avLst>
            </a:prstGeom>
            <a:solidFill>
              <a:srgbClr val="2D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 name="弧形 23"/>
            <p:cNvSpPr/>
            <p:nvPr/>
          </p:nvSpPr>
          <p:spPr>
            <a:xfrm>
              <a:off x="6536553" y="2298503"/>
              <a:ext cx="1593334" cy="1593334"/>
            </a:xfrm>
            <a:prstGeom prst="arc">
              <a:avLst>
                <a:gd name="adj1" fmla="val 10203953"/>
                <a:gd name="adj2" fmla="val 19999186"/>
              </a:avLst>
            </a:prstGeom>
            <a:ln w="101600" cap="rnd">
              <a:solidFill>
                <a:schemeClr val="bg1"/>
              </a:solidFill>
              <a:round/>
            </a:ln>
            <a:effectLst>
              <a:outerShdw blurRad="215900" dist="38100" dir="8100000" algn="tr" rotWithShape="0">
                <a:prstClr val="black">
                  <a:alpha val="33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3" name="文本框 12"/>
            <p:cNvSpPr txBox="1"/>
            <p:nvPr/>
          </p:nvSpPr>
          <p:spPr>
            <a:xfrm>
              <a:off x="6830517" y="2802363"/>
              <a:ext cx="1005403" cy="584775"/>
            </a:xfrm>
            <a:prstGeom prst="rect">
              <a:avLst/>
            </a:prstGeom>
            <a:noFill/>
          </p:spPr>
          <p:txBody>
            <a:bodyPr wrap="none" rtlCol="0">
              <a:spAutoFit/>
              <a:scene3d>
                <a:camera prst="orthographicFront"/>
                <a:lightRig rig="threePt" dir="t"/>
              </a:scene3d>
              <a:sp3d contourW="12700"/>
            </a:bodyPr>
            <a:lstStyle/>
            <a:p>
              <a:pPr algn="ctr"/>
              <a:r>
                <a:rPr lang="en-US" altLang="zh-CN" sz="3200">
                  <a:solidFill>
                    <a:srgbClr val="2D4E4F"/>
                  </a:solidFill>
                  <a:cs typeface="+mn-ea"/>
                  <a:sym typeface="+mn-lt"/>
                </a:rPr>
                <a:t>48%</a:t>
              </a:r>
              <a:endParaRPr lang="zh-CN" altLang="en-US" sz="3200">
                <a:solidFill>
                  <a:srgbClr val="2D4E4F"/>
                </a:solidFill>
                <a:cs typeface="+mn-ea"/>
                <a:sym typeface="+mn-lt"/>
              </a:endParaRPr>
            </a:p>
          </p:txBody>
        </p:sp>
      </p:grpSp>
      <p:grpSp>
        <p:nvGrpSpPr>
          <p:cNvPr id="14" name="组合 25"/>
          <p:cNvGrpSpPr/>
          <p:nvPr/>
        </p:nvGrpSpPr>
        <p:grpSpPr>
          <a:xfrm>
            <a:off x="8925275" y="1967006"/>
            <a:ext cx="1872340" cy="1872340"/>
            <a:chOff x="8871487" y="2159000"/>
            <a:chExt cx="1872340" cy="1872340"/>
          </a:xfrm>
        </p:grpSpPr>
        <p:sp>
          <p:nvSpPr>
            <p:cNvPr id="15" name="圆: 空心 15"/>
            <p:cNvSpPr/>
            <p:nvPr/>
          </p:nvSpPr>
          <p:spPr>
            <a:xfrm>
              <a:off x="8871487" y="2159000"/>
              <a:ext cx="1872340" cy="1872340"/>
            </a:xfrm>
            <a:prstGeom prst="donut">
              <a:avLst>
                <a:gd name="adj" fmla="val 14474"/>
              </a:avLst>
            </a:prstGeom>
            <a:solidFill>
              <a:srgbClr val="2D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6" name="弧形 27"/>
            <p:cNvSpPr/>
            <p:nvPr/>
          </p:nvSpPr>
          <p:spPr>
            <a:xfrm>
              <a:off x="9010990" y="2298503"/>
              <a:ext cx="1593334" cy="1593334"/>
            </a:xfrm>
            <a:prstGeom prst="arc">
              <a:avLst>
                <a:gd name="adj1" fmla="val 13387328"/>
                <a:gd name="adj2" fmla="val 4703845"/>
              </a:avLst>
            </a:prstGeom>
            <a:ln w="101600" cap="rnd">
              <a:solidFill>
                <a:schemeClr val="bg1"/>
              </a:solidFill>
              <a:round/>
            </a:ln>
            <a:effectLst>
              <a:outerShdw blurRad="215900" dist="38100" dir="8100000" algn="tr" rotWithShape="0">
                <a:prstClr val="black">
                  <a:alpha val="33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7" name="文本框 16"/>
            <p:cNvSpPr txBox="1"/>
            <p:nvPr/>
          </p:nvSpPr>
          <p:spPr>
            <a:xfrm>
              <a:off x="9304954" y="2802363"/>
              <a:ext cx="1005403" cy="584775"/>
            </a:xfrm>
            <a:prstGeom prst="rect">
              <a:avLst/>
            </a:prstGeom>
            <a:noFill/>
          </p:spPr>
          <p:txBody>
            <a:bodyPr wrap="none" rtlCol="0">
              <a:spAutoFit/>
              <a:scene3d>
                <a:camera prst="orthographicFront"/>
                <a:lightRig rig="threePt" dir="t"/>
              </a:scene3d>
              <a:sp3d contourW="12700"/>
            </a:bodyPr>
            <a:lstStyle/>
            <a:p>
              <a:pPr algn="ctr"/>
              <a:r>
                <a:rPr lang="en-US" altLang="zh-CN" sz="3200">
                  <a:solidFill>
                    <a:srgbClr val="2D4E4F"/>
                  </a:solidFill>
                  <a:cs typeface="+mn-ea"/>
                  <a:sym typeface="+mn-lt"/>
                </a:rPr>
                <a:t>73%</a:t>
              </a:r>
              <a:endParaRPr lang="zh-CN" altLang="en-US" sz="3200">
                <a:solidFill>
                  <a:srgbClr val="2D4E4F"/>
                </a:solidFill>
                <a:cs typeface="+mn-ea"/>
                <a:sym typeface="+mn-lt"/>
              </a:endParaRPr>
            </a:p>
          </p:txBody>
        </p:sp>
      </p:grpSp>
      <p:grpSp>
        <p:nvGrpSpPr>
          <p:cNvPr id="18" name="组合 29"/>
          <p:cNvGrpSpPr/>
          <p:nvPr/>
        </p:nvGrpSpPr>
        <p:grpSpPr>
          <a:xfrm>
            <a:off x="8794553" y="4005944"/>
            <a:ext cx="2133783" cy="1123384"/>
            <a:chOff x="3943969" y="2412339"/>
            <a:chExt cx="2133782" cy="1123384"/>
          </a:xfrm>
        </p:grpSpPr>
        <p:sp>
          <p:nvSpPr>
            <p:cNvPr id="19" name="文本框 18"/>
            <p:cNvSpPr txBox="1"/>
            <p:nvPr/>
          </p:nvSpPr>
          <p:spPr>
            <a:xfrm>
              <a:off x="3943970"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a:cs typeface="+mn-ea"/>
                  <a:sym typeface="+mn-lt"/>
                </a:rPr>
                <a:t>标题文字添加</a:t>
              </a:r>
              <a:endParaRPr lang="zh-CN" altLang="en-US" b="1">
                <a:cs typeface="+mn-ea"/>
                <a:sym typeface="+mn-lt"/>
              </a:endParaRPr>
            </a:p>
          </p:txBody>
        </p:sp>
        <p:sp>
          <p:nvSpPr>
            <p:cNvPr id="20" name="文本框 19"/>
            <p:cNvSpPr txBox="1"/>
            <p:nvPr/>
          </p:nvSpPr>
          <p:spPr>
            <a:xfrm>
              <a:off x="3943969" y="2750893"/>
              <a:ext cx="2133782" cy="784830"/>
            </a:xfrm>
            <a:prstGeom prst="rect">
              <a:avLst/>
            </a:prstGeom>
            <a:noFill/>
          </p:spPr>
          <p:txBody>
            <a:bodyPr wrap="square" rtlCol="0">
              <a:spAutoFit/>
              <a:scene3d>
                <a:camera prst="orthographicFront"/>
                <a:lightRig rig="threePt" dir="t"/>
              </a:scene3d>
              <a:sp3d contourW="12700"/>
            </a:bodyPr>
            <a:lstStyle/>
            <a:p>
              <a:pPr algn="ctr">
                <a:lnSpc>
                  <a:spcPct val="150000"/>
                </a:lnSpc>
              </a:pPr>
              <a:r>
                <a:rPr lang="zh-CN" altLang="en-US" sz="1000">
                  <a:solidFill>
                    <a:schemeClr val="tx1">
                      <a:lumMod val="75000"/>
                      <a:lumOff val="25000"/>
                    </a:schemeClr>
                  </a:solidFill>
                  <a:cs typeface="+mn-ea"/>
                  <a:sym typeface="+mn-lt"/>
                </a:rPr>
                <a:t>您的内容打在这里，或者通过复制您的文本后，在此框中选择粘贴，并选择只保留文字您的</a:t>
              </a:r>
              <a:endParaRPr lang="zh-CN" altLang="en-US" sz="1000">
                <a:solidFill>
                  <a:schemeClr val="tx1">
                    <a:lumMod val="75000"/>
                    <a:lumOff val="25000"/>
                  </a:schemeClr>
                </a:solidFill>
                <a:cs typeface="+mn-ea"/>
                <a:sym typeface="+mn-lt"/>
              </a:endParaRPr>
            </a:p>
          </p:txBody>
        </p:sp>
      </p:grpSp>
      <p:grpSp>
        <p:nvGrpSpPr>
          <p:cNvPr id="21" name="组合 35"/>
          <p:cNvGrpSpPr/>
          <p:nvPr/>
        </p:nvGrpSpPr>
        <p:grpSpPr>
          <a:xfrm>
            <a:off x="6320117" y="4005944"/>
            <a:ext cx="2133783" cy="1123384"/>
            <a:chOff x="3943969" y="2412339"/>
            <a:chExt cx="2133782" cy="1123384"/>
          </a:xfrm>
        </p:grpSpPr>
        <p:sp>
          <p:nvSpPr>
            <p:cNvPr id="22" name="文本框 21"/>
            <p:cNvSpPr txBox="1"/>
            <p:nvPr/>
          </p:nvSpPr>
          <p:spPr>
            <a:xfrm>
              <a:off x="3943970"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a:cs typeface="+mn-ea"/>
                  <a:sym typeface="+mn-lt"/>
                </a:rPr>
                <a:t>标题文字添加</a:t>
              </a:r>
              <a:endParaRPr lang="zh-CN" altLang="en-US" b="1">
                <a:cs typeface="+mn-ea"/>
                <a:sym typeface="+mn-lt"/>
              </a:endParaRPr>
            </a:p>
          </p:txBody>
        </p:sp>
        <p:sp>
          <p:nvSpPr>
            <p:cNvPr id="23" name="文本框 22"/>
            <p:cNvSpPr txBox="1"/>
            <p:nvPr/>
          </p:nvSpPr>
          <p:spPr>
            <a:xfrm>
              <a:off x="3943969" y="2750893"/>
              <a:ext cx="2133782" cy="784830"/>
            </a:xfrm>
            <a:prstGeom prst="rect">
              <a:avLst/>
            </a:prstGeom>
            <a:noFill/>
          </p:spPr>
          <p:txBody>
            <a:bodyPr wrap="square" rtlCol="0">
              <a:spAutoFit/>
              <a:scene3d>
                <a:camera prst="orthographicFront"/>
                <a:lightRig rig="threePt" dir="t"/>
              </a:scene3d>
              <a:sp3d contourW="12700"/>
            </a:bodyPr>
            <a:lstStyle/>
            <a:p>
              <a:pPr algn="ctr">
                <a:lnSpc>
                  <a:spcPct val="150000"/>
                </a:lnSpc>
              </a:pPr>
              <a:r>
                <a:rPr lang="zh-CN" altLang="en-US" sz="1000">
                  <a:solidFill>
                    <a:schemeClr val="tx1">
                      <a:lumMod val="75000"/>
                      <a:lumOff val="25000"/>
                    </a:schemeClr>
                  </a:solidFill>
                  <a:cs typeface="+mn-ea"/>
                  <a:sym typeface="+mn-lt"/>
                </a:rPr>
                <a:t>您的内容打在这里，或者通过复制您的文本后，在此框中选择粘贴，并选择只保留文字您的</a:t>
              </a:r>
              <a:endParaRPr lang="zh-CN" altLang="en-US" sz="1000">
                <a:solidFill>
                  <a:schemeClr val="tx1">
                    <a:lumMod val="75000"/>
                    <a:lumOff val="25000"/>
                  </a:schemeClr>
                </a:solidFill>
                <a:cs typeface="+mn-ea"/>
                <a:sym typeface="+mn-lt"/>
              </a:endParaRPr>
            </a:p>
          </p:txBody>
        </p:sp>
      </p:grpSp>
      <p:grpSp>
        <p:nvGrpSpPr>
          <p:cNvPr id="24" name="组合 38"/>
          <p:cNvGrpSpPr/>
          <p:nvPr/>
        </p:nvGrpSpPr>
        <p:grpSpPr>
          <a:xfrm>
            <a:off x="3845678" y="4005944"/>
            <a:ext cx="2133783" cy="1123384"/>
            <a:chOff x="3943969" y="2412339"/>
            <a:chExt cx="2133782" cy="1123384"/>
          </a:xfrm>
        </p:grpSpPr>
        <p:sp>
          <p:nvSpPr>
            <p:cNvPr id="25" name="文本框 24"/>
            <p:cNvSpPr txBox="1"/>
            <p:nvPr/>
          </p:nvSpPr>
          <p:spPr>
            <a:xfrm>
              <a:off x="3943970"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a:cs typeface="+mn-ea"/>
                  <a:sym typeface="+mn-lt"/>
                </a:rPr>
                <a:t>标题文字添加</a:t>
              </a:r>
              <a:endParaRPr lang="zh-CN" altLang="en-US" b="1">
                <a:cs typeface="+mn-ea"/>
                <a:sym typeface="+mn-lt"/>
              </a:endParaRPr>
            </a:p>
          </p:txBody>
        </p:sp>
        <p:sp>
          <p:nvSpPr>
            <p:cNvPr id="26" name="文本框 25"/>
            <p:cNvSpPr txBox="1"/>
            <p:nvPr/>
          </p:nvSpPr>
          <p:spPr>
            <a:xfrm>
              <a:off x="3943969" y="2750893"/>
              <a:ext cx="2133782" cy="784830"/>
            </a:xfrm>
            <a:prstGeom prst="rect">
              <a:avLst/>
            </a:prstGeom>
            <a:noFill/>
          </p:spPr>
          <p:txBody>
            <a:bodyPr wrap="square" rtlCol="0">
              <a:spAutoFit/>
              <a:scene3d>
                <a:camera prst="orthographicFront"/>
                <a:lightRig rig="threePt" dir="t"/>
              </a:scene3d>
              <a:sp3d contourW="12700"/>
            </a:bodyPr>
            <a:lstStyle/>
            <a:p>
              <a:pPr algn="ctr">
                <a:lnSpc>
                  <a:spcPct val="150000"/>
                </a:lnSpc>
              </a:pPr>
              <a:r>
                <a:rPr lang="zh-CN" altLang="en-US" sz="1000">
                  <a:solidFill>
                    <a:schemeClr val="tx1">
                      <a:lumMod val="75000"/>
                      <a:lumOff val="25000"/>
                    </a:schemeClr>
                  </a:solidFill>
                  <a:cs typeface="+mn-ea"/>
                  <a:sym typeface="+mn-lt"/>
                </a:rPr>
                <a:t>您的内容打在这里，或者通过复制您的文本后，在此框中选择粘贴，并选择只保留文字您的</a:t>
              </a:r>
              <a:endParaRPr lang="zh-CN" altLang="en-US" sz="1000">
                <a:solidFill>
                  <a:schemeClr val="tx1">
                    <a:lumMod val="75000"/>
                    <a:lumOff val="25000"/>
                  </a:schemeClr>
                </a:solidFill>
                <a:cs typeface="+mn-ea"/>
                <a:sym typeface="+mn-lt"/>
              </a:endParaRPr>
            </a:p>
          </p:txBody>
        </p:sp>
      </p:grpSp>
      <p:grpSp>
        <p:nvGrpSpPr>
          <p:cNvPr id="27" name="组合 41"/>
          <p:cNvGrpSpPr/>
          <p:nvPr/>
        </p:nvGrpSpPr>
        <p:grpSpPr>
          <a:xfrm>
            <a:off x="1366639" y="4005944"/>
            <a:ext cx="2133783" cy="1123384"/>
            <a:chOff x="3943969" y="2412339"/>
            <a:chExt cx="2133782" cy="1123384"/>
          </a:xfrm>
        </p:grpSpPr>
        <p:sp>
          <p:nvSpPr>
            <p:cNvPr id="28" name="文本框 27"/>
            <p:cNvSpPr txBox="1"/>
            <p:nvPr/>
          </p:nvSpPr>
          <p:spPr>
            <a:xfrm>
              <a:off x="3943970"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a:cs typeface="+mn-ea"/>
                  <a:sym typeface="+mn-lt"/>
                </a:rPr>
                <a:t>标题文字添加</a:t>
              </a:r>
              <a:endParaRPr lang="zh-CN" altLang="en-US" b="1">
                <a:cs typeface="+mn-ea"/>
                <a:sym typeface="+mn-lt"/>
              </a:endParaRPr>
            </a:p>
          </p:txBody>
        </p:sp>
        <p:sp>
          <p:nvSpPr>
            <p:cNvPr id="29" name="文本框 28"/>
            <p:cNvSpPr txBox="1"/>
            <p:nvPr/>
          </p:nvSpPr>
          <p:spPr>
            <a:xfrm>
              <a:off x="3943969" y="2750893"/>
              <a:ext cx="2133782" cy="784830"/>
            </a:xfrm>
            <a:prstGeom prst="rect">
              <a:avLst/>
            </a:prstGeom>
            <a:noFill/>
          </p:spPr>
          <p:txBody>
            <a:bodyPr wrap="square" rtlCol="0">
              <a:spAutoFit/>
              <a:scene3d>
                <a:camera prst="orthographicFront"/>
                <a:lightRig rig="threePt" dir="t"/>
              </a:scene3d>
              <a:sp3d contourW="12700"/>
            </a:bodyPr>
            <a:lstStyle/>
            <a:p>
              <a:pPr algn="ctr">
                <a:lnSpc>
                  <a:spcPct val="150000"/>
                </a:lnSpc>
              </a:pPr>
              <a:r>
                <a:rPr lang="zh-CN" altLang="en-US" sz="1000">
                  <a:solidFill>
                    <a:schemeClr val="tx1">
                      <a:lumMod val="75000"/>
                      <a:lumOff val="25000"/>
                    </a:schemeClr>
                  </a:solidFill>
                  <a:cs typeface="+mn-ea"/>
                  <a:sym typeface="+mn-lt"/>
                </a:rPr>
                <a:t>您的内容打在这里，或者通过复制您的文本后，在此框中选择粘贴，并选择只保留文字您的</a:t>
              </a:r>
              <a:endParaRPr lang="zh-CN" altLang="en-US" sz="1000">
                <a:solidFill>
                  <a:schemeClr val="tx1">
                    <a:lumMod val="75000"/>
                    <a:lumOff val="25000"/>
                  </a:schemeClr>
                </a:solidFill>
                <a:cs typeface="+mn-ea"/>
                <a:sym typeface="+mn-lt"/>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par>
                                <p:cTn id="11" presetID="21" presetClass="entr" presetSubtype="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000"/>
                                        <p:tgtEl>
                                          <p:spTgt spid="10"/>
                                        </p:tgtEl>
                                      </p:cBhvr>
                                    </p:animEffect>
                                  </p:childTnLst>
                                </p:cTn>
                              </p:par>
                              <p:par>
                                <p:cTn id="14" presetID="21" presetClass="entr" presetSubtype="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heel(1)">
                                      <p:cBhvr>
                                        <p:cTn id="16" dur="2000"/>
                                        <p:tgtEl>
                                          <p:spTgt spid="14"/>
                                        </p:tgtEl>
                                      </p:cBhvr>
                                    </p:animEffect>
                                  </p:childTnLst>
                                </p:cTn>
                              </p:par>
                            </p:childTnLst>
                          </p:cTn>
                        </p:par>
                        <p:par>
                          <p:cTn id="17" fill="hold" nodeType="afterGroup">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par>
                                <p:cTn id="23" presetID="53" presetClass="entr" presetSubtype="16"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par>
                                <p:cTn id="28" presetID="53" presetClass="entr" presetSubtype="16"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par>
                                <p:cTn id="33" presetID="53" presetClass="entr" presetSubtype="16"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椭圆 79"/>
          <p:cNvSpPr/>
          <p:nvPr/>
        </p:nvSpPr>
        <p:spPr>
          <a:xfrm>
            <a:off x="4073294" y="1338473"/>
            <a:ext cx="4206781" cy="4206781"/>
          </a:xfrm>
          <a:prstGeom prst="ellipse">
            <a:avLst/>
          </a:prstGeom>
          <a:solidFill>
            <a:srgbClr val="2D4E4F">
              <a:alpha val="8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任意多边形 62"/>
          <p:cNvSpPr/>
          <p:nvPr/>
        </p:nvSpPr>
        <p:spPr>
          <a:xfrm>
            <a:off x="3941487" y="1107674"/>
            <a:ext cx="4470396" cy="4669416"/>
          </a:xfrm>
          <a:custGeom>
            <a:gdLst>
              <a:gd name="connsiteX0" fmla="*/ 1992 w 5668013"/>
              <a:gd name="connsiteY0" fmla="*/ 3821301 h 5920352"/>
              <a:gd name="connsiteX1" fmla="*/ 112589 w 5668013"/>
              <a:gd name="connsiteY1" fmla="*/ 3821301 h 5920352"/>
              <a:gd name="connsiteX2" fmla="*/ 204047 w 5668013"/>
              <a:gd name="connsiteY2" fmla="*/ 4071184 h 5920352"/>
              <a:gd name="connsiteX3" fmla="*/ 2834006 w 5668013"/>
              <a:gd name="connsiteY3" fmla="*/ 5814437 h 5920352"/>
              <a:gd name="connsiteX4" fmla="*/ 5463965 w 5668013"/>
              <a:gd name="connsiteY4" fmla="*/ 4071184 h 5920352"/>
              <a:gd name="connsiteX5" fmla="*/ 5555423 w 5668013"/>
              <a:gd name="connsiteY5" fmla="*/ 3821301 h 5920352"/>
              <a:gd name="connsiteX6" fmla="*/ 5666020 w 5668013"/>
              <a:gd name="connsiteY6" fmla="*/ 3821301 h 5920352"/>
              <a:gd name="connsiteX7" fmla="*/ 5661098 w 5668013"/>
              <a:gd name="connsiteY7" fmla="*/ 3840442 h 5920352"/>
              <a:gd name="connsiteX8" fmla="*/ 2834006 w 5668013"/>
              <a:gd name="connsiteY8" fmla="*/ 5920352 h 5920352"/>
              <a:gd name="connsiteX9" fmla="*/ 6914 w 5668013"/>
              <a:gd name="connsiteY9" fmla="*/ 3840442 h 5920352"/>
              <a:gd name="connsiteX10" fmla="*/ 2834006 w 5668013"/>
              <a:gd name="connsiteY10" fmla="*/ 0 h 5920352"/>
              <a:gd name="connsiteX11" fmla="*/ 5661098 w 5668013"/>
              <a:gd name="connsiteY11" fmla="*/ 2079910 h 5920352"/>
              <a:gd name="connsiteX12" fmla="*/ 5668013 w 5668013"/>
              <a:gd name="connsiteY12" fmla="*/ 2106801 h 5920352"/>
              <a:gd name="connsiteX13" fmla="*/ 5558260 w 5668013"/>
              <a:gd name="connsiteY13" fmla="*/ 2106801 h 5920352"/>
              <a:gd name="connsiteX14" fmla="*/ 5463965 w 5668013"/>
              <a:gd name="connsiteY14" fmla="*/ 1849169 h 5920352"/>
              <a:gd name="connsiteX15" fmla="*/ 2834006 w 5668013"/>
              <a:gd name="connsiteY15" fmla="*/ 105915 h 5920352"/>
              <a:gd name="connsiteX16" fmla="*/ 204047 w 5668013"/>
              <a:gd name="connsiteY16" fmla="*/ 1849169 h 5920352"/>
              <a:gd name="connsiteX17" fmla="*/ 109753 w 5668013"/>
              <a:gd name="connsiteY17" fmla="*/ 2106801 h 5920352"/>
              <a:gd name="connsiteX18" fmla="*/ 0 w 5668013"/>
              <a:gd name="connsiteY18" fmla="*/ 2106801 h 5920352"/>
              <a:gd name="connsiteX19" fmla="*/ 6914 w 5668013"/>
              <a:gd name="connsiteY19" fmla="*/ 2079910 h 5920352"/>
              <a:gd name="connsiteX20" fmla="*/ 2834006 w 5668013"/>
              <a:gd name="connsiteY20" fmla="*/ 0 h 59203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68013" h="5920352">
                <a:moveTo>
                  <a:pt x="1992" y="3821301"/>
                </a:moveTo>
                <a:lnTo>
                  <a:pt x="112589" y="3821301"/>
                </a:lnTo>
                <a:lnTo>
                  <a:pt x="204047" y="4071184"/>
                </a:lnTo>
                <a:cubicBezTo>
                  <a:pt x="637348" y="5095621"/>
                  <a:pt x="1651733" y="5814437"/>
                  <a:pt x="2834006" y="5814437"/>
                </a:cubicBezTo>
                <a:cubicBezTo>
                  <a:pt x="4016280" y="5814437"/>
                  <a:pt x="5030665" y="5095621"/>
                  <a:pt x="5463965" y="4071184"/>
                </a:cubicBezTo>
                <a:lnTo>
                  <a:pt x="5555423" y="3821301"/>
                </a:lnTo>
                <a:lnTo>
                  <a:pt x="5666020" y="3821301"/>
                </a:lnTo>
                <a:lnTo>
                  <a:pt x="5661098" y="3840442"/>
                </a:lnTo>
                <a:cubicBezTo>
                  <a:pt x="5286306" y="5045437"/>
                  <a:pt x="4162330" y="5920352"/>
                  <a:pt x="2834006" y="5920352"/>
                </a:cubicBezTo>
                <a:cubicBezTo>
                  <a:pt x="1505683" y="5920352"/>
                  <a:pt x="381706" y="5045437"/>
                  <a:pt x="6914" y="3840442"/>
                </a:cubicBezTo>
                <a:close/>
                <a:moveTo>
                  <a:pt x="2834006" y="0"/>
                </a:moveTo>
                <a:cubicBezTo>
                  <a:pt x="4162330" y="0"/>
                  <a:pt x="5286306" y="874916"/>
                  <a:pt x="5661098" y="2079910"/>
                </a:cubicBezTo>
                <a:lnTo>
                  <a:pt x="5668013" y="2106801"/>
                </a:lnTo>
                <a:lnTo>
                  <a:pt x="5558260" y="2106801"/>
                </a:lnTo>
                <a:lnTo>
                  <a:pt x="5463965" y="1849169"/>
                </a:lnTo>
                <a:cubicBezTo>
                  <a:pt x="5030665" y="824732"/>
                  <a:pt x="4016280" y="105915"/>
                  <a:pt x="2834006" y="105915"/>
                </a:cubicBezTo>
                <a:cubicBezTo>
                  <a:pt x="1651733" y="105915"/>
                  <a:pt x="637348" y="824732"/>
                  <a:pt x="204047" y="1849169"/>
                </a:cubicBezTo>
                <a:lnTo>
                  <a:pt x="109753" y="2106801"/>
                </a:lnTo>
                <a:lnTo>
                  <a:pt x="0" y="2106801"/>
                </a:lnTo>
                <a:lnTo>
                  <a:pt x="6914" y="2079910"/>
                </a:lnTo>
                <a:cubicBezTo>
                  <a:pt x="381706" y="874916"/>
                  <a:pt x="1505683" y="0"/>
                  <a:pt x="2834006" y="0"/>
                </a:cubicBezTo>
                <a:close/>
              </a:path>
            </a:pathLst>
          </a:custGeom>
          <a:solidFill>
            <a:srgbClr val="2D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2" name="文本框 81"/>
          <p:cNvSpPr txBox="1"/>
          <p:nvPr/>
        </p:nvSpPr>
        <p:spPr>
          <a:xfrm>
            <a:off x="4591051" y="4232912"/>
            <a:ext cx="3171268" cy="577081"/>
          </a:xfrm>
          <a:prstGeom prst="rect">
            <a:avLst/>
          </a:prstGeom>
          <a:noFill/>
        </p:spPr>
        <p:txBody>
          <a:bodyPr wrap="square" rtlCol="0">
            <a:spAutoFit/>
            <a:scene3d>
              <a:camera prst="orthographicFront"/>
              <a:lightRig rig="threePt" dir="t"/>
            </a:scene3d>
            <a:sp3d contourW="12700"/>
          </a:bodyPr>
          <a:lstStyle/>
          <a:p>
            <a:pPr algn="ctr"/>
            <a:r>
              <a:rPr lang="en-US" altLang="zh-CN" sz="1050">
                <a:solidFill>
                  <a:schemeClr val="bg1"/>
                </a:solidFill>
                <a:cs typeface="+mn-ea"/>
                <a:sym typeface="+mn-lt"/>
              </a:rPr>
              <a:t>The user can demonstrate on a projector or computer, or print the presentation and make it into a film to be used in a wider</a:t>
            </a:r>
            <a:endParaRPr lang="en-US" altLang="zh-CN" sz="1050">
              <a:solidFill>
                <a:schemeClr val="bg1"/>
              </a:solidFill>
              <a:cs typeface="+mn-ea"/>
              <a:sym typeface="+mn-lt"/>
            </a:endParaRPr>
          </a:p>
        </p:txBody>
      </p:sp>
      <p:sp>
        <p:nvSpPr>
          <p:cNvPr id="83" name="文本框 82"/>
          <p:cNvSpPr txBox="1"/>
          <p:nvPr/>
        </p:nvSpPr>
        <p:spPr>
          <a:xfrm>
            <a:off x="4698918" y="1969709"/>
            <a:ext cx="2955535" cy="1015663"/>
          </a:xfrm>
          <a:prstGeom prst="rect">
            <a:avLst/>
          </a:prstGeom>
          <a:noFill/>
        </p:spPr>
        <p:txBody>
          <a:bodyPr wrap="square" rtlCol="0">
            <a:spAutoFit/>
            <a:scene3d>
              <a:camera prst="orthographicFront"/>
              <a:lightRig rig="threePt" dir="t"/>
            </a:scene3d>
            <a:sp3d contourW="12700"/>
          </a:bodyPr>
          <a:lstStyle/>
          <a:p>
            <a:pPr algn="ctr"/>
            <a:r>
              <a:rPr lang="en-US" altLang="zh-CN" sz="6000">
                <a:solidFill>
                  <a:schemeClr val="bg1"/>
                </a:solidFill>
                <a:cs typeface="+mn-ea"/>
                <a:sym typeface="+mn-lt"/>
              </a:rPr>
              <a:t>03</a:t>
            </a:r>
            <a:endParaRPr lang="en-US" altLang="zh-CN" sz="6000">
              <a:solidFill>
                <a:schemeClr val="bg1"/>
              </a:solidFill>
              <a:cs typeface="+mn-ea"/>
              <a:sym typeface="+mn-lt"/>
            </a:endParaRPr>
          </a:p>
        </p:txBody>
      </p:sp>
      <p:cxnSp>
        <p:nvCxnSpPr>
          <p:cNvPr id="84" name="直接连接符 65"/>
          <p:cNvCxnSpPr/>
          <p:nvPr/>
        </p:nvCxnSpPr>
        <p:spPr>
          <a:xfrm>
            <a:off x="5826117" y="3987351"/>
            <a:ext cx="7011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文本框 84"/>
          <p:cNvSpPr txBox="1"/>
          <p:nvPr/>
        </p:nvSpPr>
        <p:spPr>
          <a:xfrm>
            <a:off x="4545469" y="3027728"/>
            <a:ext cx="3262432" cy="707886"/>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r>
              <a:rPr lang="zh-CN" altLang="en-US" sz="4000" b="1">
                <a:solidFill>
                  <a:schemeClr val="bg1"/>
                </a:solidFill>
                <a:cs typeface="+mn-ea"/>
                <a:sym typeface="+mn-lt"/>
              </a:rPr>
              <a:t>添加标题内容</a:t>
            </a:r>
            <a:endParaRPr lang="zh-CN" altLang="en-US" sz="4000" b="1">
              <a:solidFill>
                <a:schemeClr val="bg1"/>
              </a:solidFill>
              <a:cs typeface="+mn-ea"/>
              <a:sym typeface="+mn-lt"/>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p:cTn id="7" dur="500" fill="hold"/>
                                        <p:tgtEl>
                                          <p:spTgt spid="81"/>
                                        </p:tgtEl>
                                        <p:attrNameLst>
                                          <p:attrName>ppt_w</p:attrName>
                                        </p:attrNameLst>
                                      </p:cBhvr>
                                      <p:tavLst>
                                        <p:tav tm="0">
                                          <p:val>
                                            <p:fltVal val="0"/>
                                          </p:val>
                                        </p:tav>
                                        <p:tav tm="100000">
                                          <p:val>
                                            <p:strVal val="#ppt_w"/>
                                          </p:val>
                                        </p:tav>
                                      </p:tavLst>
                                    </p:anim>
                                    <p:anim calcmode="lin" valueType="num">
                                      <p:cBhvr>
                                        <p:cTn id="8" dur="500" fill="hold"/>
                                        <p:tgtEl>
                                          <p:spTgt spid="81"/>
                                        </p:tgtEl>
                                        <p:attrNameLst>
                                          <p:attrName>ppt_h</p:attrName>
                                        </p:attrNameLst>
                                      </p:cBhvr>
                                      <p:tavLst>
                                        <p:tav tm="0">
                                          <p:val>
                                            <p:fltVal val="0"/>
                                          </p:val>
                                        </p:tav>
                                        <p:tav tm="100000">
                                          <p:val>
                                            <p:strVal val="#ppt_h"/>
                                          </p:val>
                                        </p:tav>
                                      </p:tavLst>
                                    </p:anim>
                                    <p:animEffect transition="in" filter="fade">
                                      <p:cBhvr>
                                        <p:cTn id="9" dur="500"/>
                                        <p:tgtEl>
                                          <p:spTgt spid="8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0"/>
                                        </p:tgtEl>
                                        <p:attrNameLst>
                                          <p:attrName>style.visibility</p:attrName>
                                        </p:attrNameLst>
                                      </p:cBhvr>
                                      <p:to>
                                        <p:strVal val="visible"/>
                                      </p:to>
                                    </p:set>
                                    <p:anim calcmode="lin" valueType="num">
                                      <p:cBhvr>
                                        <p:cTn id="12" dur="500" fill="hold"/>
                                        <p:tgtEl>
                                          <p:spTgt spid="80"/>
                                        </p:tgtEl>
                                        <p:attrNameLst>
                                          <p:attrName>ppt_w</p:attrName>
                                        </p:attrNameLst>
                                      </p:cBhvr>
                                      <p:tavLst>
                                        <p:tav tm="0">
                                          <p:val>
                                            <p:fltVal val="0"/>
                                          </p:val>
                                        </p:tav>
                                        <p:tav tm="100000">
                                          <p:val>
                                            <p:strVal val="#ppt_w"/>
                                          </p:val>
                                        </p:tav>
                                      </p:tavLst>
                                    </p:anim>
                                    <p:anim calcmode="lin" valueType="num">
                                      <p:cBhvr>
                                        <p:cTn id="13" dur="500" fill="hold"/>
                                        <p:tgtEl>
                                          <p:spTgt spid="80"/>
                                        </p:tgtEl>
                                        <p:attrNameLst>
                                          <p:attrName>ppt_h</p:attrName>
                                        </p:attrNameLst>
                                      </p:cBhvr>
                                      <p:tavLst>
                                        <p:tav tm="0">
                                          <p:val>
                                            <p:fltVal val="0"/>
                                          </p:val>
                                        </p:tav>
                                        <p:tav tm="100000">
                                          <p:val>
                                            <p:strVal val="#ppt_h"/>
                                          </p:val>
                                        </p:tav>
                                      </p:tavLst>
                                    </p:anim>
                                    <p:animEffect transition="in" filter="fade">
                                      <p:cBhvr>
                                        <p:cTn id="14" dur="500"/>
                                        <p:tgtEl>
                                          <p:spTgt spid="80"/>
                                        </p:tgtEl>
                                      </p:cBhvr>
                                    </p:animEffect>
                                  </p:childTnLst>
                                </p:cTn>
                              </p:par>
                            </p:childTnLst>
                          </p:cTn>
                        </p:par>
                        <p:par>
                          <p:cTn id="15" fill="hold" nodeType="afterGroup">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1000"/>
                                        <p:tgtEl>
                                          <p:spTgt spid="83"/>
                                        </p:tgtEl>
                                      </p:cBhvr>
                                    </p:animEffect>
                                    <p:anim calcmode="lin" valueType="num">
                                      <p:cBhvr>
                                        <p:cTn id="19" dur="1000" fill="hold"/>
                                        <p:tgtEl>
                                          <p:spTgt spid="83"/>
                                        </p:tgtEl>
                                        <p:attrNameLst>
                                          <p:attrName>ppt_x</p:attrName>
                                        </p:attrNameLst>
                                      </p:cBhvr>
                                      <p:tavLst>
                                        <p:tav tm="0">
                                          <p:val>
                                            <p:strVal val="#ppt_x"/>
                                          </p:val>
                                        </p:tav>
                                        <p:tav tm="100000">
                                          <p:val>
                                            <p:strVal val="#ppt_x"/>
                                          </p:val>
                                        </p:tav>
                                      </p:tavLst>
                                    </p:anim>
                                    <p:anim calcmode="lin" valueType="num">
                                      <p:cBhvr>
                                        <p:cTn id="20" dur="1000" fill="hold"/>
                                        <p:tgtEl>
                                          <p:spTgt spid="83"/>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85"/>
                                        </p:tgtEl>
                                        <p:attrNameLst>
                                          <p:attrName>style.visibility</p:attrName>
                                        </p:attrNameLst>
                                      </p:cBhvr>
                                      <p:to>
                                        <p:strVal val="visible"/>
                                      </p:to>
                                    </p:set>
                                    <p:animEffect transition="in" filter="fade">
                                      <p:cBhvr>
                                        <p:cTn id="23" dur="1000"/>
                                        <p:tgtEl>
                                          <p:spTgt spid="85"/>
                                        </p:tgtEl>
                                      </p:cBhvr>
                                    </p:animEffect>
                                    <p:anim calcmode="lin" valueType="num">
                                      <p:cBhvr>
                                        <p:cTn id="24" dur="1000" fill="hold"/>
                                        <p:tgtEl>
                                          <p:spTgt spid="85"/>
                                        </p:tgtEl>
                                        <p:attrNameLst>
                                          <p:attrName>ppt_x</p:attrName>
                                        </p:attrNameLst>
                                      </p:cBhvr>
                                      <p:tavLst>
                                        <p:tav tm="0">
                                          <p:val>
                                            <p:strVal val="#ppt_x"/>
                                          </p:val>
                                        </p:tav>
                                        <p:tav tm="100000">
                                          <p:val>
                                            <p:strVal val="#ppt_x"/>
                                          </p:val>
                                        </p:tav>
                                      </p:tavLst>
                                    </p:anim>
                                    <p:anim calcmode="lin" valueType="num">
                                      <p:cBhvr>
                                        <p:cTn id="25" dur="1000" fill="hold"/>
                                        <p:tgtEl>
                                          <p:spTgt spid="85"/>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1500"/>
                            </p:stCondLst>
                            <p:childTnLst>
                              <p:par>
                                <p:cTn id="27" presetID="16" presetClass="entr" presetSubtype="21" fill="hold" nodeType="afterEffect">
                                  <p:stCondLst>
                                    <p:cond delay="0"/>
                                  </p:stCondLst>
                                  <p:childTnLst>
                                    <p:set>
                                      <p:cBhvr>
                                        <p:cTn id="28" dur="1" fill="hold">
                                          <p:stCondLst>
                                            <p:cond delay="0"/>
                                          </p:stCondLst>
                                        </p:cTn>
                                        <p:tgtEl>
                                          <p:spTgt spid="84"/>
                                        </p:tgtEl>
                                        <p:attrNameLst>
                                          <p:attrName>style.visibility</p:attrName>
                                        </p:attrNameLst>
                                      </p:cBhvr>
                                      <p:to>
                                        <p:strVal val="visible"/>
                                      </p:to>
                                    </p:set>
                                    <p:animEffect transition="in" filter="barn(inVertical)">
                                      <p:cBhvr>
                                        <p:cTn id="29" dur="500"/>
                                        <p:tgtEl>
                                          <p:spTgt spid="84"/>
                                        </p:tgtEl>
                                      </p:cBhvr>
                                    </p:animEffect>
                                  </p:childTnLst>
                                </p:cTn>
                              </p:par>
                            </p:childTnLst>
                          </p:cTn>
                        </p:par>
                        <p:par>
                          <p:cTn id="30" fill="hold" nodeType="afterGroup">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wipe(up)">
                                      <p:cBhvr>
                                        <p:cTn id="3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2" grpId="0"/>
      <p:bldP spid="83" grpId="0"/>
      <p:bldP spid="85"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椭圆 1"/>
          <p:cNvSpPr/>
          <p:nvPr/>
        </p:nvSpPr>
        <p:spPr>
          <a:xfrm>
            <a:off x="2024151" y="1806937"/>
            <a:ext cx="3455471" cy="3455471"/>
          </a:xfrm>
          <a:prstGeom prst="ellipse">
            <a:avLst/>
          </a:prstGeom>
          <a:solidFill>
            <a:srgbClr val="2D4E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cs typeface="+mn-ea"/>
              <a:sym typeface="+mn-lt"/>
            </a:endParaRPr>
          </a:p>
        </p:txBody>
      </p:sp>
      <p:sp>
        <p:nvSpPr>
          <p:cNvPr id="3" name="椭圆 2"/>
          <p:cNvSpPr/>
          <p:nvPr/>
        </p:nvSpPr>
        <p:spPr>
          <a:xfrm>
            <a:off x="6558051" y="1806934"/>
            <a:ext cx="3455471" cy="3455471"/>
          </a:xfrm>
          <a:prstGeom prst="ellipse">
            <a:avLst/>
          </a:prstGeom>
          <a:solidFill>
            <a:srgbClr val="2D4E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cs typeface="+mn-ea"/>
              <a:sym typeface="+mn-lt"/>
            </a:endParaRPr>
          </a:p>
        </p:txBody>
      </p:sp>
      <p:grpSp>
        <p:nvGrpSpPr>
          <p:cNvPr id="4" name="组合 25"/>
          <p:cNvGrpSpPr/>
          <p:nvPr/>
        </p:nvGrpSpPr>
        <p:grpSpPr>
          <a:xfrm>
            <a:off x="5092790" y="2608624"/>
            <a:ext cx="1852095" cy="1852092"/>
            <a:chOff x="5146577" y="2705101"/>
            <a:chExt cx="1852094" cy="1852092"/>
          </a:xfrm>
          <a:effectLst/>
        </p:grpSpPr>
        <p:sp>
          <p:nvSpPr>
            <p:cNvPr id="5" name="椭圆 4"/>
            <p:cNvSpPr/>
            <p:nvPr/>
          </p:nvSpPr>
          <p:spPr>
            <a:xfrm>
              <a:off x="5146577" y="2705101"/>
              <a:ext cx="1852094" cy="1852092"/>
            </a:xfrm>
            <a:prstGeom prst="ellipse">
              <a:avLst/>
            </a:prstGeom>
            <a:solidFill>
              <a:srgbClr val="396364"/>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cs typeface="+mn-ea"/>
                <a:sym typeface="+mn-lt"/>
              </a:endParaRPr>
            </a:p>
          </p:txBody>
        </p:sp>
        <p:cxnSp>
          <p:nvCxnSpPr>
            <p:cNvPr id="6" name="直接连接符 10"/>
            <p:cNvCxnSpPr/>
            <p:nvPr/>
          </p:nvCxnSpPr>
          <p:spPr>
            <a:xfrm flipH="1">
              <a:off x="5585379" y="3102653"/>
              <a:ext cx="974488" cy="105698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椭圆 12"/>
            <p:cNvSpPr/>
            <p:nvPr/>
          </p:nvSpPr>
          <p:spPr>
            <a:xfrm rot="16200000">
              <a:off x="5585379" y="3139623"/>
              <a:ext cx="396240" cy="322299"/>
            </a:xfrm>
            <a:custGeom>
              <a:gdLst>
                <a:gd name="T0" fmla="*/ 130 w 256"/>
                <a:gd name="T1" fmla="*/ 8 h 208"/>
                <a:gd name="T2" fmla="*/ 130 w 256"/>
                <a:gd name="T3" fmla="*/ 37 h 208"/>
                <a:gd name="T4" fmla="*/ 177 w 256"/>
                <a:gd name="T5" fmla="*/ 84 h 208"/>
                <a:gd name="T6" fmla="*/ 21 w 256"/>
                <a:gd name="T7" fmla="*/ 84 h 208"/>
                <a:gd name="T8" fmla="*/ 0 w 256"/>
                <a:gd name="T9" fmla="*/ 105 h 208"/>
                <a:gd name="T10" fmla="*/ 21 w 256"/>
                <a:gd name="T11" fmla="*/ 126 h 208"/>
                <a:gd name="T12" fmla="*/ 177 w 256"/>
                <a:gd name="T13" fmla="*/ 126 h 208"/>
                <a:gd name="T14" fmla="*/ 130 w 256"/>
                <a:gd name="T15" fmla="*/ 173 h 208"/>
                <a:gd name="T16" fmla="*/ 130 w 256"/>
                <a:gd name="T17" fmla="*/ 202 h 208"/>
                <a:gd name="T18" fmla="*/ 144 w 256"/>
                <a:gd name="T19" fmla="*/ 208 h 208"/>
                <a:gd name="T20" fmla="*/ 159 w 256"/>
                <a:gd name="T21" fmla="*/ 202 h 208"/>
                <a:gd name="T22" fmla="*/ 256 w 256"/>
                <a:gd name="T23" fmla="*/ 105 h 208"/>
                <a:gd name="T24" fmla="*/ 159 w 256"/>
                <a:gd name="T25" fmla="*/ 8 h 208"/>
                <a:gd name="T26" fmla="*/ 130 w 256"/>
                <a:gd name="T27" fmla="*/ 8 h 2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208">
                  <a:moveTo>
                    <a:pt x="130" y="8"/>
                  </a:moveTo>
                  <a:cubicBezTo>
                    <a:pt x="122" y="16"/>
                    <a:pt x="122" y="29"/>
                    <a:pt x="130" y="37"/>
                  </a:cubicBezTo>
                  <a:cubicBezTo>
                    <a:pt x="177" y="84"/>
                    <a:pt x="177" y="84"/>
                    <a:pt x="177" y="84"/>
                  </a:cubicBezTo>
                  <a:cubicBezTo>
                    <a:pt x="21" y="84"/>
                    <a:pt x="21" y="84"/>
                    <a:pt x="21" y="84"/>
                  </a:cubicBezTo>
                  <a:cubicBezTo>
                    <a:pt x="9" y="84"/>
                    <a:pt x="0" y="94"/>
                    <a:pt x="0" y="105"/>
                  </a:cubicBezTo>
                  <a:cubicBezTo>
                    <a:pt x="0" y="116"/>
                    <a:pt x="9" y="126"/>
                    <a:pt x="21" y="126"/>
                  </a:cubicBezTo>
                  <a:cubicBezTo>
                    <a:pt x="177" y="126"/>
                    <a:pt x="177" y="126"/>
                    <a:pt x="177" y="126"/>
                  </a:cubicBezTo>
                  <a:cubicBezTo>
                    <a:pt x="130" y="173"/>
                    <a:pt x="130" y="173"/>
                    <a:pt x="130" y="173"/>
                  </a:cubicBezTo>
                  <a:cubicBezTo>
                    <a:pt x="122" y="181"/>
                    <a:pt x="122" y="194"/>
                    <a:pt x="130" y="202"/>
                  </a:cubicBezTo>
                  <a:cubicBezTo>
                    <a:pt x="134" y="206"/>
                    <a:pt x="139" y="208"/>
                    <a:pt x="144" y="208"/>
                  </a:cubicBezTo>
                  <a:cubicBezTo>
                    <a:pt x="150" y="208"/>
                    <a:pt x="155" y="206"/>
                    <a:pt x="159" y="202"/>
                  </a:cubicBezTo>
                  <a:cubicBezTo>
                    <a:pt x="256" y="105"/>
                    <a:pt x="256" y="105"/>
                    <a:pt x="256" y="105"/>
                  </a:cubicBezTo>
                  <a:cubicBezTo>
                    <a:pt x="159" y="8"/>
                    <a:pt x="159" y="8"/>
                    <a:pt x="159" y="8"/>
                  </a:cubicBezTo>
                  <a:cubicBezTo>
                    <a:pt x="151" y="0"/>
                    <a:pt x="138" y="0"/>
                    <a:pt x="130" y="8"/>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8" name="椭圆 13"/>
            <p:cNvSpPr/>
            <p:nvPr/>
          </p:nvSpPr>
          <p:spPr>
            <a:xfrm rot="5400000">
              <a:off x="6215597" y="3800369"/>
              <a:ext cx="396240" cy="322299"/>
            </a:xfrm>
            <a:custGeom>
              <a:gdLst>
                <a:gd name="T0" fmla="*/ 130 w 256"/>
                <a:gd name="T1" fmla="*/ 8 h 208"/>
                <a:gd name="T2" fmla="*/ 130 w 256"/>
                <a:gd name="T3" fmla="*/ 37 h 208"/>
                <a:gd name="T4" fmla="*/ 177 w 256"/>
                <a:gd name="T5" fmla="*/ 84 h 208"/>
                <a:gd name="T6" fmla="*/ 21 w 256"/>
                <a:gd name="T7" fmla="*/ 84 h 208"/>
                <a:gd name="T8" fmla="*/ 0 w 256"/>
                <a:gd name="T9" fmla="*/ 105 h 208"/>
                <a:gd name="T10" fmla="*/ 21 w 256"/>
                <a:gd name="T11" fmla="*/ 126 h 208"/>
                <a:gd name="T12" fmla="*/ 177 w 256"/>
                <a:gd name="T13" fmla="*/ 126 h 208"/>
                <a:gd name="T14" fmla="*/ 130 w 256"/>
                <a:gd name="T15" fmla="*/ 173 h 208"/>
                <a:gd name="T16" fmla="*/ 130 w 256"/>
                <a:gd name="T17" fmla="*/ 202 h 208"/>
                <a:gd name="T18" fmla="*/ 144 w 256"/>
                <a:gd name="T19" fmla="*/ 208 h 208"/>
                <a:gd name="T20" fmla="*/ 159 w 256"/>
                <a:gd name="T21" fmla="*/ 202 h 208"/>
                <a:gd name="T22" fmla="*/ 256 w 256"/>
                <a:gd name="T23" fmla="*/ 105 h 208"/>
                <a:gd name="T24" fmla="*/ 159 w 256"/>
                <a:gd name="T25" fmla="*/ 8 h 208"/>
                <a:gd name="T26" fmla="*/ 130 w 256"/>
                <a:gd name="T27" fmla="*/ 8 h 2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208">
                  <a:moveTo>
                    <a:pt x="130" y="8"/>
                  </a:moveTo>
                  <a:cubicBezTo>
                    <a:pt x="122" y="16"/>
                    <a:pt x="122" y="29"/>
                    <a:pt x="130" y="37"/>
                  </a:cubicBezTo>
                  <a:cubicBezTo>
                    <a:pt x="177" y="84"/>
                    <a:pt x="177" y="84"/>
                    <a:pt x="177" y="84"/>
                  </a:cubicBezTo>
                  <a:cubicBezTo>
                    <a:pt x="21" y="84"/>
                    <a:pt x="21" y="84"/>
                    <a:pt x="21" y="84"/>
                  </a:cubicBezTo>
                  <a:cubicBezTo>
                    <a:pt x="9" y="84"/>
                    <a:pt x="0" y="94"/>
                    <a:pt x="0" y="105"/>
                  </a:cubicBezTo>
                  <a:cubicBezTo>
                    <a:pt x="0" y="116"/>
                    <a:pt x="9" y="126"/>
                    <a:pt x="21" y="126"/>
                  </a:cubicBezTo>
                  <a:cubicBezTo>
                    <a:pt x="177" y="126"/>
                    <a:pt x="177" y="126"/>
                    <a:pt x="177" y="126"/>
                  </a:cubicBezTo>
                  <a:cubicBezTo>
                    <a:pt x="130" y="173"/>
                    <a:pt x="130" y="173"/>
                    <a:pt x="130" y="173"/>
                  </a:cubicBezTo>
                  <a:cubicBezTo>
                    <a:pt x="122" y="181"/>
                    <a:pt x="122" y="194"/>
                    <a:pt x="130" y="202"/>
                  </a:cubicBezTo>
                  <a:cubicBezTo>
                    <a:pt x="134" y="206"/>
                    <a:pt x="139" y="208"/>
                    <a:pt x="144" y="208"/>
                  </a:cubicBezTo>
                  <a:cubicBezTo>
                    <a:pt x="150" y="208"/>
                    <a:pt x="155" y="206"/>
                    <a:pt x="159" y="202"/>
                  </a:cubicBezTo>
                  <a:cubicBezTo>
                    <a:pt x="256" y="105"/>
                    <a:pt x="256" y="105"/>
                    <a:pt x="256" y="105"/>
                  </a:cubicBezTo>
                  <a:cubicBezTo>
                    <a:pt x="159" y="8"/>
                    <a:pt x="159" y="8"/>
                    <a:pt x="159" y="8"/>
                  </a:cubicBezTo>
                  <a:cubicBezTo>
                    <a:pt x="151" y="0"/>
                    <a:pt x="138" y="0"/>
                    <a:pt x="130" y="8"/>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cxnSp>
        <p:nvCxnSpPr>
          <p:cNvPr id="9" name="直接连接符 15"/>
          <p:cNvCxnSpPr/>
          <p:nvPr/>
        </p:nvCxnSpPr>
        <p:spPr>
          <a:xfrm>
            <a:off x="3002855" y="2939095"/>
            <a:ext cx="14980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16"/>
          <p:cNvCxnSpPr/>
          <p:nvPr/>
        </p:nvCxnSpPr>
        <p:spPr>
          <a:xfrm>
            <a:off x="7536755" y="2939095"/>
            <a:ext cx="14980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组合 19"/>
          <p:cNvGrpSpPr/>
          <p:nvPr/>
        </p:nvGrpSpPr>
        <p:grpSpPr>
          <a:xfrm>
            <a:off x="2684391" y="2470683"/>
            <a:ext cx="2241975" cy="1982393"/>
            <a:chOff x="6613765" y="1590700"/>
            <a:chExt cx="2241974" cy="1982393"/>
          </a:xfrm>
        </p:grpSpPr>
        <p:sp>
          <p:nvSpPr>
            <p:cNvPr id="12" name="矩形 11"/>
            <p:cNvSpPr/>
            <p:nvPr/>
          </p:nvSpPr>
          <p:spPr>
            <a:xfrm>
              <a:off x="6638758" y="2188098"/>
              <a:ext cx="2191987" cy="1384995"/>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400">
                  <a:solidFill>
                    <a:schemeClr val="bg1"/>
                  </a:solidFill>
                  <a:cs typeface="+mn-ea"/>
                  <a:sym typeface="+mn-lt"/>
                </a:rPr>
                <a:t>您的内容打在这里，或者通过复制您的文本后，在此框中选择粘贴，并选择只保留文字您的</a:t>
              </a:r>
              <a:endParaRPr lang="zh-CN" altLang="en-US" sz="1400">
                <a:solidFill>
                  <a:schemeClr val="bg1"/>
                </a:solidFill>
                <a:cs typeface="+mn-ea"/>
                <a:sym typeface="+mn-lt"/>
              </a:endParaRPr>
            </a:p>
          </p:txBody>
        </p:sp>
        <p:sp>
          <p:nvSpPr>
            <p:cNvPr id="13" name="矩形 12"/>
            <p:cNvSpPr/>
            <p:nvPr/>
          </p:nvSpPr>
          <p:spPr>
            <a:xfrm>
              <a:off x="6613765" y="1590700"/>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bg1"/>
                  </a:solidFill>
                  <a:cs typeface="+mn-ea"/>
                  <a:sym typeface="+mn-lt"/>
                </a:rPr>
                <a:t>标题文字添加</a:t>
              </a:r>
              <a:endParaRPr lang="zh-CN" altLang="en-US" b="1">
                <a:solidFill>
                  <a:schemeClr val="bg1"/>
                </a:solidFill>
                <a:cs typeface="+mn-ea"/>
                <a:sym typeface="+mn-lt"/>
              </a:endParaRPr>
            </a:p>
          </p:txBody>
        </p:sp>
      </p:grpSp>
      <p:grpSp>
        <p:nvGrpSpPr>
          <p:cNvPr id="14" name="组合 22"/>
          <p:cNvGrpSpPr/>
          <p:nvPr/>
        </p:nvGrpSpPr>
        <p:grpSpPr>
          <a:xfrm>
            <a:off x="7162294" y="2470683"/>
            <a:ext cx="2241975" cy="1982393"/>
            <a:chOff x="6613765" y="1590700"/>
            <a:chExt cx="2241974" cy="1982393"/>
          </a:xfrm>
        </p:grpSpPr>
        <p:sp>
          <p:nvSpPr>
            <p:cNvPr id="15" name="矩形 14"/>
            <p:cNvSpPr/>
            <p:nvPr/>
          </p:nvSpPr>
          <p:spPr>
            <a:xfrm>
              <a:off x="6638758" y="2188098"/>
              <a:ext cx="2191987" cy="1384995"/>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400">
                  <a:solidFill>
                    <a:schemeClr val="bg1"/>
                  </a:solidFill>
                  <a:cs typeface="+mn-ea"/>
                  <a:sym typeface="+mn-lt"/>
                </a:rPr>
                <a:t>您的内容打在这里，或者通过复制您的文本后，在此框中选择粘贴，并选择只保留文字您的</a:t>
              </a:r>
              <a:endParaRPr lang="zh-CN" altLang="en-US" sz="1400">
                <a:solidFill>
                  <a:schemeClr val="bg1"/>
                </a:solidFill>
                <a:cs typeface="+mn-ea"/>
                <a:sym typeface="+mn-lt"/>
              </a:endParaRPr>
            </a:p>
          </p:txBody>
        </p:sp>
        <p:sp>
          <p:nvSpPr>
            <p:cNvPr id="16" name="矩形 15"/>
            <p:cNvSpPr/>
            <p:nvPr/>
          </p:nvSpPr>
          <p:spPr>
            <a:xfrm>
              <a:off x="6613765" y="1590700"/>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bg1"/>
                  </a:solidFill>
                  <a:cs typeface="+mn-ea"/>
                  <a:sym typeface="+mn-lt"/>
                </a:rPr>
                <a:t>标题文字添加</a:t>
              </a:r>
              <a:endParaRPr lang="zh-CN" altLang="en-US" b="1">
                <a:solidFill>
                  <a:schemeClr val="bg1"/>
                </a:solidFill>
                <a:cs typeface="+mn-ea"/>
                <a:sym typeface="+mn-lt"/>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nodeType="afterGroup">
                            <p:stCondLst>
                              <p:cond delay="500"/>
                            </p:stCondLst>
                            <p:childTnLst>
                              <p:par>
                                <p:cTn id="16" presetID="31"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par>
                          <p:cTn id="22" fill="hold" nodeType="afterGroup">
                            <p:stCondLst>
                              <p:cond delay="15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0-#ppt_w/2"/>
                                          </p:val>
                                        </p:tav>
                                        <p:tav tm="100000">
                                          <p:val>
                                            <p:strVal val="#ppt_x"/>
                                          </p:val>
                                        </p:tav>
                                      </p:tavLst>
                                    </p:anim>
                                    <p:anim calcmode="lin" valueType="num">
                                      <p:cBhvr additive="base">
                                        <p:cTn id="26" dur="1000" fill="hold"/>
                                        <p:tgtEl>
                                          <p:spTgt spid="11"/>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1000" fill="hold"/>
                                        <p:tgtEl>
                                          <p:spTgt spid="14"/>
                                        </p:tgtEl>
                                        <p:attrNameLst>
                                          <p:attrName>ppt_x</p:attrName>
                                        </p:attrNameLst>
                                      </p:cBhvr>
                                      <p:tavLst>
                                        <p:tav tm="0">
                                          <p:val>
                                            <p:strVal val="1+#ppt_w/2"/>
                                          </p:val>
                                        </p:tav>
                                        <p:tav tm="100000">
                                          <p:val>
                                            <p:strVal val="#ppt_x"/>
                                          </p:val>
                                        </p:tav>
                                      </p:tavLst>
                                    </p:anim>
                                    <p:anim calcmode="lin" valueType="num">
                                      <p:cBhvr additive="base">
                                        <p:cTn id="30"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任意多边形 7"/>
          <p:cNvSpPr/>
          <p:nvPr/>
        </p:nvSpPr>
        <p:spPr>
          <a:xfrm>
            <a:off x="1627095" y="1538060"/>
            <a:ext cx="9190104" cy="1262475"/>
          </a:xfrm>
          <a:custGeom>
            <a:gdLst>
              <a:gd name="connsiteX0" fmla="*/ 0 w 6892578"/>
              <a:gd name="connsiteY0" fmla="*/ 0 h 939858"/>
              <a:gd name="connsiteX1" fmla="*/ 1383126 w 6892578"/>
              <a:gd name="connsiteY1" fmla="*/ 722300 h 939858"/>
              <a:gd name="connsiteX2" fmla="*/ 2750884 w 6892578"/>
              <a:gd name="connsiteY2" fmla="*/ 384202 h 939858"/>
              <a:gd name="connsiteX3" fmla="*/ 4134010 w 6892578"/>
              <a:gd name="connsiteY3" fmla="*/ 268942 h 939858"/>
              <a:gd name="connsiteX4" fmla="*/ 5501768 w 6892578"/>
              <a:gd name="connsiteY4" fmla="*/ 929768 h 939858"/>
              <a:gd name="connsiteX5" fmla="*/ 6892578 w 6892578"/>
              <a:gd name="connsiteY5" fmla="*/ 607039 h 939858"/>
              <a:gd name="connsiteX0-1" fmla="*/ 0 w 6892578"/>
              <a:gd name="connsiteY0-2" fmla="*/ 0 h 939858"/>
              <a:gd name="connsiteX1-3" fmla="*/ 1383126 w 6892578"/>
              <a:gd name="connsiteY1-4" fmla="*/ 722300 h 939858"/>
              <a:gd name="connsiteX2-5" fmla="*/ 2750884 w 6892578"/>
              <a:gd name="connsiteY2-6" fmla="*/ 384202 h 939858"/>
              <a:gd name="connsiteX3-7" fmla="*/ 4134010 w 6892578"/>
              <a:gd name="connsiteY3-8" fmla="*/ 268942 h 939858"/>
              <a:gd name="connsiteX4-9" fmla="*/ 5501768 w 6892578"/>
              <a:gd name="connsiteY4-10" fmla="*/ 929768 h 939858"/>
              <a:gd name="connsiteX5-11" fmla="*/ 6892578 w 6892578"/>
              <a:gd name="connsiteY5-12" fmla="*/ 607039 h 939858"/>
              <a:gd name="connsiteX0-13" fmla="*/ 0 w 6892578"/>
              <a:gd name="connsiteY0-14" fmla="*/ 0 h 939858"/>
              <a:gd name="connsiteX1-15" fmla="*/ 1383126 w 6892578"/>
              <a:gd name="connsiteY1-16" fmla="*/ 722300 h 939858"/>
              <a:gd name="connsiteX2-17" fmla="*/ 2750884 w 6892578"/>
              <a:gd name="connsiteY2-18" fmla="*/ 384202 h 939858"/>
              <a:gd name="connsiteX3-19" fmla="*/ 4134010 w 6892578"/>
              <a:gd name="connsiteY3-20" fmla="*/ 268942 h 939858"/>
              <a:gd name="connsiteX4-21" fmla="*/ 5501768 w 6892578"/>
              <a:gd name="connsiteY4-22" fmla="*/ 929768 h 939858"/>
              <a:gd name="connsiteX5-23" fmla="*/ 6892578 w 6892578"/>
              <a:gd name="connsiteY5-24" fmla="*/ 607039 h 939858"/>
              <a:gd name="connsiteX0-25" fmla="*/ 0 w 6892578"/>
              <a:gd name="connsiteY0-26" fmla="*/ 0 h 939858"/>
              <a:gd name="connsiteX1-27" fmla="*/ 1383126 w 6892578"/>
              <a:gd name="connsiteY1-28" fmla="*/ 722300 h 939858"/>
              <a:gd name="connsiteX2-29" fmla="*/ 2750884 w 6892578"/>
              <a:gd name="connsiteY2-30" fmla="*/ 384202 h 939858"/>
              <a:gd name="connsiteX3-31" fmla="*/ 4134010 w 6892578"/>
              <a:gd name="connsiteY3-32" fmla="*/ 268942 h 939858"/>
              <a:gd name="connsiteX4-33" fmla="*/ 5501768 w 6892578"/>
              <a:gd name="connsiteY4-34" fmla="*/ 929768 h 939858"/>
              <a:gd name="connsiteX5-35" fmla="*/ 6892578 w 6892578"/>
              <a:gd name="connsiteY5-36" fmla="*/ 607039 h 939858"/>
              <a:gd name="connsiteX0-37" fmla="*/ 0 w 6892578"/>
              <a:gd name="connsiteY0-38" fmla="*/ 0 h 946856"/>
              <a:gd name="connsiteX1-39" fmla="*/ 1383126 w 6892578"/>
              <a:gd name="connsiteY1-40" fmla="*/ 722300 h 946856"/>
              <a:gd name="connsiteX2-41" fmla="*/ 2750884 w 6892578"/>
              <a:gd name="connsiteY2-42" fmla="*/ 384202 h 946856"/>
              <a:gd name="connsiteX3-43" fmla="*/ 4134010 w 6892578"/>
              <a:gd name="connsiteY3-44" fmla="*/ 268942 h 946856"/>
              <a:gd name="connsiteX4-45" fmla="*/ 5501768 w 6892578"/>
              <a:gd name="connsiteY4-46" fmla="*/ 929768 h 946856"/>
              <a:gd name="connsiteX5-47" fmla="*/ 6892578 w 6892578"/>
              <a:gd name="connsiteY5-48" fmla="*/ 607039 h 94685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892578" h="946855">
                <a:moveTo>
                  <a:pt x="0" y="0"/>
                </a:moveTo>
                <a:cubicBezTo>
                  <a:pt x="462322" y="329133"/>
                  <a:pt x="909277" y="696686"/>
                  <a:pt x="1383126" y="722300"/>
                </a:cubicBezTo>
                <a:cubicBezTo>
                  <a:pt x="1856975" y="747914"/>
                  <a:pt x="2292403" y="505866"/>
                  <a:pt x="2750884" y="384202"/>
                </a:cubicBezTo>
                <a:cubicBezTo>
                  <a:pt x="3209365" y="262538"/>
                  <a:pt x="3667845" y="147278"/>
                  <a:pt x="4134010" y="268942"/>
                </a:cubicBezTo>
                <a:cubicBezTo>
                  <a:pt x="4600175" y="390606"/>
                  <a:pt x="5049691" y="850367"/>
                  <a:pt x="5501768" y="929768"/>
                </a:cubicBezTo>
                <a:cubicBezTo>
                  <a:pt x="5953845" y="1009169"/>
                  <a:pt x="6427053" y="796578"/>
                  <a:pt x="6892578" y="607039"/>
                </a:cubicBezTo>
              </a:path>
            </a:pathLst>
          </a:custGeom>
          <a:noFill/>
          <a:ln w="63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 name="Rectangle 27"/>
          <p:cNvSpPr>
            <a:spLocks noChangeArrowheads="1"/>
          </p:cNvSpPr>
          <p:nvPr/>
        </p:nvSpPr>
        <p:spPr bwMode="auto">
          <a:xfrm>
            <a:off x="1259467" y="3970401"/>
            <a:ext cx="665429" cy="24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335">
                <a:solidFill>
                  <a:schemeClr val="tx1">
                    <a:lumMod val="65000"/>
                    <a:lumOff val="35000"/>
                  </a:schemeClr>
                </a:solidFill>
                <a:cs typeface="+mn-ea"/>
                <a:sym typeface="+mn-lt"/>
              </a:rPr>
              <a:t>Text 01</a:t>
            </a:r>
            <a:endParaRPr lang="zh-CN" altLang="en-US" sz="1335">
              <a:solidFill>
                <a:schemeClr val="tx1">
                  <a:lumMod val="65000"/>
                  <a:lumOff val="35000"/>
                </a:schemeClr>
              </a:solidFill>
              <a:cs typeface="+mn-ea"/>
              <a:sym typeface="+mn-lt"/>
            </a:endParaRPr>
          </a:p>
        </p:txBody>
      </p:sp>
      <p:sp>
        <p:nvSpPr>
          <p:cNvPr id="4" name="Rectangle 24"/>
          <p:cNvSpPr>
            <a:spLocks noChangeArrowheads="1"/>
          </p:cNvSpPr>
          <p:nvPr/>
        </p:nvSpPr>
        <p:spPr bwMode="auto">
          <a:xfrm>
            <a:off x="1381067" y="5054528"/>
            <a:ext cx="8983756"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400">
                <a:solidFill>
                  <a:srgbClr val="2D4E4F"/>
                </a:solidFill>
                <a:cs typeface="+mn-ea"/>
                <a:sym typeface="+mn-lt"/>
              </a:rPr>
              <a:t>您的内容打在这里，或者通过复制您的文本后，在此框中选择粘贴，并选择只保留文字您的您的内容打在这里，或者通过复制您的文本后，在此框中选择粘贴，并选择只保留文字您的</a:t>
            </a:r>
            <a:endParaRPr lang="zh-CN" altLang="en-US" sz="1400">
              <a:solidFill>
                <a:srgbClr val="2D4E4F"/>
              </a:solidFill>
              <a:cs typeface="+mn-ea"/>
              <a:sym typeface="+mn-lt"/>
            </a:endParaRPr>
          </a:p>
          <a:p>
            <a:pPr>
              <a:lnSpc>
                <a:spcPct val="150000"/>
              </a:lnSpc>
            </a:pPr>
            <a:endParaRPr lang="zh-CN" altLang="en-US" sz="1400">
              <a:solidFill>
                <a:srgbClr val="2D4E4F"/>
              </a:solidFill>
              <a:cs typeface="+mn-ea"/>
              <a:sym typeface="+mn-lt"/>
            </a:endParaRPr>
          </a:p>
        </p:txBody>
      </p:sp>
      <p:sp>
        <p:nvSpPr>
          <p:cNvPr id="5" name="Rectangle 42"/>
          <p:cNvSpPr>
            <a:spLocks noChangeArrowheads="1"/>
          </p:cNvSpPr>
          <p:nvPr/>
        </p:nvSpPr>
        <p:spPr bwMode="auto">
          <a:xfrm>
            <a:off x="1338470" y="4459470"/>
            <a:ext cx="2433109" cy="53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zh-CN" altLang="en-US" sz="2135" b="1">
                <a:solidFill>
                  <a:srgbClr val="2D4E4F"/>
                </a:solidFill>
                <a:cs typeface="+mn-ea"/>
                <a:sym typeface="+mn-lt"/>
              </a:rPr>
              <a:t>此处添加标题文本</a:t>
            </a:r>
            <a:endParaRPr lang="zh-CN" altLang="en-US" sz="2135" b="1">
              <a:solidFill>
                <a:srgbClr val="2D4E4F"/>
              </a:solidFill>
              <a:cs typeface="+mn-ea"/>
              <a:sym typeface="+mn-lt"/>
            </a:endParaRPr>
          </a:p>
          <a:p>
            <a:r>
              <a:rPr lang="zh-CN" altLang="zh-CN" sz="1335">
                <a:solidFill>
                  <a:srgbClr val="2D4E4F"/>
                </a:solidFill>
                <a:cs typeface="+mn-ea"/>
                <a:sym typeface="+mn-lt"/>
              </a:rPr>
              <a:t>WHAT MAKES US DIFFERENT?</a:t>
            </a:r>
            <a:endParaRPr lang="zh-CN" altLang="zh-CN" sz="1335">
              <a:solidFill>
                <a:srgbClr val="2D4E4F"/>
              </a:solidFill>
              <a:cs typeface="+mn-ea"/>
              <a:sym typeface="+mn-lt"/>
            </a:endParaRPr>
          </a:p>
        </p:txBody>
      </p:sp>
      <p:sp>
        <p:nvSpPr>
          <p:cNvPr id="6" name="Rectangle 27"/>
          <p:cNvSpPr>
            <a:spLocks noChangeArrowheads="1"/>
          </p:cNvSpPr>
          <p:nvPr/>
        </p:nvSpPr>
        <p:spPr bwMode="auto">
          <a:xfrm>
            <a:off x="3167155" y="3970401"/>
            <a:ext cx="665429" cy="24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335">
                <a:solidFill>
                  <a:schemeClr val="tx1">
                    <a:lumMod val="65000"/>
                    <a:lumOff val="35000"/>
                  </a:schemeClr>
                </a:solidFill>
                <a:cs typeface="+mn-ea"/>
                <a:sym typeface="+mn-lt"/>
              </a:rPr>
              <a:t>Text 02</a:t>
            </a:r>
            <a:endParaRPr lang="zh-CN" altLang="en-US" sz="1335">
              <a:solidFill>
                <a:schemeClr val="tx1">
                  <a:lumMod val="65000"/>
                  <a:lumOff val="35000"/>
                </a:schemeClr>
              </a:solidFill>
              <a:cs typeface="+mn-ea"/>
              <a:sym typeface="+mn-lt"/>
            </a:endParaRPr>
          </a:p>
        </p:txBody>
      </p:sp>
      <p:sp>
        <p:nvSpPr>
          <p:cNvPr id="7" name="Rectangle 27"/>
          <p:cNvSpPr>
            <a:spLocks noChangeArrowheads="1"/>
          </p:cNvSpPr>
          <p:nvPr/>
        </p:nvSpPr>
        <p:spPr bwMode="auto">
          <a:xfrm>
            <a:off x="4972392" y="3970401"/>
            <a:ext cx="665429" cy="24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335">
                <a:solidFill>
                  <a:schemeClr val="tx1">
                    <a:lumMod val="65000"/>
                    <a:lumOff val="35000"/>
                  </a:schemeClr>
                </a:solidFill>
                <a:cs typeface="+mn-ea"/>
                <a:sym typeface="+mn-lt"/>
              </a:rPr>
              <a:t>Text 03</a:t>
            </a:r>
            <a:endParaRPr lang="zh-CN" altLang="en-US" sz="1335">
              <a:solidFill>
                <a:schemeClr val="tx1">
                  <a:lumMod val="65000"/>
                  <a:lumOff val="35000"/>
                </a:schemeClr>
              </a:solidFill>
              <a:cs typeface="+mn-ea"/>
              <a:sym typeface="+mn-lt"/>
            </a:endParaRPr>
          </a:p>
        </p:txBody>
      </p:sp>
      <p:sp>
        <p:nvSpPr>
          <p:cNvPr id="8" name="Rectangle 27"/>
          <p:cNvSpPr>
            <a:spLocks noChangeArrowheads="1"/>
          </p:cNvSpPr>
          <p:nvPr/>
        </p:nvSpPr>
        <p:spPr bwMode="auto">
          <a:xfrm>
            <a:off x="6818610" y="3970401"/>
            <a:ext cx="665429" cy="24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335">
                <a:solidFill>
                  <a:schemeClr val="tx1">
                    <a:lumMod val="65000"/>
                    <a:lumOff val="35000"/>
                  </a:schemeClr>
                </a:solidFill>
                <a:cs typeface="+mn-ea"/>
                <a:sym typeface="+mn-lt"/>
              </a:rPr>
              <a:t>Text 04</a:t>
            </a:r>
            <a:endParaRPr lang="zh-CN" altLang="en-US" sz="1335">
              <a:solidFill>
                <a:schemeClr val="tx1">
                  <a:lumMod val="65000"/>
                  <a:lumOff val="35000"/>
                </a:schemeClr>
              </a:solidFill>
              <a:cs typeface="+mn-ea"/>
              <a:sym typeface="+mn-lt"/>
            </a:endParaRPr>
          </a:p>
        </p:txBody>
      </p:sp>
      <p:sp>
        <p:nvSpPr>
          <p:cNvPr id="9" name="Rectangle 27"/>
          <p:cNvSpPr>
            <a:spLocks noChangeArrowheads="1"/>
          </p:cNvSpPr>
          <p:nvPr/>
        </p:nvSpPr>
        <p:spPr bwMode="auto">
          <a:xfrm>
            <a:off x="8654582" y="3970401"/>
            <a:ext cx="665429" cy="24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335">
                <a:solidFill>
                  <a:schemeClr val="tx1">
                    <a:lumMod val="65000"/>
                    <a:lumOff val="35000"/>
                  </a:schemeClr>
                </a:solidFill>
                <a:cs typeface="+mn-ea"/>
                <a:sym typeface="+mn-lt"/>
              </a:rPr>
              <a:t>Text 05</a:t>
            </a:r>
            <a:endParaRPr lang="zh-CN" altLang="en-US" sz="1335">
              <a:solidFill>
                <a:schemeClr val="tx1">
                  <a:lumMod val="65000"/>
                  <a:lumOff val="35000"/>
                </a:schemeClr>
              </a:solidFill>
              <a:cs typeface="+mn-ea"/>
              <a:sym typeface="+mn-lt"/>
            </a:endParaRPr>
          </a:p>
        </p:txBody>
      </p:sp>
      <p:sp>
        <p:nvSpPr>
          <p:cNvPr id="10" name="Rectangle 27"/>
          <p:cNvSpPr>
            <a:spLocks noChangeArrowheads="1"/>
          </p:cNvSpPr>
          <p:nvPr/>
        </p:nvSpPr>
        <p:spPr bwMode="auto">
          <a:xfrm>
            <a:off x="10480308" y="3970401"/>
            <a:ext cx="665429" cy="24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335">
                <a:solidFill>
                  <a:schemeClr val="tx1">
                    <a:lumMod val="65000"/>
                    <a:lumOff val="35000"/>
                  </a:schemeClr>
                </a:solidFill>
                <a:cs typeface="+mn-ea"/>
                <a:sym typeface="+mn-lt"/>
              </a:rPr>
              <a:t>Text 06</a:t>
            </a:r>
            <a:endParaRPr lang="zh-CN" altLang="en-US" sz="1335">
              <a:solidFill>
                <a:schemeClr val="tx1">
                  <a:lumMod val="65000"/>
                  <a:lumOff val="35000"/>
                </a:schemeClr>
              </a:solidFill>
              <a:cs typeface="+mn-ea"/>
              <a:sym typeface="+mn-lt"/>
            </a:endParaRPr>
          </a:p>
        </p:txBody>
      </p:sp>
      <p:sp>
        <p:nvSpPr>
          <p:cNvPr id="11" name="Freeform 6"/>
          <p:cNvSpPr/>
          <p:nvPr/>
        </p:nvSpPr>
        <p:spPr bwMode="auto">
          <a:xfrm>
            <a:off x="1109509" y="1498701"/>
            <a:ext cx="1064684" cy="2188633"/>
          </a:xfrm>
          <a:custGeom>
            <a:gdLst>
              <a:gd name="T0" fmla="*/ 503 w 503"/>
              <a:gd name="T1" fmla="*/ 1034 h 1034"/>
              <a:gd name="T2" fmla="*/ 0 w 503"/>
              <a:gd name="T3" fmla="*/ 1034 h 1034"/>
              <a:gd name="T4" fmla="*/ 251 w 503"/>
              <a:gd name="T5" fmla="*/ 0 h 1034"/>
              <a:gd name="T6" fmla="*/ 503 w 503"/>
              <a:gd name="T7" fmla="*/ 1034 h 1034"/>
            </a:gdLst>
            <a:cxnLst>
              <a:cxn ang="0">
                <a:pos x="T0" y="T1"/>
              </a:cxn>
              <a:cxn ang="0">
                <a:pos x="T2" y="T3"/>
              </a:cxn>
              <a:cxn ang="0">
                <a:pos x="T4" y="T5"/>
              </a:cxn>
              <a:cxn ang="0">
                <a:pos x="T6" y="T7"/>
              </a:cxn>
            </a:cxnLst>
            <a:rect l="0" t="0" r="r" b="b"/>
            <a:pathLst>
              <a:path w="502" h="1034">
                <a:moveTo>
                  <a:pt x="503" y="1034"/>
                </a:moveTo>
                <a:lnTo>
                  <a:pt x="0" y="1034"/>
                </a:lnTo>
                <a:lnTo>
                  <a:pt x="251" y="0"/>
                </a:lnTo>
                <a:lnTo>
                  <a:pt x="503" y="1034"/>
                </a:lnTo>
                <a:close/>
              </a:path>
            </a:pathLst>
          </a:custGeom>
          <a:solidFill>
            <a:srgbClr val="396364"/>
          </a:solidFill>
          <a:ln>
            <a:solidFill>
              <a:schemeClr val="bg1"/>
            </a:solidFill>
          </a:ln>
          <a:effectLst>
            <a:innerShdw blurRad="88900" dir="135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sym typeface="+mn-lt"/>
            </a:endParaRPr>
          </a:p>
        </p:txBody>
      </p:sp>
      <p:sp>
        <p:nvSpPr>
          <p:cNvPr id="12" name="Freeform 7"/>
          <p:cNvSpPr/>
          <p:nvPr/>
        </p:nvSpPr>
        <p:spPr bwMode="auto">
          <a:xfrm>
            <a:off x="2938309" y="2434232"/>
            <a:ext cx="1064684" cy="1253101"/>
          </a:xfrm>
          <a:custGeom>
            <a:gdLst>
              <a:gd name="T0" fmla="*/ 503 w 503"/>
              <a:gd name="T1" fmla="*/ 1034 h 1034"/>
              <a:gd name="T2" fmla="*/ 0 w 503"/>
              <a:gd name="T3" fmla="*/ 1034 h 1034"/>
              <a:gd name="T4" fmla="*/ 252 w 503"/>
              <a:gd name="T5" fmla="*/ 0 h 1034"/>
              <a:gd name="T6" fmla="*/ 503 w 503"/>
              <a:gd name="T7" fmla="*/ 1034 h 1034"/>
            </a:gdLst>
            <a:cxnLst>
              <a:cxn ang="0">
                <a:pos x="T0" y="T1"/>
              </a:cxn>
              <a:cxn ang="0">
                <a:pos x="T2" y="T3"/>
              </a:cxn>
              <a:cxn ang="0">
                <a:pos x="T4" y="T5"/>
              </a:cxn>
              <a:cxn ang="0">
                <a:pos x="T6" y="T7"/>
              </a:cxn>
            </a:cxnLst>
            <a:rect l="0" t="0" r="r" b="b"/>
            <a:pathLst>
              <a:path w="502" h="1034">
                <a:moveTo>
                  <a:pt x="503" y="1034"/>
                </a:moveTo>
                <a:lnTo>
                  <a:pt x="0" y="1034"/>
                </a:lnTo>
                <a:lnTo>
                  <a:pt x="252" y="0"/>
                </a:lnTo>
                <a:lnTo>
                  <a:pt x="503" y="1034"/>
                </a:lnTo>
                <a:close/>
              </a:path>
            </a:pathLst>
          </a:custGeom>
          <a:solidFill>
            <a:srgbClr val="2D4E4F"/>
          </a:solidFill>
          <a:ln>
            <a:solidFill>
              <a:schemeClr val="bg1"/>
            </a:solidFill>
          </a:ln>
          <a:effectLst>
            <a:innerShdw blurRad="88900" dir="135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sym typeface="+mn-lt"/>
            </a:endParaRPr>
          </a:p>
        </p:txBody>
      </p:sp>
      <p:sp>
        <p:nvSpPr>
          <p:cNvPr id="13" name="Freeform 8"/>
          <p:cNvSpPr/>
          <p:nvPr/>
        </p:nvSpPr>
        <p:spPr bwMode="auto">
          <a:xfrm>
            <a:off x="4767109" y="2005003"/>
            <a:ext cx="1064684" cy="1682328"/>
          </a:xfrm>
          <a:custGeom>
            <a:gdLst>
              <a:gd name="T0" fmla="*/ 503 w 503"/>
              <a:gd name="T1" fmla="*/ 1034 h 1034"/>
              <a:gd name="T2" fmla="*/ 0 w 503"/>
              <a:gd name="T3" fmla="*/ 1034 h 1034"/>
              <a:gd name="T4" fmla="*/ 252 w 503"/>
              <a:gd name="T5" fmla="*/ 0 h 1034"/>
              <a:gd name="T6" fmla="*/ 503 w 503"/>
              <a:gd name="T7" fmla="*/ 1034 h 1034"/>
            </a:gdLst>
            <a:cxnLst>
              <a:cxn ang="0">
                <a:pos x="T0" y="T1"/>
              </a:cxn>
              <a:cxn ang="0">
                <a:pos x="T2" y="T3"/>
              </a:cxn>
              <a:cxn ang="0">
                <a:pos x="T4" y="T5"/>
              </a:cxn>
              <a:cxn ang="0">
                <a:pos x="T6" y="T7"/>
              </a:cxn>
            </a:cxnLst>
            <a:rect l="0" t="0" r="r" b="b"/>
            <a:pathLst>
              <a:path w="502" h="1034">
                <a:moveTo>
                  <a:pt x="503" y="1034"/>
                </a:moveTo>
                <a:lnTo>
                  <a:pt x="0" y="1034"/>
                </a:lnTo>
                <a:lnTo>
                  <a:pt x="252" y="0"/>
                </a:lnTo>
                <a:lnTo>
                  <a:pt x="503" y="1034"/>
                </a:lnTo>
                <a:close/>
              </a:path>
            </a:pathLst>
          </a:custGeom>
          <a:solidFill>
            <a:srgbClr val="396364"/>
          </a:solidFill>
          <a:ln>
            <a:solidFill>
              <a:schemeClr val="bg1"/>
            </a:solidFill>
          </a:ln>
          <a:effectLst>
            <a:innerShdw blurRad="88900" dir="135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sym typeface="+mn-lt"/>
            </a:endParaRPr>
          </a:p>
        </p:txBody>
      </p:sp>
      <p:sp>
        <p:nvSpPr>
          <p:cNvPr id="14" name="Freeform 9"/>
          <p:cNvSpPr/>
          <p:nvPr/>
        </p:nvSpPr>
        <p:spPr bwMode="auto">
          <a:xfrm>
            <a:off x="6598025" y="1858168"/>
            <a:ext cx="1064684" cy="1829165"/>
          </a:xfrm>
          <a:custGeom>
            <a:gdLst>
              <a:gd name="T0" fmla="*/ 503 w 503"/>
              <a:gd name="T1" fmla="*/ 1034 h 1034"/>
              <a:gd name="T2" fmla="*/ 0 w 503"/>
              <a:gd name="T3" fmla="*/ 1034 h 1034"/>
              <a:gd name="T4" fmla="*/ 251 w 503"/>
              <a:gd name="T5" fmla="*/ 0 h 1034"/>
              <a:gd name="T6" fmla="*/ 503 w 503"/>
              <a:gd name="T7" fmla="*/ 1034 h 1034"/>
            </a:gdLst>
            <a:cxnLst>
              <a:cxn ang="0">
                <a:pos x="T0" y="T1"/>
              </a:cxn>
              <a:cxn ang="0">
                <a:pos x="T2" y="T3"/>
              </a:cxn>
              <a:cxn ang="0">
                <a:pos x="T4" y="T5"/>
              </a:cxn>
              <a:cxn ang="0">
                <a:pos x="T6" y="T7"/>
              </a:cxn>
            </a:cxnLst>
            <a:rect l="0" t="0" r="r" b="b"/>
            <a:pathLst>
              <a:path w="502" h="1034">
                <a:moveTo>
                  <a:pt x="503" y="1034"/>
                </a:moveTo>
                <a:lnTo>
                  <a:pt x="0" y="1034"/>
                </a:lnTo>
                <a:lnTo>
                  <a:pt x="251" y="0"/>
                </a:lnTo>
                <a:lnTo>
                  <a:pt x="503" y="1034"/>
                </a:lnTo>
                <a:close/>
              </a:path>
            </a:pathLst>
          </a:custGeom>
          <a:solidFill>
            <a:srgbClr val="2D4E4F"/>
          </a:solidFill>
          <a:ln>
            <a:solidFill>
              <a:schemeClr val="bg1"/>
            </a:solidFill>
          </a:ln>
          <a:effectLst>
            <a:innerShdw blurRad="88900" dir="135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sym typeface="+mn-lt"/>
            </a:endParaRPr>
          </a:p>
        </p:txBody>
      </p:sp>
      <p:sp>
        <p:nvSpPr>
          <p:cNvPr id="15" name="Freeform 10"/>
          <p:cNvSpPr/>
          <p:nvPr/>
        </p:nvSpPr>
        <p:spPr bwMode="auto">
          <a:xfrm>
            <a:off x="8426825" y="2818275"/>
            <a:ext cx="1064684" cy="869059"/>
          </a:xfrm>
          <a:custGeom>
            <a:gdLst>
              <a:gd name="T0" fmla="*/ 503 w 503"/>
              <a:gd name="T1" fmla="*/ 1034 h 1034"/>
              <a:gd name="T2" fmla="*/ 0 w 503"/>
              <a:gd name="T3" fmla="*/ 1034 h 1034"/>
              <a:gd name="T4" fmla="*/ 251 w 503"/>
              <a:gd name="T5" fmla="*/ 0 h 1034"/>
              <a:gd name="T6" fmla="*/ 503 w 503"/>
              <a:gd name="T7" fmla="*/ 1034 h 1034"/>
            </a:gdLst>
            <a:cxnLst>
              <a:cxn ang="0">
                <a:pos x="T0" y="T1"/>
              </a:cxn>
              <a:cxn ang="0">
                <a:pos x="T2" y="T3"/>
              </a:cxn>
              <a:cxn ang="0">
                <a:pos x="T4" y="T5"/>
              </a:cxn>
              <a:cxn ang="0">
                <a:pos x="T6" y="T7"/>
              </a:cxn>
            </a:cxnLst>
            <a:rect l="0" t="0" r="r" b="b"/>
            <a:pathLst>
              <a:path w="502" h="1034">
                <a:moveTo>
                  <a:pt x="503" y="1034"/>
                </a:moveTo>
                <a:lnTo>
                  <a:pt x="0" y="1034"/>
                </a:lnTo>
                <a:lnTo>
                  <a:pt x="251" y="0"/>
                </a:lnTo>
                <a:lnTo>
                  <a:pt x="503" y="1034"/>
                </a:lnTo>
                <a:close/>
              </a:path>
            </a:pathLst>
          </a:custGeom>
          <a:solidFill>
            <a:srgbClr val="396364"/>
          </a:solidFill>
          <a:ln>
            <a:solidFill>
              <a:schemeClr val="bg1"/>
            </a:solidFill>
          </a:ln>
          <a:effectLst>
            <a:innerShdw blurRad="88900" dir="135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sym typeface="+mn-lt"/>
            </a:endParaRPr>
          </a:p>
        </p:txBody>
      </p:sp>
      <p:sp>
        <p:nvSpPr>
          <p:cNvPr id="16" name="Freeform 11"/>
          <p:cNvSpPr/>
          <p:nvPr/>
        </p:nvSpPr>
        <p:spPr bwMode="auto">
          <a:xfrm>
            <a:off x="10255625" y="2338219"/>
            <a:ext cx="1064684" cy="1349112"/>
          </a:xfrm>
          <a:custGeom>
            <a:gdLst>
              <a:gd name="T0" fmla="*/ 503 w 503"/>
              <a:gd name="T1" fmla="*/ 1034 h 1034"/>
              <a:gd name="T2" fmla="*/ 0 w 503"/>
              <a:gd name="T3" fmla="*/ 1034 h 1034"/>
              <a:gd name="T4" fmla="*/ 251 w 503"/>
              <a:gd name="T5" fmla="*/ 0 h 1034"/>
              <a:gd name="T6" fmla="*/ 503 w 503"/>
              <a:gd name="T7" fmla="*/ 1034 h 1034"/>
            </a:gdLst>
            <a:cxnLst>
              <a:cxn ang="0">
                <a:pos x="T0" y="T1"/>
              </a:cxn>
              <a:cxn ang="0">
                <a:pos x="T2" y="T3"/>
              </a:cxn>
              <a:cxn ang="0">
                <a:pos x="T4" y="T5"/>
              </a:cxn>
              <a:cxn ang="0">
                <a:pos x="T6" y="T7"/>
              </a:cxn>
            </a:cxnLst>
            <a:rect l="0" t="0" r="r" b="b"/>
            <a:pathLst>
              <a:path w="502" h="1034">
                <a:moveTo>
                  <a:pt x="503" y="1034"/>
                </a:moveTo>
                <a:lnTo>
                  <a:pt x="0" y="1034"/>
                </a:lnTo>
                <a:lnTo>
                  <a:pt x="251" y="0"/>
                </a:lnTo>
                <a:lnTo>
                  <a:pt x="503" y="1034"/>
                </a:lnTo>
                <a:close/>
              </a:path>
            </a:pathLst>
          </a:custGeom>
          <a:solidFill>
            <a:srgbClr val="2D4E4F"/>
          </a:solidFill>
          <a:ln>
            <a:solidFill>
              <a:schemeClr val="bg1"/>
            </a:solidFill>
          </a:ln>
          <a:effectLst>
            <a:innerShdw blurRad="88900" dir="135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sym typeface="+mn-lt"/>
            </a:endParaRPr>
          </a:p>
        </p:txBody>
      </p:sp>
      <p:sp>
        <p:nvSpPr>
          <p:cNvPr id="17" name="圆角矩形 16"/>
          <p:cNvSpPr/>
          <p:nvPr/>
        </p:nvSpPr>
        <p:spPr>
          <a:xfrm rot="2382488">
            <a:off x="1176795" y="1181451"/>
            <a:ext cx="526424" cy="1180696"/>
          </a:xfrm>
          <a:prstGeom prst="roundRect">
            <a:avLst>
              <a:gd name="adj" fmla="val 50000"/>
            </a:avLst>
          </a:prstGeom>
          <a:gradFill flip="none" rotWithShape="1">
            <a:gsLst>
              <a:gs pos="0">
                <a:srgbClr val="9B906F">
                  <a:alpha val="50000"/>
                </a:srgbClr>
              </a:gs>
              <a:gs pos="27000">
                <a:srgbClr val="D9D3C0">
                  <a:alpha val="50000"/>
                </a:srgbClr>
              </a:gs>
              <a:gs pos="67000">
                <a:srgbClr val="FFFCF3">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sym typeface="+mn-lt"/>
            </a:endParaRPr>
          </a:p>
        </p:txBody>
      </p:sp>
      <p:sp>
        <p:nvSpPr>
          <p:cNvPr id="18" name="椭圆 17"/>
          <p:cNvSpPr/>
          <p:nvPr/>
        </p:nvSpPr>
        <p:spPr>
          <a:xfrm>
            <a:off x="1381067" y="1262130"/>
            <a:ext cx="526424" cy="526421"/>
          </a:xfrm>
          <a:prstGeom prst="ellipse">
            <a:avLst/>
          </a:prstGeom>
          <a:solidFill>
            <a:srgbClr val="396364"/>
          </a:solidFill>
          <a:ln>
            <a:solidFill>
              <a:schemeClr val="bg1"/>
            </a:solidFill>
          </a:ln>
          <a:effectLst>
            <a:innerShdw blurRad="88900" dir="135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sym typeface="+mn-lt"/>
            </a:endParaRPr>
          </a:p>
        </p:txBody>
      </p:sp>
      <p:sp>
        <p:nvSpPr>
          <p:cNvPr id="19" name="TextBox 71"/>
          <p:cNvSpPr txBox="1"/>
          <p:nvPr/>
        </p:nvSpPr>
        <p:spPr>
          <a:xfrm>
            <a:off x="1338470" y="1380275"/>
            <a:ext cx="619583" cy="276999"/>
          </a:xfrm>
          <a:prstGeom prst="rect">
            <a:avLst/>
          </a:prstGeom>
          <a:noFill/>
        </p:spPr>
        <p:txBody>
          <a:bodyPr wrap="square" rtlCol="0">
            <a:spAutoFit/>
          </a:bodyPr>
          <a:lstStyle/>
          <a:p>
            <a:pPr algn="ctr"/>
            <a:r>
              <a:rPr lang="en-US" altLang="zh-CN" sz="1200">
                <a:solidFill>
                  <a:schemeClr val="bg1"/>
                </a:solidFill>
                <a:cs typeface="+mn-ea"/>
                <a:sym typeface="+mn-lt"/>
              </a:rPr>
              <a:t>90%</a:t>
            </a:r>
            <a:endParaRPr lang="zh-CN" altLang="en-US" sz="1200">
              <a:solidFill>
                <a:schemeClr val="bg1"/>
              </a:solidFill>
              <a:cs typeface="+mn-ea"/>
              <a:sym typeface="+mn-lt"/>
            </a:endParaRPr>
          </a:p>
        </p:txBody>
      </p:sp>
      <p:sp>
        <p:nvSpPr>
          <p:cNvPr id="20" name="圆角矩形 19"/>
          <p:cNvSpPr/>
          <p:nvPr/>
        </p:nvSpPr>
        <p:spPr>
          <a:xfrm rot="2382488">
            <a:off x="3000472" y="2108551"/>
            <a:ext cx="526424" cy="1180696"/>
          </a:xfrm>
          <a:prstGeom prst="roundRect">
            <a:avLst>
              <a:gd name="adj" fmla="val 50000"/>
            </a:avLst>
          </a:prstGeom>
          <a:gradFill flip="none" rotWithShape="1">
            <a:gsLst>
              <a:gs pos="0">
                <a:srgbClr val="9B906F">
                  <a:alpha val="50000"/>
                </a:srgbClr>
              </a:gs>
              <a:gs pos="27000">
                <a:srgbClr val="D9D3C0">
                  <a:alpha val="50000"/>
                </a:srgbClr>
              </a:gs>
              <a:gs pos="67000">
                <a:srgbClr val="FFFCF3">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sym typeface="+mn-lt"/>
            </a:endParaRPr>
          </a:p>
        </p:txBody>
      </p:sp>
      <p:sp>
        <p:nvSpPr>
          <p:cNvPr id="21" name="椭圆 20"/>
          <p:cNvSpPr/>
          <p:nvPr/>
        </p:nvSpPr>
        <p:spPr>
          <a:xfrm>
            <a:off x="3204744" y="2189230"/>
            <a:ext cx="526424" cy="526421"/>
          </a:xfrm>
          <a:prstGeom prst="ellipse">
            <a:avLst/>
          </a:prstGeom>
          <a:solidFill>
            <a:srgbClr val="2D4E4F"/>
          </a:solidFill>
          <a:ln>
            <a:solidFill>
              <a:schemeClr val="bg1"/>
            </a:solidFill>
          </a:ln>
          <a:effectLst>
            <a:innerShdw blurRad="88900" dir="135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sym typeface="+mn-lt"/>
            </a:endParaRPr>
          </a:p>
        </p:txBody>
      </p:sp>
      <p:sp>
        <p:nvSpPr>
          <p:cNvPr id="22" name="TextBox 30"/>
          <p:cNvSpPr txBox="1"/>
          <p:nvPr/>
        </p:nvSpPr>
        <p:spPr>
          <a:xfrm>
            <a:off x="3162147" y="2307375"/>
            <a:ext cx="619583" cy="276999"/>
          </a:xfrm>
          <a:prstGeom prst="rect">
            <a:avLst/>
          </a:prstGeom>
          <a:noFill/>
        </p:spPr>
        <p:txBody>
          <a:bodyPr wrap="square" rtlCol="0">
            <a:spAutoFit/>
          </a:bodyPr>
          <a:lstStyle/>
          <a:p>
            <a:pPr algn="ctr"/>
            <a:r>
              <a:rPr lang="en-US" altLang="zh-CN" sz="1200">
                <a:solidFill>
                  <a:schemeClr val="bg1"/>
                </a:solidFill>
                <a:cs typeface="+mn-ea"/>
                <a:sym typeface="+mn-lt"/>
              </a:rPr>
              <a:t>50%</a:t>
            </a:r>
            <a:endParaRPr lang="zh-CN" altLang="en-US" sz="1200">
              <a:solidFill>
                <a:schemeClr val="bg1"/>
              </a:solidFill>
              <a:cs typeface="+mn-ea"/>
              <a:sym typeface="+mn-lt"/>
            </a:endParaRPr>
          </a:p>
        </p:txBody>
      </p:sp>
      <p:sp>
        <p:nvSpPr>
          <p:cNvPr id="23" name="圆角矩形 22"/>
          <p:cNvSpPr/>
          <p:nvPr/>
        </p:nvSpPr>
        <p:spPr>
          <a:xfrm rot="2382488">
            <a:off x="4819112" y="1689825"/>
            <a:ext cx="526424" cy="1180696"/>
          </a:xfrm>
          <a:prstGeom prst="roundRect">
            <a:avLst>
              <a:gd name="adj" fmla="val 50000"/>
            </a:avLst>
          </a:prstGeom>
          <a:gradFill flip="none" rotWithShape="1">
            <a:gsLst>
              <a:gs pos="0">
                <a:srgbClr val="9B906F">
                  <a:alpha val="50000"/>
                </a:srgbClr>
              </a:gs>
              <a:gs pos="27000">
                <a:srgbClr val="D9D3C0">
                  <a:alpha val="50000"/>
                </a:srgbClr>
              </a:gs>
              <a:gs pos="67000">
                <a:srgbClr val="FFFCF3">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sym typeface="+mn-lt"/>
            </a:endParaRPr>
          </a:p>
        </p:txBody>
      </p:sp>
      <p:sp>
        <p:nvSpPr>
          <p:cNvPr id="24" name="椭圆 23"/>
          <p:cNvSpPr/>
          <p:nvPr/>
        </p:nvSpPr>
        <p:spPr>
          <a:xfrm>
            <a:off x="5023384" y="1770502"/>
            <a:ext cx="526424" cy="526421"/>
          </a:xfrm>
          <a:prstGeom prst="ellipse">
            <a:avLst/>
          </a:prstGeom>
          <a:solidFill>
            <a:srgbClr val="396364"/>
          </a:solidFill>
          <a:ln>
            <a:solidFill>
              <a:schemeClr val="bg1"/>
            </a:solidFill>
          </a:ln>
          <a:effectLst>
            <a:innerShdw blurRad="88900" dir="135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sym typeface="+mn-lt"/>
            </a:endParaRPr>
          </a:p>
        </p:txBody>
      </p:sp>
      <p:sp>
        <p:nvSpPr>
          <p:cNvPr id="25" name="TextBox 33"/>
          <p:cNvSpPr txBox="1"/>
          <p:nvPr/>
        </p:nvSpPr>
        <p:spPr>
          <a:xfrm>
            <a:off x="4980787" y="1888649"/>
            <a:ext cx="619583" cy="276999"/>
          </a:xfrm>
          <a:prstGeom prst="rect">
            <a:avLst/>
          </a:prstGeom>
          <a:noFill/>
        </p:spPr>
        <p:txBody>
          <a:bodyPr wrap="square" rtlCol="0">
            <a:spAutoFit/>
          </a:bodyPr>
          <a:lstStyle/>
          <a:p>
            <a:pPr algn="ctr"/>
            <a:r>
              <a:rPr lang="en-US" altLang="zh-CN" sz="1200">
                <a:solidFill>
                  <a:schemeClr val="bg1"/>
                </a:solidFill>
                <a:cs typeface="+mn-ea"/>
                <a:sym typeface="+mn-lt"/>
              </a:rPr>
              <a:t>78%</a:t>
            </a:r>
            <a:endParaRPr lang="zh-CN" altLang="en-US" sz="1200">
              <a:solidFill>
                <a:schemeClr val="bg1"/>
              </a:solidFill>
              <a:cs typeface="+mn-ea"/>
              <a:sym typeface="+mn-lt"/>
            </a:endParaRPr>
          </a:p>
        </p:txBody>
      </p:sp>
      <p:sp>
        <p:nvSpPr>
          <p:cNvPr id="26" name="圆角矩形 25"/>
          <p:cNvSpPr/>
          <p:nvPr/>
        </p:nvSpPr>
        <p:spPr>
          <a:xfrm rot="2382488">
            <a:off x="6668232" y="1550418"/>
            <a:ext cx="526424" cy="1180696"/>
          </a:xfrm>
          <a:prstGeom prst="roundRect">
            <a:avLst>
              <a:gd name="adj" fmla="val 50000"/>
            </a:avLst>
          </a:prstGeom>
          <a:gradFill flip="none" rotWithShape="1">
            <a:gsLst>
              <a:gs pos="0">
                <a:srgbClr val="9B906F">
                  <a:alpha val="50000"/>
                </a:srgbClr>
              </a:gs>
              <a:gs pos="27000">
                <a:srgbClr val="D9D3C0">
                  <a:alpha val="50000"/>
                </a:srgbClr>
              </a:gs>
              <a:gs pos="67000">
                <a:srgbClr val="FFFCF3">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sym typeface="+mn-lt"/>
            </a:endParaRPr>
          </a:p>
        </p:txBody>
      </p:sp>
      <p:sp>
        <p:nvSpPr>
          <p:cNvPr id="27" name="椭圆 26"/>
          <p:cNvSpPr/>
          <p:nvPr/>
        </p:nvSpPr>
        <p:spPr>
          <a:xfrm>
            <a:off x="6872504" y="1631096"/>
            <a:ext cx="526424" cy="526421"/>
          </a:xfrm>
          <a:prstGeom prst="ellipse">
            <a:avLst/>
          </a:prstGeom>
          <a:solidFill>
            <a:srgbClr val="2D4E4F"/>
          </a:solidFill>
          <a:ln>
            <a:solidFill>
              <a:schemeClr val="bg1"/>
            </a:solidFill>
          </a:ln>
          <a:effectLst>
            <a:innerShdw blurRad="88900" dir="135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sym typeface="+mn-lt"/>
            </a:endParaRPr>
          </a:p>
        </p:txBody>
      </p:sp>
      <p:sp>
        <p:nvSpPr>
          <p:cNvPr id="28" name="TextBox 41"/>
          <p:cNvSpPr txBox="1"/>
          <p:nvPr/>
        </p:nvSpPr>
        <p:spPr>
          <a:xfrm>
            <a:off x="6829907" y="1749240"/>
            <a:ext cx="619583" cy="276999"/>
          </a:xfrm>
          <a:prstGeom prst="rect">
            <a:avLst/>
          </a:prstGeom>
          <a:noFill/>
        </p:spPr>
        <p:txBody>
          <a:bodyPr wrap="square" rtlCol="0">
            <a:spAutoFit/>
          </a:bodyPr>
          <a:lstStyle/>
          <a:p>
            <a:pPr algn="ctr"/>
            <a:r>
              <a:rPr lang="en-US" altLang="zh-CN" sz="1200">
                <a:solidFill>
                  <a:schemeClr val="bg1"/>
                </a:solidFill>
                <a:cs typeface="+mn-ea"/>
                <a:sym typeface="+mn-lt"/>
              </a:rPr>
              <a:t>80%</a:t>
            </a:r>
            <a:endParaRPr lang="zh-CN" altLang="en-US" sz="1200">
              <a:solidFill>
                <a:schemeClr val="bg1"/>
              </a:solidFill>
              <a:cs typeface="+mn-ea"/>
              <a:sym typeface="+mn-lt"/>
            </a:endParaRPr>
          </a:p>
        </p:txBody>
      </p:sp>
      <p:sp>
        <p:nvSpPr>
          <p:cNvPr id="29" name="圆角矩形 28"/>
          <p:cNvSpPr/>
          <p:nvPr/>
        </p:nvSpPr>
        <p:spPr>
          <a:xfrm rot="2382488">
            <a:off x="8497032" y="2414018"/>
            <a:ext cx="526424" cy="1180696"/>
          </a:xfrm>
          <a:prstGeom prst="roundRect">
            <a:avLst>
              <a:gd name="adj" fmla="val 50000"/>
            </a:avLst>
          </a:prstGeom>
          <a:gradFill flip="none" rotWithShape="1">
            <a:gsLst>
              <a:gs pos="0">
                <a:srgbClr val="9B906F">
                  <a:alpha val="50000"/>
                </a:srgbClr>
              </a:gs>
              <a:gs pos="27000">
                <a:srgbClr val="D9D3C0">
                  <a:alpha val="50000"/>
                </a:srgbClr>
              </a:gs>
              <a:gs pos="67000">
                <a:srgbClr val="FFFCF3">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sym typeface="+mn-lt"/>
            </a:endParaRPr>
          </a:p>
        </p:txBody>
      </p:sp>
      <p:sp>
        <p:nvSpPr>
          <p:cNvPr id="30" name="椭圆 29"/>
          <p:cNvSpPr/>
          <p:nvPr/>
        </p:nvSpPr>
        <p:spPr>
          <a:xfrm>
            <a:off x="8701304" y="2494696"/>
            <a:ext cx="526424" cy="526421"/>
          </a:xfrm>
          <a:prstGeom prst="ellipse">
            <a:avLst/>
          </a:prstGeom>
          <a:solidFill>
            <a:srgbClr val="396364"/>
          </a:solidFill>
          <a:ln>
            <a:solidFill>
              <a:schemeClr val="bg1"/>
            </a:solidFill>
          </a:ln>
          <a:effectLst>
            <a:innerShdw blurRad="88900" dir="135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sym typeface="+mn-lt"/>
            </a:endParaRPr>
          </a:p>
        </p:txBody>
      </p:sp>
      <p:sp>
        <p:nvSpPr>
          <p:cNvPr id="31" name="TextBox 46"/>
          <p:cNvSpPr txBox="1"/>
          <p:nvPr/>
        </p:nvSpPr>
        <p:spPr>
          <a:xfrm>
            <a:off x="8658707" y="2612842"/>
            <a:ext cx="619583" cy="276999"/>
          </a:xfrm>
          <a:prstGeom prst="rect">
            <a:avLst/>
          </a:prstGeom>
          <a:noFill/>
        </p:spPr>
        <p:txBody>
          <a:bodyPr wrap="square" rtlCol="0">
            <a:spAutoFit/>
          </a:bodyPr>
          <a:lstStyle/>
          <a:p>
            <a:pPr algn="ctr"/>
            <a:r>
              <a:rPr lang="en-US" altLang="zh-CN" sz="1200">
                <a:solidFill>
                  <a:schemeClr val="bg1"/>
                </a:solidFill>
                <a:cs typeface="+mn-ea"/>
                <a:sym typeface="+mn-lt"/>
              </a:rPr>
              <a:t>46%</a:t>
            </a:r>
            <a:endParaRPr lang="zh-CN" altLang="en-US" sz="1200">
              <a:solidFill>
                <a:schemeClr val="bg1"/>
              </a:solidFill>
              <a:cs typeface="+mn-ea"/>
              <a:sym typeface="+mn-lt"/>
            </a:endParaRPr>
          </a:p>
        </p:txBody>
      </p:sp>
      <p:sp>
        <p:nvSpPr>
          <p:cNvPr id="32" name="圆角矩形 31"/>
          <p:cNvSpPr/>
          <p:nvPr/>
        </p:nvSpPr>
        <p:spPr>
          <a:xfrm rot="2382488">
            <a:off x="10325832" y="1982218"/>
            <a:ext cx="526424" cy="1180696"/>
          </a:xfrm>
          <a:prstGeom prst="roundRect">
            <a:avLst>
              <a:gd name="adj" fmla="val 50000"/>
            </a:avLst>
          </a:prstGeom>
          <a:gradFill flip="none" rotWithShape="1">
            <a:gsLst>
              <a:gs pos="0">
                <a:srgbClr val="9B906F">
                  <a:alpha val="50000"/>
                </a:srgbClr>
              </a:gs>
              <a:gs pos="27000">
                <a:srgbClr val="D9D3C0">
                  <a:alpha val="50000"/>
                </a:srgbClr>
              </a:gs>
              <a:gs pos="67000">
                <a:srgbClr val="FFFCF3">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sym typeface="+mn-lt"/>
            </a:endParaRPr>
          </a:p>
        </p:txBody>
      </p:sp>
      <p:sp>
        <p:nvSpPr>
          <p:cNvPr id="33" name="椭圆 32"/>
          <p:cNvSpPr/>
          <p:nvPr/>
        </p:nvSpPr>
        <p:spPr>
          <a:xfrm>
            <a:off x="10530104" y="2062896"/>
            <a:ext cx="526424" cy="526421"/>
          </a:xfrm>
          <a:prstGeom prst="ellipse">
            <a:avLst/>
          </a:prstGeom>
          <a:solidFill>
            <a:srgbClr val="2D4E4F"/>
          </a:solidFill>
          <a:ln>
            <a:solidFill>
              <a:schemeClr val="bg1"/>
            </a:solidFill>
          </a:ln>
          <a:effectLst>
            <a:innerShdw blurRad="88900" dir="135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sym typeface="+mn-lt"/>
            </a:endParaRPr>
          </a:p>
        </p:txBody>
      </p:sp>
      <p:sp>
        <p:nvSpPr>
          <p:cNvPr id="34" name="TextBox 58"/>
          <p:cNvSpPr txBox="1"/>
          <p:nvPr/>
        </p:nvSpPr>
        <p:spPr>
          <a:xfrm>
            <a:off x="10487507" y="2181042"/>
            <a:ext cx="619583" cy="276999"/>
          </a:xfrm>
          <a:prstGeom prst="rect">
            <a:avLst/>
          </a:prstGeom>
          <a:noFill/>
        </p:spPr>
        <p:txBody>
          <a:bodyPr wrap="square" rtlCol="0">
            <a:spAutoFit/>
          </a:bodyPr>
          <a:lstStyle/>
          <a:p>
            <a:pPr algn="ctr"/>
            <a:r>
              <a:rPr lang="en-US" altLang="zh-CN" sz="1200">
                <a:solidFill>
                  <a:schemeClr val="bg1"/>
                </a:solidFill>
                <a:cs typeface="+mn-ea"/>
                <a:sym typeface="+mn-lt"/>
              </a:rPr>
              <a:t>53%</a:t>
            </a:r>
            <a:endParaRPr lang="zh-CN" altLang="en-US" sz="1200">
              <a:solidFill>
                <a:schemeClr val="bg1"/>
              </a:solidFill>
              <a:cs typeface="+mn-ea"/>
              <a:sym typeface="+mn-lt"/>
            </a:endParaRPr>
          </a:p>
        </p:txBody>
      </p:sp>
      <p:sp>
        <p:nvSpPr>
          <p:cNvPr id="35" name="Line 16"/>
          <p:cNvSpPr>
            <a:spLocks noChangeShapeType="1"/>
          </p:cNvSpPr>
          <p:nvPr/>
        </p:nvSpPr>
        <p:spPr bwMode="auto">
          <a:xfrm>
            <a:off x="711575" y="3680981"/>
            <a:ext cx="11074068" cy="0"/>
          </a:xfrm>
          <a:prstGeom prst="line">
            <a:avLst/>
          </a:prstGeom>
          <a:noFill/>
          <a:ln w="63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endParaRPr lang="zh-CN" altLang="en-US" sz="2400">
              <a:cs typeface="+mn-ea"/>
              <a:sym typeface="+mn-lt"/>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49"/>
          <p:cNvGrpSpPr/>
          <p:nvPr/>
        </p:nvGrpSpPr>
        <p:grpSpPr>
          <a:xfrm>
            <a:off x="5686776" y="2136908"/>
            <a:ext cx="2329283" cy="1192634"/>
            <a:chOff x="1769578" y="2349127"/>
            <a:chExt cx="2329282" cy="1192634"/>
          </a:xfrm>
        </p:grpSpPr>
        <p:sp>
          <p:nvSpPr>
            <p:cNvPr id="3" name="文本框 2"/>
            <p:cNvSpPr txBox="1"/>
            <p:nvPr/>
          </p:nvSpPr>
          <p:spPr>
            <a:xfrm>
              <a:off x="1867328" y="2349127"/>
              <a:ext cx="2133781" cy="338554"/>
            </a:xfrm>
            <a:prstGeom prst="rect">
              <a:avLst/>
            </a:prstGeom>
            <a:noFill/>
          </p:spPr>
          <p:txBody>
            <a:bodyPr wrap="square" rtlCol="0">
              <a:spAutoFit/>
              <a:scene3d>
                <a:camera prst="orthographicFront"/>
                <a:lightRig rig="threePt" dir="t"/>
              </a:scene3d>
              <a:sp3d contourW="12700"/>
            </a:bodyPr>
            <a:lstStyle/>
            <a:p>
              <a:pPr algn="ctr"/>
              <a:r>
                <a:rPr lang="zh-CN" altLang="en-US" sz="1600" b="1">
                  <a:solidFill>
                    <a:srgbClr val="2D4E4F"/>
                  </a:solidFill>
                  <a:cs typeface="+mn-ea"/>
                  <a:sym typeface="+mn-lt"/>
                </a:rPr>
                <a:t>标题文字添加</a:t>
              </a:r>
              <a:endParaRPr lang="zh-CN" altLang="en-US" sz="1600" b="1">
                <a:solidFill>
                  <a:srgbClr val="2D4E4F"/>
                </a:solidFill>
                <a:cs typeface="+mn-ea"/>
                <a:sym typeface="+mn-lt"/>
              </a:endParaRPr>
            </a:p>
          </p:txBody>
        </p:sp>
        <p:sp>
          <p:nvSpPr>
            <p:cNvPr id="4" name="文本框 3"/>
            <p:cNvSpPr txBox="1"/>
            <p:nvPr/>
          </p:nvSpPr>
          <p:spPr>
            <a:xfrm>
              <a:off x="1769578" y="2687681"/>
              <a:ext cx="2329282" cy="854080"/>
            </a:xfrm>
            <a:prstGeom prst="rect">
              <a:avLst/>
            </a:prstGeom>
            <a:noFill/>
          </p:spPr>
          <p:txBody>
            <a:bodyPr wrap="square" rtlCol="0">
              <a:spAutoFit/>
              <a:scene3d>
                <a:camera prst="orthographicFront"/>
                <a:lightRig rig="threePt" dir="t"/>
              </a:scene3d>
              <a:sp3d contourW="12700"/>
            </a:bodyPr>
            <a:lstStyle/>
            <a:p>
              <a:pPr algn="ctr">
                <a:lnSpc>
                  <a:spcPct val="150000"/>
                </a:lnSpc>
              </a:pPr>
              <a:r>
                <a:rPr lang="zh-CN" altLang="en-US" sz="1100">
                  <a:solidFill>
                    <a:srgbClr val="2D4E4F"/>
                  </a:solidFill>
                  <a:cs typeface="+mn-ea"/>
                  <a:sym typeface="+mn-lt"/>
                </a:rPr>
                <a:t>您的内容打在这里，或者通过复制您的文本后，在此框中选择粘贴，并选择只保留文字您的</a:t>
              </a:r>
              <a:endParaRPr lang="zh-CN" altLang="en-US" sz="1100">
                <a:solidFill>
                  <a:srgbClr val="2D4E4F"/>
                </a:solidFill>
                <a:cs typeface="+mn-ea"/>
                <a:sym typeface="+mn-lt"/>
              </a:endParaRPr>
            </a:p>
          </p:txBody>
        </p:sp>
      </p:grpSp>
      <p:grpSp>
        <p:nvGrpSpPr>
          <p:cNvPr id="5" name="组合 52"/>
          <p:cNvGrpSpPr/>
          <p:nvPr/>
        </p:nvGrpSpPr>
        <p:grpSpPr>
          <a:xfrm>
            <a:off x="5686776" y="3879495"/>
            <a:ext cx="2329283" cy="1192634"/>
            <a:chOff x="1769578" y="2349127"/>
            <a:chExt cx="2329282" cy="1192634"/>
          </a:xfrm>
        </p:grpSpPr>
        <p:sp>
          <p:nvSpPr>
            <p:cNvPr id="6" name="文本框 5"/>
            <p:cNvSpPr txBox="1"/>
            <p:nvPr/>
          </p:nvSpPr>
          <p:spPr>
            <a:xfrm>
              <a:off x="1867328" y="2349127"/>
              <a:ext cx="2133781" cy="338554"/>
            </a:xfrm>
            <a:prstGeom prst="rect">
              <a:avLst/>
            </a:prstGeom>
            <a:noFill/>
          </p:spPr>
          <p:txBody>
            <a:bodyPr wrap="square" rtlCol="0">
              <a:spAutoFit/>
              <a:scene3d>
                <a:camera prst="orthographicFront"/>
                <a:lightRig rig="threePt" dir="t"/>
              </a:scene3d>
              <a:sp3d contourW="12700"/>
            </a:bodyPr>
            <a:lstStyle/>
            <a:p>
              <a:pPr algn="ctr"/>
              <a:r>
                <a:rPr lang="zh-CN" altLang="en-US" sz="1600" b="1">
                  <a:solidFill>
                    <a:srgbClr val="2D4E4F"/>
                  </a:solidFill>
                  <a:cs typeface="+mn-ea"/>
                  <a:sym typeface="+mn-lt"/>
                </a:rPr>
                <a:t>标题文字添加</a:t>
              </a:r>
              <a:endParaRPr lang="zh-CN" altLang="en-US" sz="1600" b="1">
                <a:solidFill>
                  <a:srgbClr val="2D4E4F"/>
                </a:solidFill>
                <a:cs typeface="+mn-ea"/>
                <a:sym typeface="+mn-lt"/>
              </a:endParaRPr>
            </a:p>
          </p:txBody>
        </p:sp>
        <p:sp>
          <p:nvSpPr>
            <p:cNvPr id="7" name="文本框 6"/>
            <p:cNvSpPr txBox="1"/>
            <p:nvPr/>
          </p:nvSpPr>
          <p:spPr>
            <a:xfrm>
              <a:off x="1769578" y="2687681"/>
              <a:ext cx="2329282" cy="854080"/>
            </a:xfrm>
            <a:prstGeom prst="rect">
              <a:avLst/>
            </a:prstGeom>
            <a:noFill/>
          </p:spPr>
          <p:txBody>
            <a:bodyPr wrap="square" rtlCol="0">
              <a:spAutoFit/>
              <a:scene3d>
                <a:camera prst="orthographicFront"/>
                <a:lightRig rig="threePt" dir="t"/>
              </a:scene3d>
              <a:sp3d contourW="12700"/>
            </a:bodyPr>
            <a:lstStyle/>
            <a:p>
              <a:pPr algn="ctr">
                <a:lnSpc>
                  <a:spcPct val="150000"/>
                </a:lnSpc>
              </a:pPr>
              <a:r>
                <a:rPr lang="zh-CN" altLang="en-US" sz="1100">
                  <a:solidFill>
                    <a:srgbClr val="2D4E4F"/>
                  </a:solidFill>
                  <a:cs typeface="+mn-ea"/>
                  <a:sym typeface="+mn-lt"/>
                </a:rPr>
                <a:t>您的内容打在这里，或者通过复制您的文本后，在此框中选择粘贴，并选择只保留文字您的</a:t>
              </a:r>
              <a:endParaRPr lang="zh-CN" altLang="en-US" sz="1100">
                <a:solidFill>
                  <a:srgbClr val="2D4E4F"/>
                </a:solidFill>
                <a:cs typeface="+mn-ea"/>
                <a:sym typeface="+mn-lt"/>
              </a:endParaRPr>
            </a:p>
          </p:txBody>
        </p:sp>
      </p:grpSp>
      <p:grpSp>
        <p:nvGrpSpPr>
          <p:cNvPr id="8" name="组合 55"/>
          <p:cNvGrpSpPr/>
          <p:nvPr/>
        </p:nvGrpSpPr>
        <p:grpSpPr>
          <a:xfrm>
            <a:off x="8681337" y="2136908"/>
            <a:ext cx="2329283" cy="1192634"/>
            <a:chOff x="1769578" y="2349127"/>
            <a:chExt cx="2329282" cy="1192634"/>
          </a:xfrm>
        </p:grpSpPr>
        <p:sp>
          <p:nvSpPr>
            <p:cNvPr id="9" name="文本框 8"/>
            <p:cNvSpPr txBox="1"/>
            <p:nvPr/>
          </p:nvSpPr>
          <p:spPr>
            <a:xfrm>
              <a:off x="1867328" y="2349127"/>
              <a:ext cx="2133781" cy="338554"/>
            </a:xfrm>
            <a:prstGeom prst="rect">
              <a:avLst/>
            </a:prstGeom>
            <a:noFill/>
          </p:spPr>
          <p:txBody>
            <a:bodyPr wrap="square" rtlCol="0">
              <a:spAutoFit/>
              <a:scene3d>
                <a:camera prst="orthographicFront"/>
                <a:lightRig rig="threePt" dir="t"/>
              </a:scene3d>
              <a:sp3d contourW="12700"/>
            </a:bodyPr>
            <a:lstStyle/>
            <a:p>
              <a:pPr algn="ctr"/>
              <a:r>
                <a:rPr lang="zh-CN" altLang="en-US" sz="1600" b="1">
                  <a:solidFill>
                    <a:srgbClr val="2D4E4F"/>
                  </a:solidFill>
                  <a:cs typeface="+mn-ea"/>
                  <a:sym typeface="+mn-lt"/>
                </a:rPr>
                <a:t>标题文字添加</a:t>
              </a:r>
              <a:endParaRPr lang="zh-CN" altLang="en-US" sz="1600" b="1">
                <a:solidFill>
                  <a:srgbClr val="2D4E4F"/>
                </a:solidFill>
                <a:cs typeface="+mn-ea"/>
                <a:sym typeface="+mn-lt"/>
              </a:endParaRPr>
            </a:p>
          </p:txBody>
        </p:sp>
        <p:sp>
          <p:nvSpPr>
            <p:cNvPr id="10" name="文本框 9"/>
            <p:cNvSpPr txBox="1"/>
            <p:nvPr/>
          </p:nvSpPr>
          <p:spPr>
            <a:xfrm>
              <a:off x="1769578" y="2687681"/>
              <a:ext cx="2329282" cy="854080"/>
            </a:xfrm>
            <a:prstGeom prst="rect">
              <a:avLst/>
            </a:prstGeom>
            <a:noFill/>
          </p:spPr>
          <p:txBody>
            <a:bodyPr wrap="square" rtlCol="0">
              <a:spAutoFit/>
              <a:scene3d>
                <a:camera prst="orthographicFront"/>
                <a:lightRig rig="threePt" dir="t"/>
              </a:scene3d>
              <a:sp3d contourW="12700"/>
            </a:bodyPr>
            <a:lstStyle/>
            <a:p>
              <a:pPr algn="ctr">
                <a:lnSpc>
                  <a:spcPct val="150000"/>
                </a:lnSpc>
              </a:pPr>
              <a:r>
                <a:rPr lang="zh-CN" altLang="en-US" sz="1100">
                  <a:solidFill>
                    <a:srgbClr val="2D4E4F"/>
                  </a:solidFill>
                  <a:cs typeface="+mn-ea"/>
                  <a:sym typeface="+mn-lt"/>
                </a:rPr>
                <a:t>您的内容打在这里，或者通过复制您的文本后，在此框中选择粘贴，并选择只保留文字您的</a:t>
              </a:r>
              <a:endParaRPr lang="zh-CN" altLang="en-US" sz="1100">
                <a:solidFill>
                  <a:srgbClr val="2D4E4F"/>
                </a:solidFill>
                <a:cs typeface="+mn-ea"/>
                <a:sym typeface="+mn-lt"/>
              </a:endParaRPr>
            </a:p>
          </p:txBody>
        </p:sp>
      </p:grpSp>
      <p:grpSp>
        <p:nvGrpSpPr>
          <p:cNvPr id="11" name="组合 58"/>
          <p:cNvGrpSpPr/>
          <p:nvPr/>
        </p:nvGrpSpPr>
        <p:grpSpPr>
          <a:xfrm>
            <a:off x="8681337" y="3879495"/>
            <a:ext cx="2329283" cy="1192634"/>
            <a:chOff x="1769578" y="2349127"/>
            <a:chExt cx="2329282" cy="1192634"/>
          </a:xfrm>
        </p:grpSpPr>
        <p:sp>
          <p:nvSpPr>
            <p:cNvPr id="12" name="文本框 11"/>
            <p:cNvSpPr txBox="1"/>
            <p:nvPr/>
          </p:nvSpPr>
          <p:spPr>
            <a:xfrm>
              <a:off x="1867328" y="2349127"/>
              <a:ext cx="2133781" cy="338554"/>
            </a:xfrm>
            <a:prstGeom prst="rect">
              <a:avLst/>
            </a:prstGeom>
            <a:noFill/>
          </p:spPr>
          <p:txBody>
            <a:bodyPr wrap="square" rtlCol="0">
              <a:spAutoFit/>
              <a:scene3d>
                <a:camera prst="orthographicFront"/>
                <a:lightRig rig="threePt" dir="t"/>
              </a:scene3d>
              <a:sp3d contourW="12700"/>
            </a:bodyPr>
            <a:lstStyle/>
            <a:p>
              <a:pPr algn="ctr"/>
              <a:r>
                <a:rPr lang="zh-CN" altLang="en-US" sz="1600" b="1">
                  <a:solidFill>
                    <a:srgbClr val="2D4E4F"/>
                  </a:solidFill>
                  <a:cs typeface="+mn-ea"/>
                  <a:sym typeface="+mn-lt"/>
                </a:rPr>
                <a:t>标题文字添加</a:t>
              </a:r>
              <a:endParaRPr lang="zh-CN" altLang="en-US" sz="1600" b="1">
                <a:solidFill>
                  <a:srgbClr val="2D4E4F"/>
                </a:solidFill>
                <a:cs typeface="+mn-ea"/>
                <a:sym typeface="+mn-lt"/>
              </a:endParaRPr>
            </a:p>
          </p:txBody>
        </p:sp>
        <p:sp>
          <p:nvSpPr>
            <p:cNvPr id="13" name="文本框 12"/>
            <p:cNvSpPr txBox="1"/>
            <p:nvPr/>
          </p:nvSpPr>
          <p:spPr>
            <a:xfrm>
              <a:off x="1769578" y="2687681"/>
              <a:ext cx="2329282" cy="854080"/>
            </a:xfrm>
            <a:prstGeom prst="rect">
              <a:avLst/>
            </a:prstGeom>
            <a:noFill/>
          </p:spPr>
          <p:txBody>
            <a:bodyPr wrap="square" rtlCol="0">
              <a:spAutoFit/>
              <a:scene3d>
                <a:camera prst="orthographicFront"/>
                <a:lightRig rig="threePt" dir="t"/>
              </a:scene3d>
              <a:sp3d contourW="12700"/>
            </a:bodyPr>
            <a:lstStyle/>
            <a:p>
              <a:pPr algn="ctr">
                <a:lnSpc>
                  <a:spcPct val="150000"/>
                </a:lnSpc>
              </a:pPr>
              <a:r>
                <a:rPr lang="zh-CN" altLang="en-US" sz="1100">
                  <a:solidFill>
                    <a:srgbClr val="2D4E4F"/>
                  </a:solidFill>
                  <a:cs typeface="+mn-ea"/>
                  <a:sym typeface="+mn-lt"/>
                </a:rPr>
                <a:t>您的内容打在这里，或者通过复制您的文本后，在此框中选择粘贴，并选择只保留文字您的</a:t>
              </a:r>
              <a:endParaRPr lang="zh-CN" altLang="en-US" sz="1100">
                <a:solidFill>
                  <a:srgbClr val="2D4E4F"/>
                </a:solidFill>
                <a:cs typeface="+mn-ea"/>
                <a:sym typeface="+mn-lt"/>
              </a:endParaRPr>
            </a:p>
          </p:txBody>
        </p:sp>
      </p:grpSp>
      <p:pic>
        <p:nvPicPr>
          <p:cNvPr id="16" name="图片 15"/>
          <p:cNvPicPr>
            <a:picLocks noChangeAspect="1"/>
          </p:cNvPicPr>
          <p:nvPr/>
        </p:nvPicPr>
        <p:blipFill>
          <a:blip r:embed="rId3"/>
          <a:stretch>
            <a:fillRect/>
          </a:stretch>
        </p:blipFill>
        <p:spPr>
          <a:xfrm>
            <a:off x="833719" y="1751559"/>
            <a:ext cx="4535443" cy="3518199"/>
          </a:xfrm>
          <a:prstGeom prst="rect">
            <a:avLst/>
          </a:prstGeom>
        </p:spPr>
      </p:pic>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nodeType="afterGroup">
                            <p:stCondLst>
                              <p:cond delay="1000"/>
                            </p:stCondLst>
                            <p:childTnLst>
                              <p:par>
                                <p:cTn id="12" presetID="3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31"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nodeType="afterGroup">
                            <p:stCondLst>
                              <p:cond delay="3000"/>
                            </p:stCondLst>
                            <p:childTnLst>
                              <p:par>
                                <p:cTn id="26" presetID="31"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椭圆 1"/>
          <p:cNvSpPr/>
          <p:nvPr/>
        </p:nvSpPr>
        <p:spPr>
          <a:xfrm>
            <a:off x="4073294" y="1338473"/>
            <a:ext cx="4206781" cy="4206781"/>
          </a:xfrm>
          <a:prstGeom prst="ellipse">
            <a:avLst/>
          </a:prstGeom>
          <a:solidFill>
            <a:srgbClr val="2D4E4F">
              <a:alpha val="8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任意多边形 62"/>
          <p:cNvSpPr/>
          <p:nvPr/>
        </p:nvSpPr>
        <p:spPr>
          <a:xfrm>
            <a:off x="3941487" y="1107674"/>
            <a:ext cx="4470396" cy="4669416"/>
          </a:xfrm>
          <a:custGeom>
            <a:gdLst>
              <a:gd name="connsiteX0" fmla="*/ 1992 w 5668013"/>
              <a:gd name="connsiteY0" fmla="*/ 3821301 h 5920352"/>
              <a:gd name="connsiteX1" fmla="*/ 112589 w 5668013"/>
              <a:gd name="connsiteY1" fmla="*/ 3821301 h 5920352"/>
              <a:gd name="connsiteX2" fmla="*/ 204047 w 5668013"/>
              <a:gd name="connsiteY2" fmla="*/ 4071184 h 5920352"/>
              <a:gd name="connsiteX3" fmla="*/ 2834006 w 5668013"/>
              <a:gd name="connsiteY3" fmla="*/ 5814437 h 5920352"/>
              <a:gd name="connsiteX4" fmla="*/ 5463965 w 5668013"/>
              <a:gd name="connsiteY4" fmla="*/ 4071184 h 5920352"/>
              <a:gd name="connsiteX5" fmla="*/ 5555423 w 5668013"/>
              <a:gd name="connsiteY5" fmla="*/ 3821301 h 5920352"/>
              <a:gd name="connsiteX6" fmla="*/ 5666020 w 5668013"/>
              <a:gd name="connsiteY6" fmla="*/ 3821301 h 5920352"/>
              <a:gd name="connsiteX7" fmla="*/ 5661098 w 5668013"/>
              <a:gd name="connsiteY7" fmla="*/ 3840442 h 5920352"/>
              <a:gd name="connsiteX8" fmla="*/ 2834006 w 5668013"/>
              <a:gd name="connsiteY8" fmla="*/ 5920352 h 5920352"/>
              <a:gd name="connsiteX9" fmla="*/ 6914 w 5668013"/>
              <a:gd name="connsiteY9" fmla="*/ 3840442 h 5920352"/>
              <a:gd name="connsiteX10" fmla="*/ 2834006 w 5668013"/>
              <a:gd name="connsiteY10" fmla="*/ 0 h 5920352"/>
              <a:gd name="connsiteX11" fmla="*/ 5661098 w 5668013"/>
              <a:gd name="connsiteY11" fmla="*/ 2079910 h 5920352"/>
              <a:gd name="connsiteX12" fmla="*/ 5668013 w 5668013"/>
              <a:gd name="connsiteY12" fmla="*/ 2106801 h 5920352"/>
              <a:gd name="connsiteX13" fmla="*/ 5558260 w 5668013"/>
              <a:gd name="connsiteY13" fmla="*/ 2106801 h 5920352"/>
              <a:gd name="connsiteX14" fmla="*/ 5463965 w 5668013"/>
              <a:gd name="connsiteY14" fmla="*/ 1849169 h 5920352"/>
              <a:gd name="connsiteX15" fmla="*/ 2834006 w 5668013"/>
              <a:gd name="connsiteY15" fmla="*/ 105915 h 5920352"/>
              <a:gd name="connsiteX16" fmla="*/ 204047 w 5668013"/>
              <a:gd name="connsiteY16" fmla="*/ 1849169 h 5920352"/>
              <a:gd name="connsiteX17" fmla="*/ 109753 w 5668013"/>
              <a:gd name="connsiteY17" fmla="*/ 2106801 h 5920352"/>
              <a:gd name="connsiteX18" fmla="*/ 0 w 5668013"/>
              <a:gd name="connsiteY18" fmla="*/ 2106801 h 5920352"/>
              <a:gd name="connsiteX19" fmla="*/ 6914 w 5668013"/>
              <a:gd name="connsiteY19" fmla="*/ 2079910 h 5920352"/>
              <a:gd name="connsiteX20" fmla="*/ 2834006 w 5668013"/>
              <a:gd name="connsiteY20" fmla="*/ 0 h 59203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68013" h="5920352">
                <a:moveTo>
                  <a:pt x="1992" y="3821301"/>
                </a:moveTo>
                <a:lnTo>
                  <a:pt x="112589" y="3821301"/>
                </a:lnTo>
                <a:lnTo>
                  <a:pt x="204047" y="4071184"/>
                </a:lnTo>
                <a:cubicBezTo>
                  <a:pt x="637348" y="5095621"/>
                  <a:pt x="1651733" y="5814437"/>
                  <a:pt x="2834006" y="5814437"/>
                </a:cubicBezTo>
                <a:cubicBezTo>
                  <a:pt x="4016280" y="5814437"/>
                  <a:pt x="5030665" y="5095621"/>
                  <a:pt x="5463965" y="4071184"/>
                </a:cubicBezTo>
                <a:lnTo>
                  <a:pt x="5555423" y="3821301"/>
                </a:lnTo>
                <a:lnTo>
                  <a:pt x="5666020" y="3821301"/>
                </a:lnTo>
                <a:lnTo>
                  <a:pt x="5661098" y="3840442"/>
                </a:lnTo>
                <a:cubicBezTo>
                  <a:pt x="5286306" y="5045437"/>
                  <a:pt x="4162330" y="5920352"/>
                  <a:pt x="2834006" y="5920352"/>
                </a:cubicBezTo>
                <a:cubicBezTo>
                  <a:pt x="1505683" y="5920352"/>
                  <a:pt x="381706" y="5045437"/>
                  <a:pt x="6914" y="3840442"/>
                </a:cubicBezTo>
                <a:close/>
                <a:moveTo>
                  <a:pt x="2834006" y="0"/>
                </a:moveTo>
                <a:cubicBezTo>
                  <a:pt x="4162330" y="0"/>
                  <a:pt x="5286306" y="874916"/>
                  <a:pt x="5661098" y="2079910"/>
                </a:cubicBezTo>
                <a:lnTo>
                  <a:pt x="5668013" y="2106801"/>
                </a:lnTo>
                <a:lnTo>
                  <a:pt x="5558260" y="2106801"/>
                </a:lnTo>
                <a:lnTo>
                  <a:pt x="5463965" y="1849169"/>
                </a:lnTo>
                <a:cubicBezTo>
                  <a:pt x="5030665" y="824732"/>
                  <a:pt x="4016280" y="105915"/>
                  <a:pt x="2834006" y="105915"/>
                </a:cubicBezTo>
                <a:cubicBezTo>
                  <a:pt x="1651733" y="105915"/>
                  <a:pt x="637348" y="824732"/>
                  <a:pt x="204047" y="1849169"/>
                </a:cubicBezTo>
                <a:lnTo>
                  <a:pt x="109753" y="2106801"/>
                </a:lnTo>
                <a:lnTo>
                  <a:pt x="0" y="2106801"/>
                </a:lnTo>
                <a:lnTo>
                  <a:pt x="6914" y="2079910"/>
                </a:lnTo>
                <a:cubicBezTo>
                  <a:pt x="381706" y="874916"/>
                  <a:pt x="1505683" y="0"/>
                  <a:pt x="2834006" y="0"/>
                </a:cubicBezTo>
                <a:close/>
              </a:path>
            </a:pathLst>
          </a:custGeom>
          <a:solidFill>
            <a:srgbClr val="2D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 name="文本框 3"/>
          <p:cNvSpPr txBox="1"/>
          <p:nvPr/>
        </p:nvSpPr>
        <p:spPr>
          <a:xfrm>
            <a:off x="4591051" y="4232912"/>
            <a:ext cx="3171268" cy="577081"/>
          </a:xfrm>
          <a:prstGeom prst="rect">
            <a:avLst/>
          </a:prstGeom>
          <a:noFill/>
        </p:spPr>
        <p:txBody>
          <a:bodyPr wrap="square" rtlCol="0">
            <a:spAutoFit/>
            <a:scene3d>
              <a:camera prst="orthographicFront"/>
              <a:lightRig rig="threePt" dir="t"/>
            </a:scene3d>
            <a:sp3d contourW="12700"/>
          </a:bodyPr>
          <a:lstStyle/>
          <a:p>
            <a:pPr algn="ctr"/>
            <a:r>
              <a:rPr lang="en-US" altLang="zh-CN" sz="1050">
                <a:solidFill>
                  <a:schemeClr val="bg1"/>
                </a:solidFill>
                <a:cs typeface="+mn-ea"/>
                <a:sym typeface="+mn-lt"/>
              </a:rPr>
              <a:t>The user can demonstrate on a projector or computer, or print the presentation and make it into a film to be used in a wider</a:t>
            </a:r>
            <a:endParaRPr lang="en-US" altLang="zh-CN" sz="1050">
              <a:solidFill>
                <a:schemeClr val="bg1"/>
              </a:solidFill>
              <a:cs typeface="+mn-ea"/>
              <a:sym typeface="+mn-lt"/>
            </a:endParaRPr>
          </a:p>
        </p:txBody>
      </p:sp>
      <p:sp>
        <p:nvSpPr>
          <p:cNvPr id="5" name="文本框 4"/>
          <p:cNvSpPr txBox="1"/>
          <p:nvPr/>
        </p:nvSpPr>
        <p:spPr>
          <a:xfrm>
            <a:off x="4698918" y="1969709"/>
            <a:ext cx="2955535" cy="1015663"/>
          </a:xfrm>
          <a:prstGeom prst="rect">
            <a:avLst/>
          </a:prstGeom>
          <a:noFill/>
        </p:spPr>
        <p:txBody>
          <a:bodyPr wrap="square" rtlCol="0">
            <a:spAutoFit/>
            <a:scene3d>
              <a:camera prst="orthographicFront"/>
              <a:lightRig rig="threePt" dir="t"/>
            </a:scene3d>
            <a:sp3d contourW="12700"/>
          </a:bodyPr>
          <a:lstStyle/>
          <a:p>
            <a:pPr algn="ctr"/>
            <a:r>
              <a:rPr lang="en-US" altLang="zh-CN" sz="6000">
                <a:solidFill>
                  <a:schemeClr val="bg1"/>
                </a:solidFill>
                <a:cs typeface="+mn-ea"/>
                <a:sym typeface="+mn-lt"/>
              </a:rPr>
              <a:t>04</a:t>
            </a:r>
            <a:endParaRPr lang="en-US" altLang="zh-CN" sz="6000">
              <a:solidFill>
                <a:schemeClr val="bg1"/>
              </a:solidFill>
              <a:cs typeface="+mn-ea"/>
              <a:sym typeface="+mn-lt"/>
            </a:endParaRPr>
          </a:p>
        </p:txBody>
      </p:sp>
      <p:cxnSp>
        <p:nvCxnSpPr>
          <p:cNvPr id="6" name="直接连接符 65"/>
          <p:cNvCxnSpPr/>
          <p:nvPr/>
        </p:nvCxnSpPr>
        <p:spPr>
          <a:xfrm>
            <a:off x="5826117" y="3987351"/>
            <a:ext cx="7011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4545469" y="3027728"/>
            <a:ext cx="3262432" cy="707886"/>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r>
              <a:rPr lang="zh-CN" altLang="en-US" sz="4000" b="1">
                <a:solidFill>
                  <a:schemeClr val="bg1"/>
                </a:solidFill>
                <a:cs typeface="+mn-ea"/>
                <a:sym typeface="+mn-lt"/>
              </a:rPr>
              <a:t>添加标题内容</a:t>
            </a:r>
            <a:endParaRPr lang="zh-CN" altLang="en-US" sz="4000" b="1">
              <a:solidFill>
                <a:schemeClr val="bg1"/>
              </a:solidFill>
              <a:cs typeface="+mn-ea"/>
              <a:sym typeface="+mn-lt"/>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nodeType="afterGroup">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1500"/>
                            </p:stCondLst>
                            <p:childTnLst>
                              <p:par>
                                <p:cTn id="27" presetID="16" presetClass="entr" presetSubtype="21"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par>
                          <p:cTn id="30" fill="hold" nodeType="afterGroup">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up)">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7"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Rectangle 3"/>
          <p:cNvSpPr>
            <a:spLocks noChangeArrowheads="1"/>
          </p:cNvSpPr>
          <p:nvPr/>
        </p:nvSpPr>
        <p:spPr bwMode="auto">
          <a:xfrm>
            <a:off x="577517" y="2357304"/>
            <a:ext cx="11245516" cy="2460595"/>
          </a:xfrm>
          <a:prstGeom prst="rect">
            <a:avLst/>
          </a:prstGeom>
          <a:solidFill>
            <a:srgbClr val="396364">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 name="Rectangle 41"/>
          <p:cNvSpPr>
            <a:spLocks noChangeArrowheads="1"/>
          </p:cNvSpPr>
          <p:nvPr/>
        </p:nvSpPr>
        <p:spPr bwMode="auto">
          <a:xfrm>
            <a:off x="10088214" y="3644799"/>
            <a:ext cx="545342" cy="297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1335" b="1">
                <a:solidFill>
                  <a:schemeClr val="tx1">
                    <a:lumMod val="65000"/>
                    <a:lumOff val="35000"/>
                  </a:schemeClr>
                </a:solidFill>
                <a:cs typeface="+mn-ea"/>
                <a:sym typeface="+mn-lt"/>
              </a:rPr>
              <a:t>Plan</a:t>
            </a:r>
            <a:endParaRPr lang="zh-CN" altLang="zh-CN" sz="1335" b="1">
              <a:solidFill>
                <a:schemeClr val="tx1">
                  <a:lumMod val="65000"/>
                  <a:lumOff val="35000"/>
                </a:schemeClr>
              </a:solidFill>
              <a:cs typeface="+mn-ea"/>
              <a:sym typeface="+mn-lt"/>
            </a:endParaRPr>
          </a:p>
        </p:txBody>
      </p:sp>
      <p:sp>
        <p:nvSpPr>
          <p:cNvPr id="4" name="Rectangle 42"/>
          <p:cNvSpPr>
            <a:spLocks noChangeArrowheads="1"/>
          </p:cNvSpPr>
          <p:nvPr/>
        </p:nvSpPr>
        <p:spPr bwMode="auto">
          <a:xfrm>
            <a:off x="7989633" y="3644799"/>
            <a:ext cx="526106" cy="297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1335" b="1">
                <a:solidFill>
                  <a:schemeClr val="tx1">
                    <a:lumMod val="65000"/>
                    <a:lumOff val="35000"/>
                  </a:schemeClr>
                </a:solidFill>
                <a:cs typeface="+mn-ea"/>
                <a:sym typeface="+mn-lt"/>
              </a:rPr>
              <a:t>Idea</a:t>
            </a:r>
            <a:endParaRPr lang="zh-CN" altLang="zh-CN" sz="1335" b="1">
              <a:solidFill>
                <a:schemeClr val="tx1">
                  <a:lumMod val="65000"/>
                  <a:lumOff val="35000"/>
                </a:schemeClr>
              </a:solidFill>
              <a:cs typeface="+mn-ea"/>
              <a:sym typeface="+mn-lt"/>
            </a:endParaRPr>
          </a:p>
        </p:txBody>
      </p:sp>
      <p:sp>
        <p:nvSpPr>
          <p:cNvPr id="5" name="Rectangle 43"/>
          <p:cNvSpPr>
            <a:spLocks noChangeArrowheads="1"/>
          </p:cNvSpPr>
          <p:nvPr/>
        </p:nvSpPr>
        <p:spPr bwMode="auto">
          <a:xfrm>
            <a:off x="5698066" y="3644799"/>
            <a:ext cx="801823" cy="297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1335" b="1">
                <a:solidFill>
                  <a:schemeClr val="tx1">
                    <a:lumMod val="65000"/>
                    <a:lumOff val="35000"/>
                  </a:schemeClr>
                </a:solidFill>
                <a:cs typeface="+mn-ea"/>
                <a:sym typeface="+mn-lt"/>
              </a:rPr>
              <a:t>Design </a:t>
            </a:r>
            <a:endParaRPr lang="zh-CN" altLang="zh-CN" sz="1335" b="1">
              <a:solidFill>
                <a:schemeClr val="tx1">
                  <a:lumMod val="65000"/>
                  <a:lumOff val="35000"/>
                </a:schemeClr>
              </a:solidFill>
              <a:cs typeface="+mn-ea"/>
              <a:sym typeface="+mn-lt"/>
            </a:endParaRPr>
          </a:p>
        </p:txBody>
      </p:sp>
      <p:sp>
        <p:nvSpPr>
          <p:cNvPr id="6" name="Rectangle 44"/>
          <p:cNvSpPr>
            <a:spLocks noChangeArrowheads="1"/>
          </p:cNvSpPr>
          <p:nvPr/>
        </p:nvSpPr>
        <p:spPr bwMode="auto">
          <a:xfrm>
            <a:off x="5135896" y="4097766"/>
            <a:ext cx="1919817"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50000"/>
              </a:lnSpc>
            </a:pPr>
            <a:r>
              <a:rPr lang="zh-CN" altLang="en-US" sz="1050">
                <a:solidFill>
                  <a:srgbClr val="2D4E4F"/>
                </a:solidFill>
                <a:cs typeface="+mn-ea"/>
                <a:sym typeface="+mn-lt"/>
              </a:rPr>
              <a:t>您的内容打在这里，或者通过复制您的文本后，在此框</a:t>
            </a:r>
            <a:endParaRPr lang="zh-CN" altLang="en-US" sz="1050">
              <a:solidFill>
                <a:srgbClr val="2D4E4F"/>
              </a:solidFill>
              <a:cs typeface="+mn-ea"/>
              <a:sym typeface="+mn-lt"/>
            </a:endParaRPr>
          </a:p>
        </p:txBody>
      </p:sp>
      <p:sp>
        <p:nvSpPr>
          <p:cNvPr id="7" name="Rectangle 45"/>
          <p:cNvSpPr>
            <a:spLocks noChangeArrowheads="1"/>
          </p:cNvSpPr>
          <p:nvPr/>
        </p:nvSpPr>
        <p:spPr bwMode="auto">
          <a:xfrm>
            <a:off x="7290662" y="4097767"/>
            <a:ext cx="191981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50000"/>
              </a:lnSpc>
            </a:pPr>
            <a:r>
              <a:rPr lang="zh-CN" altLang="en-US" sz="1100">
                <a:solidFill>
                  <a:srgbClr val="2D4E4F"/>
                </a:solidFill>
                <a:cs typeface="+mn-ea"/>
                <a:sym typeface="+mn-lt"/>
              </a:rPr>
              <a:t>您的内容打在这里，或者通过复制您的文本后，在此框</a:t>
            </a:r>
            <a:endParaRPr lang="zh-CN" altLang="en-US" sz="1100">
              <a:solidFill>
                <a:srgbClr val="2D4E4F"/>
              </a:solidFill>
              <a:cs typeface="+mn-ea"/>
              <a:sym typeface="+mn-lt"/>
            </a:endParaRPr>
          </a:p>
        </p:txBody>
      </p:sp>
      <p:sp>
        <p:nvSpPr>
          <p:cNvPr id="8" name="Rectangle 46"/>
          <p:cNvSpPr>
            <a:spLocks noChangeArrowheads="1"/>
          </p:cNvSpPr>
          <p:nvPr/>
        </p:nvSpPr>
        <p:spPr bwMode="auto">
          <a:xfrm>
            <a:off x="9400977" y="4097767"/>
            <a:ext cx="191981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50000"/>
              </a:lnSpc>
            </a:pPr>
            <a:r>
              <a:rPr lang="zh-CN" altLang="en-US" sz="1100">
                <a:solidFill>
                  <a:srgbClr val="2D4E4F"/>
                </a:solidFill>
                <a:cs typeface="+mn-ea"/>
                <a:sym typeface="+mn-lt"/>
              </a:rPr>
              <a:t>您的内容打在这里，或者通过复制您的文本后，在此框</a:t>
            </a:r>
            <a:endParaRPr lang="zh-CN" altLang="en-US" sz="1100">
              <a:solidFill>
                <a:srgbClr val="2D4E4F"/>
              </a:solidFill>
              <a:cs typeface="+mn-ea"/>
              <a:sym typeface="+mn-lt"/>
            </a:endParaRPr>
          </a:p>
        </p:txBody>
      </p:sp>
      <p:sp>
        <p:nvSpPr>
          <p:cNvPr id="10" name="Oval 37"/>
          <p:cNvSpPr>
            <a:spLocks noChangeArrowheads="1"/>
          </p:cNvSpPr>
          <p:nvPr/>
        </p:nvSpPr>
        <p:spPr bwMode="auto">
          <a:xfrm>
            <a:off x="5717583" y="2691351"/>
            <a:ext cx="723900" cy="723900"/>
          </a:xfrm>
          <a:prstGeom prst="ellipse">
            <a:avLst/>
          </a:prstGeom>
          <a:solidFill>
            <a:srgbClr val="396364"/>
          </a:solidFill>
          <a:ln>
            <a:solidFill>
              <a:schemeClr val="bg1"/>
            </a:solidFill>
          </a:ln>
          <a:effectLst>
            <a:innerShdw blurRad="88900" dir="135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sym typeface="+mn-lt"/>
            </a:endParaRPr>
          </a:p>
        </p:txBody>
      </p:sp>
      <p:grpSp>
        <p:nvGrpSpPr>
          <p:cNvPr id="11" name="Group 13"/>
          <p:cNvGrpSpPr/>
          <p:nvPr/>
        </p:nvGrpSpPr>
        <p:grpSpPr>
          <a:xfrm>
            <a:off x="5948959" y="2896668"/>
            <a:ext cx="262392" cy="337363"/>
            <a:chExt cx="184" cy="236"/>
          </a:xfrm>
          <a:solidFill>
            <a:schemeClr val="bg1"/>
          </a:solidFill>
        </p:grpSpPr>
        <p:sp>
          <p:nvSpPr>
            <p:cNvPr id="12" name="Freeform 14"/>
            <p:cNvSpPr/>
            <p:nvPr/>
          </p:nvSpPr>
          <p:spPr bwMode="auto">
            <a:xfrm>
              <a:off x="0" y="0"/>
              <a:ext cx="184" cy="236"/>
            </a:xfrm>
            <a:custGeom>
              <a:gdLst>
                <a:gd name="T0" fmla="*/ 19 w 84"/>
                <a:gd name="T1" fmla="*/ 98 h 108"/>
                <a:gd name="T2" fmla="*/ 10 w 84"/>
                <a:gd name="T3" fmla="*/ 98 h 108"/>
                <a:gd name="T4" fmla="*/ 10 w 84"/>
                <a:gd name="T5" fmla="*/ 9 h 108"/>
                <a:gd name="T6" fmla="*/ 79 w 84"/>
                <a:gd name="T7" fmla="*/ 9 h 108"/>
                <a:gd name="T8" fmla="*/ 84 w 84"/>
                <a:gd name="T9" fmla="*/ 5 h 108"/>
                <a:gd name="T10" fmla="*/ 79 w 84"/>
                <a:gd name="T11" fmla="*/ 0 h 108"/>
                <a:gd name="T12" fmla="*/ 5 w 84"/>
                <a:gd name="T13" fmla="*/ 0 h 108"/>
                <a:gd name="T14" fmla="*/ 0 w 84"/>
                <a:gd name="T15" fmla="*/ 5 h 108"/>
                <a:gd name="T16" fmla="*/ 0 w 84"/>
                <a:gd name="T17" fmla="*/ 103 h 108"/>
                <a:gd name="T18" fmla="*/ 5 w 84"/>
                <a:gd name="T19" fmla="*/ 108 h 108"/>
                <a:gd name="T20" fmla="*/ 19 w 84"/>
                <a:gd name="T21" fmla="*/ 108 h 108"/>
                <a:gd name="T22" fmla="*/ 23 w 84"/>
                <a:gd name="T23" fmla="*/ 103 h 108"/>
                <a:gd name="T24" fmla="*/ 19 w 84"/>
                <a:gd name="T25" fmla="*/ 98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8">
                  <a:moveTo>
                    <a:pt x="19" y="98"/>
                  </a:moveTo>
                  <a:cubicBezTo>
                    <a:pt x="10" y="98"/>
                    <a:pt x="10" y="98"/>
                    <a:pt x="10" y="98"/>
                  </a:cubicBezTo>
                  <a:cubicBezTo>
                    <a:pt x="10" y="9"/>
                    <a:pt x="10" y="9"/>
                    <a:pt x="10" y="9"/>
                  </a:cubicBezTo>
                  <a:cubicBezTo>
                    <a:pt x="79" y="9"/>
                    <a:pt x="79" y="9"/>
                    <a:pt x="79" y="9"/>
                  </a:cubicBezTo>
                  <a:cubicBezTo>
                    <a:pt x="82" y="9"/>
                    <a:pt x="84" y="7"/>
                    <a:pt x="84" y="5"/>
                  </a:cubicBezTo>
                  <a:cubicBezTo>
                    <a:pt x="84" y="2"/>
                    <a:pt x="82" y="0"/>
                    <a:pt x="79" y="0"/>
                  </a:cubicBezTo>
                  <a:cubicBezTo>
                    <a:pt x="5" y="0"/>
                    <a:pt x="5" y="0"/>
                    <a:pt x="5" y="0"/>
                  </a:cubicBezTo>
                  <a:cubicBezTo>
                    <a:pt x="3" y="0"/>
                    <a:pt x="0" y="2"/>
                    <a:pt x="0" y="5"/>
                  </a:cubicBezTo>
                  <a:cubicBezTo>
                    <a:pt x="0" y="103"/>
                    <a:pt x="0" y="103"/>
                    <a:pt x="0" y="103"/>
                  </a:cubicBezTo>
                  <a:cubicBezTo>
                    <a:pt x="0" y="106"/>
                    <a:pt x="3" y="108"/>
                    <a:pt x="5" y="108"/>
                  </a:cubicBezTo>
                  <a:cubicBezTo>
                    <a:pt x="19" y="108"/>
                    <a:pt x="19" y="108"/>
                    <a:pt x="19" y="108"/>
                  </a:cubicBezTo>
                  <a:cubicBezTo>
                    <a:pt x="21" y="108"/>
                    <a:pt x="23" y="106"/>
                    <a:pt x="23" y="103"/>
                  </a:cubicBezTo>
                  <a:cubicBezTo>
                    <a:pt x="23" y="100"/>
                    <a:pt x="21" y="98"/>
                    <a:pt x="19"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65000"/>
                    <a:lumOff val="35000"/>
                  </a:schemeClr>
                </a:solidFill>
                <a:cs typeface="+mn-ea"/>
                <a:sym typeface="+mn-lt"/>
              </a:endParaRPr>
            </a:p>
          </p:txBody>
        </p:sp>
        <p:sp>
          <p:nvSpPr>
            <p:cNvPr id="13" name="Freeform 15"/>
            <p:cNvSpPr/>
            <p:nvPr/>
          </p:nvSpPr>
          <p:spPr bwMode="auto">
            <a:xfrm>
              <a:off x="116" y="138"/>
              <a:ext cx="68" cy="98"/>
            </a:xfrm>
            <a:custGeom>
              <a:gdLst>
                <a:gd name="T0" fmla="*/ 26 w 31"/>
                <a:gd name="T1" fmla="*/ 0 h 45"/>
                <a:gd name="T2" fmla="*/ 21 w 31"/>
                <a:gd name="T3" fmla="*/ 5 h 45"/>
                <a:gd name="T4" fmla="*/ 21 w 31"/>
                <a:gd name="T5" fmla="*/ 35 h 45"/>
                <a:gd name="T6" fmla="*/ 4 w 31"/>
                <a:gd name="T7" fmla="*/ 35 h 45"/>
                <a:gd name="T8" fmla="*/ 0 w 31"/>
                <a:gd name="T9" fmla="*/ 40 h 45"/>
                <a:gd name="T10" fmla="*/ 4 w 31"/>
                <a:gd name="T11" fmla="*/ 45 h 45"/>
                <a:gd name="T12" fmla="*/ 26 w 31"/>
                <a:gd name="T13" fmla="*/ 45 h 45"/>
                <a:gd name="T14" fmla="*/ 29 w 31"/>
                <a:gd name="T15" fmla="*/ 43 h 45"/>
                <a:gd name="T16" fmla="*/ 31 w 31"/>
                <a:gd name="T17" fmla="*/ 40 h 45"/>
                <a:gd name="T18" fmla="*/ 31 w 31"/>
                <a:gd name="T19" fmla="*/ 5 h 45"/>
                <a:gd name="T20" fmla="*/ 26 w 31"/>
                <a:gd name="T21" fmla="*/ 0 h 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5">
                  <a:moveTo>
                    <a:pt x="26" y="0"/>
                  </a:moveTo>
                  <a:cubicBezTo>
                    <a:pt x="23" y="0"/>
                    <a:pt x="21" y="2"/>
                    <a:pt x="21" y="5"/>
                  </a:cubicBezTo>
                  <a:cubicBezTo>
                    <a:pt x="21" y="35"/>
                    <a:pt x="21" y="35"/>
                    <a:pt x="21" y="35"/>
                  </a:cubicBezTo>
                  <a:cubicBezTo>
                    <a:pt x="4" y="35"/>
                    <a:pt x="4" y="35"/>
                    <a:pt x="4" y="35"/>
                  </a:cubicBezTo>
                  <a:cubicBezTo>
                    <a:pt x="2" y="35"/>
                    <a:pt x="0" y="37"/>
                    <a:pt x="0" y="40"/>
                  </a:cubicBezTo>
                  <a:cubicBezTo>
                    <a:pt x="0" y="43"/>
                    <a:pt x="2" y="45"/>
                    <a:pt x="4" y="45"/>
                  </a:cubicBezTo>
                  <a:cubicBezTo>
                    <a:pt x="26" y="45"/>
                    <a:pt x="26" y="45"/>
                    <a:pt x="26" y="45"/>
                  </a:cubicBezTo>
                  <a:cubicBezTo>
                    <a:pt x="27" y="45"/>
                    <a:pt x="28" y="44"/>
                    <a:pt x="29" y="43"/>
                  </a:cubicBezTo>
                  <a:cubicBezTo>
                    <a:pt x="30" y="42"/>
                    <a:pt x="31" y="41"/>
                    <a:pt x="31" y="40"/>
                  </a:cubicBezTo>
                  <a:cubicBezTo>
                    <a:pt x="31" y="5"/>
                    <a:pt x="31" y="5"/>
                    <a:pt x="31" y="5"/>
                  </a:cubicBezTo>
                  <a:cubicBezTo>
                    <a:pt x="31" y="2"/>
                    <a:pt x="29"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65000"/>
                    <a:lumOff val="35000"/>
                  </a:schemeClr>
                </a:solidFill>
                <a:cs typeface="+mn-ea"/>
                <a:sym typeface="+mn-lt"/>
              </a:endParaRPr>
            </a:p>
          </p:txBody>
        </p:sp>
        <p:sp>
          <p:nvSpPr>
            <p:cNvPr id="14" name="Freeform 16"/>
            <p:cNvSpPr>
              <a:spLocks noEditPoints="1"/>
            </p:cNvSpPr>
            <p:nvPr/>
          </p:nvSpPr>
          <p:spPr bwMode="auto">
            <a:xfrm>
              <a:off x="66" y="51"/>
              <a:ext cx="113" cy="163"/>
            </a:xfrm>
            <a:custGeom>
              <a:gdLst>
                <a:gd name="T0" fmla="*/ 45 w 52"/>
                <a:gd name="T1" fmla="*/ 1 h 75"/>
                <a:gd name="T2" fmla="*/ 40 w 52"/>
                <a:gd name="T3" fmla="*/ 0 h 75"/>
                <a:gd name="T4" fmla="*/ 30 w 52"/>
                <a:gd name="T5" fmla="*/ 5 h 75"/>
                <a:gd name="T6" fmla="*/ 1 w 52"/>
                <a:gd name="T7" fmla="*/ 57 h 75"/>
                <a:gd name="T8" fmla="*/ 0 w 52"/>
                <a:gd name="T9" fmla="*/ 59 h 75"/>
                <a:gd name="T10" fmla="*/ 0 w 52"/>
                <a:gd name="T11" fmla="*/ 71 h 75"/>
                <a:gd name="T12" fmla="*/ 3 w 52"/>
                <a:gd name="T13" fmla="*/ 75 h 75"/>
                <a:gd name="T14" fmla="*/ 5 w 52"/>
                <a:gd name="T15" fmla="*/ 75 h 75"/>
                <a:gd name="T16" fmla="*/ 7 w 52"/>
                <a:gd name="T17" fmla="*/ 75 h 75"/>
                <a:gd name="T18" fmla="*/ 18 w 52"/>
                <a:gd name="T19" fmla="*/ 69 h 75"/>
                <a:gd name="T20" fmla="*/ 19 w 52"/>
                <a:gd name="T21" fmla="*/ 67 h 75"/>
                <a:gd name="T22" fmla="*/ 49 w 52"/>
                <a:gd name="T23" fmla="*/ 16 h 75"/>
                <a:gd name="T24" fmla="*/ 45 w 52"/>
                <a:gd name="T25" fmla="*/ 1 h 75"/>
                <a:gd name="T26" fmla="*/ 41 w 52"/>
                <a:gd name="T27" fmla="*/ 11 h 75"/>
                <a:gd name="T28" fmla="*/ 12 w 52"/>
                <a:gd name="T29" fmla="*/ 62 h 75"/>
                <a:gd name="T30" fmla="*/ 9 w 52"/>
                <a:gd name="T31" fmla="*/ 63 h 75"/>
                <a:gd name="T32" fmla="*/ 9 w 52"/>
                <a:gd name="T33" fmla="*/ 60 h 75"/>
                <a:gd name="T34" fmla="*/ 38 w 52"/>
                <a:gd name="T35" fmla="*/ 10 h 75"/>
                <a:gd name="T36" fmla="*/ 41 w 52"/>
                <a:gd name="T37" fmla="*/ 9 h 75"/>
                <a:gd name="T38" fmla="*/ 41 w 52"/>
                <a:gd name="T39" fmla="*/ 11 h 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75">
                  <a:moveTo>
                    <a:pt x="45" y="1"/>
                  </a:moveTo>
                  <a:cubicBezTo>
                    <a:pt x="44" y="0"/>
                    <a:pt x="42" y="0"/>
                    <a:pt x="40" y="0"/>
                  </a:cubicBezTo>
                  <a:cubicBezTo>
                    <a:pt x="36" y="0"/>
                    <a:pt x="32" y="2"/>
                    <a:pt x="30" y="5"/>
                  </a:cubicBezTo>
                  <a:cubicBezTo>
                    <a:pt x="1" y="57"/>
                    <a:pt x="1" y="57"/>
                    <a:pt x="1" y="57"/>
                  </a:cubicBezTo>
                  <a:cubicBezTo>
                    <a:pt x="0" y="57"/>
                    <a:pt x="0" y="58"/>
                    <a:pt x="0" y="59"/>
                  </a:cubicBezTo>
                  <a:cubicBezTo>
                    <a:pt x="0" y="71"/>
                    <a:pt x="0" y="71"/>
                    <a:pt x="0" y="71"/>
                  </a:cubicBezTo>
                  <a:cubicBezTo>
                    <a:pt x="1" y="72"/>
                    <a:pt x="1" y="74"/>
                    <a:pt x="3" y="75"/>
                  </a:cubicBezTo>
                  <a:cubicBezTo>
                    <a:pt x="3" y="75"/>
                    <a:pt x="4" y="75"/>
                    <a:pt x="5" y="75"/>
                  </a:cubicBezTo>
                  <a:cubicBezTo>
                    <a:pt x="6" y="75"/>
                    <a:pt x="7" y="75"/>
                    <a:pt x="7" y="75"/>
                  </a:cubicBezTo>
                  <a:cubicBezTo>
                    <a:pt x="18" y="69"/>
                    <a:pt x="18" y="69"/>
                    <a:pt x="18" y="69"/>
                  </a:cubicBezTo>
                  <a:cubicBezTo>
                    <a:pt x="18" y="69"/>
                    <a:pt x="19" y="68"/>
                    <a:pt x="19" y="67"/>
                  </a:cubicBezTo>
                  <a:cubicBezTo>
                    <a:pt x="49" y="16"/>
                    <a:pt x="49" y="16"/>
                    <a:pt x="49" y="16"/>
                  </a:cubicBezTo>
                  <a:cubicBezTo>
                    <a:pt x="52" y="11"/>
                    <a:pt x="50" y="4"/>
                    <a:pt x="45" y="1"/>
                  </a:cubicBezTo>
                  <a:close/>
                  <a:moveTo>
                    <a:pt x="41" y="11"/>
                  </a:moveTo>
                  <a:cubicBezTo>
                    <a:pt x="12" y="62"/>
                    <a:pt x="12" y="62"/>
                    <a:pt x="12" y="62"/>
                  </a:cubicBezTo>
                  <a:cubicBezTo>
                    <a:pt x="9" y="63"/>
                    <a:pt x="9" y="63"/>
                    <a:pt x="9" y="63"/>
                  </a:cubicBezTo>
                  <a:cubicBezTo>
                    <a:pt x="9" y="60"/>
                    <a:pt x="9" y="60"/>
                    <a:pt x="9" y="60"/>
                  </a:cubicBezTo>
                  <a:cubicBezTo>
                    <a:pt x="38" y="10"/>
                    <a:pt x="38" y="10"/>
                    <a:pt x="38" y="10"/>
                  </a:cubicBezTo>
                  <a:cubicBezTo>
                    <a:pt x="39" y="9"/>
                    <a:pt x="40" y="9"/>
                    <a:pt x="41" y="9"/>
                  </a:cubicBezTo>
                  <a:cubicBezTo>
                    <a:pt x="41" y="10"/>
                    <a:pt x="42" y="11"/>
                    <a:pt x="4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65000"/>
                    <a:lumOff val="35000"/>
                  </a:schemeClr>
                </a:solidFill>
                <a:cs typeface="+mn-ea"/>
                <a:sym typeface="+mn-lt"/>
              </a:endParaRPr>
            </a:p>
          </p:txBody>
        </p:sp>
        <p:sp>
          <p:nvSpPr>
            <p:cNvPr id="15" name="Freeform 17"/>
            <p:cNvSpPr/>
            <p:nvPr/>
          </p:nvSpPr>
          <p:spPr bwMode="auto">
            <a:xfrm>
              <a:off x="35" y="68"/>
              <a:ext cx="70" cy="20"/>
            </a:xfrm>
            <a:custGeom>
              <a:gdLst>
                <a:gd name="T0" fmla="*/ 32 w 32"/>
                <a:gd name="T1" fmla="*/ 4 h 9"/>
                <a:gd name="T2" fmla="*/ 28 w 32"/>
                <a:gd name="T3" fmla="*/ 0 h 9"/>
                <a:gd name="T4" fmla="*/ 4 w 32"/>
                <a:gd name="T5" fmla="*/ 0 h 9"/>
                <a:gd name="T6" fmla="*/ 0 w 32"/>
                <a:gd name="T7" fmla="*/ 4 h 9"/>
                <a:gd name="T8" fmla="*/ 4 w 32"/>
                <a:gd name="T9" fmla="*/ 9 h 9"/>
                <a:gd name="T10" fmla="*/ 28 w 32"/>
                <a:gd name="T11" fmla="*/ 9 h 9"/>
                <a:gd name="T12" fmla="*/ 32 w 32"/>
                <a:gd name="T13" fmla="*/ 4 h 9"/>
              </a:gdLst>
              <a:cxnLst>
                <a:cxn ang="0">
                  <a:pos x="T0" y="T1"/>
                </a:cxn>
                <a:cxn ang="0">
                  <a:pos x="T2" y="T3"/>
                </a:cxn>
                <a:cxn ang="0">
                  <a:pos x="T4" y="T5"/>
                </a:cxn>
                <a:cxn ang="0">
                  <a:pos x="T6" y="T7"/>
                </a:cxn>
                <a:cxn ang="0">
                  <a:pos x="T8" y="T9"/>
                </a:cxn>
                <a:cxn ang="0">
                  <a:pos x="T10" y="T11"/>
                </a:cxn>
                <a:cxn ang="0">
                  <a:pos x="T12" y="T13"/>
                </a:cxn>
              </a:cxnLst>
              <a:rect l="0" t="0" r="r" b="b"/>
              <a:pathLst>
                <a:path w="32" h="9">
                  <a:moveTo>
                    <a:pt x="32" y="4"/>
                  </a:moveTo>
                  <a:cubicBezTo>
                    <a:pt x="32" y="2"/>
                    <a:pt x="30" y="0"/>
                    <a:pt x="28" y="0"/>
                  </a:cubicBezTo>
                  <a:cubicBezTo>
                    <a:pt x="4" y="0"/>
                    <a:pt x="4" y="0"/>
                    <a:pt x="4" y="0"/>
                  </a:cubicBezTo>
                  <a:cubicBezTo>
                    <a:pt x="2" y="0"/>
                    <a:pt x="0" y="2"/>
                    <a:pt x="0" y="4"/>
                  </a:cubicBezTo>
                  <a:cubicBezTo>
                    <a:pt x="0" y="7"/>
                    <a:pt x="2" y="9"/>
                    <a:pt x="4" y="9"/>
                  </a:cubicBezTo>
                  <a:cubicBezTo>
                    <a:pt x="28" y="9"/>
                    <a:pt x="28" y="9"/>
                    <a:pt x="28" y="9"/>
                  </a:cubicBezTo>
                  <a:cubicBezTo>
                    <a:pt x="30" y="9"/>
                    <a:pt x="32" y="7"/>
                    <a:pt x="3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65000"/>
                    <a:lumOff val="35000"/>
                  </a:schemeClr>
                </a:solidFill>
                <a:cs typeface="+mn-ea"/>
                <a:sym typeface="+mn-lt"/>
              </a:endParaRPr>
            </a:p>
          </p:txBody>
        </p:sp>
        <p:sp>
          <p:nvSpPr>
            <p:cNvPr id="16" name="Freeform 18"/>
            <p:cNvSpPr/>
            <p:nvPr/>
          </p:nvSpPr>
          <p:spPr bwMode="auto">
            <a:xfrm>
              <a:off x="35" y="107"/>
              <a:ext cx="46" cy="20"/>
            </a:xfrm>
            <a:custGeom>
              <a:gdLst>
                <a:gd name="T0" fmla="*/ 4 w 21"/>
                <a:gd name="T1" fmla="*/ 0 h 9"/>
                <a:gd name="T2" fmla="*/ 0 w 21"/>
                <a:gd name="T3" fmla="*/ 4 h 9"/>
                <a:gd name="T4" fmla="*/ 4 w 21"/>
                <a:gd name="T5" fmla="*/ 9 h 9"/>
                <a:gd name="T6" fmla="*/ 16 w 21"/>
                <a:gd name="T7" fmla="*/ 9 h 9"/>
                <a:gd name="T8" fmla="*/ 21 w 21"/>
                <a:gd name="T9" fmla="*/ 4 h 9"/>
                <a:gd name="T10" fmla="*/ 16 w 21"/>
                <a:gd name="T11" fmla="*/ 0 h 9"/>
                <a:gd name="T12" fmla="*/ 4 w 21"/>
                <a:gd name="T13" fmla="*/ 0 h 9"/>
              </a:gdLst>
              <a:cxnLst>
                <a:cxn ang="0">
                  <a:pos x="T0" y="T1"/>
                </a:cxn>
                <a:cxn ang="0">
                  <a:pos x="T2" y="T3"/>
                </a:cxn>
                <a:cxn ang="0">
                  <a:pos x="T4" y="T5"/>
                </a:cxn>
                <a:cxn ang="0">
                  <a:pos x="T6" y="T7"/>
                </a:cxn>
                <a:cxn ang="0">
                  <a:pos x="T8" y="T9"/>
                </a:cxn>
                <a:cxn ang="0">
                  <a:pos x="T10" y="T11"/>
                </a:cxn>
                <a:cxn ang="0">
                  <a:pos x="T12" y="T13"/>
                </a:cxn>
              </a:cxnLst>
              <a:rect l="0" t="0" r="r" b="b"/>
              <a:pathLst>
                <a:path w="21" h="9">
                  <a:moveTo>
                    <a:pt x="4" y="0"/>
                  </a:moveTo>
                  <a:cubicBezTo>
                    <a:pt x="2" y="0"/>
                    <a:pt x="0" y="2"/>
                    <a:pt x="0" y="4"/>
                  </a:cubicBezTo>
                  <a:cubicBezTo>
                    <a:pt x="0" y="7"/>
                    <a:pt x="2" y="9"/>
                    <a:pt x="4" y="9"/>
                  </a:cubicBezTo>
                  <a:cubicBezTo>
                    <a:pt x="16" y="9"/>
                    <a:pt x="16" y="9"/>
                    <a:pt x="16" y="9"/>
                  </a:cubicBezTo>
                  <a:cubicBezTo>
                    <a:pt x="19" y="9"/>
                    <a:pt x="21" y="7"/>
                    <a:pt x="21" y="4"/>
                  </a:cubicBezTo>
                  <a:cubicBezTo>
                    <a:pt x="21" y="2"/>
                    <a:pt x="19" y="0"/>
                    <a:pt x="16" y="0"/>
                  </a:cubicBez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65000"/>
                    <a:lumOff val="35000"/>
                  </a:schemeClr>
                </a:solidFill>
                <a:cs typeface="+mn-ea"/>
                <a:sym typeface="+mn-lt"/>
              </a:endParaRPr>
            </a:p>
          </p:txBody>
        </p:sp>
      </p:grpSp>
      <p:sp>
        <p:nvSpPr>
          <p:cNvPr id="18" name="椭圆 17"/>
          <p:cNvSpPr/>
          <p:nvPr/>
        </p:nvSpPr>
        <p:spPr>
          <a:xfrm>
            <a:off x="7888306" y="2691351"/>
            <a:ext cx="723900" cy="723900"/>
          </a:xfrm>
          <a:prstGeom prst="ellipse">
            <a:avLst/>
          </a:prstGeom>
          <a:solidFill>
            <a:srgbClr val="396364"/>
          </a:solidFill>
          <a:ln>
            <a:solidFill>
              <a:schemeClr val="bg1"/>
            </a:solidFill>
          </a:ln>
          <a:effectLst>
            <a:innerShdw blurRad="88900" dir="135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sym typeface="+mn-lt"/>
            </a:endParaRPr>
          </a:p>
        </p:txBody>
      </p:sp>
      <p:sp>
        <p:nvSpPr>
          <p:cNvPr id="19" name="Freeform 29"/>
          <p:cNvSpPr>
            <a:spLocks noEditPoints="1"/>
          </p:cNvSpPr>
          <p:nvPr/>
        </p:nvSpPr>
        <p:spPr bwMode="auto">
          <a:xfrm>
            <a:off x="8119848" y="2896712"/>
            <a:ext cx="248533" cy="351584"/>
          </a:xfrm>
          <a:custGeom>
            <a:gdLst>
              <a:gd name="T0" fmla="*/ 38 w 102"/>
              <a:gd name="T1" fmla="*/ 124 h 144"/>
              <a:gd name="T2" fmla="*/ 38 w 102"/>
              <a:gd name="T3" fmla="*/ 124 h 144"/>
              <a:gd name="T4" fmla="*/ 65 w 102"/>
              <a:gd name="T5" fmla="*/ 124 h 144"/>
              <a:gd name="T6" fmla="*/ 68 w 102"/>
              <a:gd name="T7" fmla="*/ 127 h 144"/>
              <a:gd name="T8" fmla="*/ 68 w 102"/>
              <a:gd name="T9" fmla="*/ 127 h 144"/>
              <a:gd name="T10" fmla="*/ 68 w 102"/>
              <a:gd name="T11" fmla="*/ 141 h 144"/>
              <a:gd name="T12" fmla="*/ 65 w 102"/>
              <a:gd name="T13" fmla="*/ 144 h 144"/>
              <a:gd name="T14" fmla="*/ 65 w 102"/>
              <a:gd name="T15" fmla="*/ 144 h 144"/>
              <a:gd name="T16" fmla="*/ 38 w 102"/>
              <a:gd name="T17" fmla="*/ 144 h 144"/>
              <a:gd name="T18" fmla="*/ 34 w 102"/>
              <a:gd name="T19" fmla="*/ 141 h 144"/>
              <a:gd name="T20" fmla="*/ 34 w 102"/>
              <a:gd name="T21" fmla="*/ 141 h 144"/>
              <a:gd name="T22" fmla="*/ 34 w 102"/>
              <a:gd name="T23" fmla="*/ 127 h 144"/>
              <a:gd name="T24" fmla="*/ 38 w 102"/>
              <a:gd name="T25" fmla="*/ 124 h 144"/>
              <a:gd name="T26" fmla="*/ 51 w 102"/>
              <a:gd name="T27" fmla="*/ 0 h 144"/>
              <a:gd name="T28" fmla="*/ 51 w 102"/>
              <a:gd name="T29" fmla="*/ 0 h 144"/>
              <a:gd name="T30" fmla="*/ 87 w 102"/>
              <a:gd name="T31" fmla="*/ 15 h 144"/>
              <a:gd name="T32" fmla="*/ 87 w 102"/>
              <a:gd name="T33" fmla="*/ 15 h 144"/>
              <a:gd name="T34" fmla="*/ 87 w 102"/>
              <a:gd name="T35" fmla="*/ 15 h 144"/>
              <a:gd name="T36" fmla="*/ 102 w 102"/>
              <a:gd name="T37" fmla="*/ 51 h 144"/>
              <a:gd name="T38" fmla="*/ 98 w 102"/>
              <a:gd name="T39" fmla="*/ 72 h 144"/>
              <a:gd name="T40" fmla="*/ 86 w 102"/>
              <a:gd name="T41" fmla="*/ 89 h 144"/>
              <a:gd name="T42" fmla="*/ 81 w 102"/>
              <a:gd name="T43" fmla="*/ 94 h 144"/>
              <a:gd name="T44" fmla="*/ 68 w 102"/>
              <a:gd name="T45" fmla="*/ 114 h 144"/>
              <a:gd name="T46" fmla="*/ 62 w 102"/>
              <a:gd name="T47" fmla="*/ 119 h 144"/>
              <a:gd name="T48" fmla="*/ 41 w 102"/>
              <a:gd name="T49" fmla="*/ 119 h 144"/>
              <a:gd name="T50" fmla="*/ 35 w 102"/>
              <a:gd name="T51" fmla="*/ 114 h 144"/>
              <a:gd name="T52" fmla="*/ 22 w 102"/>
              <a:gd name="T53" fmla="*/ 94 h 144"/>
              <a:gd name="T54" fmla="*/ 17 w 102"/>
              <a:gd name="T55" fmla="*/ 89 h 144"/>
              <a:gd name="T56" fmla="*/ 17 w 102"/>
              <a:gd name="T57" fmla="*/ 89 h 144"/>
              <a:gd name="T58" fmla="*/ 5 w 102"/>
              <a:gd name="T59" fmla="*/ 72 h 144"/>
              <a:gd name="T60" fmla="*/ 0 w 102"/>
              <a:gd name="T61" fmla="*/ 51 h 144"/>
              <a:gd name="T62" fmla="*/ 15 w 102"/>
              <a:gd name="T63" fmla="*/ 15 h 144"/>
              <a:gd name="T64" fmla="*/ 16 w 102"/>
              <a:gd name="T65" fmla="*/ 14 h 144"/>
              <a:gd name="T66" fmla="*/ 51 w 102"/>
              <a:gd name="T67" fmla="*/ 0 h 144"/>
              <a:gd name="T68" fmla="*/ 80 w 102"/>
              <a:gd name="T69" fmla="*/ 23 h 144"/>
              <a:gd name="T70" fmla="*/ 80 w 102"/>
              <a:gd name="T71" fmla="*/ 23 h 144"/>
              <a:gd name="T72" fmla="*/ 51 w 102"/>
              <a:gd name="T73" fmla="*/ 11 h 144"/>
              <a:gd name="T74" fmla="*/ 23 w 102"/>
              <a:gd name="T75" fmla="*/ 22 h 144"/>
              <a:gd name="T76" fmla="*/ 23 w 102"/>
              <a:gd name="T77" fmla="*/ 23 h 144"/>
              <a:gd name="T78" fmla="*/ 11 w 102"/>
              <a:gd name="T79" fmla="*/ 51 h 144"/>
              <a:gd name="T80" fmla="*/ 15 w 102"/>
              <a:gd name="T81" fmla="*/ 67 h 144"/>
              <a:gd name="T82" fmla="*/ 24 w 102"/>
              <a:gd name="T83" fmla="*/ 80 h 144"/>
              <a:gd name="T84" fmla="*/ 25 w 102"/>
              <a:gd name="T85" fmla="*/ 81 h 144"/>
              <a:gd name="T86" fmla="*/ 30 w 102"/>
              <a:gd name="T87" fmla="*/ 86 h 144"/>
              <a:gd name="T88" fmla="*/ 45 w 102"/>
              <a:gd name="T89" fmla="*/ 108 h 144"/>
              <a:gd name="T90" fmla="*/ 57 w 102"/>
              <a:gd name="T91" fmla="*/ 108 h 144"/>
              <a:gd name="T92" fmla="*/ 73 w 102"/>
              <a:gd name="T93" fmla="*/ 86 h 144"/>
              <a:gd name="T94" fmla="*/ 78 w 102"/>
              <a:gd name="T95" fmla="*/ 81 h 144"/>
              <a:gd name="T96" fmla="*/ 78 w 102"/>
              <a:gd name="T97" fmla="*/ 80 h 144"/>
              <a:gd name="T98" fmla="*/ 88 w 102"/>
              <a:gd name="T99" fmla="*/ 67 h 144"/>
              <a:gd name="T100" fmla="*/ 91 w 102"/>
              <a:gd name="T101" fmla="*/ 51 h 144"/>
              <a:gd name="T102" fmla="*/ 80 w 102"/>
              <a:gd name="T103" fmla="*/ 23 h 144"/>
              <a:gd name="T104" fmla="*/ 62 w 102"/>
              <a:gd name="T105" fmla="*/ 131 h 144"/>
              <a:gd name="T106" fmla="*/ 62 w 102"/>
              <a:gd name="T107" fmla="*/ 131 h 144"/>
              <a:gd name="T108" fmla="*/ 41 w 102"/>
              <a:gd name="T109" fmla="*/ 131 h 144"/>
              <a:gd name="T110" fmla="*/ 41 w 102"/>
              <a:gd name="T111" fmla="*/ 138 h 144"/>
              <a:gd name="T112" fmla="*/ 62 w 102"/>
              <a:gd name="T113" fmla="*/ 138 h 144"/>
              <a:gd name="T114" fmla="*/ 62 w 102"/>
              <a:gd name="T115" fmla="*/ 131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 h="144">
                <a:moveTo>
                  <a:pt x="38" y="124"/>
                </a:moveTo>
                <a:cubicBezTo>
                  <a:pt x="38" y="124"/>
                  <a:pt x="38" y="124"/>
                  <a:pt x="38" y="124"/>
                </a:cubicBezTo>
                <a:cubicBezTo>
                  <a:pt x="65" y="124"/>
                  <a:pt x="65" y="124"/>
                  <a:pt x="65" y="124"/>
                </a:cubicBezTo>
                <a:cubicBezTo>
                  <a:pt x="67" y="124"/>
                  <a:pt x="68" y="125"/>
                  <a:pt x="68" y="127"/>
                </a:cubicBezTo>
                <a:cubicBezTo>
                  <a:pt x="68" y="127"/>
                  <a:pt x="68" y="127"/>
                  <a:pt x="68" y="127"/>
                </a:cubicBezTo>
                <a:cubicBezTo>
                  <a:pt x="68" y="141"/>
                  <a:pt x="68" y="141"/>
                  <a:pt x="68" y="141"/>
                </a:cubicBezTo>
                <a:cubicBezTo>
                  <a:pt x="68" y="143"/>
                  <a:pt x="67" y="144"/>
                  <a:pt x="65" y="144"/>
                </a:cubicBezTo>
                <a:cubicBezTo>
                  <a:pt x="65" y="144"/>
                  <a:pt x="65" y="144"/>
                  <a:pt x="65" y="144"/>
                </a:cubicBezTo>
                <a:cubicBezTo>
                  <a:pt x="38" y="144"/>
                  <a:pt x="38" y="144"/>
                  <a:pt x="38" y="144"/>
                </a:cubicBezTo>
                <a:cubicBezTo>
                  <a:pt x="36" y="144"/>
                  <a:pt x="34" y="143"/>
                  <a:pt x="34" y="141"/>
                </a:cubicBezTo>
                <a:cubicBezTo>
                  <a:pt x="34" y="141"/>
                  <a:pt x="34" y="141"/>
                  <a:pt x="34" y="141"/>
                </a:cubicBezTo>
                <a:cubicBezTo>
                  <a:pt x="34" y="127"/>
                  <a:pt x="34" y="127"/>
                  <a:pt x="34" y="127"/>
                </a:cubicBezTo>
                <a:cubicBezTo>
                  <a:pt x="34" y="125"/>
                  <a:pt x="36" y="124"/>
                  <a:pt x="38" y="124"/>
                </a:cubicBezTo>
                <a:close/>
                <a:moveTo>
                  <a:pt x="51" y="0"/>
                </a:moveTo>
                <a:cubicBezTo>
                  <a:pt x="51" y="0"/>
                  <a:pt x="51" y="0"/>
                  <a:pt x="51" y="0"/>
                </a:cubicBezTo>
                <a:cubicBezTo>
                  <a:pt x="65" y="0"/>
                  <a:pt x="78" y="5"/>
                  <a:pt x="87" y="15"/>
                </a:cubicBezTo>
                <a:cubicBezTo>
                  <a:pt x="87" y="15"/>
                  <a:pt x="87" y="15"/>
                  <a:pt x="87" y="15"/>
                </a:cubicBezTo>
                <a:cubicBezTo>
                  <a:pt x="87" y="15"/>
                  <a:pt x="87" y="15"/>
                  <a:pt x="87" y="15"/>
                </a:cubicBezTo>
                <a:cubicBezTo>
                  <a:pt x="97" y="24"/>
                  <a:pt x="102" y="37"/>
                  <a:pt x="102" y="51"/>
                </a:cubicBezTo>
                <a:cubicBezTo>
                  <a:pt x="102" y="58"/>
                  <a:pt x="101" y="65"/>
                  <a:pt x="98" y="72"/>
                </a:cubicBezTo>
                <a:cubicBezTo>
                  <a:pt x="95" y="78"/>
                  <a:pt x="91" y="84"/>
                  <a:pt x="86" y="89"/>
                </a:cubicBezTo>
                <a:cubicBezTo>
                  <a:pt x="85" y="90"/>
                  <a:pt x="82" y="92"/>
                  <a:pt x="81" y="94"/>
                </a:cubicBezTo>
                <a:cubicBezTo>
                  <a:pt x="73" y="101"/>
                  <a:pt x="69" y="105"/>
                  <a:pt x="68" y="114"/>
                </a:cubicBezTo>
                <a:cubicBezTo>
                  <a:pt x="67" y="117"/>
                  <a:pt x="65" y="119"/>
                  <a:pt x="62" y="119"/>
                </a:cubicBezTo>
                <a:cubicBezTo>
                  <a:pt x="41" y="119"/>
                  <a:pt x="41" y="119"/>
                  <a:pt x="41" y="119"/>
                </a:cubicBezTo>
                <a:cubicBezTo>
                  <a:pt x="38" y="119"/>
                  <a:pt x="35" y="117"/>
                  <a:pt x="35" y="114"/>
                </a:cubicBezTo>
                <a:cubicBezTo>
                  <a:pt x="34" y="105"/>
                  <a:pt x="30" y="101"/>
                  <a:pt x="22" y="94"/>
                </a:cubicBezTo>
                <a:cubicBezTo>
                  <a:pt x="20" y="92"/>
                  <a:pt x="18" y="90"/>
                  <a:pt x="17" y="89"/>
                </a:cubicBezTo>
                <a:cubicBezTo>
                  <a:pt x="17" y="89"/>
                  <a:pt x="17" y="89"/>
                  <a:pt x="17" y="89"/>
                </a:cubicBezTo>
                <a:cubicBezTo>
                  <a:pt x="12" y="84"/>
                  <a:pt x="7" y="78"/>
                  <a:pt x="5" y="72"/>
                </a:cubicBezTo>
                <a:cubicBezTo>
                  <a:pt x="2" y="65"/>
                  <a:pt x="0" y="58"/>
                  <a:pt x="0" y="51"/>
                </a:cubicBezTo>
                <a:cubicBezTo>
                  <a:pt x="0" y="37"/>
                  <a:pt x="6" y="24"/>
                  <a:pt x="15" y="15"/>
                </a:cubicBezTo>
                <a:cubicBezTo>
                  <a:pt x="16" y="14"/>
                  <a:pt x="16" y="14"/>
                  <a:pt x="16" y="14"/>
                </a:cubicBezTo>
                <a:cubicBezTo>
                  <a:pt x="25" y="5"/>
                  <a:pt x="37" y="0"/>
                  <a:pt x="51" y="0"/>
                </a:cubicBezTo>
                <a:close/>
                <a:moveTo>
                  <a:pt x="80" y="23"/>
                </a:moveTo>
                <a:cubicBezTo>
                  <a:pt x="80" y="23"/>
                  <a:pt x="80" y="23"/>
                  <a:pt x="80" y="23"/>
                </a:cubicBezTo>
                <a:cubicBezTo>
                  <a:pt x="72" y="15"/>
                  <a:pt x="62" y="11"/>
                  <a:pt x="51" y="11"/>
                </a:cubicBezTo>
                <a:cubicBezTo>
                  <a:pt x="40" y="11"/>
                  <a:pt x="31" y="15"/>
                  <a:pt x="23" y="22"/>
                </a:cubicBezTo>
                <a:cubicBezTo>
                  <a:pt x="23" y="23"/>
                  <a:pt x="23" y="23"/>
                  <a:pt x="23" y="23"/>
                </a:cubicBezTo>
                <a:cubicBezTo>
                  <a:pt x="16" y="30"/>
                  <a:pt x="11" y="40"/>
                  <a:pt x="11" y="51"/>
                </a:cubicBezTo>
                <a:cubicBezTo>
                  <a:pt x="11" y="57"/>
                  <a:pt x="13" y="62"/>
                  <a:pt x="15" y="67"/>
                </a:cubicBezTo>
                <a:cubicBezTo>
                  <a:pt x="17" y="72"/>
                  <a:pt x="20" y="77"/>
                  <a:pt x="24" y="80"/>
                </a:cubicBezTo>
                <a:cubicBezTo>
                  <a:pt x="25" y="81"/>
                  <a:pt x="25" y="81"/>
                  <a:pt x="25" y="81"/>
                </a:cubicBezTo>
                <a:cubicBezTo>
                  <a:pt x="27" y="83"/>
                  <a:pt x="29" y="84"/>
                  <a:pt x="30" y="86"/>
                </a:cubicBezTo>
                <a:cubicBezTo>
                  <a:pt x="38" y="93"/>
                  <a:pt x="43" y="98"/>
                  <a:pt x="45" y="108"/>
                </a:cubicBezTo>
                <a:cubicBezTo>
                  <a:pt x="57" y="108"/>
                  <a:pt x="57" y="108"/>
                  <a:pt x="57" y="108"/>
                </a:cubicBezTo>
                <a:cubicBezTo>
                  <a:pt x="60" y="98"/>
                  <a:pt x="65" y="93"/>
                  <a:pt x="73" y="86"/>
                </a:cubicBezTo>
                <a:cubicBezTo>
                  <a:pt x="74" y="84"/>
                  <a:pt x="75" y="83"/>
                  <a:pt x="78" y="81"/>
                </a:cubicBezTo>
                <a:cubicBezTo>
                  <a:pt x="78" y="80"/>
                  <a:pt x="78" y="80"/>
                  <a:pt x="78" y="80"/>
                </a:cubicBezTo>
                <a:cubicBezTo>
                  <a:pt x="82" y="77"/>
                  <a:pt x="85" y="72"/>
                  <a:pt x="88" y="67"/>
                </a:cubicBezTo>
                <a:cubicBezTo>
                  <a:pt x="90" y="62"/>
                  <a:pt x="91" y="57"/>
                  <a:pt x="91" y="51"/>
                </a:cubicBezTo>
                <a:cubicBezTo>
                  <a:pt x="91" y="40"/>
                  <a:pt x="87" y="30"/>
                  <a:pt x="80" y="23"/>
                </a:cubicBezTo>
                <a:close/>
                <a:moveTo>
                  <a:pt x="62" y="131"/>
                </a:moveTo>
                <a:cubicBezTo>
                  <a:pt x="62" y="131"/>
                  <a:pt x="62" y="131"/>
                  <a:pt x="62" y="131"/>
                </a:cubicBezTo>
                <a:cubicBezTo>
                  <a:pt x="41" y="131"/>
                  <a:pt x="41" y="131"/>
                  <a:pt x="41" y="131"/>
                </a:cubicBezTo>
                <a:cubicBezTo>
                  <a:pt x="41" y="138"/>
                  <a:pt x="41" y="138"/>
                  <a:pt x="41" y="138"/>
                </a:cubicBezTo>
                <a:cubicBezTo>
                  <a:pt x="62" y="138"/>
                  <a:pt x="62" y="138"/>
                  <a:pt x="62" y="138"/>
                </a:cubicBezTo>
                <a:cubicBezTo>
                  <a:pt x="62" y="131"/>
                  <a:pt x="62" y="131"/>
                  <a:pt x="62"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cs typeface="+mn-ea"/>
              <a:sym typeface="+mn-lt"/>
            </a:endParaRPr>
          </a:p>
        </p:txBody>
      </p:sp>
      <p:sp>
        <p:nvSpPr>
          <p:cNvPr id="21" name="Oval 37"/>
          <p:cNvSpPr>
            <a:spLocks noChangeArrowheads="1"/>
          </p:cNvSpPr>
          <p:nvPr/>
        </p:nvSpPr>
        <p:spPr bwMode="auto">
          <a:xfrm>
            <a:off x="9983723" y="2687786"/>
            <a:ext cx="732565" cy="732565"/>
          </a:xfrm>
          <a:prstGeom prst="ellipse">
            <a:avLst/>
          </a:prstGeom>
          <a:solidFill>
            <a:srgbClr val="396364"/>
          </a:solidFill>
          <a:ln>
            <a:solidFill>
              <a:schemeClr val="bg1"/>
            </a:solidFill>
          </a:ln>
          <a:effectLst>
            <a:innerShdw blurRad="88900" dir="135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sym typeface="+mn-lt"/>
            </a:endParaRPr>
          </a:p>
        </p:txBody>
      </p:sp>
      <p:grpSp>
        <p:nvGrpSpPr>
          <p:cNvPr id="22" name="Group 28"/>
          <p:cNvGrpSpPr/>
          <p:nvPr/>
        </p:nvGrpSpPr>
        <p:grpSpPr>
          <a:xfrm>
            <a:off x="10152376" y="2871133"/>
            <a:ext cx="401656" cy="397089"/>
            <a:chExt cx="231" cy="230"/>
          </a:xfrm>
          <a:solidFill>
            <a:schemeClr val="bg1"/>
          </a:solidFill>
        </p:grpSpPr>
        <p:sp>
          <p:nvSpPr>
            <p:cNvPr id="23" name="Freeform 29"/>
            <p:cNvSpPr>
              <a:spLocks noEditPoints="1"/>
            </p:cNvSpPr>
            <p:nvPr/>
          </p:nvSpPr>
          <p:spPr bwMode="auto">
            <a:xfrm>
              <a:off x="0" y="0"/>
              <a:ext cx="231" cy="230"/>
            </a:xfrm>
            <a:custGeom>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9 h 106"/>
                <a:gd name="T12" fmla="*/ 9 w 106"/>
                <a:gd name="T13" fmla="*/ 53 h 106"/>
                <a:gd name="T14" fmla="*/ 53 w 106"/>
                <a:gd name="T15" fmla="*/ 97 h 106"/>
                <a:gd name="T16" fmla="*/ 97 w 106"/>
                <a:gd name="T17" fmla="*/ 53 h 106"/>
                <a:gd name="T18" fmla="*/ 53 w 106"/>
                <a:gd name="T19" fmla="*/ 9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05">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9"/>
                  </a:moveTo>
                  <a:cubicBezTo>
                    <a:pt x="29" y="9"/>
                    <a:pt x="9" y="29"/>
                    <a:pt x="9" y="53"/>
                  </a:cubicBezTo>
                  <a:cubicBezTo>
                    <a:pt x="9" y="77"/>
                    <a:pt x="29" y="97"/>
                    <a:pt x="53" y="97"/>
                  </a:cubicBezTo>
                  <a:cubicBezTo>
                    <a:pt x="77" y="97"/>
                    <a:pt x="97" y="77"/>
                    <a:pt x="97" y="53"/>
                  </a:cubicBezTo>
                  <a:cubicBezTo>
                    <a:pt x="97" y="29"/>
                    <a:pt x="77" y="9"/>
                    <a:pt x="5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65000"/>
                    <a:lumOff val="35000"/>
                  </a:schemeClr>
                </a:solidFill>
                <a:cs typeface="+mn-ea"/>
                <a:sym typeface="+mn-lt"/>
              </a:endParaRPr>
            </a:p>
          </p:txBody>
        </p:sp>
        <p:sp>
          <p:nvSpPr>
            <p:cNvPr id="24" name="Freeform 30"/>
            <p:cNvSpPr/>
            <p:nvPr/>
          </p:nvSpPr>
          <p:spPr bwMode="auto">
            <a:xfrm>
              <a:off x="104" y="43"/>
              <a:ext cx="72" cy="81"/>
            </a:xfrm>
            <a:custGeom>
              <a:gdLst>
                <a:gd name="T0" fmla="*/ 28 w 33"/>
                <a:gd name="T1" fmla="*/ 37 h 37"/>
                <a:gd name="T2" fmla="*/ 5 w 33"/>
                <a:gd name="T3" fmla="*/ 37 h 37"/>
                <a:gd name="T4" fmla="*/ 0 w 33"/>
                <a:gd name="T5" fmla="*/ 33 h 37"/>
                <a:gd name="T6" fmla="*/ 0 w 33"/>
                <a:gd name="T7" fmla="*/ 5 h 37"/>
                <a:gd name="T8" fmla="*/ 5 w 33"/>
                <a:gd name="T9" fmla="*/ 0 h 37"/>
                <a:gd name="T10" fmla="*/ 9 w 33"/>
                <a:gd name="T11" fmla="*/ 5 h 37"/>
                <a:gd name="T12" fmla="*/ 9 w 33"/>
                <a:gd name="T13" fmla="*/ 28 h 37"/>
                <a:gd name="T14" fmla="*/ 28 w 33"/>
                <a:gd name="T15" fmla="*/ 28 h 37"/>
                <a:gd name="T16" fmla="*/ 33 w 33"/>
                <a:gd name="T17" fmla="*/ 33 h 37"/>
                <a:gd name="T18" fmla="*/ 28 w 33"/>
                <a:gd name="T19" fmla="*/ 37 h 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7">
                  <a:moveTo>
                    <a:pt x="28" y="37"/>
                  </a:moveTo>
                  <a:cubicBezTo>
                    <a:pt x="5" y="37"/>
                    <a:pt x="5" y="37"/>
                    <a:pt x="5" y="37"/>
                  </a:cubicBezTo>
                  <a:cubicBezTo>
                    <a:pt x="2" y="37"/>
                    <a:pt x="0" y="35"/>
                    <a:pt x="0" y="33"/>
                  </a:cubicBezTo>
                  <a:cubicBezTo>
                    <a:pt x="0" y="5"/>
                    <a:pt x="0" y="5"/>
                    <a:pt x="0" y="5"/>
                  </a:cubicBezTo>
                  <a:cubicBezTo>
                    <a:pt x="0" y="2"/>
                    <a:pt x="2" y="0"/>
                    <a:pt x="5" y="0"/>
                  </a:cubicBezTo>
                  <a:cubicBezTo>
                    <a:pt x="7" y="0"/>
                    <a:pt x="9" y="2"/>
                    <a:pt x="9" y="5"/>
                  </a:cubicBezTo>
                  <a:cubicBezTo>
                    <a:pt x="9" y="28"/>
                    <a:pt x="9" y="28"/>
                    <a:pt x="9" y="28"/>
                  </a:cubicBezTo>
                  <a:cubicBezTo>
                    <a:pt x="28" y="28"/>
                    <a:pt x="28" y="28"/>
                    <a:pt x="28" y="28"/>
                  </a:cubicBezTo>
                  <a:cubicBezTo>
                    <a:pt x="31" y="28"/>
                    <a:pt x="33" y="30"/>
                    <a:pt x="33" y="33"/>
                  </a:cubicBezTo>
                  <a:cubicBezTo>
                    <a:pt x="33" y="35"/>
                    <a:pt x="31" y="37"/>
                    <a:pt x="28"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65000"/>
                    <a:lumOff val="35000"/>
                  </a:schemeClr>
                </a:solidFill>
                <a:cs typeface="+mn-ea"/>
                <a:sym typeface="+mn-lt"/>
              </a:endParaRPr>
            </a:p>
          </p:txBody>
        </p:sp>
      </p:grpSp>
      <p:pic>
        <p:nvPicPr>
          <p:cNvPr id="25" name="图片 24"/>
          <p:cNvPicPr>
            <a:picLocks noChangeAspect="1"/>
          </p:cNvPicPr>
          <p:nvPr/>
        </p:nvPicPr>
        <p:blipFill>
          <a:blip r:embed="rId3"/>
          <a:stretch>
            <a:fillRect/>
          </a:stretch>
        </p:blipFill>
        <p:spPr>
          <a:xfrm>
            <a:off x="862284" y="2357303"/>
            <a:ext cx="3768627" cy="2509387"/>
          </a:xfrm>
          <a:prstGeom prst="rect">
            <a:avLst/>
          </a:prstGeom>
        </p:spPr>
      </p:pic>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6546929a-7cac-4b66-9020-3d009edf9477" descr="OQAAAB+LCAAAAAAABACrVlIpqSxIVbJSCs5NLCpxyUxML0rM9SxJzVXSUfJMUbLKK83J0VFyysxLycxLdy/KLy0oVrKKjq0FALpUkis5AAAA" title="iSlide™ 版权声明  COPYRIGHT NOTICE"/>
          <p:cNvGrpSpPr>
            <a:grpSpLocks noChangeAspect="1"/>
          </p:cNvGrpSpPr>
          <p:nvPr>
            <p:custDataLst>
              <p:tags r:id="rId3"/>
            </p:custDataLst>
          </p:nvPr>
        </p:nvGrpSpPr>
        <p:grpSpPr>
          <a:xfrm>
            <a:off x="1921997" y="2081316"/>
            <a:ext cx="8381067" cy="1510490"/>
            <a:chOff x="1946650" y="3154840"/>
            <a:chExt cx="8381066" cy="1510490"/>
          </a:xfrm>
        </p:grpSpPr>
        <p:grpSp>
          <p:nvGrpSpPr>
            <p:cNvPr id="3" name="îślídê"/>
            <p:cNvGrpSpPr/>
            <p:nvPr/>
          </p:nvGrpSpPr>
          <p:grpSpPr>
            <a:xfrm>
              <a:off x="1946650" y="3175645"/>
              <a:ext cx="1420908" cy="1489685"/>
              <a:chOff x="1946650" y="3175645"/>
              <a:chExt cx="1420908" cy="1489685"/>
            </a:xfrm>
          </p:grpSpPr>
          <p:sp>
            <p:nvSpPr>
              <p:cNvPr id="26" name="ïṡḷîḍê"/>
              <p:cNvSpPr/>
              <p:nvPr/>
            </p:nvSpPr>
            <p:spPr>
              <a:xfrm>
                <a:off x="2152788" y="3346484"/>
                <a:ext cx="1008633" cy="1171254"/>
              </a:xfrm>
              <a:custGeom>
                <a:gdLst>
                  <a:gd name="connsiteX0" fmla="*/ 0 w 1818526"/>
                  <a:gd name="connsiteY0" fmla="*/ 1140432 h 1171254"/>
                  <a:gd name="connsiteX1" fmla="*/ 883578 w 1818526"/>
                  <a:gd name="connsiteY1" fmla="*/ 0 h 1171254"/>
                  <a:gd name="connsiteX2" fmla="*/ 1818526 w 1818526"/>
                  <a:gd name="connsiteY2" fmla="*/ 1171254 h 1171254"/>
                </a:gdLst>
                <a:cxnLst>
                  <a:cxn ang="0">
                    <a:pos x="connsiteX0" y="connsiteY0"/>
                  </a:cxn>
                  <a:cxn ang="0">
                    <a:pos x="connsiteX1" y="connsiteY1"/>
                  </a:cxn>
                  <a:cxn ang="0">
                    <a:pos x="connsiteX2" y="connsiteY2"/>
                  </a:cxn>
                </a:cxnLst>
                <a:rect l="l" t="t" r="r" b="b"/>
                <a:pathLst>
                  <a:path w="1818526" h="1171254">
                    <a:moveTo>
                      <a:pt x="0" y="1140432"/>
                    </a:moveTo>
                    <a:lnTo>
                      <a:pt x="883578" y="0"/>
                    </a:lnTo>
                    <a:lnTo>
                      <a:pt x="1818526" y="1171254"/>
                    </a:lnTo>
                  </a:path>
                </a:pathLst>
              </a:custGeom>
              <a:noFill/>
              <a:ln>
                <a:solidFill>
                  <a:srgbClr val="2D4E4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cs typeface="+mn-ea"/>
                  <a:sym typeface="+mn-lt"/>
                </a:endParaRPr>
              </a:p>
            </p:txBody>
          </p:sp>
          <p:sp>
            <p:nvSpPr>
              <p:cNvPr id="27" name="ïṩ1íḑé"/>
              <p:cNvSpPr/>
              <p:nvPr/>
            </p:nvSpPr>
            <p:spPr>
              <a:xfrm>
                <a:off x="1946650" y="3175645"/>
                <a:ext cx="1420908" cy="341678"/>
              </a:xfrm>
              <a:prstGeom prst="roundRect">
                <a:avLst>
                  <a:gd name="adj" fmla="val 50000"/>
                </a:avLst>
              </a:prstGeom>
              <a:solidFill>
                <a:srgbClr val="2D4E4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Autofit/>
                <a:scene3d>
                  <a:camera prst="orthographicFront"/>
                  <a:lightRig rig="threePt" dir="t"/>
                </a:scene3d>
                <a:sp3d contourW="12700"/>
              </a:bodyPr>
              <a:lstStyle/>
              <a:p>
                <a:pPr algn="ctr"/>
                <a:r>
                  <a:rPr lang="zh-CN" altLang="en-US" sz="1400">
                    <a:cs typeface="+mn-ea"/>
                    <a:sym typeface="+mn-lt"/>
                  </a:rPr>
                  <a:t>关键词</a:t>
                </a:r>
                <a:endParaRPr lang="zh-CN" altLang="en-US" sz="1400">
                  <a:cs typeface="+mn-ea"/>
                  <a:sym typeface="+mn-lt"/>
                </a:endParaRPr>
              </a:p>
            </p:txBody>
          </p:sp>
          <p:grpSp>
            <p:nvGrpSpPr>
              <p:cNvPr id="28" name="ïsḻîďé"/>
              <p:cNvGrpSpPr/>
              <p:nvPr/>
            </p:nvGrpSpPr>
            <p:grpSpPr>
              <a:xfrm>
                <a:off x="1946650" y="4201396"/>
                <a:ext cx="463934" cy="463934"/>
                <a:chOff x="5675954" y="2249137"/>
                <a:chExt cx="648072" cy="648072"/>
              </a:xfrm>
            </p:grpSpPr>
            <p:sp>
              <p:nvSpPr>
                <p:cNvPr id="32" name="íş1ïďé"/>
                <p:cNvSpPr/>
                <p:nvPr/>
              </p:nvSpPr>
              <p:spPr>
                <a:xfrm>
                  <a:off x="5675954" y="2249137"/>
                  <a:ext cx="648072" cy="648072"/>
                </a:xfrm>
                <a:prstGeom prst="ellipse">
                  <a:avLst/>
                </a:prstGeom>
                <a:solidFill>
                  <a:srgbClr val="2D4E4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cs typeface="+mn-ea"/>
                    <a:sym typeface="+mn-lt"/>
                  </a:endParaRPr>
                </a:p>
              </p:txBody>
            </p:sp>
            <p:sp>
              <p:nvSpPr>
                <p:cNvPr id="33" name="íśľiḓé"/>
                <p:cNvSpPr/>
                <p:nvPr/>
              </p:nvSpPr>
              <p:spPr bwMode="auto">
                <a:xfrm>
                  <a:off x="5809844" y="2390028"/>
                  <a:ext cx="380293" cy="366291"/>
                </a:xfrm>
                <a:custGeom>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scene3d>
                    <a:camera prst="orthographicFront"/>
                    <a:lightRig rig="threePt" dir="t"/>
                  </a:scene3d>
                  <a:sp3d contourW="12700"/>
                </a:bodyPr>
                <a:lstStyle/>
                <a:p>
                  <a:pPr algn="ctr"/>
                  <a:endParaRPr>
                    <a:cs typeface="+mn-ea"/>
                    <a:sym typeface="+mn-lt"/>
                  </a:endParaRPr>
                </a:p>
              </p:txBody>
            </p:sp>
          </p:grpSp>
          <p:grpSp>
            <p:nvGrpSpPr>
              <p:cNvPr id="29" name="îśḷïdê"/>
              <p:cNvGrpSpPr/>
              <p:nvPr/>
            </p:nvGrpSpPr>
            <p:grpSpPr>
              <a:xfrm>
                <a:off x="2903624" y="4201396"/>
                <a:ext cx="463934" cy="463934"/>
                <a:chOff x="3909160" y="2249137"/>
                <a:chExt cx="648072" cy="648072"/>
              </a:xfrm>
            </p:grpSpPr>
            <p:sp>
              <p:nvSpPr>
                <p:cNvPr id="30" name="îṩ1iḑê"/>
                <p:cNvSpPr/>
                <p:nvPr/>
              </p:nvSpPr>
              <p:spPr>
                <a:xfrm>
                  <a:off x="3909160" y="2249137"/>
                  <a:ext cx="648072" cy="648072"/>
                </a:xfrm>
                <a:prstGeom prst="ellipse">
                  <a:avLst/>
                </a:prstGeom>
                <a:solidFill>
                  <a:srgbClr val="2D4E4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cs typeface="+mn-ea"/>
                    <a:sym typeface="+mn-lt"/>
                  </a:endParaRPr>
                </a:p>
              </p:txBody>
            </p:sp>
            <p:sp>
              <p:nvSpPr>
                <p:cNvPr id="31" name="iṥľïḑê"/>
                <p:cNvSpPr/>
                <p:nvPr/>
              </p:nvSpPr>
              <p:spPr bwMode="auto">
                <a:xfrm>
                  <a:off x="4043050" y="2390028"/>
                  <a:ext cx="380293" cy="366291"/>
                </a:xfrm>
                <a:custGeom>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6"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scene3d>
                    <a:camera prst="orthographicFront"/>
                    <a:lightRig rig="threePt" dir="t"/>
                  </a:scene3d>
                  <a:sp3d contourW="12700"/>
                </a:bodyPr>
                <a:lstStyle/>
                <a:p>
                  <a:pPr algn="ctr"/>
                  <a:endParaRPr>
                    <a:cs typeface="+mn-ea"/>
                    <a:sym typeface="+mn-lt"/>
                  </a:endParaRPr>
                </a:p>
              </p:txBody>
            </p:sp>
          </p:grpSp>
        </p:grpSp>
        <p:grpSp>
          <p:nvGrpSpPr>
            <p:cNvPr id="4" name="íŝľîḍé"/>
            <p:cNvGrpSpPr/>
            <p:nvPr/>
          </p:nvGrpSpPr>
          <p:grpSpPr>
            <a:xfrm>
              <a:off x="8906808" y="3175645"/>
              <a:ext cx="1420908" cy="1489685"/>
              <a:chOff x="8906808" y="3175645"/>
              <a:chExt cx="1420908" cy="1489685"/>
            </a:xfrm>
          </p:grpSpPr>
          <p:sp>
            <p:nvSpPr>
              <p:cNvPr id="18" name="íŝľïḑé"/>
              <p:cNvSpPr/>
              <p:nvPr/>
            </p:nvSpPr>
            <p:spPr>
              <a:xfrm>
                <a:off x="9112946" y="3346484"/>
                <a:ext cx="1008633" cy="1171254"/>
              </a:xfrm>
              <a:custGeom>
                <a:gdLst>
                  <a:gd name="connsiteX0" fmla="*/ 0 w 1818526"/>
                  <a:gd name="connsiteY0" fmla="*/ 1140432 h 1171254"/>
                  <a:gd name="connsiteX1" fmla="*/ 883578 w 1818526"/>
                  <a:gd name="connsiteY1" fmla="*/ 0 h 1171254"/>
                  <a:gd name="connsiteX2" fmla="*/ 1818526 w 1818526"/>
                  <a:gd name="connsiteY2" fmla="*/ 1171254 h 1171254"/>
                </a:gdLst>
                <a:cxnLst>
                  <a:cxn ang="0">
                    <a:pos x="connsiteX0" y="connsiteY0"/>
                  </a:cxn>
                  <a:cxn ang="0">
                    <a:pos x="connsiteX1" y="connsiteY1"/>
                  </a:cxn>
                  <a:cxn ang="0">
                    <a:pos x="connsiteX2" y="connsiteY2"/>
                  </a:cxn>
                </a:cxnLst>
                <a:rect l="l" t="t" r="r" b="b"/>
                <a:pathLst>
                  <a:path w="1818526" h="1171254">
                    <a:moveTo>
                      <a:pt x="0" y="1140432"/>
                    </a:moveTo>
                    <a:lnTo>
                      <a:pt x="883578" y="0"/>
                    </a:lnTo>
                    <a:lnTo>
                      <a:pt x="1818526" y="1171254"/>
                    </a:lnTo>
                  </a:path>
                </a:pathLst>
              </a:custGeom>
              <a:noFill/>
              <a:ln>
                <a:solidFill>
                  <a:srgbClr val="2D4E4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cs typeface="+mn-ea"/>
                  <a:sym typeface="+mn-lt"/>
                </a:endParaRPr>
              </a:p>
            </p:txBody>
          </p:sp>
          <p:sp>
            <p:nvSpPr>
              <p:cNvPr id="19" name="ïṧļïdê"/>
              <p:cNvSpPr/>
              <p:nvPr/>
            </p:nvSpPr>
            <p:spPr>
              <a:xfrm>
                <a:off x="8906808" y="3175645"/>
                <a:ext cx="1420908" cy="341678"/>
              </a:xfrm>
              <a:prstGeom prst="roundRect">
                <a:avLst>
                  <a:gd name="adj" fmla="val 50000"/>
                </a:avLst>
              </a:prstGeom>
              <a:solidFill>
                <a:srgbClr val="2D4E4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Autofit/>
                <a:scene3d>
                  <a:camera prst="orthographicFront"/>
                  <a:lightRig rig="threePt" dir="t"/>
                </a:scene3d>
                <a:sp3d contourW="12700"/>
              </a:bodyPr>
              <a:lstStyle/>
              <a:p>
                <a:pPr algn="ctr"/>
                <a:r>
                  <a:rPr lang="zh-CN" altLang="en-US" sz="1400">
                    <a:cs typeface="+mn-ea"/>
                    <a:sym typeface="+mn-lt"/>
                  </a:rPr>
                  <a:t>关键词</a:t>
                </a:r>
                <a:endParaRPr lang="zh-CN" altLang="en-US" sz="1400">
                  <a:cs typeface="+mn-ea"/>
                  <a:sym typeface="+mn-lt"/>
                </a:endParaRPr>
              </a:p>
            </p:txBody>
          </p:sp>
          <p:grpSp>
            <p:nvGrpSpPr>
              <p:cNvPr id="20" name="ïṣḷïde"/>
              <p:cNvGrpSpPr/>
              <p:nvPr/>
            </p:nvGrpSpPr>
            <p:grpSpPr>
              <a:xfrm>
                <a:off x="8906808" y="4201396"/>
                <a:ext cx="463934" cy="463934"/>
                <a:chOff x="5675954" y="2249137"/>
                <a:chExt cx="648072" cy="648072"/>
              </a:xfrm>
            </p:grpSpPr>
            <p:sp>
              <p:nvSpPr>
                <p:cNvPr id="24" name="îŝḷiḋe"/>
                <p:cNvSpPr/>
                <p:nvPr/>
              </p:nvSpPr>
              <p:spPr>
                <a:xfrm>
                  <a:off x="5675954" y="2249137"/>
                  <a:ext cx="648072" cy="648072"/>
                </a:xfrm>
                <a:prstGeom prst="ellipse">
                  <a:avLst/>
                </a:prstGeom>
                <a:solidFill>
                  <a:srgbClr val="2D4E4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cs typeface="+mn-ea"/>
                    <a:sym typeface="+mn-lt"/>
                  </a:endParaRPr>
                </a:p>
              </p:txBody>
            </p:sp>
            <p:sp>
              <p:nvSpPr>
                <p:cNvPr id="25" name="iŝľiḍê"/>
                <p:cNvSpPr/>
                <p:nvPr/>
              </p:nvSpPr>
              <p:spPr bwMode="auto">
                <a:xfrm>
                  <a:off x="5809844" y="2390028"/>
                  <a:ext cx="380293" cy="366291"/>
                </a:xfrm>
                <a:custGeom>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scene3d>
                    <a:camera prst="orthographicFront"/>
                    <a:lightRig rig="threePt" dir="t"/>
                  </a:scene3d>
                  <a:sp3d contourW="12700"/>
                </a:bodyPr>
                <a:lstStyle/>
                <a:p>
                  <a:pPr algn="ctr"/>
                  <a:endParaRPr>
                    <a:cs typeface="+mn-ea"/>
                    <a:sym typeface="+mn-lt"/>
                  </a:endParaRPr>
                </a:p>
              </p:txBody>
            </p:sp>
          </p:grpSp>
          <p:grpSp>
            <p:nvGrpSpPr>
              <p:cNvPr id="21" name="íşļîďè"/>
              <p:cNvGrpSpPr/>
              <p:nvPr/>
            </p:nvGrpSpPr>
            <p:grpSpPr>
              <a:xfrm>
                <a:off x="9863782" y="4201396"/>
                <a:ext cx="463934" cy="463934"/>
                <a:chOff x="3909160" y="2249137"/>
                <a:chExt cx="648072" cy="648072"/>
              </a:xfrm>
            </p:grpSpPr>
            <p:sp>
              <p:nvSpPr>
                <p:cNvPr id="22" name="iṣľiḑê"/>
                <p:cNvSpPr/>
                <p:nvPr/>
              </p:nvSpPr>
              <p:spPr>
                <a:xfrm>
                  <a:off x="3909160" y="2249137"/>
                  <a:ext cx="648072" cy="648072"/>
                </a:xfrm>
                <a:prstGeom prst="ellipse">
                  <a:avLst/>
                </a:prstGeom>
                <a:solidFill>
                  <a:srgbClr val="2D4E4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cs typeface="+mn-ea"/>
                    <a:sym typeface="+mn-lt"/>
                  </a:endParaRPr>
                </a:p>
              </p:txBody>
            </p:sp>
            <p:sp>
              <p:nvSpPr>
                <p:cNvPr id="23" name="iṣḷiḓê"/>
                <p:cNvSpPr/>
                <p:nvPr/>
              </p:nvSpPr>
              <p:spPr bwMode="auto">
                <a:xfrm>
                  <a:off x="4043050" y="2390028"/>
                  <a:ext cx="380293" cy="366291"/>
                </a:xfrm>
                <a:custGeom>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6"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scene3d>
                    <a:camera prst="orthographicFront"/>
                    <a:lightRig rig="threePt" dir="t"/>
                  </a:scene3d>
                  <a:sp3d contourW="12700"/>
                </a:bodyPr>
                <a:lstStyle/>
                <a:p>
                  <a:pPr algn="ctr"/>
                  <a:endParaRPr>
                    <a:cs typeface="+mn-ea"/>
                    <a:sym typeface="+mn-lt"/>
                  </a:endParaRPr>
                </a:p>
              </p:txBody>
            </p:sp>
          </p:grpSp>
        </p:grpSp>
        <p:grpSp>
          <p:nvGrpSpPr>
            <p:cNvPr id="5" name="îSļiḓè"/>
            <p:cNvGrpSpPr/>
            <p:nvPr/>
          </p:nvGrpSpPr>
          <p:grpSpPr>
            <a:xfrm>
              <a:off x="5062236" y="3154840"/>
              <a:ext cx="2182287" cy="1489685"/>
              <a:chOff x="5021053" y="1897398"/>
              <a:chExt cx="2182287" cy="1489685"/>
            </a:xfrm>
          </p:grpSpPr>
          <p:sp>
            <p:nvSpPr>
              <p:cNvPr id="6" name="îśļîḓê"/>
              <p:cNvSpPr/>
              <p:nvPr/>
            </p:nvSpPr>
            <p:spPr>
              <a:xfrm>
                <a:off x="6023992" y="2068237"/>
                <a:ext cx="1008633" cy="1171254"/>
              </a:xfrm>
              <a:custGeom>
                <a:gdLst>
                  <a:gd name="connsiteX0" fmla="*/ 0 w 1818526"/>
                  <a:gd name="connsiteY0" fmla="*/ 1140432 h 1171254"/>
                  <a:gd name="connsiteX1" fmla="*/ 883578 w 1818526"/>
                  <a:gd name="connsiteY1" fmla="*/ 0 h 1171254"/>
                  <a:gd name="connsiteX2" fmla="*/ 1818526 w 1818526"/>
                  <a:gd name="connsiteY2" fmla="*/ 1171254 h 1171254"/>
                </a:gdLst>
                <a:cxnLst>
                  <a:cxn ang="0">
                    <a:pos x="connsiteX0" y="connsiteY0"/>
                  </a:cxn>
                  <a:cxn ang="0">
                    <a:pos x="connsiteX1" y="connsiteY1"/>
                  </a:cxn>
                  <a:cxn ang="0">
                    <a:pos x="connsiteX2" y="connsiteY2"/>
                  </a:cxn>
                </a:cxnLst>
                <a:rect l="l" t="t" r="r" b="b"/>
                <a:pathLst>
                  <a:path w="1818526" h="1171254">
                    <a:moveTo>
                      <a:pt x="0" y="1140432"/>
                    </a:moveTo>
                    <a:lnTo>
                      <a:pt x="883578" y="0"/>
                    </a:lnTo>
                    <a:lnTo>
                      <a:pt x="1818526" y="1171254"/>
                    </a:lnTo>
                  </a:path>
                </a:pathLst>
              </a:custGeom>
              <a:noFill/>
              <a:ln>
                <a:solidFill>
                  <a:srgbClr val="2D4E4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cs typeface="+mn-ea"/>
                  <a:sym typeface="+mn-lt"/>
                </a:endParaRPr>
              </a:p>
            </p:txBody>
          </p:sp>
          <p:sp>
            <p:nvSpPr>
              <p:cNvPr id="7" name="ïslîďe"/>
              <p:cNvSpPr/>
              <p:nvPr/>
            </p:nvSpPr>
            <p:spPr>
              <a:xfrm>
                <a:off x="5159375" y="2068237"/>
                <a:ext cx="1008633" cy="1171254"/>
              </a:xfrm>
              <a:custGeom>
                <a:gdLst>
                  <a:gd name="connsiteX0" fmla="*/ 0 w 1818526"/>
                  <a:gd name="connsiteY0" fmla="*/ 1140432 h 1171254"/>
                  <a:gd name="connsiteX1" fmla="*/ 883578 w 1818526"/>
                  <a:gd name="connsiteY1" fmla="*/ 0 h 1171254"/>
                  <a:gd name="connsiteX2" fmla="*/ 1818526 w 1818526"/>
                  <a:gd name="connsiteY2" fmla="*/ 1171254 h 1171254"/>
                </a:gdLst>
                <a:cxnLst>
                  <a:cxn ang="0">
                    <a:pos x="connsiteX0" y="connsiteY0"/>
                  </a:cxn>
                  <a:cxn ang="0">
                    <a:pos x="connsiteX1" y="connsiteY1"/>
                  </a:cxn>
                  <a:cxn ang="0">
                    <a:pos x="connsiteX2" y="connsiteY2"/>
                  </a:cxn>
                </a:cxnLst>
                <a:rect l="l" t="t" r="r" b="b"/>
                <a:pathLst>
                  <a:path w="1818526" h="1171254">
                    <a:moveTo>
                      <a:pt x="0" y="1140432"/>
                    </a:moveTo>
                    <a:lnTo>
                      <a:pt x="883578" y="0"/>
                    </a:lnTo>
                    <a:lnTo>
                      <a:pt x="1818526" y="1171254"/>
                    </a:lnTo>
                  </a:path>
                </a:pathLst>
              </a:custGeom>
              <a:noFill/>
              <a:ln>
                <a:solidFill>
                  <a:srgbClr val="2D4E4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cs typeface="+mn-ea"/>
                  <a:sym typeface="+mn-lt"/>
                </a:endParaRPr>
              </a:p>
            </p:txBody>
          </p:sp>
          <p:sp>
            <p:nvSpPr>
              <p:cNvPr id="8" name="íŝlïďè"/>
              <p:cNvSpPr/>
              <p:nvPr/>
            </p:nvSpPr>
            <p:spPr>
              <a:xfrm>
                <a:off x="5385546" y="1897398"/>
                <a:ext cx="1420908" cy="341678"/>
              </a:xfrm>
              <a:prstGeom prst="roundRect">
                <a:avLst>
                  <a:gd name="adj" fmla="val 50000"/>
                </a:avLst>
              </a:prstGeom>
              <a:solidFill>
                <a:srgbClr val="2D4E4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Autofit/>
                <a:scene3d>
                  <a:camera prst="orthographicFront"/>
                  <a:lightRig rig="threePt" dir="t"/>
                </a:scene3d>
                <a:sp3d contourW="12700"/>
              </a:bodyPr>
              <a:lstStyle/>
              <a:p>
                <a:pPr algn="ctr"/>
                <a:r>
                  <a:rPr lang="zh-CN" altLang="en-US" sz="1400">
                    <a:cs typeface="+mn-ea"/>
                    <a:sym typeface="+mn-lt"/>
                  </a:rPr>
                  <a:t>关键词</a:t>
                </a:r>
                <a:endParaRPr lang="zh-CN" altLang="en-US" sz="1400">
                  <a:cs typeface="+mn-ea"/>
                  <a:sym typeface="+mn-lt"/>
                </a:endParaRPr>
              </a:p>
            </p:txBody>
          </p:sp>
          <p:grpSp>
            <p:nvGrpSpPr>
              <p:cNvPr id="9" name="îSḷíḓe"/>
              <p:cNvGrpSpPr/>
              <p:nvPr/>
            </p:nvGrpSpPr>
            <p:grpSpPr>
              <a:xfrm>
                <a:off x="5864033" y="2923149"/>
                <a:ext cx="463934" cy="463934"/>
                <a:chOff x="5675954" y="2249137"/>
                <a:chExt cx="648072" cy="648072"/>
              </a:xfrm>
            </p:grpSpPr>
            <p:sp>
              <p:nvSpPr>
                <p:cNvPr id="16" name="iṥḻïḓe"/>
                <p:cNvSpPr/>
                <p:nvPr/>
              </p:nvSpPr>
              <p:spPr>
                <a:xfrm>
                  <a:off x="5675954" y="2249137"/>
                  <a:ext cx="648072" cy="648072"/>
                </a:xfrm>
                <a:prstGeom prst="ellipse">
                  <a:avLst/>
                </a:prstGeom>
                <a:solidFill>
                  <a:srgbClr val="2D4E4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cs typeface="+mn-ea"/>
                    <a:sym typeface="+mn-lt"/>
                  </a:endParaRPr>
                </a:p>
              </p:txBody>
            </p:sp>
            <p:sp>
              <p:nvSpPr>
                <p:cNvPr id="17" name="iṡḻíďe"/>
                <p:cNvSpPr/>
                <p:nvPr/>
              </p:nvSpPr>
              <p:spPr bwMode="auto">
                <a:xfrm>
                  <a:off x="5809844" y="2390028"/>
                  <a:ext cx="380293" cy="366291"/>
                </a:xfrm>
                <a:custGeom>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scene3d>
                    <a:camera prst="orthographicFront"/>
                    <a:lightRig rig="threePt" dir="t"/>
                  </a:scene3d>
                  <a:sp3d contourW="12700"/>
                </a:bodyPr>
                <a:lstStyle/>
                <a:p>
                  <a:pPr algn="ctr"/>
                  <a:endParaRPr>
                    <a:cs typeface="+mn-ea"/>
                    <a:sym typeface="+mn-lt"/>
                  </a:endParaRPr>
                </a:p>
              </p:txBody>
            </p:sp>
          </p:grpSp>
          <p:grpSp>
            <p:nvGrpSpPr>
              <p:cNvPr id="10" name="ïṧlîḍe"/>
              <p:cNvGrpSpPr/>
              <p:nvPr/>
            </p:nvGrpSpPr>
            <p:grpSpPr>
              <a:xfrm>
                <a:off x="6739406" y="2923149"/>
                <a:ext cx="463934" cy="463934"/>
                <a:chOff x="3909160" y="2249137"/>
                <a:chExt cx="648072" cy="648072"/>
              </a:xfrm>
            </p:grpSpPr>
            <p:sp>
              <p:nvSpPr>
                <p:cNvPr id="14" name="ïśľíḑè"/>
                <p:cNvSpPr/>
                <p:nvPr/>
              </p:nvSpPr>
              <p:spPr>
                <a:xfrm>
                  <a:off x="3909160" y="2249137"/>
                  <a:ext cx="648072" cy="648072"/>
                </a:xfrm>
                <a:prstGeom prst="ellipse">
                  <a:avLst/>
                </a:prstGeom>
                <a:solidFill>
                  <a:srgbClr val="2D4E4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cs typeface="+mn-ea"/>
                    <a:sym typeface="+mn-lt"/>
                  </a:endParaRPr>
                </a:p>
              </p:txBody>
            </p:sp>
            <p:sp>
              <p:nvSpPr>
                <p:cNvPr id="15" name="iṡḻïḋé"/>
                <p:cNvSpPr/>
                <p:nvPr/>
              </p:nvSpPr>
              <p:spPr bwMode="auto">
                <a:xfrm>
                  <a:off x="4043050" y="2390028"/>
                  <a:ext cx="380293" cy="366291"/>
                </a:xfrm>
                <a:custGeom>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6"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scene3d>
                    <a:camera prst="orthographicFront"/>
                    <a:lightRig rig="threePt" dir="t"/>
                  </a:scene3d>
                  <a:sp3d contourW="12700"/>
                </a:bodyPr>
                <a:lstStyle/>
                <a:p>
                  <a:pPr algn="ctr"/>
                  <a:endParaRPr>
                    <a:cs typeface="+mn-ea"/>
                    <a:sym typeface="+mn-lt"/>
                  </a:endParaRPr>
                </a:p>
              </p:txBody>
            </p:sp>
          </p:grpSp>
          <p:grpSp>
            <p:nvGrpSpPr>
              <p:cNvPr id="11" name="isḷídè"/>
              <p:cNvGrpSpPr/>
              <p:nvPr/>
            </p:nvGrpSpPr>
            <p:grpSpPr>
              <a:xfrm>
                <a:off x="5021053" y="2923149"/>
                <a:ext cx="463934" cy="463934"/>
                <a:chOff x="4792557" y="2249137"/>
                <a:chExt cx="648072" cy="648072"/>
              </a:xfrm>
            </p:grpSpPr>
            <p:sp>
              <p:nvSpPr>
                <p:cNvPr id="12" name="ïšlïḍe"/>
                <p:cNvSpPr/>
                <p:nvPr/>
              </p:nvSpPr>
              <p:spPr>
                <a:xfrm>
                  <a:off x="4792557" y="2249137"/>
                  <a:ext cx="648072" cy="648072"/>
                </a:xfrm>
                <a:prstGeom prst="ellipse">
                  <a:avLst/>
                </a:prstGeom>
                <a:solidFill>
                  <a:srgbClr val="2D4E4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cs typeface="+mn-ea"/>
                    <a:sym typeface="+mn-lt"/>
                  </a:endParaRPr>
                </a:p>
              </p:txBody>
            </p:sp>
            <p:sp>
              <p:nvSpPr>
                <p:cNvPr id="13" name="îṡľîḑé"/>
                <p:cNvSpPr/>
                <p:nvPr/>
              </p:nvSpPr>
              <p:spPr bwMode="auto">
                <a:xfrm>
                  <a:off x="4926447" y="2390028"/>
                  <a:ext cx="380293" cy="366291"/>
                </a:xfrm>
                <a:custGeom>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6" h="6826">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scene3d>
                    <a:camera prst="orthographicFront"/>
                    <a:lightRig rig="threePt" dir="t"/>
                  </a:scene3d>
                  <a:sp3d contourW="12700"/>
                </a:bodyPr>
                <a:lstStyle/>
                <a:p>
                  <a:pPr algn="ctr"/>
                  <a:endParaRPr>
                    <a:cs typeface="+mn-ea"/>
                    <a:sym typeface="+mn-lt"/>
                  </a:endParaRPr>
                </a:p>
              </p:txBody>
            </p:sp>
          </p:grpSp>
        </p:grpSp>
      </p:grpSp>
      <p:grpSp>
        <p:nvGrpSpPr>
          <p:cNvPr id="34" name="组合 86"/>
          <p:cNvGrpSpPr/>
          <p:nvPr/>
        </p:nvGrpSpPr>
        <p:grpSpPr>
          <a:xfrm>
            <a:off x="1581530" y="4015788"/>
            <a:ext cx="9052293" cy="1404759"/>
            <a:chOff x="1568082" y="4136810"/>
            <a:chExt cx="9052293" cy="1404759"/>
          </a:xfrm>
        </p:grpSpPr>
        <p:cxnSp>
          <p:nvCxnSpPr>
            <p:cNvPr id="35" name="直接连接符 87"/>
            <p:cNvCxnSpPr/>
            <p:nvPr/>
          </p:nvCxnSpPr>
          <p:spPr>
            <a:xfrm>
              <a:off x="1568082" y="4553767"/>
              <a:ext cx="8955056" cy="0"/>
            </a:xfrm>
            <a:prstGeom prst="line">
              <a:avLst/>
            </a:prstGeom>
            <a:ln w="952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36" name="组合 88"/>
            <p:cNvGrpSpPr/>
            <p:nvPr/>
          </p:nvGrpSpPr>
          <p:grpSpPr>
            <a:xfrm>
              <a:off x="1595131" y="4136810"/>
              <a:ext cx="9025244" cy="1404759"/>
              <a:chOff x="1085273" y="2301502"/>
              <a:chExt cx="9025244" cy="1404759"/>
            </a:xfrm>
          </p:grpSpPr>
          <p:sp>
            <p:nvSpPr>
              <p:cNvPr id="37" name="文本框 36"/>
              <p:cNvSpPr txBox="1"/>
              <p:nvPr/>
            </p:nvSpPr>
            <p:spPr>
              <a:xfrm>
                <a:off x="1085274" y="2301502"/>
                <a:ext cx="4198104" cy="369332"/>
              </a:xfrm>
              <a:prstGeom prst="rect">
                <a:avLst/>
              </a:prstGeom>
              <a:noFill/>
            </p:spPr>
            <p:txBody>
              <a:bodyPr wrap="square" rtlCol="0">
                <a:spAutoFit/>
                <a:scene3d>
                  <a:camera prst="orthographicFront"/>
                  <a:lightRig rig="threePt" dir="t"/>
                </a:scene3d>
                <a:sp3d contourW="12700"/>
              </a:bodyPr>
              <a:lstStyle/>
              <a:p>
                <a:r>
                  <a:rPr lang="zh-CN" altLang="en-US" b="1">
                    <a:solidFill>
                      <a:schemeClr val="tx1">
                        <a:lumMod val="75000"/>
                        <a:lumOff val="25000"/>
                      </a:schemeClr>
                    </a:solidFill>
                    <a:cs typeface="+mn-ea"/>
                    <a:sym typeface="+mn-lt"/>
                  </a:rPr>
                  <a:t>标题文字添加此处</a:t>
                </a:r>
                <a:endParaRPr lang="zh-CN" altLang="en-US" b="1">
                  <a:solidFill>
                    <a:schemeClr val="tx1">
                      <a:lumMod val="75000"/>
                      <a:lumOff val="25000"/>
                    </a:schemeClr>
                  </a:solidFill>
                  <a:cs typeface="+mn-ea"/>
                  <a:sym typeface="+mn-lt"/>
                </a:endParaRPr>
              </a:p>
            </p:txBody>
          </p:sp>
          <p:sp>
            <p:nvSpPr>
              <p:cNvPr id="38" name="文本框 37"/>
              <p:cNvSpPr txBox="1"/>
              <p:nvPr/>
            </p:nvSpPr>
            <p:spPr>
              <a:xfrm>
                <a:off x="1085273" y="2782931"/>
                <a:ext cx="9025244" cy="923330"/>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200">
                    <a:solidFill>
                      <a:srgbClr val="2D4E4F"/>
                    </a:solidFill>
                    <a:cs typeface="+mn-ea"/>
                    <a:sym typeface="+mn-lt"/>
                  </a:rPr>
                  <a:t>您的内容打在这里，或者通过复制您的文本后，在此框中选择粘贴，并选择只保留文字您的您的内容打在这里，或者通过复制您的文本后，在此框中选择粘贴，并选择只保留文字您的</a:t>
                </a:r>
                <a:endParaRPr lang="zh-CN" altLang="en-US" sz="1200">
                  <a:solidFill>
                    <a:srgbClr val="2D4E4F"/>
                  </a:solidFill>
                  <a:cs typeface="+mn-ea"/>
                  <a:sym typeface="+mn-lt"/>
                </a:endParaRPr>
              </a:p>
              <a:p>
                <a:pPr>
                  <a:lnSpc>
                    <a:spcPct val="150000"/>
                  </a:lnSpc>
                </a:pPr>
                <a:endParaRPr lang="zh-CN" altLang="en-US" sz="1200">
                  <a:solidFill>
                    <a:srgbClr val="2D4E4F"/>
                  </a:solidFill>
                  <a:cs typeface="+mn-ea"/>
                  <a:sym typeface="+mn-lt"/>
                </a:endParaRPr>
              </a:p>
            </p:txBody>
          </p:sp>
        </p:gr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5" name="稻壳儿春秋广告/盗版必究        原创来源：http://chn.docer.com/works?userid=199329941#!/work_time"/>
          <p:cNvSpPr>
            <a:spLocks noChangeArrowheads="1"/>
          </p:cNvSpPr>
          <p:nvPr/>
        </p:nvSpPr>
        <p:spPr bwMode="auto">
          <a:xfrm>
            <a:off x="1797259" y="2530535"/>
            <a:ext cx="693821" cy="693820"/>
          </a:xfrm>
          <a:prstGeom prst="rect">
            <a:avLst/>
          </a:prstGeom>
          <a:solidFill>
            <a:srgbClr val="3963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000">
                <a:solidFill>
                  <a:schemeClr val="bg1"/>
                </a:solidFill>
                <a:cs typeface="+mn-ea"/>
                <a:sym typeface="+mn-lt"/>
              </a:rPr>
              <a:t>01</a:t>
            </a:r>
            <a:endParaRPr lang="zh-CN" altLang="en-US" sz="2000">
              <a:solidFill>
                <a:schemeClr val="bg1"/>
              </a:solidFill>
              <a:cs typeface="+mn-ea"/>
              <a:sym typeface="+mn-lt"/>
            </a:endParaRPr>
          </a:p>
        </p:txBody>
      </p:sp>
      <p:sp>
        <p:nvSpPr>
          <p:cNvPr id="16" name="稻壳儿春秋广告/盗版必究        原创来源：http://chn.docer.com/works?userid=199329941#!/work_time"/>
          <p:cNvSpPr/>
          <p:nvPr/>
        </p:nvSpPr>
        <p:spPr>
          <a:xfrm>
            <a:off x="2551431" y="2930452"/>
            <a:ext cx="3035935" cy="460375"/>
          </a:xfrm>
          <a:prstGeom prst="rect">
            <a:avLst/>
          </a:prstGeom>
          <a:effectLst/>
        </p:spPr>
        <p:txBody>
          <a:bodyPr wrap="square">
            <a:spAutoFit/>
          </a:bodyPr>
          <a:lstStyle/>
          <a:p>
            <a:pPr algn="l">
              <a:spcBef>
                <a:spcPct val="0"/>
              </a:spcBef>
            </a:pPr>
            <a:r>
              <a:rPr lang="en-US" altLang="zh-CN" sz="1200">
                <a:solidFill>
                  <a:srgbClr val="2D4E4F"/>
                </a:solidFill>
                <a:cs typeface="+mn-ea"/>
                <a:sym typeface="+mn-lt"/>
              </a:rPr>
              <a:t>The user can demonstrate on a projector or computer</a:t>
            </a:r>
            <a:endParaRPr lang="en-US" altLang="zh-CN" sz="1200">
              <a:solidFill>
                <a:srgbClr val="2D4E4F"/>
              </a:solidFill>
              <a:cs typeface="+mn-ea"/>
              <a:sym typeface="+mn-lt"/>
            </a:endParaRPr>
          </a:p>
        </p:txBody>
      </p:sp>
      <p:sp>
        <p:nvSpPr>
          <p:cNvPr id="17" name="稻壳儿春秋广告/盗版必究        原创来源：http://chn.docer.com/works?userid=199329941#!/work_time"/>
          <p:cNvSpPr txBox="1"/>
          <p:nvPr/>
        </p:nvSpPr>
        <p:spPr>
          <a:xfrm>
            <a:off x="2551320" y="2489541"/>
            <a:ext cx="2655136" cy="461665"/>
          </a:xfrm>
          <a:prstGeom prst="rect">
            <a:avLst/>
          </a:prstGeom>
          <a:noFill/>
          <a:effectLst/>
        </p:spPr>
        <p:txBody>
          <a:bodyPr wrap="square" rtlCol="0">
            <a:spAutoFit/>
          </a:bodyPr>
          <a:lstStyle/>
          <a:p>
            <a:r>
              <a:rPr lang="zh-CN" altLang="en-US" sz="2400" b="1">
                <a:solidFill>
                  <a:srgbClr val="2D4E4F"/>
                </a:solidFill>
                <a:cs typeface="+mn-ea"/>
                <a:sym typeface="+mn-lt"/>
              </a:rPr>
              <a:t>添加标题内容</a:t>
            </a:r>
            <a:endParaRPr lang="zh-CN" altLang="en-US" sz="2400" b="1">
              <a:solidFill>
                <a:srgbClr val="2D4E4F"/>
              </a:solidFill>
              <a:cs typeface="+mn-ea"/>
              <a:sym typeface="+mn-lt"/>
            </a:endParaRPr>
          </a:p>
        </p:txBody>
      </p:sp>
      <p:sp>
        <p:nvSpPr>
          <p:cNvPr id="18" name="稻壳儿春秋广告/盗版必究        原创来源：http://chn.docer.com/works?userid=199329941#!/work_time"/>
          <p:cNvSpPr>
            <a:spLocks noChangeArrowheads="1"/>
          </p:cNvSpPr>
          <p:nvPr/>
        </p:nvSpPr>
        <p:spPr bwMode="auto">
          <a:xfrm>
            <a:off x="1797259" y="4402918"/>
            <a:ext cx="693821" cy="693820"/>
          </a:xfrm>
          <a:prstGeom prst="rect">
            <a:avLst/>
          </a:prstGeom>
          <a:solidFill>
            <a:srgbClr val="3963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000">
                <a:solidFill>
                  <a:schemeClr val="bg1"/>
                </a:solidFill>
                <a:cs typeface="+mn-ea"/>
                <a:sym typeface="+mn-lt"/>
              </a:rPr>
              <a:t>02</a:t>
            </a:r>
            <a:endParaRPr lang="zh-CN" altLang="en-US" sz="2000">
              <a:solidFill>
                <a:schemeClr val="bg1"/>
              </a:solidFill>
              <a:cs typeface="+mn-ea"/>
              <a:sym typeface="+mn-lt"/>
            </a:endParaRPr>
          </a:p>
        </p:txBody>
      </p:sp>
      <p:sp>
        <p:nvSpPr>
          <p:cNvPr id="19" name="稻壳儿春秋广告/盗版必究        原创来源：http://chn.docer.com/works?userid=199329941#!/work_time"/>
          <p:cNvSpPr/>
          <p:nvPr/>
        </p:nvSpPr>
        <p:spPr>
          <a:xfrm>
            <a:off x="2551430" y="4803067"/>
            <a:ext cx="2530475" cy="461665"/>
          </a:xfrm>
          <a:prstGeom prst="rect">
            <a:avLst/>
          </a:prstGeom>
          <a:effectLst/>
        </p:spPr>
        <p:txBody>
          <a:bodyPr wrap="square">
            <a:spAutoFit/>
          </a:bodyPr>
          <a:lstStyle/>
          <a:p>
            <a:pPr algn="l">
              <a:spcBef>
                <a:spcPct val="0"/>
              </a:spcBef>
            </a:pPr>
            <a:r>
              <a:rPr lang="en-US" altLang="zh-CN" sz="1200">
                <a:solidFill>
                  <a:srgbClr val="2D4E4F"/>
                </a:solidFill>
                <a:cs typeface="+mn-ea"/>
                <a:sym typeface="+mn-lt"/>
              </a:rPr>
              <a:t>The user can demonstrate on a projector or computer</a:t>
            </a:r>
            <a:endParaRPr lang="en-US" altLang="zh-CN" sz="1200">
              <a:solidFill>
                <a:srgbClr val="2D4E4F"/>
              </a:solidFill>
              <a:cs typeface="+mn-ea"/>
              <a:sym typeface="+mn-lt"/>
            </a:endParaRPr>
          </a:p>
        </p:txBody>
      </p:sp>
      <p:sp>
        <p:nvSpPr>
          <p:cNvPr id="20" name="稻壳儿春秋广告/盗版必究        原创来源：http://chn.docer.com/works?userid=199329941#!/work_time"/>
          <p:cNvSpPr txBox="1"/>
          <p:nvPr/>
        </p:nvSpPr>
        <p:spPr>
          <a:xfrm>
            <a:off x="2551320" y="4361924"/>
            <a:ext cx="2655136" cy="461665"/>
          </a:xfrm>
          <a:prstGeom prst="rect">
            <a:avLst/>
          </a:prstGeom>
          <a:noFill/>
          <a:effectLst/>
        </p:spPr>
        <p:txBody>
          <a:bodyPr wrap="square" rtlCol="0">
            <a:spAutoFit/>
          </a:bodyPr>
          <a:lstStyle/>
          <a:p>
            <a:r>
              <a:rPr lang="zh-CN" altLang="en-US" sz="2400" b="1">
                <a:solidFill>
                  <a:srgbClr val="2D4E4F"/>
                </a:solidFill>
                <a:cs typeface="+mn-ea"/>
                <a:sym typeface="+mn-lt"/>
              </a:rPr>
              <a:t>添加标题内容</a:t>
            </a:r>
            <a:endParaRPr lang="zh-CN" altLang="en-US" sz="2400" b="1">
              <a:solidFill>
                <a:srgbClr val="2D4E4F"/>
              </a:solidFill>
              <a:cs typeface="+mn-ea"/>
              <a:sym typeface="+mn-lt"/>
            </a:endParaRPr>
          </a:p>
        </p:txBody>
      </p:sp>
      <p:sp>
        <p:nvSpPr>
          <p:cNvPr id="21" name="稻壳儿春秋广告/盗版必究        原创来源：http://chn.docer.com/works?userid=199329941#!/work_time"/>
          <p:cNvSpPr>
            <a:spLocks noChangeArrowheads="1"/>
          </p:cNvSpPr>
          <p:nvPr/>
        </p:nvSpPr>
        <p:spPr bwMode="auto">
          <a:xfrm>
            <a:off x="6915036" y="2528749"/>
            <a:ext cx="693821" cy="693820"/>
          </a:xfrm>
          <a:prstGeom prst="rect">
            <a:avLst/>
          </a:prstGeom>
          <a:solidFill>
            <a:srgbClr val="3963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000">
                <a:solidFill>
                  <a:schemeClr val="bg1"/>
                </a:solidFill>
                <a:cs typeface="+mn-ea"/>
                <a:sym typeface="+mn-lt"/>
              </a:rPr>
              <a:t>03</a:t>
            </a:r>
            <a:endParaRPr lang="zh-CN" altLang="en-US" sz="2000">
              <a:solidFill>
                <a:schemeClr val="bg1"/>
              </a:solidFill>
              <a:cs typeface="+mn-ea"/>
              <a:sym typeface="+mn-lt"/>
            </a:endParaRPr>
          </a:p>
        </p:txBody>
      </p:sp>
      <p:sp>
        <p:nvSpPr>
          <p:cNvPr id="22" name="稻壳儿春秋广告/盗版必究        原创来源：http://chn.docer.com/works?userid=199329941#!/work_time"/>
          <p:cNvSpPr/>
          <p:nvPr/>
        </p:nvSpPr>
        <p:spPr>
          <a:xfrm>
            <a:off x="7668897" y="2928547"/>
            <a:ext cx="2506345" cy="461665"/>
          </a:xfrm>
          <a:prstGeom prst="rect">
            <a:avLst/>
          </a:prstGeom>
          <a:effectLst/>
        </p:spPr>
        <p:txBody>
          <a:bodyPr wrap="square">
            <a:spAutoFit/>
          </a:bodyPr>
          <a:lstStyle/>
          <a:p>
            <a:pPr algn="l">
              <a:spcBef>
                <a:spcPct val="0"/>
              </a:spcBef>
            </a:pPr>
            <a:r>
              <a:rPr lang="en-US" altLang="zh-CN" sz="1200">
                <a:solidFill>
                  <a:srgbClr val="2D4E4F"/>
                </a:solidFill>
                <a:cs typeface="+mn-ea"/>
                <a:sym typeface="+mn-lt"/>
              </a:rPr>
              <a:t>The user can demonstrate on a projector or computer</a:t>
            </a:r>
            <a:endParaRPr lang="en-US" altLang="zh-CN" sz="1200">
              <a:solidFill>
                <a:srgbClr val="2D4E4F"/>
              </a:solidFill>
              <a:cs typeface="+mn-ea"/>
              <a:sym typeface="+mn-lt"/>
            </a:endParaRPr>
          </a:p>
        </p:txBody>
      </p:sp>
      <p:sp>
        <p:nvSpPr>
          <p:cNvPr id="23" name="稻壳儿春秋广告/盗版必究        原创来源：http://chn.docer.com/works?userid=199329941#!/work_time"/>
          <p:cNvSpPr txBox="1"/>
          <p:nvPr/>
        </p:nvSpPr>
        <p:spPr>
          <a:xfrm>
            <a:off x="7669099" y="2487755"/>
            <a:ext cx="2655136" cy="461665"/>
          </a:xfrm>
          <a:prstGeom prst="rect">
            <a:avLst/>
          </a:prstGeom>
          <a:noFill/>
          <a:effectLst/>
        </p:spPr>
        <p:txBody>
          <a:bodyPr wrap="square" rtlCol="0">
            <a:spAutoFit/>
          </a:bodyPr>
          <a:lstStyle/>
          <a:p>
            <a:r>
              <a:rPr lang="zh-CN" altLang="en-US" sz="2400" b="1">
                <a:solidFill>
                  <a:srgbClr val="2D4E4F"/>
                </a:solidFill>
                <a:cs typeface="+mn-ea"/>
                <a:sym typeface="+mn-lt"/>
              </a:rPr>
              <a:t>添加标题内容</a:t>
            </a:r>
            <a:endParaRPr lang="zh-CN" altLang="en-US" sz="2400" b="1">
              <a:solidFill>
                <a:srgbClr val="2D4E4F"/>
              </a:solidFill>
              <a:cs typeface="+mn-ea"/>
              <a:sym typeface="+mn-lt"/>
            </a:endParaRPr>
          </a:p>
        </p:txBody>
      </p:sp>
      <p:sp>
        <p:nvSpPr>
          <p:cNvPr id="24" name="稻壳儿春秋广告/盗版必究        原创来源：http://chn.docer.com/works?userid=199329941#!/work_time"/>
          <p:cNvSpPr>
            <a:spLocks noChangeArrowheads="1"/>
          </p:cNvSpPr>
          <p:nvPr/>
        </p:nvSpPr>
        <p:spPr bwMode="auto">
          <a:xfrm>
            <a:off x="6915036" y="4401131"/>
            <a:ext cx="693821" cy="693820"/>
          </a:xfrm>
          <a:prstGeom prst="rect">
            <a:avLst/>
          </a:prstGeom>
          <a:solidFill>
            <a:srgbClr val="3963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000">
                <a:solidFill>
                  <a:schemeClr val="bg1"/>
                </a:solidFill>
                <a:cs typeface="+mn-ea"/>
                <a:sym typeface="+mn-lt"/>
              </a:rPr>
              <a:t>04</a:t>
            </a:r>
            <a:endParaRPr lang="zh-CN" altLang="en-US" sz="2000">
              <a:solidFill>
                <a:schemeClr val="bg1"/>
              </a:solidFill>
              <a:cs typeface="+mn-ea"/>
              <a:sym typeface="+mn-lt"/>
            </a:endParaRPr>
          </a:p>
        </p:txBody>
      </p:sp>
      <p:sp>
        <p:nvSpPr>
          <p:cNvPr id="25" name="稻壳儿春秋广告/盗版必究        原创来源：http://chn.docer.com/works?userid=199329941#!/work_time"/>
          <p:cNvSpPr/>
          <p:nvPr/>
        </p:nvSpPr>
        <p:spPr>
          <a:xfrm>
            <a:off x="7668895" y="4801162"/>
            <a:ext cx="2654300" cy="460375"/>
          </a:xfrm>
          <a:prstGeom prst="rect">
            <a:avLst/>
          </a:prstGeom>
          <a:effectLst/>
        </p:spPr>
        <p:txBody>
          <a:bodyPr wrap="square">
            <a:spAutoFit/>
          </a:bodyPr>
          <a:lstStyle/>
          <a:p>
            <a:pPr algn="l">
              <a:spcBef>
                <a:spcPct val="0"/>
              </a:spcBef>
            </a:pPr>
            <a:r>
              <a:rPr lang="en-US" altLang="zh-CN" sz="1200">
                <a:solidFill>
                  <a:srgbClr val="2D4E4F"/>
                </a:solidFill>
                <a:cs typeface="+mn-ea"/>
                <a:sym typeface="+mn-lt"/>
              </a:rPr>
              <a:t>The user can demonstrate on a projector or computer</a:t>
            </a:r>
            <a:endParaRPr lang="en-US" altLang="zh-CN" sz="1200">
              <a:solidFill>
                <a:srgbClr val="2D4E4F"/>
              </a:solidFill>
              <a:cs typeface="+mn-ea"/>
              <a:sym typeface="+mn-lt"/>
            </a:endParaRPr>
          </a:p>
        </p:txBody>
      </p:sp>
      <p:sp>
        <p:nvSpPr>
          <p:cNvPr id="26" name="稻壳儿春秋广告/盗版必究        原创来源：http://chn.docer.com/works?userid=199329941#!/work_time"/>
          <p:cNvSpPr txBox="1"/>
          <p:nvPr/>
        </p:nvSpPr>
        <p:spPr>
          <a:xfrm>
            <a:off x="7669099" y="4360137"/>
            <a:ext cx="2655136" cy="461665"/>
          </a:xfrm>
          <a:prstGeom prst="rect">
            <a:avLst/>
          </a:prstGeom>
          <a:noFill/>
          <a:effectLst/>
        </p:spPr>
        <p:txBody>
          <a:bodyPr wrap="square" rtlCol="0">
            <a:spAutoFit/>
          </a:bodyPr>
          <a:lstStyle/>
          <a:p>
            <a:r>
              <a:rPr lang="zh-CN" altLang="en-US" sz="2400" b="1">
                <a:solidFill>
                  <a:srgbClr val="2D4E4F"/>
                </a:solidFill>
                <a:cs typeface="+mn-ea"/>
                <a:sym typeface="+mn-lt"/>
              </a:rPr>
              <a:t>添加标题内容</a:t>
            </a:r>
            <a:endParaRPr lang="zh-CN" altLang="en-US" sz="2400" b="1">
              <a:solidFill>
                <a:srgbClr val="2D4E4F"/>
              </a:solidFill>
              <a:cs typeface="+mn-ea"/>
              <a:sym typeface="+mn-lt"/>
            </a:endParaRPr>
          </a:p>
        </p:txBody>
      </p:sp>
      <p:sp>
        <p:nvSpPr>
          <p:cNvPr id="27" name="5"/>
          <p:cNvSpPr>
            <a:spLocks noChangeArrowheads="1"/>
          </p:cNvSpPr>
          <p:nvPr/>
        </p:nvSpPr>
        <p:spPr bwMode="auto">
          <a:xfrm>
            <a:off x="4863192" y="695424"/>
            <a:ext cx="2051844"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defRPr/>
            </a:pPr>
            <a:r>
              <a:rPr lang="zh-CN" altLang="en-US" sz="8000" b="1">
                <a:solidFill>
                  <a:srgbClr val="2D4E4F"/>
                </a:solidFill>
                <a:cs typeface="+mn-ea"/>
                <a:sym typeface="+mn-lt"/>
              </a:rPr>
              <a:t>目录</a:t>
            </a:r>
            <a:endParaRPr lang="zh-CN" altLang="en-US" sz="8000" b="1">
              <a:solidFill>
                <a:srgbClr val="2D4E4F"/>
              </a:solidFill>
              <a:cs typeface="+mn-ea"/>
              <a:sym typeface="+mn-lt"/>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6" presetClass="entr" presetSubtype="0" fill="hold" grpId="0" nodeType="afterEffect">
                                  <p:stCondLst>
                                    <p:cond delay="0"/>
                                  </p:stCondLst>
                                  <p:iterate type="lt">
                                    <p:tmPct val="6667"/>
                                  </p:iterate>
                                  <p:childTnLst>
                                    <p:set>
                                      <p:cBhvr>
                                        <p:cTn id="6" dur="1" fill="hold">
                                          <p:stCondLst>
                                            <p:cond delay="0"/>
                                          </p:stCondLst>
                                        </p:cTn>
                                        <p:tgtEl>
                                          <p:spTgt spid="27"/>
                                        </p:tgtEl>
                                        <p:attrNameLst>
                                          <p:attrName>style.visibility</p:attrName>
                                        </p:attrNameLst>
                                      </p:cBhvr>
                                      <p:to>
                                        <p:strVal val="visible"/>
                                      </p:to>
                                    </p:set>
                                    <p:anim by="(-#ppt_w*2)" calcmode="lin" valueType="num">
                                      <p:cBhvr rctx="PPT">
                                        <p:cTn id="7" dur="500" autoRev="1" fill="hold">
                                          <p:stCondLst>
                                            <p:cond delay="0"/>
                                          </p:stCondLst>
                                        </p:cTn>
                                        <p:tgtEl>
                                          <p:spTgt spid="27"/>
                                        </p:tgtEl>
                                        <p:attrNameLst>
                                          <p:attrName>ppt_w</p:attrName>
                                        </p:attrNameLst>
                                      </p:cBhvr>
                                    </p:anim>
                                    <p:anim by="(#ppt_w*0.50)" calcmode="lin" valueType="num">
                                      <p:cBhvr>
                                        <p:cTn id="8" dur="500" decel="50000" autoRev="1" fill="hold">
                                          <p:stCondLst>
                                            <p:cond delay="0"/>
                                          </p:stCondLst>
                                        </p:cTn>
                                        <p:tgtEl>
                                          <p:spTgt spid="27"/>
                                        </p:tgtEl>
                                        <p:attrNameLst>
                                          <p:attrName>ppt_x</p:attrName>
                                        </p:attrNameLst>
                                      </p:cBhvr>
                                    </p:anim>
                                    <p:anim from="(-#ppt_h/2)" to="(#ppt_y)" calcmode="lin" valueType="num">
                                      <p:cBhvr>
                                        <p:cTn id="9" dur="1000" fill="hold">
                                          <p:stCondLst>
                                            <p:cond delay="0"/>
                                          </p:stCondLst>
                                        </p:cTn>
                                        <p:tgtEl>
                                          <p:spTgt spid="27"/>
                                        </p:tgtEl>
                                        <p:attrNameLst>
                                          <p:attrName>ppt_y</p:attrName>
                                        </p:attrNameLst>
                                      </p:cBhvr>
                                    </p:anim>
                                    <p:animRot by="21600000">
                                      <p:cBhvr>
                                        <p:cTn id="10" dur="1000" fill="hold">
                                          <p:stCondLst>
                                            <p:cond delay="0"/>
                                          </p:stCondLst>
                                        </p:cTn>
                                        <p:tgtEl>
                                          <p:spTgt spid="27"/>
                                        </p:tgtEl>
                                        <p:attrNameLst>
                                          <p:attrName>r</p:attrName>
                                        </p:attrNameLst>
                                      </p:cBhvr>
                                    </p:animRo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00"/>
                                        <p:tgtEl>
                                          <p:spTgt spid="23"/>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down)">
                                      <p:cBhvr>
                                        <p:cTn id="45" dur="500"/>
                                        <p:tgtEl>
                                          <p:spTgt spid="25"/>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down)">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animBg="1"/>
      <p:bldP spid="19" grpId="0"/>
      <p:bldP spid="20" grpId="0"/>
      <p:bldP spid="21" grpId="0" animBg="1"/>
      <p:bldP spid="22" grpId="0"/>
      <p:bldP spid="23" grpId="0"/>
      <p:bldP spid="24" grpId="0" animBg="1"/>
      <p:bldP spid="25" grpId="0"/>
      <p:bldP spid="26" grpId="0"/>
      <p:bldP spid="27"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aba05987-862f-426f-886b-31795f8cfb87" descr="OQAAAB+LCAAAAAAABACrVlIpqSxIVbJSCs5NLCpxyUxML0rM9SxJzVXSUfJMUbLKK83J0VFyysxLycxLdy/KLy0oVrKKjq0FALpUkis5AAAA" title="iSlide™ 版权声明  COPYRIGHT NOTICE"/>
          <p:cNvGrpSpPr>
            <a:grpSpLocks noChangeAspect="1"/>
          </p:cNvGrpSpPr>
          <p:nvPr>
            <p:custDataLst>
              <p:tags r:id="rId3"/>
            </p:custDataLst>
          </p:nvPr>
        </p:nvGrpSpPr>
        <p:grpSpPr>
          <a:xfrm>
            <a:off x="4843601" y="1726968"/>
            <a:ext cx="2389239" cy="3855848"/>
            <a:chOff x="4728628" y="1566864"/>
            <a:chExt cx="2726757" cy="4400552"/>
          </a:xfrm>
        </p:grpSpPr>
        <p:sp>
          <p:nvSpPr>
            <p:cNvPr id="3" name="ïsḻíďê"/>
            <p:cNvSpPr/>
            <p:nvPr/>
          </p:nvSpPr>
          <p:spPr bwMode="auto">
            <a:xfrm>
              <a:off x="5015827" y="3736978"/>
              <a:ext cx="2155535" cy="2230438"/>
            </a:xfrm>
            <a:prstGeom prst="downArrow">
              <a:avLst>
                <a:gd name="adj1" fmla="val 50000"/>
                <a:gd name="adj2" fmla="val 49992"/>
              </a:avLst>
            </a:prstGeom>
            <a:solidFill>
              <a:srgbClr val="396364"/>
            </a:solidFill>
            <a:ln w="25400">
              <a:noFill/>
              <a:bevel/>
            </a:ln>
          </p:spPr>
          <p:txBody>
            <a:bodyPr anchor="ctr">
              <a:scene3d>
                <a:camera prst="orthographicFront"/>
                <a:lightRig rig="threePt" dir="t"/>
              </a:scene3d>
              <a:sp3d contourW="12700"/>
            </a:bodyPr>
            <a:lstStyle/>
            <a:p>
              <a:pPr algn="ctr"/>
              <a:endParaRPr>
                <a:cs typeface="+mn-ea"/>
                <a:sym typeface="+mn-lt"/>
              </a:endParaRPr>
            </a:p>
          </p:txBody>
        </p:sp>
        <p:sp>
          <p:nvSpPr>
            <p:cNvPr id="4" name="îṩľíḑê"/>
            <p:cNvSpPr/>
            <p:nvPr/>
          </p:nvSpPr>
          <p:spPr bwMode="auto">
            <a:xfrm flipH="1" flipV="1">
              <a:off x="5017415" y="1566864"/>
              <a:ext cx="2155535" cy="2160586"/>
            </a:xfrm>
            <a:prstGeom prst="downArrow">
              <a:avLst>
                <a:gd name="adj1" fmla="val 50000"/>
                <a:gd name="adj2" fmla="val 50004"/>
              </a:avLst>
            </a:prstGeom>
            <a:solidFill>
              <a:srgbClr val="2D4E4F"/>
            </a:solidFill>
            <a:ln w="25400">
              <a:noFill/>
              <a:bevel/>
            </a:ln>
          </p:spPr>
          <p:txBody>
            <a:bodyPr anchor="ctr">
              <a:scene3d>
                <a:camera prst="orthographicFront"/>
                <a:lightRig rig="threePt" dir="t"/>
              </a:scene3d>
              <a:sp3d contourW="12700"/>
            </a:bodyPr>
            <a:lstStyle/>
            <a:p>
              <a:pPr algn="ctr"/>
              <a:endParaRPr>
                <a:cs typeface="+mn-ea"/>
                <a:sym typeface="+mn-lt"/>
              </a:endParaRPr>
            </a:p>
          </p:txBody>
        </p:sp>
        <p:sp>
          <p:nvSpPr>
            <p:cNvPr id="5" name="íŝlíde"/>
            <p:cNvSpPr/>
            <p:nvPr/>
          </p:nvSpPr>
          <p:spPr>
            <a:xfrm>
              <a:off x="5792467" y="2348880"/>
              <a:ext cx="602256" cy="526883"/>
            </a:xfrm>
            <a:prstGeom prst="rect">
              <a:avLst/>
            </a:prstGeom>
          </p:spPr>
          <p:txBody>
            <a:bodyPr wrap="none">
              <a:spAutoFit/>
              <a:scene3d>
                <a:camera prst="orthographicFront"/>
                <a:lightRig rig="threePt" dir="t"/>
              </a:scene3d>
              <a:sp3d contourW="12700"/>
            </a:bodyPr>
            <a:lstStyle/>
            <a:p>
              <a:pPr marL="0" marR="0" lvl="0" indent="0" algn="ctr" defTabSz="913765" rtl="0" eaLnBrk="1" fontAlgn="auto" latinLnBrk="0" hangingPunct="1">
                <a:spcBef>
                  <a:spcPct val="0"/>
                </a:spcBef>
                <a:spcAft>
                  <a:spcPct val="0"/>
                </a:spcAft>
                <a:buClrTx/>
                <a:buSzTx/>
                <a:buFontTx/>
                <a:buNone/>
                <a:defRPr/>
              </a:pPr>
              <a:r>
                <a:rPr kumimoji="0" lang="en-US" altLang="zh-CN" sz="2400" b="0" i="0" u="none" strike="noStrike" kern="1200" cap="none" spc="0" normalizeH="0" baseline="0" noProof="0">
                  <a:ln>
                    <a:noFill/>
                  </a:ln>
                  <a:solidFill>
                    <a:srgbClr val="FFFFFF"/>
                  </a:solidFill>
                  <a:effectLst/>
                  <a:uLnTx/>
                  <a:uFillTx/>
                  <a:cs typeface="+mn-ea"/>
                  <a:sym typeface="+mn-lt"/>
                </a:rPr>
                <a:t>01</a:t>
              </a:r>
              <a:endParaRPr kumimoji="0" lang="en-US" altLang="zh-CN" sz="2400" b="0" i="0" u="none" strike="noStrike" kern="1200" cap="none" spc="0" normalizeH="0" baseline="0" noProof="0">
                <a:ln>
                  <a:noFill/>
                </a:ln>
                <a:solidFill>
                  <a:srgbClr val="FFFFFF"/>
                </a:solidFill>
                <a:effectLst/>
                <a:uLnTx/>
                <a:uFillTx/>
                <a:cs typeface="+mn-ea"/>
                <a:sym typeface="+mn-lt"/>
              </a:endParaRPr>
            </a:p>
          </p:txBody>
        </p:sp>
        <p:sp>
          <p:nvSpPr>
            <p:cNvPr id="6" name="iṩľíḑe"/>
            <p:cNvSpPr/>
            <p:nvPr/>
          </p:nvSpPr>
          <p:spPr>
            <a:xfrm>
              <a:off x="5792467" y="4621363"/>
              <a:ext cx="602256" cy="526883"/>
            </a:xfrm>
            <a:prstGeom prst="rect">
              <a:avLst/>
            </a:prstGeom>
          </p:spPr>
          <p:txBody>
            <a:bodyPr wrap="none">
              <a:spAutoFit/>
              <a:scene3d>
                <a:camera prst="orthographicFront"/>
                <a:lightRig rig="threePt" dir="t"/>
              </a:scene3d>
              <a:sp3d contourW="12700"/>
            </a:bodyPr>
            <a:lstStyle/>
            <a:p>
              <a:pPr marL="0" marR="0" lvl="0" indent="0" algn="ctr" defTabSz="913765" rtl="0" eaLnBrk="1" fontAlgn="auto" latinLnBrk="0" hangingPunct="1">
                <a:spcBef>
                  <a:spcPct val="0"/>
                </a:spcBef>
                <a:spcAft>
                  <a:spcPct val="0"/>
                </a:spcAft>
                <a:buClrTx/>
                <a:buSzTx/>
                <a:buFontTx/>
                <a:buNone/>
                <a:defRPr/>
              </a:pPr>
              <a:r>
                <a:rPr kumimoji="0" lang="en-US" altLang="zh-CN" sz="2400" b="0" i="0" u="none" strike="noStrike" kern="1200" cap="none" spc="0" normalizeH="0" baseline="0" noProof="0">
                  <a:ln>
                    <a:noFill/>
                  </a:ln>
                  <a:solidFill>
                    <a:srgbClr val="FFFFFF"/>
                  </a:solidFill>
                  <a:effectLst/>
                  <a:uLnTx/>
                  <a:uFillTx/>
                  <a:cs typeface="+mn-ea"/>
                  <a:sym typeface="+mn-lt"/>
                </a:rPr>
                <a:t>02</a:t>
              </a:r>
              <a:endParaRPr kumimoji="0" lang="en-US" altLang="zh-CN" sz="2400" b="0" i="0" u="none" strike="noStrike" kern="1200" cap="none" spc="0" normalizeH="0" baseline="0" noProof="0">
                <a:ln>
                  <a:noFill/>
                </a:ln>
                <a:solidFill>
                  <a:srgbClr val="FFFFFF"/>
                </a:solidFill>
                <a:effectLst/>
                <a:uLnTx/>
                <a:uFillTx/>
                <a:cs typeface="+mn-ea"/>
                <a:sym typeface="+mn-lt"/>
              </a:endParaRPr>
            </a:p>
          </p:txBody>
        </p:sp>
        <p:grpSp>
          <p:nvGrpSpPr>
            <p:cNvPr id="7" name="išļîḍé"/>
            <p:cNvGrpSpPr/>
            <p:nvPr/>
          </p:nvGrpSpPr>
          <p:grpSpPr>
            <a:xfrm>
              <a:off x="4728628" y="2348880"/>
              <a:ext cx="571222" cy="571221"/>
              <a:chOff x="2406923" y="2845390"/>
              <a:chExt cx="571222" cy="571221"/>
            </a:xfrm>
          </p:grpSpPr>
          <p:sp>
            <p:nvSpPr>
              <p:cNvPr id="19" name="i$1ïďe"/>
              <p:cNvSpPr/>
              <p:nvPr/>
            </p:nvSpPr>
            <p:spPr>
              <a:xfrm>
                <a:off x="2406923" y="2845390"/>
                <a:ext cx="571222" cy="571221"/>
              </a:xfrm>
              <a:prstGeom prst="ellipse">
                <a:avLst/>
              </a:prstGeom>
              <a:solidFill>
                <a:srgbClr val="2D4E4F"/>
              </a:solidFill>
              <a:ln w="38100">
                <a:solidFill>
                  <a:schemeClr val="bg1"/>
                </a:solidFill>
              </a:ln>
            </p:spPr>
            <p:style>
              <a:lnRef idx="2">
                <a:schemeClr val="dk1"/>
              </a:lnRef>
              <a:fillRef idx="1">
                <a:schemeClr val="lt1"/>
              </a:fillRef>
              <a:effectRef idx="0">
                <a:schemeClr val="dk1"/>
              </a:effectRef>
              <a:fontRef idx="minor">
                <a:schemeClr val="dk1"/>
              </a:fontRef>
            </p:style>
            <p:txBody>
              <a:bodyPr anchor="ctr">
                <a:scene3d>
                  <a:camera prst="orthographicFront"/>
                  <a:lightRig rig="threePt" dir="t"/>
                </a:scene3d>
                <a:sp3d contourW="12700"/>
              </a:bodyPr>
              <a:lstStyle/>
              <a:p>
                <a:pPr algn="ctr"/>
                <a:endParaRPr>
                  <a:cs typeface="+mn-ea"/>
                  <a:sym typeface="+mn-lt"/>
                </a:endParaRPr>
              </a:p>
            </p:txBody>
          </p:sp>
          <p:sp>
            <p:nvSpPr>
              <p:cNvPr id="20" name="išḻíḋê"/>
              <p:cNvSpPr>
                <a:spLocks noChangeAspect="1"/>
              </p:cNvSpPr>
              <p:nvPr/>
            </p:nvSpPr>
            <p:spPr bwMode="auto">
              <a:xfrm>
                <a:off x="2540113" y="2978779"/>
                <a:ext cx="304843" cy="304442"/>
              </a:xfrm>
              <a:custGeom>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txBody>
              <a:bodyPr anchor="ctr">
                <a:scene3d>
                  <a:camera prst="orthographicFront"/>
                  <a:lightRig rig="threePt" dir="t"/>
                </a:scene3d>
                <a:sp3d contourW="12700"/>
              </a:bodyPr>
              <a:lstStyle/>
              <a:p>
                <a:pPr algn="ctr"/>
                <a:endParaRPr>
                  <a:cs typeface="+mn-ea"/>
                  <a:sym typeface="+mn-lt"/>
                </a:endParaRPr>
              </a:p>
            </p:txBody>
          </p:sp>
        </p:grpSp>
        <p:grpSp>
          <p:nvGrpSpPr>
            <p:cNvPr id="8" name="íṣľiḑê"/>
            <p:cNvGrpSpPr/>
            <p:nvPr/>
          </p:nvGrpSpPr>
          <p:grpSpPr>
            <a:xfrm>
              <a:off x="6884163" y="4566585"/>
              <a:ext cx="571222" cy="571221"/>
              <a:chOff x="2406923" y="2845390"/>
              <a:chExt cx="571222" cy="571221"/>
            </a:xfrm>
          </p:grpSpPr>
          <p:sp>
            <p:nvSpPr>
              <p:cNvPr id="17" name="ïṩḷíḑê"/>
              <p:cNvSpPr/>
              <p:nvPr/>
            </p:nvSpPr>
            <p:spPr>
              <a:xfrm>
                <a:off x="2406923" y="2845390"/>
                <a:ext cx="571222" cy="571221"/>
              </a:xfrm>
              <a:prstGeom prst="ellipse">
                <a:avLst/>
              </a:prstGeom>
              <a:solidFill>
                <a:srgbClr val="396364"/>
              </a:solidFill>
              <a:ln w="38100">
                <a:solidFill>
                  <a:schemeClr val="bg1"/>
                </a:solidFill>
              </a:ln>
            </p:spPr>
            <p:style>
              <a:lnRef idx="2">
                <a:schemeClr val="dk1"/>
              </a:lnRef>
              <a:fillRef idx="1">
                <a:schemeClr val="lt1"/>
              </a:fillRef>
              <a:effectRef idx="0">
                <a:schemeClr val="dk1"/>
              </a:effectRef>
              <a:fontRef idx="minor">
                <a:schemeClr val="dk1"/>
              </a:fontRef>
            </p:style>
            <p:txBody>
              <a:bodyPr anchor="ctr">
                <a:scene3d>
                  <a:camera prst="orthographicFront"/>
                  <a:lightRig rig="threePt" dir="t"/>
                </a:scene3d>
                <a:sp3d contourW="12700"/>
              </a:bodyPr>
              <a:lstStyle/>
              <a:p>
                <a:pPr algn="ctr"/>
                <a:endParaRPr>
                  <a:cs typeface="+mn-ea"/>
                  <a:sym typeface="+mn-lt"/>
                </a:endParaRPr>
              </a:p>
            </p:txBody>
          </p:sp>
          <p:sp>
            <p:nvSpPr>
              <p:cNvPr id="18" name="iŝḻîḓè"/>
              <p:cNvSpPr>
                <a:spLocks noChangeAspect="1"/>
              </p:cNvSpPr>
              <p:nvPr/>
            </p:nvSpPr>
            <p:spPr bwMode="auto">
              <a:xfrm>
                <a:off x="2540113" y="2980802"/>
                <a:ext cx="304843" cy="300394"/>
              </a:xfrm>
              <a:custGeom>
                <a:gdLst>
                  <a:gd name="connsiteX0" fmla="*/ 348690 w 604363"/>
                  <a:gd name="connsiteY0" fmla="*/ 224116 h 595544"/>
                  <a:gd name="connsiteX1" fmla="*/ 348690 w 604363"/>
                  <a:gd name="connsiteY1" fmla="*/ 513309 h 595544"/>
                  <a:gd name="connsiteX2" fmla="*/ 409242 w 604363"/>
                  <a:gd name="connsiteY2" fmla="*/ 513309 h 595544"/>
                  <a:gd name="connsiteX3" fmla="*/ 409242 w 604363"/>
                  <a:gd name="connsiteY3" fmla="*/ 224116 h 595544"/>
                  <a:gd name="connsiteX4" fmla="*/ 194986 w 604363"/>
                  <a:gd name="connsiteY4" fmla="*/ 224116 h 595544"/>
                  <a:gd name="connsiteX5" fmla="*/ 194986 w 604363"/>
                  <a:gd name="connsiteY5" fmla="*/ 513309 h 595544"/>
                  <a:gd name="connsiteX6" fmla="*/ 255494 w 604363"/>
                  <a:gd name="connsiteY6" fmla="*/ 513309 h 595544"/>
                  <a:gd name="connsiteX7" fmla="*/ 255494 w 604363"/>
                  <a:gd name="connsiteY7" fmla="*/ 224116 h 595544"/>
                  <a:gd name="connsiteX8" fmla="*/ 340148 w 604363"/>
                  <a:gd name="connsiteY8" fmla="*/ 206870 h 595544"/>
                  <a:gd name="connsiteX9" fmla="*/ 417784 w 604363"/>
                  <a:gd name="connsiteY9" fmla="*/ 206870 h 595544"/>
                  <a:gd name="connsiteX10" fmla="*/ 426326 w 604363"/>
                  <a:gd name="connsiteY10" fmla="*/ 215588 h 595544"/>
                  <a:gd name="connsiteX11" fmla="*/ 426326 w 604363"/>
                  <a:gd name="connsiteY11" fmla="*/ 521837 h 595544"/>
                  <a:gd name="connsiteX12" fmla="*/ 417784 w 604363"/>
                  <a:gd name="connsiteY12" fmla="*/ 530554 h 595544"/>
                  <a:gd name="connsiteX13" fmla="*/ 340148 w 604363"/>
                  <a:gd name="connsiteY13" fmla="*/ 530554 h 595544"/>
                  <a:gd name="connsiteX14" fmla="*/ 331416 w 604363"/>
                  <a:gd name="connsiteY14" fmla="*/ 521837 h 595544"/>
                  <a:gd name="connsiteX15" fmla="*/ 331416 w 604363"/>
                  <a:gd name="connsiteY15" fmla="*/ 215588 h 595544"/>
                  <a:gd name="connsiteX16" fmla="*/ 340148 w 604363"/>
                  <a:gd name="connsiteY16" fmla="*/ 206870 h 595544"/>
                  <a:gd name="connsiteX17" fmla="*/ 186450 w 604363"/>
                  <a:gd name="connsiteY17" fmla="*/ 206870 h 595544"/>
                  <a:gd name="connsiteX18" fmla="*/ 264029 w 604363"/>
                  <a:gd name="connsiteY18" fmla="*/ 206870 h 595544"/>
                  <a:gd name="connsiteX19" fmla="*/ 272565 w 604363"/>
                  <a:gd name="connsiteY19" fmla="*/ 215588 h 595544"/>
                  <a:gd name="connsiteX20" fmla="*/ 272565 w 604363"/>
                  <a:gd name="connsiteY20" fmla="*/ 521837 h 595544"/>
                  <a:gd name="connsiteX21" fmla="*/ 264029 w 604363"/>
                  <a:gd name="connsiteY21" fmla="*/ 530554 h 595544"/>
                  <a:gd name="connsiteX22" fmla="*/ 186450 w 604363"/>
                  <a:gd name="connsiteY22" fmla="*/ 530554 h 595544"/>
                  <a:gd name="connsiteX23" fmla="*/ 177725 w 604363"/>
                  <a:gd name="connsiteY23" fmla="*/ 521837 h 595544"/>
                  <a:gd name="connsiteX24" fmla="*/ 177725 w 604363"/>
                  <a:gd name="connsiteY24" fmla="*/ 215588 h 595544"/>
                  <a:gd name="connsiteX25" fmla="*/ 186450 w 604363"/>
                  <a:gd name="connsiteY25" fmla="*/ 206870 h 595544"/>
                  <a:gd name="connsiteX26" fmla="*/ 303902 w 604363"/>
                  <a:gd name="connsiteY26" fmla="*/ 19189 h 595544"/>
                  <a:gd name="connsiteX27" fmla="*/ 35897 w 604363"/>
                  <a:gd name="connsiteY27" fmla="*/ 206822 h 595544"/>
                  <a:gd name="connsiteX28" fmla="*/ 110301 w 604363"/>
                  <a:gd name="connsiteY28" fmla="*/ 206822 h 595544"/>
                  <a:gd name="connsiteX29" fmla="*/ 118842 w 604363"/>
                  <a:gd name="connsiteY29" fmla="*/ 215540 h 595544"/>
                  <a:gd name="connsiteX30" fmla="*/ 118842 w 604363"/>
                  <a:gd name="connsiteY30" fmla="*/ 521818 h 595544"/>
                  <a:gd name="connsiteX31" fmla="*/ 110301 w 604363"/>
                  <a:gd name="connsiteY31" fmla="*/ 530536 h 595544"/>
                  <a:gd name="connsiteX32" fmla="*/ 47855 w 604363"/>
                  <a:gd name="connsiteY32" fmla="*/ 530536 h 595544"/>
                  <a:gd name="connsiteX33" fmla="*/ 47855 w 604363"/>
                  <a:gd name="connsiteY33" fmla="*/ 578487 h 595544"/>
                  <a:gd name="connsiteX34" fmla="*/ 556153 w 604363"/>
                  <a:gd name="connsiteY34" fmla="*/ 578487 h 595544"/>
                  <a:gd name="connsiteX35" fmla="*/ 556153 w 604363"/>
                  <a:gd name="connsiteY35" fmla="*/ 530536 h 595544"/>
                  <a:gd name="connsiteX36" fmla="*/ 493897 w 604363"/>
                  <a:gd name="connsiteY36" fmla="*/ 530536 h 595544"/>
                  <a:gd name="connsiteX37" fmla="*/ 485166 w 604363"/>
                  <a:gd name="connsiteY37" fmla="*/ 521818 h 595544"/>
                  <a:gd name="connsiteX38" fmla="*/ 485166 w 604363"/>
                  <a:gd name="connsiteY38" fmla="*/ 215540 h 595544"/>
                  <a:gd name="connsiteX39" fmla="*/ 493897 w 604363"/>
                  <a:gd name="connsiteY39" fmla="*/ 206822 h 595544"/>
                  <a:gd name="connsiteX40" fmla="*/ 568490 w 604363"/>
                  <a:gd name="connsiteY40" fmla="*/ 206822 h 595544"/>
                  <a:gd name="connsiteX41" fmla="*/ 298967 w 604363"/>
                  <a:gd name="connsiteY41" fmla="*/ 1563 h 595544"/>
                  <a:gd name="connsiteX42" fmla="*/ 309027 w 604363"/>
                  <a:gd name="connsiteY42" fmla="*/ 1563 h 595544"/>
                  <a:gd name="connsiteX43" fmla="*/ 599428 w 604363"/>
                  <a:gd name="connsiteY43" fmla="*/ 207769 h 595544"/>
                  <a:gd name="connsiteX44" fmla="*/ 604363 w 604363"/>
                  <a:gd name="connsiteY44" fmla="*/ 215540 h 595544"/>
                  <a:gd name="connsiteX45" fmla="*/ 595632 w 604363"/>
                  <a:gd name="connsiteY45" fmla="*/ 224069 h 595544"/>
                  <a:gd name="connsiteX46" fmla="*/ 502438 w 604363"/>
                  <a:gd name="connsiteY46" fmla="*/ 224069 h 595544"/>
                  <a:gd name="connsiteX47" fmla="*/ 502438 w 604363"/>
                  <a:gd name="connsiteY47" fmla="*/ 513289 h 595544"/>
                  <a:gd name="connsiteX48" fmla="*/ 564884 w 604363"/>
                  <a:gd name="connsiteY48" fmla="*/ 513289 h 595544"/>
                  <a:gd name="connsiteX49" fmla="*/ 573425 w 604363"/>
                  <a:gd name="connsiteY49" fmla="*/ 521818 h 595544"/>
                  <a:gd name="connsiteX50" fmla="*/ 573425 w 604363"/>
                  <a:gd name="connsiteY50" fmla="*/ 587015 h 595544"/>
                  <a:gd name="connsiteX51" fmla="*/ 564884 w 604363"/>
                  <a:gd name="connsiteY51" fmla="*/ 595544 h 595544"/>
                  <a:gd name="connsiteX52" fmla="*/ 39314 w 604363"/>
                  <a:gd name="connsiteY52" fmla="*/ 595544 h 595544"/>
                  <a:gd name="connsiteX53" fmla="*/ 30773 w 604363"/>
                  <a:gd name="connsiteY53" fmla="*/ 587015 h 595544"/>
                  <a:gd name="connsiteX54" fmla="*/ 30773 w 604363"/>
                  <a:gd name="connsiteY54" fmla="*/ 521818 h 595544"/>
                  <a:gd name="connsiteX55" fmla="*/ 39314 w 604363"/>
                  <a:gd name="connsiteY55" fmla="*/ 513289 h 595544"/>
                  <a:gd name="connsiteX56" fmla="*/ 101760 w 604363"/>
                  <a:gd name="connsiteY56" fmla="*/ 513289 h 595544"/>
                  <a:gd name="connsiteX57" fmla="*/ 101760 w 604363"/>
                  <a:gd name="connsiteY57" fmla="*/ 224069 h 595544"/>
                  <a:gd name="connsiteX58" fmla="*/ 8565 w 604363"/>
                  <a:gd name="connsiteY58" fmla="*/ 224069 h 595544"/>
                  <a:gd name="connsiteX59" fmla="*/ 404 w 604363"/>
                  <a:gd name="connsiteY59" fmla="*/ 218004 h 595544"/>
                  <a:gd name="connsiteX60" fmla="*/ 3631 w 604363"/>
                  <a:gd name="connsiteY60" fmla="*/ 208338 h 5955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4363" h="595544">
                    <a:moveTo>
                      <a:pt x="348690" y="224116"/>
                    </a:moveTo>
                    <a:lnTo>
                      <a:pt x="348690" y="513309"/>
                    </a:lnTo>
                    <a:lnTo>
                      <a:pt x="409242" y="513309"/>
                    </a:lnTo>
                    <a:lnTo>
                      <a:pt x="409242" y="224116"/>
                    </a:lnTo>
                    <a:close/>
                    <a:moveTo>
                      <a:pt x="194986" y="224116"/>
                    </a:moveTo>
                    <a:lnTo>
                      <a:pt x="194986" y="513309"/>
                    </a:lnTo>
                    <a:lnTo>
                      <a:pt x="255494" y="513309"/>
                    </a:lnTo>
                    <a:lnTo>
                      <a:pt x="255494" y="224116"/>
                    </a:lnTo>
                    <a:close/>
                    <a:moveTo>
                      <a:pt x="340148" y="206870"/>
                    </a:moveTo>
                    <a:lnTo>
                      <a:pt x="417784" y="206870"/>
                    </a:lnTo>
                    <a:cubicBezTo>
                      <a:pt x="422530" y="206870"/>
                      <a:pt x="426326" y="210850"/>
                      <a:pt x="426326" y="215588"/>
                    </a:cubicBezTo>
                    <a:lnTo>
                      <a:pt x="426326" y="521837"/>
                    </a:lnTo>
                    <a:cubicBezTo>
                      <a:pt x="426326" y="526574"/>
                      <a:pt x="422530" y="530554"/>
                      <a:pt x="417784" y="530554"/>
                    </a:cubicBezTo>
                    <a:lnTo>
                      <a:pt x="340148" y="530554"/>
                    </a:lnTo>
                    <a:cubicBezTo>
                      <a:pt x="335402" y="530554"/>
                      <a:pt x="331416" y="526574"/>
                      <a:pt x="331416" y="521837"/>
                    </a:cubicBezTo>
                    <a:lnTo>
                      <a:pt x="331416" y="215588"/>
                    </a:lnTo>
                    <a:cubicBezTo>
                      <a:pt x="331416" y="210850"/>
                      <a:pt x="335402" y="206870"/>
                      <a:pt x="340148" y="206870"/>
                    </a:cubicBezTo>
                    <a:close/>
                    <a:moveTo>
                      <a:pt x="186450" y="206870"/>
                    </a:moveTo>
                    <a:lnTo>
                      <a:pt x="264029" y="206870"/>
                    </a:lnTo>
                    <a:cubicBezTo>
                      <a:pt x="268771" y="206870"/>
                      <a:pt x="272565" y="210850"/>
                      <a:pt x="272565" y="215588"/>
                    </a:cubicBezTo>
                    <a:lnTo>
                      <a:pt x="272565" y="521837"/>
                    </a:lnTo>
                    <a:cubicBezTo>
                      <a:pt x="272565" y="526574"/>
                      <a:pt x="268771" y="530554"/>
                      <a:pt x="264029" y="530554"/>
                    </a:cubicBezTo>
                    <a:lnTo>
                      <a:pt x="186450" y="530554"/>
                    </a:lnTo>
                    <a:cubicBezTo>
                      <a:pt x="181708" y="530554"/>
                      <a:pt x="177725" y="526574"/>
                      <a:pt x="177725" y="521837"/>
                    </a:cubicBezTo>
                    <a:lnTo>
                      <a:pt x="177725" y="215588"/>
                    </a:lnTo>
                    <a:cubicBezTo>
                      <a:pt x="177725" y="210850"/>
                      <a:pt x="181708" y="206870"/>
                      <a:pt x="186450" y="206870"/>
                    </a:cubicBezTo>
                    <a:close/>
                    <a:moveTo>
                      <a:pt x="303902" y="19189"/>
                    </a:moveTo>
                    <a:lnTo>
                      <a:pt x="35897" y="206822"/>
                    </a:lnTo>
                    <a:lnTo>
                      <a:pt x="110301" y="206822"/>
                    </a:lnTo>
                    <a:cubicBezTo>
                      <a:pt x="115046" y="206822"/>
                      <a:pt x="118842" y="210802"/>
                      <a:pt x="118842" y="215540"/>
                    </a:cubicBezTo>
                    <a:lnTo>
                      <a:pt x="118842" y="521818"/>
                    </a:lnTo>
                    <a:cubicBezTo>
                      <a:pt x="118842" y="526556"/>
                      <a:pt x="115046" y="530536"/>
                      <a:pt x="110301" y="530536"/>
                    </a:cubicBezTo>
                    <a:lnTo>
                      <a:pt x="47855" y="530536"/>
                    </a:lnTo>
                    <a:lnTo>
                      <a:pt x="47855" y="578487"/>
                    </a:lnTo>
                    <a:lnTo>
                      <a:pt x="556153" y="578487"/>
                    </a:lnTo>
                    <a:lnTo>
                      <a:pt x="556153" y="530536"/>
                    </a:lnTo>
                    <a:lnTo>
                      <a:pt x="493897" y="530536"/>
                    </a:lnTo>
                    <a:cubicBezTo>
                      <a:pt x="489151" y="530536"/>
                      <a:pt x="485166" y="526556"/>
                      <a:pt x="485166" y="521818"/>
                    </a:cubicBezTo>
                    <a:lnTo>
                      <a:pt x="485166" y="215540"/>
                    </a:lnTo>
                    <a:cubicBezTo>
                      <a:pt x="485166" y="210802"/>
                      <a:pt x="489151" y="206822"/>
                      <a:pt x="493897" y="206822"/>
                    </a:cubicBezTo>
                    <a:lnTo>
                      <a:pt x="568490" y="206822"/>
                    </a:lnTo>
                    <a:close/>
                    <a:moveTo>
                      <a:pt x="298967" y="1563"/>
                    </a:moveTo>
                    <a:cubicBezTo>
                      <a:pt x="302004" y="-522"/>
                      <a:pt x="305990" y="-522"/>
                      <a:pt x="309027" y="1563"/>
                    </a:cubicBezTo>
                    <a:lnTo>
                      <a:pt x="599428" y="207769"/>
                    </a:lnTo>
                    <a:cubicBezTo>
                      <a:pt x="602275" y="208907"/>
                      <a:pt x="604363" y="211939"/>
                      <a:pt x="604363" y="215540"/>
                    </a:cubicBezTo>
                    <a:cubicBezTo>
                      <a:pt x="604363" y="220278"/>
                      <a:pt x="600567" y="224069"/>
                      <a:pt x="595632" y="224069"/>
                    </a:cubicBezTo>
                    <a:lnTo>
                      <a:pt x="502438" y="224069"/>
                    </a:lnTo>
                    <a:lnTo>
                      <a:pt x="502438" y="513289"/>
                    </a:lnTo>
                    <a:lnTo>
                      <a:pt x="564884" y="513289"/>
                    </a:lnTo>
                    <a:cubicBezTo>
                      <a:pt x="569629" y="513289"/>
                      <a:pt x="573425" y="517079"/>
                      <a:pt x="573425" y="521818"/>
                    </a:cubicBezTo>
                    <a:lnTo>
                      <a:pt x="573425" y="587015"/>
                    </a:lnTo>
                    <a:cubicBezTo>
                      <a:pt x="573425" y="591754"/>
                      <a:pt x="569629" y="595544"/>
                      <a:pt x="564884" y="595544"/>
                    </a:cubicBezTo>
                    <a:lnTo>
                      <a:pt x="39314" y="595544"/>
                    </a:lnTo>
                    <a:cubicBezTo>
                      <a:pt x="34569" y="595544"/>
                      <a:pt x="30773" y="591754"/>
                      <a:pt x="30773" y="587015"/>
                    </a:cubicBezTo>
                    <a:lnTo>
                      <a:pt x="30773" y="521818"/>
                    </a:lnTo>
                    <a:cubicBezTo>
                      <a:pt x="30773" y="517079"/>
                      <a:pt x="34569" y="513289"/>
                      <a:pt x="39314" y="513289"/>
                    </a:cubicBezTo>
                    <a:lnTo>
                      <a:pt x="101760" y="513289"/>
                    </a:lnTo>
                    <a:lnTo>
                      <a:pt x="101760" y="224069"/>
                    </a:lnTo>
                    <a:lnTo>
                      <a:pt x="8565" y="224069"/>
                    </a:lnTo>
                    <a:cubicBezTo>
                      <a:pt x="4769" y="224069"/>
                      <a:pt x="1543" y="221605"/>
                      <a:pt x="404" y="218004"/>
                    </a:cubicBezTo>
                    <a:cubicBezTo>
                      <a:pt x="-735" y="214403"/>
                      <a:pt x="594" y="210612"/>
                      <a:pt x="3631" y="208338"/>
                    </a:cubicBezTo>
                    <a:close/>
                  </a:path>
                </a:pathLst>
              </a:custGeom>
              <a:solidFill>
                <a:schemeClr val="bg1"/>
              </a:solidFill>
              <a:ln>
                <a:noFill/>
              </a:ln>
            </p:spPr>
            <p:txBody>
              <a:bodyPr anchor="ctr">
                <a:scene3d>
                  <a:camera prst="orthographicFront"/>
                  <a:lightRig rig="threePt" dir="t"/>
                </a:scene3d>
                <a:sp3d contourW="12700"/>
              </a:bodyPr>
              <a:lstStyle/>
              <a:p>
                <a:pPr algn="ctr"/>
                <a:endParaRPr>
                  <a:cs typeface="+mn-ea"/>
                  <a:sym typeface="+mn-lt"/>
                </a:endParaRPr>
              </a:p>
            </p:txBody>
          </p:sp>
        </p:grpSp>
        <p:sp>
          <p:nvSpPr>
            <p:cNvPr id="9" name="iṣ1îḓé"/>
            <p:cNvSpPr txBox="1"/>
            <p:nvPr/>
          </p:nvSpPr>
          <p:spPr>
            <a:xfrm>
              <a:off x="5636394" y="2747277"/>
              <a:ext cx="914400" cy="521720"/>
            </a:xfrm>
            <a:prstGeom prst="rect">
              <a:avLst/>
            </a:prstGeom>
            <a:noFill/>
          </p:spPr>
          <p:txBody>
            <a:bodyPr wrap="none" lIns="90000" tIns="46800" rIns="90000" bIns="46800" anchor="ctr" anchorCtr="0">
              <a:normAutofit/>
              <a:scene3d>
                <a:camera prst="orthographicFront"/>
                <a:lightRig rig="threePt" dir="t"/>
              </a:scene3d>
              <a:sp3d contourW="12700"/>
            </a:bodyPr>
            <a:lstStyle/>
            <a:p>
              <a:pPr marL="0" marR="0" lvl="0" indent="0" algn="ctr" defTabSz="913765" rtl="0" eaLnBrk="1" fontAlgn="auto" latinLnBrk="0" hangingPunct="1">
                <a:spcBef>
                  <a:spcPct val="0"/>
                </a:spcBef>
                <a:spcAft>
                  <a:spcPct val="0"/>
                </a:spcAft>
                <a:buClrTx/>
                <a:buSzTx/>
                <a:buFontTx/>
                <a:buNone/>
                <a:defRPr/>
              </a:pPr>
              <a:r>
                <a:rPr kumimoji="0" lang="zh-CN" altLang="en-US" sz="1600" b="1" i="0" u="none" strike="noStrike" kern="1200" cap="none" spc="0" normalizeH="0" baseline="0" noProof="0">
                  <a:ln>
                    <a:noFill/>
                  </a:ln>
                  <a:solidFill>
                    <a:srgbClr val="FFFFFF"/>
                  </a:solidFill>
                  <a:effectLst/>
                  <a:uLnTx/>
                  <a:uFillTx/>
                  <a:cs typeface="+mn-ea"/>
                  <a:sym typeface="+mn-lt"/>
                </a:rPr>
                <a:t>关键词</a:t>
              </a:r>
              <a:endParaRPr kumimoji="0" lang="zh-CN" altLang="en-US" sz="1600" b="1" i="0" u="none" strike="noStrike" kern="1200" cap="none" spc="0" normalizeH="0" baseline="0" noProof="0">
                <a:ln>
                  <a:noFill/>
                </a:ln>
                <a:solidFill>
                  <a:srgbClr val="FFFFFF"/>
                </a:solidFill>
                <a:effectLst/>
                <a:uLnTx/>
                <a:uFillTx/>
                <a:cs typeface="+mn-ea"/>
                <a:sym typeface="+mn-lt"/>
              </a:endParaRPr>
            </a:p>
          </p:txBody>
        </p:sp>
        <p:sp>
          <p:nvSpPr>
            <p:cNvPr id="10" name="íṩļïḋé"/>
            <p:cNvSpPr txBox="1"/>
            <p:nvPr/>
          </p:nvSpPr>
          <p:spPr>
            <a:xfrm>
              <a:off x="5636394" y="5003502"/>
              <a:ext cx="914400" cy="521720"/>
            </a:xfrm>
            <a:prstGeom prst="rect">
              <a:avLst/>
            </a:prstGeom>
            <a:noFill/>
          </p:spPr>
          <p:txBody>
            <a:bodyPr wrap="none" lIns="90000" tIns="46800" rIns="90000" bIns="46800" anchor="ctr" anchorCtr="0">
              <a:normAutofit/>
              <a:scene3d>
                <a:camera prst="orthographicFront"/>
                <a:lightRig rig="threePt" dir="t"/>
              </a:scene3d>
              <a:sp3d contourW="12700"/>
            </a:bodyPr>
            <a:lstStyle/>
            <a:p>
              <a:pPr marL="0" marR="0" lvl="0" indent="0" algn="ctr" defTabSz="913765" rtl="0" eaLnBrk="1" fontAlgn="auto" latinLnBrk="0" hangingPunct="1">
                <a:spcBef>
                  <a:spcPct val="0"/>
                </a:spcBef>
                <a:spcAft>
                  <a:spcPct val="0"/>
                </a:spcAft>
                <a:buClrTx/>
                <a:buSzTx/>
                <a:buFontTx/>
                <a:buNone/>
                <a:defRPr/>
              </a:pPr>
              <a:r>
                <a:rPr kumimoji="0" lang="zh-CN" altLang="en-US" sz="1600" b="1" i="0" u="none" strike="noStrike" kern="1200" cap="none" spc="0" normalizeH="0" baseline="0" noProof="0">
                  <a:ln>
                    <a:noFill/>
                  </a:ln>
                  <a:solidFill>
                    <a:srgbClr val="FFFFFF"/>
                  </a:solidFill>
                  <a:effectLst/>
                  <a:uLnTx/>
                  <a:uFillTx/>
                  <a:cs typeface="+mn-ea"/>
                  <a:sym typeface="+mn-lt"/>
                </a:rPr>
                <a:t>关键词</a:t>
              </a:r>
              <a:endParaRPr kumimoji="0" lang="zh-CN" altLang="en-US" sz="1600" b="1" i="0" u="none" strike="noStrike" kern="1200" cap="none" spc="0" normalizeH="0" baseline="0" noProof="0">
                <a:ln>
                  <a:noFill/>
                </a:ln>
                <a:solidFill>
                  <a:srgbClr val="FFFFFF"/>
                </a:solidFill>
                <a:effectLst/>
                <a:uLnTx/>
                <a:uFillTx/>
                <a:cs typeface="+mn-ea"/>
                <a:sym typeface="+mn-lt"/>
              </a:endParaRPr>
            </a:p>
          </p:txBody>
        </p:sp>
        <p:grpSp>
          <p:nvGrpSpPr>
            <p:cNvPr id="11" name="ïṣľíḓè"/>
            <p:cNvGrpSpPr/>
            <p:nvPr/>
          </p:nvGrpSpPr>
          <p:grpSpPr>
            <a:xfrm>
              <a:off x="4728628" y="4566585"/>
              <a:ext cx="571222" cy="571221"/>
              <a:chOff x="2406923" y="2845390"/>
              <a:chExt cx="571222" cy="571221"/>
            </a:xfrm>
          </p:grpSpPr>
          <p:sp>
            <p:nvSpPr>
              <p:cNvPr id="15" name="ïŝľidé"/>
              <p:cNvSpPr/>
              <p:nvPr/>
            </p:nvSpPr>
            <p:spPr>
              <a:xfrm>
                <a:off x="2406923" y="2845390"/>
                <a:ext cx="571222" cy="571221"/>
              </a:xfrm>
              <a:prstGeom prst="ellipse">
                <a:avLst/>
              </a:prstGeom>
              <a:solidFill>
                <a:srgbClr val="396364"/>
              </a:solidFill>
              <a:ln w="38100">
                <a:solidFill>
                  <a:schemeClr val="bg1"/>
                </a:solidFill>
              </a:ln>
            </p:spPr>
            <p:style>
              <a:lnRef idx="2">
                <a:schemeClr val="dk1"/>
              </a:lnRef>
              <a:fillRef idx="1">
                <a:schemeClr val="lt1"/>
              </a:fillRef>
              <a:effectRef idx="0">
                <a:schemeClr val="dk1"/>
              </a:effectRef>
              <a:fontRef idx="minor">
                <a:schemeClr val="dk1"/>
              </a:fontRef>
            </p:style>
            <p:txBody>
              <a:bodyPr anchor="ctr">
                <a:scene3d>
                  <a:camera prst="orthographicFront"/>
                  <a:lightRig rig="threePt" dir="t"/>
                </a:scene3d>
                <a:sp3d contourW="12700"/>
              </a:bodyPr>
              <a:lstStyle/>
              <a:p>
                <a:pPr algn="ctr"/>
                <a:endParaRPr>
                  <a:cs typeface="+mn-ea"/>
                  <a:sym typeface="+mn-lt"/>
                </a:endParaRPr>
              </a:p>
            </p:txBody>
          </p:sp>
          <p:sp>
            <p:nvSpPr>
              <p:cNvPr id="16" name="ïşľiḑé"/>
              <p:cNvSpPr>
                <a:spLocks noChangeAspect="1"/>
              </p:cNvSpPr>
              <p:nvPr/>
            </p:nvSpPr>
            <p:spPr bwMode="auto">
              <a:xfrm>
                <a:off x="2540113" y="3026990"/>
                <a:ext cx="304842" cy="208019"/>
              </a:xfrm>
              <a:custGeom>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141754 w 607639"/>
                  <a:gd name="connsiteY14" fmla="*/ 232583 h 414642"/>
                  <a:gd name="connsiteX15" fmla="*/ 161961 w 607639"/>
                  <a:gd name="connsiteY15" fmla="*/ 232583 h 414642"/>
                  <a:gd name="connsiteX16" fmla="*/ 172110 w 607639"/>
                  <a:gd name="connsiteY16" fmla="*/ 242719 h 414642"/>
                  <a:gd name="connsiteX17" fmla="*/ 161961 w 607639"/>
                  <a:gd name="connsiteY17" fmla="*/ 252765 h 414642"/>
                  <a:gd name="connsiteX18" fmla="*/ 141754 w 607639"/>
                  <a:gd name="connsiteY18" fmla="*/ 252765 h 414642"/>
                  <a:gd name="connsiteX19" fmla="*/ 131605 w 607639"/>
                  <a:gd name="connsiteY19" fmla="*/ 242719 h 414642"/>
                  <a:gd name="connsiteX20" fmla="*/ 141754 w 607639"/>
                  <a:gd name="connsiteY20" fmla="*/ 232583 h 414642"/>
                  <a:gd name="connsiteX21" fmla="*/ 141758 w 607639"/>
                  <a:gd name="connsiteY21" fmla="*/ 192149 h 414642"/>
                  <a:gd name="connsiteX22" fmla="*/ 182279 w 607639"/>
                  <a:gd name="connsiteY22" fmla="*/ 192149 h 414642"/>
                  <a:gd name="connsiteX23" fmla="*/ 192432 w 607639"/>
                  <a:gd name="connsiteY23" fmla="*/ 202196 h 414642"/>
                  <a:gd name="connsiteX24" fmla="*/ 182279 w 607639"/>
                  <a:gd name="connsiteY24" fmla="*/ 212331 h 414642"/>
                  <a:gd name="connsiteX25" fmla="*/ 141758 w 607639"/>
                  <a:gd name="connsiteY25" fmla="*/ 212331 h 414642"/>
                  <a:gd name="connsiteX26" fmla="*/ 131605 w 607639"/>
                  <a:gd name="connsiteY26" fmla="*/ 202196 h 414642"/>
                  <a:gd name="connsiteX27" fmla="*/ 141758 w 607639"/>
                  <a:gd name="connsiteY27" fmla="*/ 192149 h 414642"/>
                  <a:gd name="connsiteX28" fmla="*/ 141754 w 607639"/>
                  <a:gd name="connsiteY28" fmla="*/ 151716 h 414642"/>
                  <a:gd name="connsiteX29" fmla="*/ 161961 w 607639"/>
                  <a:gd name="connsiteY29" fmla="*/ 151716 h 414642"/>
                  <a:gd name="connsiteX30" fmla="*/ 172110 w 607639"/>
                  <a:gd name="connsiteY30" fmla="*/ 161763 h 414642"/>
                  <a:gd name="connsiteX31" fmla="*/ 161961 w 607639"/>
                  <a:gd name="connsiteY31" fmla="*/ 171898 h 414642"/>
                  <a:gd name="connsiteX32" fmla="*/ 141754 w 607639"/>
                  <a:gd name="connsiteY32" fmla="*/ 171898 h 414642"/>
                  <a:gd name="connsiteX33" fmla="*/ 131605 w 607639"/>
                  <a:gd name="connsiteY33" fmla="*/ 161763 h 414642"/>
                  <a:gd name="connsiteX34" fmla="*/ 141754 w 607639"/>
                  <a:gd name="connsiteY34" fmla="*/ 151716 h 414642"/>
                  <a:gd name="connsiteX35" fmla="*/ 141758 w 607639"/>
                  <a:gd name="connsiteY35" fmla="*/ 111211 h 414642"/>
                  <a:gd name="connsiteX36" fmla="*/ 182279 w 607639"/>
                  <a:gd name="connsiteY36" fmla="*/ 111211 h 414642"/>
                  <a:gd name="connsiteX37" fmla="*/ 192432 w 607639"/>
                  <a:gd name="connsiteY37" fmla="*/ 121337 h 414642"/>
                  <a:gd name="connsiteX38" fmla="*/ 182279 w 607639"/>
                  <a:gd name="connsiteY38" fmla="*/ 131463 h 414642"/>
                  <a:gd name="connsiteX39" fmla="*/ 141758 w 607639"/>
                  <a:gd name="connsiteY39" fmla="*/ 131463 h 414642"/>
                  <a:gd name="connsiteX40" fmla="*/ 131605 w 607639"/>
                  <a:gd name="connsiteY40" fmla="*/ 121337 h 414642"/>
                  <a:gd name="connsiteX41" fmla="*/ 141758 w 607639"/>
                  <a:gd name="connsiteY41" fmla="*/ 111211 h 414642"/>
                  <a:gd name="connsiteX42" fmla="*/ 425367 w 607639"/>
                  <a:gd name="connsiteY42" fmla="*/ 101191 h 414642"/>
                  <a:gd name="connsiteX43" fmla="*/ 496228 w 607639"/>
                  <a:gd name="connsiteY43" fmla="*/ 101191 h 414642"/>
                  <a:gd name="connsiteX44" fmla="*/ 506377 w 607639"/>
                  <a:gd name="connsiteY44" fmla="*/ 111231 h 414642"/>
                  <a:gd name="connsiteX45" fmla="*/ 506377 w 607639"/>
                  <a:gd name="connsiteY45" fmla="*/ 182042 h 414642"/>
                  <a:gd name="connsiteX46" fmla="*/ 496228 w 607639"/>
                  <a:gd name="connsiteY46" fmla="*/ 192171 h 414642"/>
                  <a:gd name="connsiteX47" fmla="*/ 486080 w 607639"/>
                  <a:gd name="connsiteY47" fmla="*/ 182042 h 414642"/>
                  <a:gd name="connsiteX48" fmla="*/ 486080 w 607639"/>
                  <a:gd name="connsiteY48" fmla="*/ 135575 h 414642"/>
                  <a:gd name="connsiteX49" fmla="*/ 402043 w 607639"/>
                  <a:gd name="connsiteY49" fmla="*/ 219447 h 414642"/>
                  <a:gd name="connsiteX50" fmla="*/ 394921 w 607639"/>
                  <a:gd name="connsiteY50" fmla="*/ 222468 h 414642"/>
                  <a:gd name="connsiteX51" fmla="*/ 387889 w 607639"/>
                  <a:gd name="connsiteY51" fmla="*/ 219447 h 414642"/>
                  <a:gd name="connsiteX52" fmla="*/ 344268 w 607639"/>
                  <a:gd name="connsiteY52" fmla="*/ 176001 h 414642"/>
                  <a:gd name="connsiteX53" fmla="*/ 270380 w 607639"/>
                  <a:gd name="connsiteY53" fmla="*/ 249744 h 414642"/>
                  <a:gd name="connsiteX54" fmla="*/ 263258 w 607639"/>
                  <a:gd name="connsiteY54" fmla="*/ 252765 h 414642"/>
                  <a:gd name="connsiteX55" fmla="*/ 256225 w 607639"/>
                  <a:gd name="connsiteY55" fmla="*/ 249744 h 414642"/>
                  <a:gd name="connsiteX56" fmla="*/ 256225 w 607639"/>
                  <a:gd name="connsiteY56" fmla="*/ 235617 h 414642"/>
                  <a:gd name="connsiteX57" fmla="*/ 337235 w 607639"/>
                  <a:gd name="connsiteY57" fmla="*/ 154766 h 414642"/>
                  <a:gd name="connsiteX58" fmla="*/ 338837 w 607639"/>
                  <a:gd name="connsiteY58" fmla="*/ 153433 h 414642"/>
                  <a:gd name="connsiteX59" fmla="*/ 340618 w 607639"/>
                  <a:gd name="connsiteY59" fmla="*/ 152456 h 414642"/>
                  <a:gd name="connsiteX60" fmla="*/ 341508 w 607639"/>
                  <a:gd name="connsiteY60" fmla="*/ 152101 h 414642"/>
                  <a:gd name="connsiteX61" fmla="*/ 343378 w 607639"/>
                  <a:gd name="connsiteY61" fmla="*/ 151745 h 414642"/>
                  <a:gd name="connsiteX62" fmla="*/ 344268 w 607639"/>
                  <a:gd name="connsiteY62" fmla="*/ 151745 h 414642"/>
                  <a:gd name="connsiteX63" fmla="*/ 346226 w 607639"/>
                  <a:gd name="connsiteY63" fmla="*/ 151923 h 414642"/>
                  <a:gd name="connsiteX64" fmla="*/ 351390 w 607639"/>
                  <a:gd name="connsiteY64" fmla="*/ 154766 h 414642"/>
                  <a:gd name="connsiteX65" fmla="*/ 394921 w 607639"/>
                  <a:gd name="connsiteY65" fmla="*/ 198213 h 414642"/>
                  <a:gd name="connsiteX66" fmla="*/ 471925 w 607639"/>
                  <a:gd name="connsiteY66" fmla="*/ 121359 h 414642"/>
                  <a:gd name="connsiteX67" fmla="*/ 425367 w 607639"/>
                  <a:gd name="connsiteY67" fmla="*/ 121359 h 414642"/>
                  <a:gd name="connsiteX68" fmla="*/ 415218 w 607639"/>
                  <a:gd name="connsiteY68" fmla="*/ 111231 h 414642"/>
                  <a:gd name="connsiteX69" fmla="*/ 425367 w 607639"/>
                  <a:gd name="connsiteY69" fmla="*/ 101191 h 414642"/>
                  <a:gd name="connsiteX70" fmla="*/ 101297 w 607639"/>
                  <a:gd name="connsiteY70" fmla="*/ 91029 h 414642"/>
                  <a:gd name="connsiteX71" fmla="*/ 111423 w 607639"/>
                  <a:gd name="connsiteY71" fmla="*/ 101159 h 414642"/>
                  <a:gd name="connsiteX72" fmla="*/ 111423 w 607639"/>
                  <a:gd name="connsiteY72" fmla="*/ 262887 h 414642"/>
                  <a:gd name="connsiteX73" fmla="*/ 101297 w 607639"/>
                  <a:gd name="connsiteY73" fmla="*/ 273017 h 414642"/>
                  <a:gd name="connsiteX74" fmla="*/ 91171 w 607639"/>
                  <a:gd name="connsiteY74" fmla="*/ 262887 h 414642"/>
                  <a:gd name="connsiteX75" fmla="*/ 91171 w 607639"/>
                  <a:gd name="connsiteY75" fmla="*/ 101159 h 414642"/>
                  <a:gd name="connsiteX76" fmla="*/ 101297 w 607639"/>
                  <a:gd name="connsiteY76" fmla="*/ 91029 h 414642"/>
                  <a:gd name="connsiteX77" fmla="*/ 70848 w 607639"/>
                  <a:gd name="connsiteY77" fmla="*/ 20177 h 414642"/>
                  <a:gd name="connsiteX78" fmla="*/ 60791 w 607639"/>
                  <a:gd name="connsiteY78" fmla="*/ 30309 h 414642"/>
                  <a:gd name="connsiteX79" fmla="*/ 60791 w 607639"/>
                  <a:gd name="connsiteY79" fmla="*/ 343802 h 414642"/>
                  <a:gd name="connsiteX80" fmla="*/ 222780 w 607639"/>
                  <a:gd name="connsiteY80" fmla="*/ 343802 h 414642"/>
                  <a:gd name="connsiteX81" fmla="*/ 232927 w 607639"/>
                  <a:gd name="connsiteY81" fmla="*/ 353935 h 414642"/>
                  <a:gd name="connsiteX82" fmla="*/ 232927 w 607639"/>
                  <a:gd name="connsiteY82" fmla="*/ 364067 h 414642"/>
                  <a:gd name="connsiteX83" fmla="*/ 374712 w 607639"/>
                  <a:gd name="connsiteY83" fmla="*/ 364067 h 414642"/>
                  <a:gd name="connsiteX84" fmla="*/ 374712 w 607639"/>
                  <a:gd name="connsiteY84" fmla="*/ 353935 h 414642"/>
                  <a:gd name="connsiteX85" fmla="*/ 384859 w 607639"/>
                  <a:gd name="connsiteY85" fmla="*/ 343802 h 414642"/>
                  <a:gd name="connsiteX86" fmla="*/ 546848 w 607639"/>
                  <a:gd name="connsiteY86" fmla="*/ 343802 h 414642"/>
                  <a:gd name="connsiteX87" fmla="*/ 546848 w 607639"/>
                  <a:gd name="connsiteY87" fmla="*/ 30309 h 414642"/>
                  <a:gd name="connsiteX88" fmla="*/ 536702 w 607639"/>
                  <a:gd name="connsiteY88" fmla="*/ 20177 h 414642"/>
                  <a:gd name="connsiteX89" fmla="*/ 70848 w 607639"/>
                  <a:gd name="connsiteY89" fmla="*/ 0 h 414642"/>
                  <a:gd name="connsiteX90" fmla="*/ 536702 w 607639"/>
                  <a:gd name="connsiteY90" fmla="*/ 0 h 414642"/>
                  <a:gd name="connsiteX91" fmla="*/ 567142 w 607639"/>
                  <a:gd name="connsiteY91" fmla="*/ 30309 h 414642"/>
                  <a:gd name="connsiteX92" fmla="*/ 567142 w 607639"/>
                  <a:gd name="connsiteY92" fmla="*/ 343802 h 414642"/>
                  <a:gd name="connsiteX93" fmla="*/ 597492 w 607639"/>
                  <a:gd name="connsiteY93" fmla="*/ 343802 h 414642"/>
                  <a:gd name="connsiteX94" fmla="*/ 607639 w 607639"/>
                  <a:gd name="connsiteY94" fmla="*/ 353935 h 414642"/>
                  <a:gd name="connsiteX95" fmla="*/ 607639 w 607639"/>
                  <a:gd name="connsiteY95" fmla="*/ 384244 h 414642"/>
                  <a:gd name="connsiteX96" fmla="*/ 577199 w 607639"/>
                  <a:gd name="connsiteY96" fmla="*/ 414642 h 414642"/>
                  <a:gd name="connsiteX97" fmla="*/ 30351 w 607639"/>
                  <a:gd name="connsiteY97" fmla="*/ 414642 h 414642"/>
                  <a:gd name="connsiteX98" fmla="*/ 0 w 607639"/>
                  <a:gd name="connsiteY98" fmla="*/ 384244 h 414642"/>
                  <a:gd name="connsiteX99" fmla="*/ 0 w 607639"/>
                  <a:gd name="connsiteY99" fmla="*/ 353935 h 414642"/>
                  <a:gd name="connsiteX100" fmla="*/ 10147 w 607639"/>
                  <a:gd name="connsiteY100" fmla="*/ 343802 h 414642"/>
                  <a:gd name="connsiteX101" fmla="*/ 40497 w 607639"/>
                  <a:gd name="connsiteY101" fmla="*/ 343802 h 414642"/>
                  <a:gd name="connsiteX102" fmla="*/ 40497 w 607639"/>
                  <a:gd name="connsiteY102" fmla="*/ 30309 h 414642"/>
                  <a:gd name="connsiteX103" fmla="*/ 70848 w 607639"/>
                  <a:gd name="connsiteY103" fmla="*/ 0 h 4146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7639" h="414642">
                    <a:moveTo>
                      <a:pt x="20293" y="364067"/>
                    </a:moveTo>
                    <a:lnTo>
                      <a:pt x="20293" y="384244"/>
                    </a:lnTo>
                    <a:cubicBezTo>
                      <a:pt x="20293" y="390377"/>
                      <a:pt x="24298"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41754" y="232583"/>
                    </a:moveTo>
                    <a:lnTo>
                      <a:pt x="161961" y="232583"/>
                    </a:lnTo>
                    <a:cubicBezTo>
                      <a:pt x="168104" y="232583"/>
                      <a:pt x="172110" y="236584"/>
                      <a:pt x="172110" y="242719"/>
                    </a:cubicBezTo>
                    <a:cubicBezTo>
                      <a:pt x="172110" y="248764"/>
                      <a:pt x="168104" y="252765"/>
                      <a:pt x="161961" y="252765"/>
                    </a:cubicBezTo>
                    <a:lnTo>
                      <a:pt x="141754" y="252765"/>
                    </a:lnTo>
                    <a:cubicBezTo>
                      <a:pt x="135700" y="252765"/>
                      <a:pt x="131605" y="248764"/>
                      <a:pt x="131605" y="242719"/>
                    </a:cubicBezTo>
                    <a:cubicBezTo>
                      <a:pt x="131605" y="236584"/>
                      <a:pt x="135700" y="232583"/>
                      <a:pt x="141754" y="232583"/>
                    </a:cubicBezTo>
                    <a:close/>
                    <a:moveTo>
                      <a:pt x="141758" y="192149"/>
                    </a:moveTo>
                    <a:lnTo>
                      <a:pt x="182279" y="192149"/>
                    </a:lnTo>
                    <a:cubicBezTo>
                      <a:pt x="188335" y="192149"/>
                      <a:pt x="192432" y="196150"/>
                      <a:pt x="192432" y="202196"/>
                    </a:cubicBezTo>
                    <a:cubicBezTo>
                      <a:pt x="192432" y="208330"/>
                      <a:pt x="188335" y="212331"/>
                      <a:pt x="182279" y="212331"/>
                    </a:cubicBezTo>
                    <a:lnTo>
                      <a:pt x="141758" y="212331"/>
                    </a:lnTo>
                    <a:cubicBezTo>
                      <a:pt x="135702" y="212331"/>
                      <a:pt x="131605" y="208330"/>
                      <a:pt x="131605" y="202196"/>
                    </a:cubicBezTo>
                    <a:cubicBezTo>
                      <a:pt x="131605" y="196150"/>
                      <a:pt x="135702" y="192149"/>
                      <a:pt x="141758" y="192149"/>
                    </a:cubicBezTo>
                    <a:close/>
                    <a:moveTo>
                      <a:pt x="141754" y="151716"/>
                    </a:moveTo>
                    <a:lnTo>
                      <a:pt x="161961" y="151716"/>
                    </a:lnTo>
                    <a:cubicBezTo>
                      <a:pt x="168104" y="151716"/>
                      <a:pt x="172110" y="155717"/>
                      <a:pt x="172110" y="161763"/>
                    </a:cubicBezTo>
                    <a:cubicBezTo>
                      <a:pt x="172110" y="167897"/>
                      <a:pt x="168104" y="171898"/>
                      <a:pt x="161961" y="171898"/>
                    </a:cubicBezTo>
                    <a:lnTo>
                      <a:pt x="141754" y="171898"/>
                    </a:lnTo>
                    <a:cubicBezTo>
                      <a:pt x="135700" y="171898"/>
                      <a:pt x="131605" y="167897"/>
                      <a:pt x="131605" y="161763"/>
                    </a:cubicBezTo>
                    <a:cubicBezTo>
                      <a:pt x="131605" y="155717"/>
                      <a:pt x="135700" y="151716"/>
                      <a:pt x="141754" y="151716"/>
                    </a:cubicBezTo>
                    <a:close/>
                    <a:moveTo>
                      <a:pt x="141758" y="111211"/>
                    </a:moveTo>
                    <a:lnTo>
                      <a:pt x="182279" y="111211"/>
                    </a:lnTo>
                    <a:cubicBezTo>
                      <a:pt x="188335" y="111211"/>
                      <a:pt x="192432" y="115297"/>
                      <a:pt x="192432" y="121337"/>
                    </a:cubicBezTo>
                    <a:cubicBezTo>
                      <a:pt x="192432" y="127377"/>
                      <a:pt x="188335" y="131463"/>
                      <a:pt x="182279" y="131463"/>
                    </a:cubicBezTo>
                    <a:lnTo>
                      <a:pt x="141758" y="131463"/>
                    </a:lnTo>
                    <a:cubicBezTo>
                      <a:pt x="135702" y="131463"/>
                      <a:pt x="131605" y="127377"/>
                      <a:pt x="131605" y="121337"/>
                    </a:cubicBezTo>
                    <a:cubicBezTo>
                      <a:pt x="131605" y="115297"/>
                      <a:pt x="135702" y="111211"/>
                      <a:pt x="141758" y="111211"/>
                    </a:cubicBezTo>
                    <a:close/>
                    <a:moveTo>
                      <a:pt x="425367" y="101191"/>
                    </a:moveTo>
                    <a:lnTo>
                      <a:pt x="496228" y="101191"/>
                    </a:lnTo>
                    <a:cubicBezTo>
                      <a:pt x="502282" y="101191"/>
                      <a:pt x="506377" y="105189"/>
                      <a:pt x="506377" y="111231"/>
                    </a:cubicBezTo>
                    <a:lnTo>
                      <a:pt x="506377" y="182042"/>
                    </a:lnTo>
                    <a:cubicBezTo>
                      <a:pt x="506377" y="188084"/>
                      <a:pt x="502282" y="192171"/>
                      <a:pt x="496228" y="192171"/>
                    </a:cubicBezTo>
                    <a:cubicBezTo>
                      <a:pt x="490175" y="192171"/>
                      <a:pt x="486080" y="188084"/>
                      <a:pt x="486080" y="182042"/>
                    </a:cubicBezTo>
                    <a:lnTo>
                      <a:pt x="486080" y="135575"/>
                    </a:lnTo>
                    <a:lnTo>
                      <a:pt x="402043" y="219447"/>
                    </a:lnTo>
                    <a:cubicBezTo>
                      <a:pt x="399996" y="221491"/>
                      <a:pt x="397948" y="222468"/>
                      <a:pt x="394921" y="222468"/>
                    </a:cubicBezTo>
                    <a:cubicBezTo>
                      <a:pt x="391895" y="222468"/>
                      <a:pt x="389847" y="221491"/>
                      <a:pt x="387889" y="219447"/>
                    </a:cubicBezTo>
                    <a:lnTo>
                      <a:pt x="344268" y="176001"/>
                    </a:lnTo>
                    <a:lnTo>
                      <a:pt x="270380" y="249744"/>
                    </a:lnTo>
                    <a:cubicBezTo>
                      <a:pt x="268332" y="251788"/>
                      <a:pt x="266285" y="252765"/>
                      <a:pt x="263258" y="252765"/>
                    </a:cubicBezTo>
                    <a:cubicBezTo>
                      <a:pt x="260231" y="252765"/>
                      <a:pt x="258184" y="251788"/>
                      <a:pt x="256225" y="249744"/>
                    </a:cubicBezTo>
                    <a:cubicBezTo>
                      <a:pt x="252130" y="245746"/>
                      <a:pt x="252130" y="239616"/>
                      <a:pt x="256225" y="235617"/>
                    </a:cubicBezTo>
                    <a:lnTo>
                      <a:pt x="337235" y="154766"/>
                    </a:lnTo>
                    <a:cubicBezTo>
                      <a:pt x="337769" y="154233"/>
                      <a:pt x="338303" y="153789"/>
                      <a:pt x="338837" y="153433"/>
                    </a:cubicBezTo>
                    <a:cubicBezTo>
                      <a:pt x="339372" y="152989"/>
                      <a:pt x="339995" y="152723"/>
                      <a:pt x="340618" y="152456"/>
                    </a:cubicBezTo>
                    <a:cubicBezTo>
                      <a:pt x="340885" y="152367"/>
                      <a:pt x="341152" y="152190"/>
                      <a:pt x="341508" y="152101"/>
                    </a:cubicBezTo>
                    <a:cubicBezTo>
                      <a:pt x="342131" y="151923"/>
                      <a:pt x="342754" y="151834"/>
                      <a:pt x="343378" y="151745"/>
                    </a:cubicBezTo>
                    <a:cubicBezTo>
                      <a:pt x="343645" y="151745"/>
                      <a:pt x="344001" y="151745"/>
                      <a:pt x="344268" y="151745"/>
                    </a:cubicBezTo>
                    <a:cubicBezTo>
                      <a:pt x="344980" y="151745"/>
                      <a:pt x="345603" y="151745"/>
                      <a:pt x="346226" y="151923"/>
                    </a:cubicBezTo>
                    <a:cubicBezTo>
                      <a:pt x="348096" y="152278"/>
                      <a:pt x="349876" y="153256"/>
                      <a:pt x="351390" y="154766"/>
                    </a:cubicBezTo>
                    <a:lnTo>
                      <a:pt x="394921" y="198213"/>
                    </a:lnTo>
                    <a:lnTo>
                      <a:pt x="471925" y="121359"/>
                    </a:lnTo>
                    <a:lnTo>
                      <a:pt x="425367" y="121359"/>
                    </a:lnTo>
                    <a:cubicBezTo>
                      <a:pt x="419224" y="121359"/>
                      <a:pt x="415218" y="117361"/>
                      <a:pt x="415218" y="111231"/>
                    </a:cubicBezTo>
                    <a:cubicBezTo>
                      <a:pt x="415218" y="105189"/>
                      <a:pt x="419224" y="101191"/>
                      <a:pt x="425367" y="101191"/>
                    </a:cubicBezTo>
                    <a:close/>
                    <a:moveTo>
                      <a:pt x="101297" y="91029"/>
                    </a:moveTo>
                    <a:cubicBezTo>
                      <a:pt x="107337" y="91029"/>
                      <a:pt x="111423" y="95028"/>
                      <a:pt x="111423" y="101159"/>
                    </a:cubicBezTo>
                    <a:lnTo>
                      <a:pt x="111423" y="262887"/>
                    </a:lnTo>
                    <a:cubicBezTo>
                      <a:pt x="111423" y="268929"/>
                      <a:pt x="107337" y="273017"/>
                      <a:pt x="101297" y="273017"/>
                    </a:cubicBezTo>
                    <a:cubicBezTo>
                      <a:pt x="95257" y="273017"/>
                      <a:pt x="91171" y="268929"/>
                      <a:pt x="91171" y="262887"/>
                    </a:cubicBezTo>
                    <a:lnTo>
                      <a:pt x="91171" y="101159"/>
                    </a:lnTo>
                    <a:cubicBezTo>
                      <a:pt x="91171" y="95028"/>
                      <a:pt x="95257" y="91029"/>
                      <a:pt x="101297" y="91029"/>
                    </a:cubicBezTo>
                    <a:close/>
                    <a:moveTo>
                      <a:pt x="70848" y="20177"/>
                    </a:moveTo>
                    <a:cubicBezTo>
                      <a:pt x="64796" y="20177"/>
                      <a:pt x="60791" y="24265"/>
                      <a:pt x="60791" y="30309"/>
                    </a:cubicBezTo>
                    <a:lnTo>
                      <a:pt x="60791" y="343802"/>
                    </a:lnTo>
                    <a:lnTo>
                      <a:pt x="222780" y="343802"/>
                    </a:lnTo>
                    <a:cubicBezTo>
                      <a:pt x="228833" y="343802"/>
                      <a:pt x="232927" y="347890"/>
                      <a:pt x="232927" y="353935"/>
                    </a:cubicBezTo>
                    <a:lnTo>
                      <a:pt x="232927" y="364067"/>
                    </a:lnTo>
                    <a:lnTo>
                      <a:pt x="374712" y="364067"/>
                    </a:lnTo>
                    <a:lnTo>
                      <a:pt x="374712" y="353935"/>
                    </a:lnTo>
                    <a:cubicBezTo>
                      <a:pt x="374712" y="347890"/>
                      <a:pt x="378717"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0"/>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0"/>
                      <a:pt x="4094" y="343802"/>
                      <a:pt x="10147" y="343802"/>
                    </a:cubicBezTo>
                    <a:lnTo>
                      <a:pt x="40497" y="343802"/>
                    </a:lnTo>
                    <a:lnTo>
                      <a:pt x="40497" y="30309"/>
                    </a:lnTo>
                    <a:cubicBezTo>
                      <a:pt x="40497" y="13155"/>
                      <a:pt x="53670" y="0"/>
                      <a:pt x="70848" y="0"/>
                    </a:cubicBezTo>
                    <a:close/>
                  </a:path>
                </a:pathLst>
              </a:custGeom>
              <a:solidFill>
                <a:schemeClr val="bg1"/>
              </a:solidFill>
              <a:ln>
                <a:noFill/>
              </a:ln>
            </p:spPr>
            <p:txBody>
              <a:bodyPr anchor="ctr">
                <a:scene3d>
                  <a:camera prst="orthographicFront"/>
                  <a:lightRig rig="threePt" dir="t"/>
                </a:scene3d>
                <a:sp3d contourW="12700"/>
              </a:bodyPr>
              <a:lstStyle/>
              <a:p>
                <a:pPr algn="ctr"/>
                <a:endParaRPr>
                  <a:cs typeface="+mn-ea"/>
                  <a:sym typeface="+mn-lt"/>
                </a:endParaRPr>
              </a:p>
            </p:txBody>
          </p:sp>
        </p:grpSp>
        <p:grpSp>
          <p:nvGrpSpPr>
            <p:cNvPr id="12" name="ïṡḷiḓe"/>
            <p:cNvGrpSpPr/>
            <p:nvPr/>
          </p:nvGrpSpPr>
          <p:grpSpPr>
            <a:xfrm>
              <a:off x="6835836" y="2348880"/>
              <a:ext cx="571222" cy="571221"/>
              <a:chOff x="2406923" y="2845390"/>
              <a:chExt cx="571222" cy="571221"/>
            </a:xfrm>
          </p:grpSpPr>
          <p:sp>
            <p:nvSpPr>
              <p:cNvPr id="13" name="íṧḷíḍê"/>
              <p:cNvSpPr/>
              <p:nvPr/>
            </p:nvSpPr>
            <p:spPr>
              <a:xfrm>
                <a:off x="2406923" y="2845390"/>
                <a:ext cx="571222" cy="571221"/>
              </a:xfrm>
              <a:prstGeom prst="ellipse">
                <a:avLst/>
              </a:prstGeom>
              <a:solidFill>
                <a:srgbClr val="2D4E4F"/>
              </a:solidFill>
              <a:ln w="38100">
                <a:solidFill>
                  <a:schemeClr val="bg1"/>
                </a:solidFill>
              </a:ln>
            </p:spPr>
            <p:style>
              <a:lnRef idx="2">
                <a:schemeClr val="dk1"/>
              </a:lnRef>
              <a:fillRef idx="1">
                <a:schemeClr val="lt1"/>
              </a:fillRef>
              <a:effectRef idx="0">
                <a:schemeClr val="dk1"/>
              </a:effectRef>
              <a:fontRef idx="minor">
                <a:schemeClr val="dk1"/>
              </a:fontRef>
            </p:style>
            <p:txBody>
              <a:bodyPr anchor="ctr">
                <a:scene3d>
                  <a:camera prst="orthographicFront"/>
                  <a:lightRig rig="threePt" dir="t"/>
                </a:scene3d>
                <a:sp3d contourW="12700"/>
              </a:bodyPr>
              <a:lstStyle/>
              <a:p>
                <a:pPr algn="ctr"/>
                <a:endParaRPr>
                  <a:cs typeface="+mn-ea"/>
                  <a:sym typeface="+mn-lt"/>
                </a:endParaRPr>
              </a:p>
            </p:txBody>
          </p:sp>
          <p:sp>
            <p:nvSpPr>
              <p:cNvPr id="14" name="iṡľîḑè"/>
              <p:cNvSpPr>
                <a:spLocks noChangeAspect="1"/>
              </p:cNvSpPr>
              <p:nvPr/>
            </p:nvSpPr>
            <p:spPr bwMode="auto">
              <a:xfrm>
                <a:off x="2540113" y="3026990"/>
                <a:ext cx="304842" cy="208018"/>
              </a:xfrm>
              <a:custGeom>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263288 w 607639"/>
                  <a:gd name="connsiteY14" fmla="*/ 252811 h 414642"/>
                  <a:gd name="connsiteX15" fmla="*/ 243084 w 607639"/>
                  <a:gd name="connsiteY15" fmla="*/ 273078 h 414642"/>
                  <a:gd name="connsiteX16" fmla="*/ 263288 w 607639"/>
                  <a:gd name="connsiteY16" fmla="*/ 293255 h 414642"/>
                  <a:gd name="connsiteX17" fmla="*/ 283580 w 607639"/>
                  <a:gd name="connsiteY17" fmla="*/ 273078 h 414642"/>
                  <a:gd name="connsiteX18" fmla="*/ 278685 w 607639"/>
                  <a:gd name="connsiteY18" fmla="*/ 260011 h 414642"/>
                  <a:gd name="connsiteX19" fmla="*/ 277528 w 607639"/>
                  <a:gd name="connsiteY19" fmla="*/ 258944 h 414642"/>
                  <a:gd name="connsiteX20" fmla="*/ 276549 w 607639"/>
                  <a:gd name="connsiteY20" fmla="*/ 257789 h 414642"/>
                  <a:gd name="connsiteX21" fmla="*/ 263288 w 607639"/>
                  <a:gd name="connsiteY21" fmla="*/ 252811 h 414642"/>
                  <a:gd name="connsiteX22" fmla="*/ 121505 w 607639"/>
                  <a:gd name="connsiteY22" fmla="*/ 252811 h 414642"/>
                  <a:gd name="connsiteX23" fmla="*/ 101302 w 607639"/>
                  <a:gd name="connsiteY23" fmla="*/ 273078 h 414642"/>
                  <a:gd name="connsiteX24" fmla="*/ 121505 w 607639"/>
                  <a:gd name="connsiteY24" fmla="*/ 293255 h 414642"/>
                  <a:gd name="connsiteX25" fmla="*/ 141798 w 607639"/>
                  <a:gd name="connsiteY25" fmla="*/ 273078 h 414642"/>
                  <a:gd name="connsiteX26" fmla="*/ 121505 w 607639"/>
                  <a:gd name="connsiteY26" fmla="*/ 252811 h 414642"/>
                  <a:gd name="connsiteX27" fmla="*/ 486063 w 607639"/>
                  <a:gd name="connsiteY27" fmla="*/ 232633 h 414642"/>
                  <a:gd name="connsiteX28" fmla="*/ 465859 w 607639"/>
                  <a:gd name="connsiteY28" fmla="*/ 252811 h 414642"/>
                  <a:gd name="connsiteX29" fmla="*/ 486063 w 607639"/>
                  <a:gd name="connsiteY29" fmla="*/ 273078 h 414642"/>
                  <a:gd name="connsiteX30" fmla="*/ 506355 w 607639"/>
                  <a:gd name="connsiteY30" fmla="*/ 252811 h 414642"/>
                  <a:gd name="connsiteX31" fmla="*/ 486063 w 607639"/>
                  <a:gd name="connsiteY31" fmla="*/ 232633 h 414642"/>
                  <a:gd name="connsiteX32" fmla="*/ 192441 w 607639"/>
                  <a:gd name="connsiteY32" fmla="*/ 182056 h 414642"/>
                  <a:gd name="connsiteX33" fmla="*/ 172148 w 607639"/>
                  <a:gd name="connsiteY33" fmla="*/ 202233 h 414642"/>
                  <a:gd name="connsiteX34" fmla="*/ 192441 w 607639"/>
                  <a:gd name="connsiteY34" fmla="*/ 222500 h 414642"/>
                  <a:gd name="connsiteX35" fmla="*/ 212645 w 607639"/>
                  <a:gd name="connsiteY35" fmla="*/ 202233 h 414642"/>
                  <a:gd name="connsiteX36" fmla="*/ 192441 w 607639"/>
                  <a:gd name="connsiteY36" fmla="*/ 182056 h 414642"/>
                  <a:gd name="connsiteX37" fmla="*/ 394923 w 607639"/>
                  <a:gd name="connsiteY37" fmla="*/ 131478 h 414642"/>
                  <a:gd name="connsiteX38" fmla="*/ 374720 w 607639"/>
                  <a:gd name="connsiteY38" fmla="*/ 151744 h 414642"/>
                  <a:gd name="connsiteX39" fmla="*/ 394923 w 607639"/>
                  <a:gd name="connsiteY39" fmla="*/ 171922 h 414642"/>
                  <a:gd name="connsiteX40" fmla="*/ 415216 w 607639"/>
                  <a:gd name="connsiteY40" fmla="*/ 151744 h 414642"/>
                  <a:gd name="connsiteX41" fmla="*/ 394923 w 607639"/>
                  <a:gd name="connsiteY41" fmla="*/ 131478 h 414642"/>
                  <a:gd name="connsiteX42" fmla="*/ 394923 w 607639"/>
                  <a:gd name="connsiteY42" fmla="*/ 111211 h 414642"/>
                  <a:gd name="connsiteX43" fmla="*/ 435420 w 607639"/>
                  <a:gd name="connsiteY43" fmla="*/ 151744 h 414642"/>
                  <a:gd name="connsiteX44" fmla="*/ 433106 w 607639"/>
                  <a:gd name="connsiteY44" fmla="*/ 165344 h 414642"/>
                  <a:gd name="connsiteX45" fmla="*/ 472979 w 607639"/>
                  <a:gd name="connsiteY45" fmla="*/ 214589 h 414642"/>
                  <a:gd name="connsiteX46" fmla="*/ 486063 w 607639"/>
                  <a:gd name="connsiteY46" fmla="*/ 212367 h 414642"/>
                  <a:gd name="connsiteX47" fmla="*/ 526559 w 607639"/>
                  <a:gd name="connsiteY47" fmla="*/ 252811 h 414642"/>
                  <a:gd name="connsiteX48" fmla="*/ 486063 w 607639"/>
                  <a:gd name="connsiteY48" fmla="*/ 293255 h 414642"/>
                  <a:gd name="connsiteX49" fmla="*/ 445566 w 607639"/>
                  <a:gd name="connsiteY49" fmla="*/ 252811 h 414642"/>
                  <a:gd name="connsiteX50" fmla="*/ 456157 w 607639"/>
                  <a:gd name="connsiteY50" fmla="*/ 225700 h 414642"/>
                  <a:gd name="connsiteX51" fmla="*/ 421090 w 607639"/>
                  <a:gd name="connsiteY51" fmla="*/ 182500 h 414642"/>
                  <a:gd name="connsiteX52" fmla="*/ 394923 w 607639"/>
                  <a:gd name="connsiteY52" fmla="*/ 192189 h 414642"/>
                  <a:gd name="connsiteX53" fmla="*/ 368489 w 607639"/>
                  <a:gd name="connsiteY53" fmla="*/ 182233 h 414642"/>
                  <a:gd name="connsiteX54" fmla="*/ 298088 w 607639"/>
                  <a:gd name="connsiteY54" fmla="*/ 252455 h 414642"/>
                  <a:gd name="connsiteX55" fmla="*/ 303784 w 607639"/>
                  <a:gd name="connsiteY55" fmla="*/ 273078 h 414642"/>
                  <a:gd name="connsiteX56" fmla="*/ 263288 w 607639"/>
                  <a:gd name="connsiteY56" fmla="*/ 313522 h 414642"/>
                  <a:gd name="connsiteX57" fmla="*/ 222791 w 607639"/>
                  <a:gd name="connsiteY57" fmla="*/ 273078 h 414642"/>
                  <a:gd name="connsiteX58" fmla="*/ 232759 w 607639"/>
                  <a:gd name="connsiteY58" fmla="*/ 246589 h 414642"/>
                  <a:gd name="connsiteX59" fmla="*/ 218964 w 607639"/>
                  <a:gd name="connsiteY59" fmla="*/ 232811 h 414642"/>
                  <a:gd name="connsiteX60" fmla="*/ 192441 w 607639"/>
                  <a:gd name="connsiteY60" fmla="*/ 242767 h 414642"/>
                  <a:gd name="connsiteX61" fmla="*/ 165918 w 607639"/>
                  <a:gd name="connsiteY61" fmla="*/ 232811 h 414642"/>
                  <a:gd name="connsiteX62" fmla="*/ 152123 w 607639"/>
                  <a:gd name="connsiteY62" fmla="*/ 246589 h 414642"/>
                  <a:gd name="connsiteX63" fmla="*/ 162002 w 607639"/>
                  <a:gd name="connsiteY63" fmla="*/ 273078 h 414642"/>
                  <a:gd name="connsiteX64" fmla="*/ 121505 w 607639"/>
                  <a:gd name="connsiteY64" fmla="*/ 313522 h 414642"/>
                  <a:gd name="connsiteX65" fmla="*/ 81009 w 607639"/>
                  <a:gd name="connsiteY65" fmla="*/ 273078 h 414642"/>
                  <a:gd name="connsiteX66" fmla="*/ 121505 w 607639"/>
                  <a:gd name="connsiteY66" fmla="*/ 232633 h 414642"/>
                  <a:gd name="connsiteX67" fmla="*/ 136013 w 607639"/>
                  <a:gd name="connsiteY67" fmla="*/ 235300 h 414642"/>
                  <a:gd name="connsiteX68" fmla="*/ 154615 w 607639"/>
                  <a:gd name="connsiteY68" fmla="*/ 216722 h 414642"/>
                  <a:gd name="connsiteX69" fmla="*/ 151945 w 607639"/>
                  <a:gd name="connsiteY69" fmla="*/ 202233 h 414642"/>
                  <a:gd name="connsiteX70" fmla="*/ 192441 w 607639"/>
                  <a:gd name="connsiteY70" fmla="*/ 161789 h 414642"/>
                  <a:gd name="connsiteX71" fmla="*/ 232937 w 607639"/>
                  <a:gd name="connsiteY71" fmla="*/ 202233 h 414642"/>
                  <a:gd name="connsiteX72" fmla="*/ 230534 w 607639"/>
                  <a:gd name="connsiteY72" fmla="*/ 216011 h 414642"/>
                  <a:gd name="connsiteX73" fmla="*/ 249492 w 607639"/>
                  <a:gd name="connsiteY73" fmla="*/ 235033 h 414642"/>
                  <a:gd name="connsiteX74" fmla="*/ 263288 w 607639"/>
                  <a:gd name="connsiteY74" fmla="*/ 232633 h 414642"/>
                  <a:gd name="connsiteX75" fmla="*/ 283936 w 607639"/>
                  <a:gd name="connsiteY75" fmla="*/ 238322 h 414642"/>
                  <a:gd name="connsiteX76" fmla="*/ 356830 w 607639"/>
                  <a:gd name="connsiteY76" fmla="*/ 165433 h 414642"/>
                  <a:gd name="connsiteX77" fmla="*/ 354427 w 607639"/>
                  <a:gd name="connsiteY77" fmla="*/ 151744 h 414642"/>
                  <a:gd name="connsiteX78" fmla="*/ 394923 w 607639"/>
                  <a:gd name="connsiteY78" fmla="*/ 111211 h 414642"/>
                  <a:gd name="connsiteX79" fmla="*/ 324090 w 607639"/>
                  <a:gd name="connsiteY79" fmla="*/ 80938 h 414642"/>
                  <a:gd name="connsiteX80" fmla="*/ 334234 w 607639"/>
                  <a:gd name="connsiteY80" fmla="*/ 80938 h 414642"/>
                  <a:gd name="connsiteX81" fmla="*/ 344289 w 607639"/>
                  <a:gd name="connsiteY81" fmla="*/ 91064 h 414642"/>
                  <a:gd name="connsiteX82" fmla="*/ 334234 w 607639"/>
                  <a:gd name="connsiteY82" fmla="*/ 101190 h 414642"/>
                  <a:gd name="connsiteX83" fmla="*/ 324090 w 607639"/>
                  <a:gd name="connsiteY83" fmla="*/ 101190 h 414642"/>
                  <a:gd name="connsiteX84" fmla="*/ 313946 w 607639"/>
                  <a:gd name="connsiteY84" fmla="*/ 91064 h 414642"/>
                  <a:gd name="connsiteX85" fmla="*/ 324090 w 607639"/>
                  <a:gd name="connsiteY85" fmla="*/ 80938 h 414642"/>
                  <a:gd name="connsiteX86" fmla="*/ 192417 w 607639"/>
                  <a:gd name="connsiteY86" fmla="*/ 80938 h 414642"/>
                  <a:gd name="connsiteX87" fmla="*/ 283548 w 607639"/>
                  <a:gd name="connsiteY87" fmla="*/ 80938 h 414642"/>
                  <a:gd name="connsiteX88" fmla="*/ 293694 w 607639"/>
                  <a:gd name="connsiteY88" fmla="*/ 91064 h 414642"/>
                  <a:gd name="connsiteX89" fmla="*/ 283548 w 607639"/>
                  <a:gd name="connsiteY89" fmla="*/ 101190 h 414642"/>
                  <a:gd name="connsiteX90" fmla="*/ 192417 w 607639"/>
                  <a:gd name="connsiteY90" fmla="*/ 101190 h 414642"/>
                  <a:gd name="connsiteX91" fmla="*/ 182271 w 607639"/>
                  <a:gd name="connsiteY91" fmla="*/ 91064 h 414642"/>
                  <a:gd name="connsiteX92" fmla="*/ 192417 w 607639"/>
                  <a:gd name="connsiteY92" fmla="*/ 80938 h 414642"/>
                  <a:gd name="connsiteX93" fmla="*/ 91157 w 607639"/>
                  <a:gd name="connsiteY93" fmla="*/ 80938 h 414642"/>
                  <a:gd name="connsiteX94" fmla="*/ 151959 w 607639"/>
                  <a:gd name="connsiteY94" fmla="*/ 80938 h 414642"/>
                  <a:gd name="connsiteX95" fmla="*/ 162018 w 607639"/>
                  <a:gd name="connsiteY95" fmla="*/ 91064 h 414642"/>
                  <a:gd name="connsiteX96" fmla="*/ 151959 w 607639"/>
                  <a:gd name="connsiteY96" fmla="*/ 101190 h 414642"/>
                  <a:gd name="connsiteX97" fmla="*/ 91157 w 607639"/>
                  <a:gd name="connsiteY97" fmla="*/ 101190 h 414642"/>
                  <a:gd name="connsiteX98" fmla="*/ 81009 w 607639"/>
                  <a:gd name="connsiteY98" fmla="*/ 91064 h 414642"/>
                  <a:gd name="connsiteX99" fmla="*/ 91157 w 607639"/>
                  <a:gd name="connsiteY99" fmla="*/ 80938 h 414642"/>
                  <a:gd name="connsiteX100" fmla="*/ 243084 w 607639"/>
                  <a:gd name="connsiteY100" fmla="*/ 40505 h 414642"/>
                  <a:gd name="connsiteX101" fmla="*/ 334231 w 607639"/>
                  <a:gd name="connsiteY101" fmla="*/ 40505 h 414642"/>
                  <a:gd name="connsiteX102" fmla="*/ 344289 w 607639"/>
                  <a:gd name="connsiteY102" fmla="*/ 50631 h 414642"/>
                  <a:gd name="connsiteX103" fmla="*/ 334231 w 607639"/>
                  <a:gd name="connsiteY103" fmla="*/ 60757 h 414642"/>
                  <a:gd name="connsiteX104" fmla="*/ 243084 w 607639"/>
                  <a:gd name="connsiteY104" fmla="*/ 60757 h 414642"/>
                  <a:gd name="connsiteX105" fmla="*/ 232937 w 607639"/>
                  <a:gd name="connsiteY105" fmla="*/ 50631 h 414642"/>
                  <a:gd name="connsiteX106" fmla="*/ 243084 w 607639"/>
                  <a:gd name="connsiteY106" fmla="*/ 40505 h 414642"/>
                  <a:gd name="connsiteX107" fmla="*/ 91153 w 607639"/>
                  <a:gd name="connsiteY107" fmla="*/ 40505 h 414642"/>
                  <a:gd name="connsiteX108" fmla="*/ 202559 w 607639"/>
                  <a:gd name="connsiteY108" fmla="*/ 40505 h 414642"/>
                  <a:gd name="connsiteX109" fmla="*/ 212614 w 607639"/>
                  <a:gd name="connsiteY109" fmla="*/ 50631 h 414642"/>
                  <a:gd name="connsiteX110" fmla="*/ 202559 w 607639"/>
                  <a:gd name="connsiteY110" fmla="*/ 60757 h 414642"/>
                  <a:gd name="connsiteX111" fmla="*/ 91153 w 607639"/>
                  <a:gd name="connsiteY111" fmla="*/ 60757 h 414642"/>
                  <a:gd name="connsiteX112" fmla="*/ 81009 w 607639"/>
                  <a:gd name="connsiteY112" fmla="*/ 50631 h 414642"/>
                  <a:gd name="connsiteX113" fmla="*/ 91153 w 607639"/>
                  <a:gd name="connsiteY113" fmla="*/ 40505 h 414642"/>
                  <a:gd name="connsiteX114" fmla="*/ 70848 w 607639"/>
                  <a:gd name="connsiteY114" fmla="*/ 20176 h 414642"/>
                  <a:gd name="connsiteX115" fmla="*/ 60791 w 607639"/>
                  <a:gd name="connsiteY115" fmla="*/ 30309 h 414642"/>
                  <a:gd name="connsiteX116" fmla="*/ 60791 w 607639"/>
                  <a:gd name="connsiteY116" fmla="*/ 343802 h 414642"/>
                  <a:gd name="connsiteX117" fmla="*/ 222780 w 607639"/>
                  <a:gd name="connsiteY117" fmla="*/ 343802 h 414642"/>
                  <a:gd name="connsiteX118" fmla="*/ 232927 w 607639"/>
                  <a:gd name="connsiteY118" fmla="*/ 353935 h 414642"/>
                  <a:gd name="connsiteX119" fmla="*/ 232927 w 607639"/>
                  <a:gd name="connsiteY119" fmla="*/ 364067 h 414642"/>
                  <a:gd name="connsiteX120" fmla="*/ 374712 w 607639"/>
                  <a:gd name="connsiteY120" fmla="*/ 364067 h 414642"/>
                  <a:gd name="connsiteX121" fmla="*/ 374712 w 607639"/>
                  <a:gd name="connsiteY121" fmla="*/ 353935 h 414642"/>
                  <a:gd name="connsiteX122" fmla="*/ 384859 w 607639"/>
                  <a:gd name="connsiteY122" fmla="*/ 343802 h 414642"/>
                  <a:gd name="connsiteX123" fmla="*/ 546848 w 607639"/>
                  <a:gd name="connsiteY123" fmla="*/ 343802 h 414642"/>
                  <a:gd name="connsiteX124" fmla="*/ 546848 w 607639"/>
                  <a:gd name="connsiteY124" fmla="*/ 30309 h 414642"/>
                  <a:gd name="connsiteX125" fmla="*/ 536702 w 607639"/>
                  <a:gd name="connsiteY125" fmla="*/ 20176 h 414642"/>
                  <a:gd name="connsiteX126" fmla="*/ 70848 w 607639"/>
                  <a:gd name="connsiteY126" fmla="*/ 0 h 414642"/>
                  <a:gd name="connsiteX127" fmla="*/ 536702 w 607639"/>
                  <a:gd name="connsiteY127" fmla="*/ 0 h 414642"/>
                  <a:gd name="connsiteX128" fmla="*/ 567142 w 607639"/>
                  <a:gd name="connsiteY128" fmla="*/ 30309 h 414642"/>
                  <a:gd name="connsiteX129" fmla="*/ 567142 w 607639"/>
                  <a:gd name="connsiteY129" fmla="*/ 343802 h 414642"/>
                  <a:gd name="connsiteX130" fmla="*/ 597492 w 607639"/>
                  <a:gd name="connsiteY130" fmla="*/ 343802 h 414642"/>
                  <a:gd name="connsiteX131" fmla="*/ 607639 w 607639"/>
                  <a:gd name="connsiteY131" fmla="*/ 353935 h 414642"/>
                  <a:gd name="connsiteX132" fmla="*/ 607639 w 607639"/>
                  <a:gd name="connsiteY132" fmla="*/ 384244 h 414642"/>
                  <a:gd name="connsiteX133" fmla="*/ 577199 w 607639"/>
                  <a:gd name="connsiteY133" fmla="*/ 414642 h 414642"/>
                  <a:gd name="connsiteX134" fmla="*/ 30351 w 607639"/>
                  <a:gd name="connsiteY134" fmla="*/ 414642 h 414642"/>
                  <a:gd name="connsiteX135" fmla="*/ 0 w 607639"/>
                  <a:gd name="connsiteY135" fmla="*/ 384244 h 414642"/>
                  <a:gd name="connsiteX136" fmla="*/ 0 w 607639"/>
                  <a:gd name="connsiteY136" fmla="*/ 353935 h 414642"/>
                  <a:gd name="connsiteX137" fmla="*/ 10147 w 607639"/>
                  <a:gd name="connsiteY137" fmla="*/ 343802 h 414642"/>
                  <a:gd name="connsiteX138" fmla="*/ 40497 w 607639"/>
                  <a:gd name="connsiteY138" fmla="*/ 343802 h 414642"/>
                  <a:gd name="connsiteX139" fmla="*/ 40497 w 607639"/>
                  <a:gd name="connsiteY139" fmla="*/ 30309 h 414642"/>
                  <a:gd name="connsiteX140" fmla="*/ 70848 w 607639"/>
                  <a:gd name="connsiteY140" fmla="*/ 0 h 4146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07639" h="414642">
                    <a:moveTo>
                      <a:pt x="20293" y="364067"/>
                    </a:moveTo>
                    <a:lnTo>
                      <a:pt x="20293" y="384244"/>
                    </a:lnTo>
                    <a:cubicBezTo>
                      <a:pt x="20293" y="390377"/>
                      <a:pt x="24298"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263288" y="252811"/>
                    </a:moveTo>
                    <a:cubicBezTo>
                      <a:pt x="252162" y="252811"/>
                      <a:pt x="243084" y="261967"/>
                      <a:pt x="243084" y="273078"/>
                    </a:cubicBezTo>
                    <a:cubicBezTo>
                      <a:pt x="243084" y="284189"/>
                      <a:pt x="252162" y="293255"/>
                      <a:pt x="263288" y="293255"/>
                    </a:cubicBezTo>
                    <a:cubicBezTo>
                      <a:pt x="274413" y="293255"/>
                      <a:pt x="283580" y="284189"/>
                      <a:pt x="283580" y="273078"/>
                    </a:cubicBezTo>
                    <a:cubicBezTo>
                      <a:pt x="283580" y="268100"/>
                      <a:pt x="281711" y="263567"/>
                      <a:pt x="278685" y="260011"/>
                    </a:cubicBezTo>
                    <a:cubicBezTo>
                      <a:pt x="278329" y="259655"/>
                      <a:pt x="277884" y="259300"/>
                      <a:pt x="277528" y="258944"/>
                    </a:cubicBezTo>
                    <a:cubicBezTo>
                      <a:pt x="277172" y="258589"/>
                      <a:pt x="276816" y="258144"/>
                      <a:pt x="276549" y="257789"/>
                    </a:cubicBezTo>
                    <a:cubicBezTo>
                      <a:pt x="272989" y="254678"/>
                      <a:pt x="268361" y="252811"/>
                      <a:pt x="263288" y="252811"/>
                    </a:cubicBezTo>
                    <a:close/>
                    <a:moveTo>
                      <a:pt x="121505" y="252811"/>
                    </a:moveTo>
                    <a:cubicBezTo>
                      <a:pt x="110380" y="252811"/>
                      <a:pt x="101302" y="261967"/>
                      <a:pt x="101302" y="273078"/>
                    </a:cubicBezTo>
                    <a:cubicBezTo>
                      <a:pt x="101302" y="284189"/>
                      <a:pt x="110380" y="293255"/>
                      <a:pt x="121505" y="293255"/>
                    </a:cubicBezTo>
                    <a:cubicBezTo>
                      <a:pt x="132631" y="293255"/>
                      <a:pt x="141798" y="284189"/>
                      <a:pt x="141798" y="273078"/>
                    </a:cubicBezTo>
                    <a:cubicBezTo>
                      <a:pt x="141798" y="261967"/>
                      <a:pt x="132631" y="252811"/>
                      <a:pt x="121505" y="252811"/>
                    </a:cubicBezTo>
                    <a:close/>
                    <a:moveTo>
                      <a:pt x="486063" y="232633"/>
                    </a:moveTo>
                    <a:cubicBezTo>
                      <a:pt x="474937" y="232633"/>
                      <a:pt x="465859" y="241700"/>
                      <a:pt x="465859" y="252811"/>
                    </a:cubicBezTo>
                    <a:cubicBezTo>
                      <a:pt x="465859" y="263922"/>
                      <a:pt x="474937" y="273078"/>
                      <a:pt x="486063" y="273078"/>
                    </a:cubicBezTo>
                    <a:cubicBezTo>
                      <a:pt x="497188" y="273078"/>
                      <a:pt x="506355" y="263922"/>
                      <a:pt x="506355" y="252811"/>
                    </a:cubicBezTo>
                    <a:cubicBezTo>
                      <a:pt x="506355" y="241700"/>
                      <a:pt x="497188" y="232633"/>
                      <a:pt x="486063" y="232633"/>
                    </a:cubicBezTo>
                    <a:close/>
                    <a:moveTo>
                      <a:pt x="192441" y="182056"/>
                    </a:moveTo>
                    <a:cubicBezTo>
                      <a:pt x="181316" y="182056"/>
                      <a:pt x="172148" y="191122"/>
                      <a:pt x="172148" y="202233"/>
                    </a:cubicBezTo>
                    <a:cubicBezTo>
                      <a:pt x="172148" y="213433"/>
                      <a:pt x="181316" y="222500"/>
                      <a:pt x="192441" y="222500"/>
                    </a:cubicBezTo>
                    <a:cubicBezTo>
                      <a:pt x="203566" y="222500"/>
                      <a:pt x="212645" y="213433"/>
                      <a:pt x="212645" y="202233"/>
                    </a:cubicBezTo>
                    <a:cubicBezTo>
                      <a:pt x="212645" y="191122"/>
                      <a:pt x="203566" y="182056"/>
                      <a:pt x="192441" y="182056"/>
                    </a:cubicBezTo>
                    <a:close/>
                    <a:moveTo>
                      <a:pt x="394923" y="131478"/>
                    </a:moveTo>
                    <a:cubicBezTo>
                      <a:pt x="383798" y="131478"/>
                      <a:pt x="374720" y="140544"/>
                      <a:pt x="374720" y="151744"/>
                    </a:cubicBezTo>
                    <a:cubicBezTo>
                      <a:pt x="374720" y="162856"/>
                      <a:pt x="383798" y="171922"/>
                      <a:pt x="394923" y="171922"/>
                    </a:cubicBezTo>
                    <a:cubicBezTo>
                      <a:pt x="406049" y="171922"/>
                      <a:pt x="415216" y="162856"/>
                      <a:pt x="415216" y="151744"/>
                    </a:cubicBezTo>
                    <a:cubicBezTo>
                      <a:pt x="415216" y="140544"/>
                      <a:pt x="406049" y="131478"/>
                      <a:pt x="394923" y="131478"/>
                    </a:cubicBezTo>
                    <a:close/>
                    <a:moveTo>
                      <a:pt x="394923" y="111211"/>
                    </a:moveTo>
                    <a:cubicBezTo>
                      <a:pt x="417263" y="111211"/>
                      <a:pt x="435420" y="129433"/>
                      <a:pt x="435420" y="151744"/>
                    </a:cubicBezTo>
                    <a:cubicBezTo>
                      <a:pt x="435420" y="156456"/>
                      <a:pt x="434619" y="161078"/>
                      <a:pt x="433106" y="165344"/>
                    </a:cubicBezTo>
                    <a:lnTo>
                      <a:pt x="472979" y="214589"/>
                    </a:lnTo>
                    <a:cubicBezTo>
                      <a:pt x="477162" y="213167"/>
                      <a:pt x="481523" y="212367"/>
                      <a:pt x="486063" y="212367"/>
                    </a:cubicBezTo>
                    <a:cubicBezTo>
                      <a:pt x="508402" y="212367"/>
                      <a:pt x="526559" y="230589"/>
                      <a:pt x="526559" y="252811"/>
                    </a:cubicBezTo>
                    <a:cubicBezTo>
                      <a:pt x="526559" y="275122"/>
                      <a:pt x="508402" y="293255"/>
                      <a:pt x="486063" y="293255"/>
                    </a:cubicBezTo>
                    <a:cubicBezTo>
                      <a:pt x="463812" y="293255"/>
                      <a:pt x="445566" y="275122"/>
                      <a:pt x="445566" y="252811"/>
                    </a:cubicBezTo>
                    <a:cubicBezTo>
                      <a:pt x="445566" y="242411"/>
                      <a:pt x="449571" y="232900"/>
                      <a:pt x="456157" y="225700"/>
                    </a:cubicBezTo>
                    <a:lnTo>
                      <a:pt x="421090" y="182500"/>
                    </a:lnTo>
                    <a:cubicBezTo>
                      <a:pt x="414059" y="188544"/>
                      <a:pt x="404892" y="192189"/>
                      <a:pt x="394923" y="192189"/>
                    </a:cubicBezTo>
                    <a:cubicBezTo>
                      <a:pt x="384866" y="192189"/>
                      <a:pt x="375610" y="188367"/>
                      <a:pt x="368489" y="182233"/>
                    </a:cubicBezTo>
                    <a:lnTo>
                      <a:pt x="298088" y="252455"/>
                    </a:lnTo>
                    <a:cubicBezTo>
                      <a:pt x="301737" y="258500"/>
                      <a:pt x="303784" y="265522"/>
                      <a:pt x="303784" y="273078"/>
                    </a:cubicBezTo>
                    <a:cubicBezTo>
                      <a:pt x="303784" y="295300"/>
                      <a:pt x="285627" y="313522"/>
                      <a:pt x="263288" y="313522"/>
                    </a:cubicBezTo>
                    <a:cubicBezTo>
                      <a:pt x="241037" y="313522"/>
                      <a:pt x="222791" y="295300"/>
                      <a:pt x="222791" y="273078"/>
                    </a:cubicBezTo>
                    <a:cubicBezTo>
                      <a:pt x="222791" y="262944"/>
                      <a:pt x="226529" y="253700"/>
                      <a:pt x="232759" y="246589"/>
                    </a:cubicBezTo>
                    <a:lnTo>
                      <a:pt x="218964" y="232811"/>
                    </a:lnTo>
                    <a:cubicBezTo>
                      <a:pt x="211844" y="238944"/>
                      <a:pt x="202498" y="242767"/>
                      <a:pt x="192441" y="242767"/>
                    </a:cubicBezTo>
                    <a:cubicBezTo>
                      <a:pt x="182295" y="242767"/>
                      <a:pt x="173038" y="238944"/>
                      <a:pt x="165918" y="232811"/>
                    </a:cubicBezTo>
                    <a:lnTo>
                      <a:pt x="152123" y="246589"/>
                    </a:lnTo>
                    <a:cubicBezTo>
                      <a:pt x="158264" y="253700"/>
                      <a:pt x="162002" y="262944"/>
                      <a:pt x="162002" y="273078"/>
                    </a:cubicBezTo>
                    <a:cubicBezTo>
                      <a:pt x="162002" y="295300"/>
                      <a:pt x="143845" y="313522"/>
                      <a:pt x="121505" y="313522"/>
                    </a:cubicBezTo>
                    <a:cubicBezTo>
                      <a:pt x="99255" y="313522"/>
                      <a:pt x="81009" y="295300"/>
                      <a:pt x="81009" y="273078"/>
                    </a:cubicBezTo>
                    <a:cubicBezTo>
                      <a:pt x="81009" y="250856"/>
                      <a:pt x="99255" y="232633"/>
                      <a:pt x="121505" y="232633"/>
                    </a:cubicBezTo>
                    <a:cubicBezTo>
                      <a:pt x="126668" y="232633"/>
                      <a:pt x="131563" y="233611"/>
                      <a:pt x="136013" y="235300"/>
                    </a:cubicBezTo>
                    <a:lnTo>
                      <a:pt x="154615" y="216722"/>
                    </a:lnTo>
                    <a:cubicBezTo>
                      <a:pt x="152924" y="212278"/>
                      <a:pt x="151945" y="207389"/>
                      <a:pt x="151945" y="202233"/>
                    </a:cubicBezTo>
                    <a:cubicBezTo>
                      <a:pt x="151945" y="180011"/>
                      <a:pt x="170101" y="161789"/>
                      <a:pt x="192441" y="161789"/>
                    </a:cubicBezTo>
                    <a:cubicBezTo>
                      <a:pt x="214692" y="161789"/>
                      <a:pt x="232937" y="180011"/>
                      <a:pt x="232937" y="202233"/>
                    </a:cubicBezTo>
                    <a:cubicBezTo>
                      <a:pt x="232937" y="207122"/>
                      <a:pt x="232047" y="211744"/>
                      <a:pt x="230534" y="216011"/>
                    </a:cubicBezTo>
                    <a:lnTo>
                      <a:pt x="249492" y="235033"/>
                    </a:lnTo>
                    <a:cubicBezTo>
                      <a:pt x="253853" y="233433"/>
                      <a:pt x="258481" y="232633"/>
                      <a:pt x="263288" y="232633"/>
                    </a:cubicBezTo>
                    <a:cubicBezTo>
                      <a:pt x="270853" y="232633"/>
                      <a:pt x="277884" y="234678"/>
                      <a:pt x="283936" y="238322"/>
                    </a:cubicBezTo>
                    <a:lnTo>
                      <a:pt x="356830" y="165433"/>
                    </a:lnTo>
                    <a:cubicBezTo>
                      <a:pt x="355317" y="161167"/>
                      <a:pt x="354427" y="156544"/>
                      <a:pt x="354427" y="151744"/>
                    </a:cubicBezTo>
                    <a:cubicBezTo>
                      <a:pt x="354427" y="129433"/>
                      <a:pt x="372672" y="111211"/>
                      <a:pt x="394923" y="111211"/>
                    </a:cubicBezTo>
                    <a:close/>
                    <a:moveTo>
                      <a:pt x="324090" y="80938"/>
                    </a:moveTo>
                    <a:lnTo>
                      <a:pt x="334234" y="80938"/>
                    </a:lnTo>
                    <a:cubicBezTo>
                      <a:pt x="340285" y="80938"/>
                      <a:pt x="344289" y="85024"/>
                      <a:pt x="344289" y="91064"/>
                    </a:cubicBezTo>
                    <a:cubicBezTo>
                      <a:pt x="344289" y="97104"/>
                      <a:pt x="340285" y="101190"/>
                      <a:pt x="334234" y="101190"/>
                    </a:cubicBezTo>
                    <a:lnTo>
                      <a:pt x="324090" y="101190"/>
                    </a:lnTo>
                    <a:cubicBezTo>
                      <a:pt x="318039" y="101190"/>
                      <a:pt x="313946" y="97104"/>
                      <a:pt x="313946" y="91064"/>
                    </a:cubicBezTo>
                    <a:cubicBezTo>
                      <a:pt x="313946" y="85024"/>
                      <a:pt x="318039" y="80938"/>
                      <a:pt x="324090" y="80938"/>
                    </a:cubicBezTo>
                    <a:close/>
                    <a:moveTo>
                      <a:pt x="192417" y="80938"/>
                    </a:moveTo>
                    <a:lnTo>
                      <a:pt x="283548" y="80938"/>
                    </a:lnTo>
                    <a:cubicBezTo>
                      <a:pt x="289600" y="80938"/>
                      <a:pt x="293694" y="85024"/>
                      <a:pt x="293694" y="91064"/>
                    </a:cubicBezTo>
                    <a:cubicBezTo>
                      <a:pt x="293694" y="97104"/>
                      <a:pt x="289600" y="101190"/>
                      <a:pt x="283548" y="101190"/>
                    </a:cubicBezTo>
                    <a:lnTo>
                      <a:pt x="192417" y="101190"/>
                    </a:lnTo>
                    <a:cubicBezTo>
                      <a:pt x="186365" y="101190"/>
                      <a:pt x="182271" y="97104"/>
                      <a:pt x="182271" y="91064"/>
                    </a:cubicBezTo>
                    <a:cubicBezTo>
                      <a:pt x="182271" y="85024"/>
                      <a:pt x="186365" y="80938"/>
                      <a:pt x="192417" y="80938"/>
                    </a:cubicBezTo>
                    <a:close/>
                    <a:moveTo>
                      <a:pt x="91157" y="80938"/>
                    </a:moveTo>
                    <a:lnTo>
                      <a:pt x="151959" y="80938"/>
                    </a:lnTo>
                    <a:cubicBezTo>
                      <a:pt x="158012" y="80938"/>
                      <a:pt x="162018" y="85024"/>
                      <a:pt x="162018" y="91064"/>
                    </a:cubicBezTo>
                    <a:cubicBezTo>
                      <a:pt x="162018" y="97104"/>
                      <a:pt x="158012" y="101190"/>
                      <a:pt x="151959" y="101190"/>
                    </a:cubicBezTo>
                    <a:lnTo>
                      <a:pt x="91157" y="101190"/>
                    </a:lnTo>
                    <a:cubicBezTo>
                      <a:pt x="85104" y="101190"/>
                      <a:pt x="81009" y="97104"/>
                      <a:pt x="81009" y="91064"/>
                    </a:cubicBezTo>
                    <a:cubicBezTo>
                      <a:pt x="81009" y="85024"/>
                      <a:pt x="85104" y="80938"/>
                      <a:pt x="91157" y="80938"/>
                    </a:cubicBezTo>
                    <a:close/>
                    <a:moveTo>
                      <a:pt x="243084" y="40505"/>
                    </a:moveTo>
                    <a:lnTo>
                      <a:pt x="334231" y="40505"/>
                    </a:lnTo>
                    <a:cubicBezTo>
                      <a:pt x="340284" y="40505"/>
                      <a:pt x="344289" y="44591"/>
                      <a:pt x="344289" y="50631"/>
                    </a:cubicBezTo>
                    <a:cubicBezTo>
                      <a:pt x="344289" y="56671"/>
                      <a:pt x="340284" y="60757"/>
                      <a:pt x="334231" y="60757"/>
                    </a:cubicBezTo>
                    <a:lnTo>
                      <a:pt x="243084" y="60757"/>
                    </a:lnTo>
                    <a:cubicBezTo>
                      <a:pt x="236942" y="60757"/>
                      <a:pt x="232937" y="56671"/>
                      <a:pt x="232937" y="50631"/>
                    </a:cubicBezTo>
                    <a:cubicBezTo>
                      <a:pt x="232937" y="44591"/>
                      <a:pt x="236942" y="40505"/>
                      <a:pt x="243084" y="40505"/>
                    </a:cubicBezTo>
                    <a:close/>
                    <a:moveTo>
                      <a:pt x="91153" y="40505"/>
                    </a:moveTo>
                    <a:lnTo>
                      <a:pt x="202559" y="40505"/>
                    </a:lnTo>
                    <a:cubicBezTo>
                      <a:pt x="208610" y="40505"/>
                      <a:pt x="212614" y="44591"/>
                      <a:pt x="212614" y="50631"/>
                    </a:cubicBezTo>
                    <a:cubicBezTo>
                      <a:pt x="212614" y="56671"/>
                      <a:pt x="208610" y="60757"/>
                      <a:pt x="202559" y="60757"/>
                    </a:cubicBezTo>
                    <a:lnTo>
                      <a:pt x="91153" y="60757"/>
                    </a:lnTo>
                    <a:cubicBezTo>
                      <a:pt x="85102" y="60757"/>
                      <a:pt x="81009" y="56671"/>
                      <a:pt x="81009" y="50631"/>
                    </a:cubicBezTo>
                    <a:cubicBezTo>
                      <a:pt x="81009" y="44591"/>
                      <a:pt x="85102" y="40505"/>
                      <a:pt x="91153" y="40505"/>
                    </a:cubicBezTo>
                    <a:close/>
                    <a:moveTo>
                      <a:pt x="70848" y="20176"/>
                    </a:moveTo>
                    <a:cubicBezTo>
                      <a:pt x="64796" y="20176"/>
                      <a:pt x="60791" y="24265"/>
                      <a:pt x="60791" y="30309"/>
                    </a:cubicBezTo>
                    <a:lnTo>
                      <a:pt x="60791" y="343802"/>
                    </a:lnTo>
                    <a:lnTo>
                      <a:pt x="222780" y="343802"/>
                    </a:lnTo>
                    <a:cubicBezTo>
                      <a:pt x="228833" y="343802"/>
                      <a:pt x="232927" y="347891"/>
                      <a:pt x="232927" y="353935"/>
                    </a:cubicBezTo>
                    <a:lnTo>
                      <a:pt x="232927" y="364067"/>
                    </a:lnTo>
                    <a:lnTo>
                      <a:pt x="374712" y="364067"/>
                    </a:lnTo>
                    <a:lnTo>
                      <a:pt x="374712" y="353935"/>
                    </a:lnTo>
                    <a:cubicBezTo>
                      <a:pt x="374712" y="347891"/>
                      <a:pt x="378717" y="343802"/>
                      <a:pt x="384859" y="343802"/>
                    </a:cubicBezTo>
                    <a:lnTo>
                      <a:pt x="546848" y="343802"/>
                    </a:lnTo>
                    <a:lnTo>
                      <a:pt x="546848" y="30309"/>
                    </a:lnTo>
                    <a:cubicBezTo>
                      <a:pt x="546848" y="24265"/>
                      <a:pt x="542754" y="20176"/>
                      <a:pt x="536702" y="20176"/>
                    </a:cubicBezTo>
                    <a:close/>
                    <a:moveTo>
                      <a:pt x="70848" y="0"/>
                    </a:moveTo>
                    <a:lnTo>
                      <a:pt x="536702" y="0"/>
                    </a:lnTo>
                    <a:cubicBezTo>
                      <a:pt x="553969" y="0"/>
                      <a:pt x="567142" y="13155"/>
                      <a:pt x="567142" y="30309"/>
                    </a:cubicBezTo>
                    <a:lnTo>
                      <a:pt x="567142" y="343802"/>
                    </a:lnTo>
                    <a:lnTo>
                      <a:pt x="597492" y="343802"/>
                    </a:lnTo>
                    <a:cubicBezTo>
                      <a:pt x="603545" y="343802"/>
                      <a:pt x="607639" y="347891"/>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1"/>
                      <a:pt x="4094" y="343802"/>
                      <a:pt x="10147" y="343802"/>
                    </a:cubicBezTo>
                    <a:lnTo>
                      <a:pt x="40497" y="343802"/>
                    </a:lnTo>
                    <a:lnTo>
                      <a:pt x="40497" y="30309"/>
                    </a:lnTo>
                    <a:cubicBezTo>
                      <a:pt x="40497" y="13155"/>
                      <a:pt x="53670" y="0"/>
                      <a:pt x="70848" y="0"/>
                    </a:cubicBezTo>
                    <a:close/>
                  </a:path>
                </a:pathLst>
              </a:custGeom>
              <a:solidFill>
                <a:schemeClr val="bg1"/>
              </a:solidFill>
              <a:ln>
                <a:noFill/>
              </a:ln>
            </p:spPr>
            <p:txBody>
              <a:bodyPr anchor="ctr">
                <a:scene3d>
                  <a:camera prst="orthographicFront"/>
                  <a:lightRig rig="threePt" dir="t"/>
                </a:scene3d>
                <a:sp3d contourW="12700"/>
              </a:bodyPr>
              <a:lstStyle/>
              <a:p>
                <a:pPr algn="ctr"/>
                <a:endParaRPr>
                  <a:cs typeface="+mn-ea"/>
                  <a:sym typeface="+mn-lt"/>
                </a:endParaRPr>
              </a:p>
            </p:txBody>
          </p:sp>
        </p:grpSp>
      </p:grpSp>
      <p:grpSp>
        <p:nvGrpSpPr>
          <p:cNvPr id="21" name="组合 43"/>
          <p:cNvGrpSpPr/>
          <p:nvPr/>
        </p:nvGrpSpPr>
        <p:grpSpPr>
          <a:xfrm>
            <a:off x="7384737" y="2111814"/>
            <a:ext cx="3575232" cy="1261884"/>
            <a:chOff x="1085274" y="2349127"/>
            <a:chExt cx="3575232" cy="1261884"/>
          </a:xfrm>
        </p:grpSpPr>
        <p:sp>
          <p:nvSpPr>
            <p:cNvPr id="22" name="文本框 21"/>
            <p:cNvSpPr txBox="1"/>
            <p:nvPr/>
          </p:nvSpPr>
          <p:spPr>
            <a:xfrm>
              <a:off x="1085274" y="2349127"/>
              <a:ext cx="2133781" cy="369332"/>
            </a:xfrm>
            <a:prstGeom prst="rect">
              <a:avLst/>
            </a:prstGeom>
            <a:noFill/>
          </p:spPr>
          <p:txBody>
            <a:bodyPr wrap="square" rtlCol="0">
              <a:spAutoFit/>
              <a:scene3d>
                <a:camera prst="orthographicFront"/>
                <a:lightRig rig="threePt" dir="t"/>
              </a:scene3d>
              <a:sp3d contourW="12700"/>
            </a:bodyPr>
            <a:lstStyle/>
            <a:p>
              <a:r>
                <a:rPr lang="zh-CN" altLang="en-US" b="1">
                  <a:solidFill>
                    <a:srgbClr val="2D4E4F"/>
                  </a:solidFill>
                  <a:cs typeface="+mn-ea"/>
                  <a:sym typeface="+mn-lt"/>
                </a:rPr>
                <a:t>标题文字添加</a:t>
              </a:r>
              <a:endParaRPr lang="zh-CN" altLang="en-US" b="1">
                <a:solidFill>
                  <a:srgbClr val="2D4E4F"/>
                </a:solidFill>
                <a:cs typeface="+mn-ea"/>
                <a:sym typeface="+mn-lt"/>
              </a:endParaRPr>
            </a:p>
          </p:txBody>
        </p:sp>
        <p:sp>
          <p:nvSpPr>
            <p:cNvPr id="23" name="文本框 22"/>
            <p:cNvSpPr txBox="1"/>
            <p:nvPr/>
          </p:nvSpPr>
          <p:spPr>
            <a:xfrm>
              <a:off x="1085274" y="2687681"/>
              <a:ext cx="3575232" cy="923330"/>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200">
                  <a:solidFill>
                    <a:srgbClr val="2D4E4F"/>
                  </a:solidFill>
                  <a:cs typeface="+mn-ea"/>
                  <a:sym typeface="+mn-lt"/>
                </a:rPr>
                <a:t>您的内容打在这里，或者通过复制您的文本后，在此框中选择粘贴，并选择只保留文字您的您的内容打在这里，或者通过复制您的</a:t>
              </a:r>
              <a:endParaRPr lang="zh-CN" altLang="en-US" sz="1200">
                <a:solidFill>
                  <a:srgbClr val="2D4E4F"/>
                </a:solidFill>
                <a:cs typeface="+mn-ea"/>
                <a:sym typeface="+mn-lt"/>
              </a:endParaRPr>
            </a:p>
          </p:txBody>
        </p:sp>
      </p:grpSp>
      <p:grpSp>
        <p:nvGrpSpPr>
          <p:cNvPr id="24" name="组合 46"/>
          <p:cNvGrpSpPr/>
          <p:nvPr/>
        </p:nvGrpSpPr>
        <p:grpSpPr>
          <a:xfrm>
            <a:off x="7384737" y="4103008"/>
            <a:ext cx="3575232" cy="1261884"/>
            <a:chOff x="1085274" y="2349127"/>
            <a:chExt cx="3575232" cy="1261884"/>
          </a:xfrm>
        </p:grpSpPr>
        <p:sp>
          <p:nvSpPr>
            <p:cNvPr id="25" name="文本框 24"/>
            <p:cNvSpPr txBox="1"/>
            <p:nvPr/>
          </p:nvSpPr>
          <p:spPr>
            <a:xfrm>
              <a:off x="1085274" y="2349127"/>
              <a:ext cx="2133781" cy="369332"/>
            </a:xfrm>
            <a:prstGeom prst="rect">
              <a:avLst/>
            </a:prstGeom>
            <a:noFill/>
          </p:spPr>
          <p:txBody>
            <a:bodyPr wrap="square" rtlCol="0">
              <a:spAutoFit/>
              <a:scene3d>
                <a:camera prst="orthographicFront"/>
                <a:lightRig rig="threePt" dir="t"/>
              </a:scene3d>
              <a:sp3d contourW="12700"/>
            </a:bodyPr>
            <a:lstStyle/>
            <a:p>
              <a:r>
                <a:rPr lang="zh-CN" altLang="en-US" b="1">
                  <a:solidFill>
                    <a:srgbClr val="2D4E4F"/>
                  </a:solidFill>
                  <a:cs typeface="+mn-ea"/>
                  <a:sym typeface="+mn-lt"/>
                </a:rPr>
                <a:t>标题文字添加</a:t>
              </a:r>
              <a:endParaRPr lang="zh-CN" altLang="en-US" b="1">
                <a:solidFill>
                  <a:srgbClr val="2D4E4F"/>
                </a:solidFill>
                <a:cs typeface="+mn-ea"/>
                <a:sym typeface="+mn-lt"/>
              </a:endParaRPr>
            </a:p>
          </p:txBody>
        </p:sp>
        <p:sp>
          <p:nvSpPr>
            <p:cNvPr id="26" name="文本框 25"/>
            <p:cNvSpPr txBox="1"/>
            <p:nvPr/>
          </p:nvSpPr>
          <p:spPr>
            <a:xfrm>
              <a:off x="1085274" y="2687681"/>
              <a:ext cx="3575232" cy="923330"/>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200">
                  <a:solidFill>
                    <a:srgbClr val="2D4E4F"/>
                  </a:solidFill>
                  <a:cs typeface="+mn-ea"/>
                  <a:sym typeface="+mn-lt"/>
                </a:rPr>
                <a:t>您的内容打在这里，或者通过复制您的文本后，在此框中选择粘贴，并选择只保留文字您的您的内容打在这里，或者通过复制您的</a:t>
              </a:r>
              <a:endParaRPr lang="zh-CN" altLang="en-US" sz="1200">
                <a:solidFill>
                  <a:srgbClr val="2D4E4F"/>
                </a:solidFill>
                <a:cs typeface="+mn-ea"/>
                <a:sym typeface="+mn-lt"/>
              </a:endParaRPr>
            </a:p>
          </p:txBody>
        </p:sp>
      </p:grpSp>
      <p:grpSp>
        <p:nvGrpSpPr>
          <p:cNvPr id="27" name="组合 49"/>
          <p:cNvGrpSpPr/>
          <p:nvPr/>
        </p:nvGrpSpPr>
        <p:grpSpPr>
          <a:xfrm>
            <a:off x="1124456" y="2111814"/>
            <a:ext cx="3575232" cy="1261884"/>
            <a:chOff x="1085274" y="2349127"/>
            <a:chExt cx="3575232" cy="1261884"/>
          </a:xfrm>
        </p:grpSpPr>
        <p:sp>
          <p:nvSpPr>
            <p:cNvPr id="28" name="文本框 27"/>
            <p:cNvSpPr txBox="1"/>
            <p:nvPr/>
          </p:nvSpPr>
          <p:spPr>
            <a:xfrm>
              <a:off x="2526725" y="2349127"/>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a:solidFill>
                    <a:srgbClr val="2D4E4F"/>
                  </a:solidFill>
                  <a:cs typeface="+mn-ea"/>
                  <a:sym typeface="+mn-lt"/>
                </a:rPr>
                <a:t>标题文字添加</a:t>
              </a:r>
              <a:endParaRPr lang="zh-CN" altLang="en-US" b="1">
                <a:solidFill>
                  <a:srgbClr val="2D4E4F"/>
                </a:solidFill>
                <a:cs typeface="+mn-ea"/>
                <a:sym typeface="+mn-lt"/>
              </a:endParaRPr>
            </a:p>
          </p:txBody>
        </p:sp>
        <p:sp>
          <p:nvSpPr>
            <p:cNvPr id="29" name="文本框 28"/>
            <p:cNvSpPr txBox="1"/>
            <p:nvPr/>
          </p:nvSpPr>
          <p:spPr>
            <a:xfrm>
              <a:off x="1085274" y="2687681"/>
              <a:ext cx="3575232" cy="923330"/>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a:solidFill>
                    <a:srgbClr val="2D4E4F"/>
                  </a:solidFill>
                  <a:cs typeface="+mn-ea"/>
                  <a:sym typeface="+mn-lt"/>
                </a:rPr>
                <a:t>您的内容打在这里，或者通过复制您的文本后，在此框中选择粘贴，并选择只保留文字您的您的内容打在这里，或者通过复制您的</a:t>
              </a:r>
              <a:endParaRPr lang="zh-CN" altLang="en-US" sz="1200">
                <a:solidFill>
                  <a:srgbClr val="2D4E4F"/>
                </a:solidFill>
                <a:cs typeface="+mn-ea"/>
                <a:sym typeface="+mn-lt"/>
              </a:endParaRPr>
            </a:p>
          </p:txBody>
        </p:sp>
      </p:grpSp>
      <p:grpSp>
        <p:nvGrpSpPr>
          <p:cNvPr id="30" name="组合 52"/>
          <p:cNvGrpSpPr/>
          <p:nvPr/>
        </p:nvGrpSpPr>
        <p:grpSpPr>
          <a:xfrm>
            <a:off x="1124456" y="4103008"/>
            <a:ext cx="3575232" cy="1261884"/>
            <a:chOff x="1085274" y="2349127"/>
            <a:chExt cx="3575232" cy="1261884"/>
          </a:xfrm>
        </p:grpSpPr>
        <p:sp>
          <p:nvSpPr>
            <p:cNvPr id="31" name="文本框 30"/>
            <p:cNvSpPr txBox="1"/>
            <p:nvPr/>
          </p:nvSpPr>
          <p:spPr>
            <a:xfrm>
              <a:off x="2526725" y="2349127"/>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a:solidFill>
                    <a:srgbClr val="2D4E4F"/>
                  </a:solidFill>
                  <a:cs typeface="+mn-ea"/>
                  <a:sym typeface="+mn-lt"/>
                </a:rPr>
                <a:t>标题文字添加</a:t>
              </a:r>
              <a:endParaRPr lang="zh-CN" altLang="en-US" b="1">
                <a:solidFill>
                  <a:srgbClr val="2D4E4F"/>
                </a:solidFill>
                <a:cs typeface="+mn-ea"/>
                <a:sym typeface="+mn-lt"/>
              </a:endParaRPr>
            </a:p>
          </p:txBody>
        </p:sp>
        <p:sp>
          <p:nvSpPr>
            <p:cNvPr id="32" name="文本框 31"/>
            <p:cNvSpPr txBox="1"/>
            <p:nvPr/>
          </p:nvSpPr>
          <p:spPr>
            <a:xfrm>
              <a:off x="1085274" y="2687681"/>
              <a:ext cx="3575232" cy="923330"/>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a:solidFill>
                    <a:srgbClr val="2D4E4F"/>
                  </a:solidFill>
                  <a:cs typeface="+mn-ea"/>
                  <a:sym typeface="+mn-lt"/>
                </a:rPr>
                <a:t>您的内容打在这里，或者通过复制您的文本后，在此框中选择粘贴，并选择只保留文字您的您的内容打在这里，或者通过复制您的</a:t>
              </a:r>
              <a:endParaRPr lang="zh-CN" altLang="en-US" sz="1200">
                <a:solidFill>
                  <a:srgbClr val="2D4E4F"/>
                </a:solidFill>
                <a:cs typeface="+mn-ea"/>
                <a:sym typeface="+mn-lt"/>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2" presetClass="entr" presetSubtype="8"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0-#ppt_w/2"/>
                                          </p:val>
                                        </p:tav>
                                        <p:tav tm="100000">
                                          <p:val>
                                            <p:strVal val="#ppt_x"/>
                                          </p:val>
                                        </p:tav>
                                      </p:tavLst>
                                    </p:anim>
                                    <p:anim calcmode="lin" valueType="num">
                                      <p:cBhvr additive="base">
                                        <p:cTn id="14" dur="500" fill="hold"/>
                                        <p:tgtEl>
                                          <p:spTgt spid="27"/>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0-#ppt_w/2"/>
                                          </p:val>
                                        </p:tav>
                                        <p:tav tm="100000">
                                          <p:val>
                                            <p:strVal val="#ppt_x"/>
                                          </p:val>
                                        </p:tav>
                                      </p:tavLst>
                                    </p:anim>
                                    <p:anim calcmode="lin" valueType="num">
                                      <p:cBhvr additive="base">
                                        <p:cTn id="18" dur="500" fill="hold"/>
                                        <p:tgtEl>
                                          <p:spTgt spid="3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1+#ppt_w/2"/>
                                          </p:val>
                                        </p:tav>
                                        <p:tav tm="100000">
                                          <p:val>
                                            <p:strVal val="#ppt_x"/>
                                          </p:val>
                                        </p:tav>
                                      </p:tavLst>
                                    </p:anim>
                                    <p:anim calcmode="lin" valueType="num">
                                      <p:cBhvr additive="base">
                                        <p:cTn id="22" dur="500" fill="hold"/>
                                        <p:tgtEl>
                                          <p:spTgt spid="21"/>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1+#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2" name="直接连接符 7"/>
          <p:cNvCxnSpPr/>
          <p:nvPr/>
        </p:nvCxnSpPr>
        <p:spPr>
          <a:xfrm>
            <a:off x="1175598" y="3660038"/>
            <a:ext cx="4457228"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3" name="组合 44"/>
          <p:cNvGrpSpPr/>
          <p:nvPr/>
        </p:nvGrpSpPr>
        <p:grpSpPr>
          <a:xfrm>
            <a:off x="1166074" y="2300475"/>
            <a:ext cx="4856143" cy="1163294"/>
            <a:chOff x="1152625" y="2434944"/>
            <a:chExt cx="4856143" cy="1163294"/>
          </a:xfrm>
        </p:grpSpPr>
        <p:grpSp>
          <p:nvGrpSpPr>
            <p:cNvPr id="4" name="işļîḑè"/>
            <p:cNvGrpSpPr/>
            <p:nvPr/>
          </p:nvGrpSpPr>
          <p:grpSpPr>
            <a:xfrm>
              <a:off x="1152625" y="2434944"/>
              <a:ext cx="1190855" cy="1009650"/>
              <a:chOff x="905188" y="4738440"/>
              <a:chExt cx="1190855" cy="1009650"/>
            </a:xfrm>
          </p:grpSpPr>
          <p:sp>
            <p:nvSpPr>
              <p:cNvPr id="8" name="iṥļïḍe"/>
              <p:cNvSpPr/>
              <p:nvPr/>
            </p:nvSpPr>
            <p:spPr bwMode="auto">
              <a:xfrm>
                <a:off x="905188" y="4738440"/>
                <a:ext cx="964142" cy="1009650"/>
              </a:xfrm>
              <a:prstGeom prst="rect">
                <a:avLst/>
              </a:prstGeom>
              <a:noFill/>
              <a:ln>
                <a:noFill/>
              </a:ln>
            </p:spPr>
            <p:txBody>
              <a:bodyPr wrap="none" lIns="0" tIns="0" rIns="0" bIns="0" anchor="ctr">
                <a:normAutofit/>
              </a:bodyPr>
              <a:lstStyle/>
              <a:p>
                <a:pPr algn="l"/>
                <a:r>
                  <a:rPr lang="en-US" sz="5400">
                    <a:solidFill>
                      <a:srgbClr val="2D4E4F"/>
                    </a:solidFill>
                    <a:cs typeface="+mn-ea"/>
                    <a:sym typeface="+mn-lt"/>
                  </a:rPr>
                  <a:t>47</a:t>
                </a:r>
                <a:endParaRPr lang="en-US" sz="5400">
                  <a:solidFill>
                    <a:srgbClr val="2D4E4F"/>
                  </a:solidFill>
                  <a:cs typeface="+mn-ea"/>
                  <a:sym typeface="+mn-lt"/>
                </a:endParaRPr>
              </a:p>
            </p:txBody>
          </p:sp>
          <p:sp>
            <p:nvSpPr>
              <p:cNvPr id="9" name="ïṡ1iďé"/>
              <p:cNvSpPr/>
              <p:nvPr/>
            </p:nvSpPr>
            <p:spPr bwMode="auto">
              <a:xfrm>
                <a:off x="1701716" y="4955928"/>
                <a:ext cx="365125" cy="492125"/>
              </a:xfrm>
              <a:prstGeom prst="rect">
                <a:avLst/>
              </a:prstGeom>
              <a:noFill/>
              <a:ln>
                <a:noFill/>
              </a:ln>
            </p:spPr>
            <p:txBody>
              <a:bodyPr wrap="none" lIns="0" tIns="0" rIns="0" bIns="0" anchor="ctr">
                <a:normAutofit/>
              </a:bodyPr>
              <a:lstStyle/>
              <a:p>
                <a:pPr algn="l"/>
                <a:r>
                  <a:rPr lang="en-US" sz="3200">
                    <a:solidFill>
                      <a:srgbClr val="2D4E4F"/>
                    </a:solidFill>
                    <a:cs typeface="+mn-ea"/>
                    <a:sym typeface="+mn-lt"/>
                  </a:rPr>
                  <a:t>%</a:t>
                </a:r>
                <a:endParaRPr lang="en-US" sz="3200">
                  <a:solidFill>
                    <a:srgbClr val="2D4E4F"/>
                  </a:solidFill>
                  <a:cs typeface="+mn-ea"/>
                  <a:sym typeface="+mn-lt"/>
                </a:endParaRPr>
              </a:p>
            </p:txBody>
          </p:sp>
          <p:cxnSp>
            <p:nvCxnSpPr>
              <p:cNvPr id="10" name="直接连接符 41"/>
              <p:cNvCxnSpPr/>
              <p:nvPr/>
            </p:nvCxnSpPr>
            <p:spPr>
              <a:xfrm flipH="1">
                <a:off x="2096043" y="4955928"/>
                <a:ext cx="0" cy="777328"/>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grpSp>
          <p:nvGrpSpPr>
            <p:cNvPr id="5" name="组合 42"/>
            <p:cNvGrpSpPr/>
            <p:nvPr/>
          </p:nvGrpSpPr>
          <p:grpSpPr>
            <a:xfrm>
              <a:off x="2433536" y="2613353"/>
              <a:ext cx="3575232" cy="984885"/>
              <a:chOff x="1085274" y="2349127"/>
              <a:chExt cx="3575232" cy="984885"/>
            </a:xfrm>
          </p:grpSpPr>
          <p:sp>
            <p:nvSpPr>
              <p:cNvPr id="6" name="文本框 5"/>
              <p:cNvSpPr txBox="1"/>
              <p:nvPr/>
            </p:nvSpPr>
            <p:spPr>
              <a:xfrm>
                <a:off x="1085274" y="2349127"/>
                <a:ext cx="2133781" cy="369332"/>
              </a:xfrm>
              <a:prstGeom prst="rect">
                <a:avLst/>
              </a:prstGeom>
              <a:noFill/>
            </p:spPr>
            <p:txBody>
              <a:bodyPr wrap="square" rtlCol="0">
                <a:spAutoFit/>
                <a:scene3d>
                  <a:camera prst="orthographicFront"/>
                  <a:lightRig rig="threePt" dir="t"/>
                </a:scene3d>
                <a:sp3d contourW="12700"/>
              </a:bodyPr>
              <a:lstStyle/>
              <a:p>
                <a:r>
                  <a:rPr lang="zh-CN" altLang="en-US" b="1">
                    <a:solidFill>
                      <a:srgbClr val="2D4E4F"/>
                    </a:solidFill>
                    <a:cs typeface="+mn-ea"/>
                    <a:sym typeface="+mn-lt"/>
                  </a:rPr>
                  <a:t>标题文字添加</a:t>
                </a:r>
                <a:endParaRPr lang="zh-CN" altLang="en-US" b="1">
                  <a:solidFill>
                    <a:srgbClr val="2D4E4F"/>
                  </a:solidFill>
                  <a:cs typeface="+mn-ea"/>
                  <a:sym typeface="+mn-lt"/>
                </a:endParaRPr>
              </a:p>
            </p:txBody>
          </p:sp>
          <p:sp>
            <p:nvSpPr>
              <p:cNvPr id="7" name="文本框 6"/>
              <p:cNvSpPr txBox="1"/>
              <p:nvPr/>
            </p:nvSpPr>
            <p:spPr>
              <a:xfrm>
                <a:off x="1085274" y="2687681"/>
                <a:ext cx="3575232" cy="646331"/>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200">
                    <a:solidFill>
                      <a:srgbClr val="2D4E4F"/>
                    </a:solidFill>
                    <a:cs typeface="+mn-ea"/>
                    <a:sym typeface="+mn-lt"/>
                  </a:rPr>
                  <a:t>您的内容打在这里，或者通过复制您的文本后，在此框中选择粘贴，并选择</a:t>
                </a:r>
                <a:endParaRPr lang="zh-CN" altLang="en-US" sz="1200">
                  <a:solidFill>
                    <a:srgbClr val="2D4E4F"/>
                  </a:solidFill>
                  <a:cs typeface="+mn-ea"/>
                  <a:sym typeface="+mn-lt"/>
                </a:endParaRPr>
              </a:p>
            </p:txBody>
          </p:sp>
        </p:grpSp>
      </p:grpSp>
      <p:grpSp>
        <p:nvGrpSpPr>
          <p:cNvPr id="11" name="组合 46"/>
          <p:cNvGrpSpPr/>
          <p:nvPr/>
        </p:nvGrpSpPr>
        <p:grpSpPr>
          <a:xfrm>
            <a:off x="1166074" y="3907587"/>
            <a:ext cx="4856143" cy="1165087"/>
            <a:chOff x="1152625" y="4042056"/>
            <a:chExt cx="4856143" cy="1165087"/>
          </a:xfrm>
        </p:grpSpPr>
        <p:grpSp>
          <p:nvGrpSpPr>
            <p:cNvPr id="12" name="ïṩlíḓe"/>
            <p:cNvGrpSpPr/>
            <p:nvPr/>
          </p:nvGrpSpPr>
          <p:grpSpPr>
            <a:xfrm>
              <a:off x="1152625" y="4042056"/>
              <a:ext cx="1190855" cy="1009650"/>
              <a:chOff x="905188" y="4738440"/>
              <a:chExt cx="1190855" cy="1009650"/>
            </a:xfrm>
          </p:grpSpPr>
          <p:sp>
            <p:nvSpPr>
              <p:cNvPr id="16" name="iśļïďê"/>
              <p:cNvSpPr/>
              <p:nvPr/>
            </p:nvSpPr>
            <p:spPr bwMode="auto">
              <a:xfrm>
                <a:off x="905188" y="4738440"/>
                <a:ext cx="964142" cy="1009650"/>
              </a:xfrm>
              <a:prstGeom prst="rect">
                <a:avLst/>
              </a:prstGeom>
              <a:noFill/>
              <a:ln>
                <a:noFill/>
              </a:ln>
            </p:spPr>
            <p:txBody>
              <a:bodyPr wrap="none" lIns="0" tIns="0" rIns="0" bIns="0" anchor="ctr">
                <a:normAutofit/>
              </a:bodyPr>
              <a:lstStyle/>
              <a:p>
                <a:pPr algn="l"/>
                <a:r>
                  <a:rPr lang="en-US" sz="5400">
                    <a:solidFill>
                      <a:srgbClr val="2D4E4F"/>
                    </a:solidFill>
                    <a:cs typeface="+mn-ea"/>
                    <a:sym typeface="+mn-lt"/>
                  </a:rPr>
                  <a:t>33</a:t>
                </a:r>
                <a:endParaRPr lang="en-US" sz="5400">
                  <a:solidFill>
                    <a:srgbClr val="2D4E4F"/>
                  </a:solidFill>
                  <a:cs typeface="+mn-ea"/>
                  <a:sym typeface="+mn-lt"/>
                </a:endParaRPr>
              </a:p>
            </p:txBody>
          </p:sp>
          <p:sp>
            <p:nvSpPr>
              <p:cNvPr id="17" name="ïṣ1ïḋe"/>
              <p:cNvSpPr/>
              <p:nvPr/>
            </p:nvSpPr>
            <p:spPr bwMode="auto">
              <a:xfrm>
                <a:off x="1701716" y="4955928"/>
                <a:ext cx="365125" cy="492125"/>
              </a:xfrm>
              <a:prstGeom prst="rect">
                <a:avLst/>
              </a:prstGeom>
              <a:noFill/>
              <a:ln>
                <a:noFill/>
              </a:ln>
            </p:spPr>
            <p:txBody>
              <a:bodyPr wrap="none" lIns="0" tIns="0" rIns="0" bIns="0" anchor="ctr">
                <a:normAutofit/>
              </a:bodyPr>
              <a:lstStyle/>
              <a:p>
                <a:pPr algn="l"/>
                <a:r>
                  <a:rPr lang="en-US" sz="3200">
                    <a:solidFill>
                      <a:srgbClr val="2D4E4F"/>
                    </a:solidFill>
                    <a:cs typeface="+mn-ea"/>
                    <a:sym typeface="+mn-lt"/>
                  </a:rPr>
                  <a:t>%</a:t>
                </a:r>
                <a:endParaRPr lang="en-US" sz="3200">
                  <a:solidFill>
                    <a:srgbClr val="2D4E4F"/>
                  </a:solidFill>
                  <a:cs typeface="+mn-ea"/>
                  <a:sym typeface="+mn-lt"/>
                </a:endParaRPr>
              </a:p>
            </p:txBody>
          </p:sp>
          <p:cxnSp>
            <p:nvCxnSpPr>
              <p:cNvPr id="18" name="直接连接符 50"/>
              <p:cNvCxnSpPr/>
              <p:nvPr/>
            </p:nvCxnSpPr>
            <p:spPr>
              <a:xfrm flipH="1">
                <a:off x="2096043" y="4955928"/>
                <a:ext cx="0" cy="777328"/>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grpSp>
          <p:nvGrpSpPr>
            <p:cNvPr id="13" name="组合 51"/>
            <p:cNvGrpSpPr/>
            <p:nvPr/>
          </p:nvGrpSpPr>
          <p:grpSpPr>
            <a:xfrm>
              <a:off x="2433536" y="4222258"/>
              <a:ext cx="3575232" cy="984885"/>
              <a:chOff x="1085274" y="2349127"/>
              <a:chExt cx="3575232" cy="984885"/>
            </a:xfrm>
          </p:grpSpPr>
          <p:sp>
            <p:nvSpPr>
              <p:cNvPr id="14" name="文本框 13"/>
              <p:cNvSpPr txBox="1"/>
              <p:nvPr/>
            </p:nvSpPr>
            <p:spPr>
              <a:xfrm>
                <a:off x="1085274" y="2349127"/>
                <a:ext cx="2133781" cy="369332"/>
              </a:xfrm>
              <a:prstGeom prst="rect">
                <a:avLst/>
              </a:prstGeom>
              <a:noFill/>
            </p:spPr>
            <p:txBody>
              <a:bodyPr wrap="square" rtlCol="0">
                <a:spAutoFit/>
                <a:scene3d>
                  <a:camera prst="orthographicFront"/>
                  <a:lightRig rig="threePt" dir="t"/>
                </a:scene3d>
                <a:sp3d contourW="12700"/>
              </a:bodyPr>
              <a:lstStyle/>
              <a:p>
                <a:r>
                  <a:rPr lang="zh-CN" altLang="en-US" b="1">
                    <a:solidFill>
                      <a:srgbClr val="2D4E4F"/>
                    </a:solidFill>
                    <a:cs typeface="+mn-ea"/>
                    <a:sym typeface="+mn-lt"/>
                  </a:rPr>
                  <a:t>标题文字添加</a:t>
                </a:r>
                <a:endParaRPr lang="zh-CN" altLang="en-US" b="1">
                  <a:solidFill>
                    <a:srgbClr val="2D4E4F"/>
                  </a:solidFill>
                  <a:cs typeface="+mn-ea"/>
                  <a:sym typeface="+mn-lt"/>
                </a:endParaRPr>
              </a:p>
            </p:txBody>
          </p:sp>
          <p:sp>
            <p:nvSpPr>
              <p:cNvPr id="15" name="文本框 14"/>
              <p:cNvSpPr txBox="1"/>
              <p:nvPr/>
            </p:nvSpPr>
            <p:spPr>
              <a:xfrm>
                <a:off x="1085274" y="2687681"/>
                <a:ext cx="3575232" cy="646331"/>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200">
                    <a:solidFill>
                      <a:srgbClr val="2D4E4F"/>
                    </a:solidFill>
                    <a:cs typeface="+mn-ea"/>
                    <a:sym typeface="+mn-lt"/>
                  </a:rPr>
                  <a:t>您的内容打在这里，或者通过复制您的文本后，在此框中选择粘贴，并选择</a:t>
                </a:r>
                <a:endParaRPr lang="zh-CN" altLang="en-US" sz="1200">
                  <a:solidFill>
                    <a:srgbClr val="2D4E4F"/>
                  </a:solidFill>
                  <a:cs typeface="+mn-ea"/>
                  <a:sym typeface="+mn-lt"/>
                </a:endParaRPr>
              </a:p>
            </p:txBody>
          </p:sp>
        </p:grpSp>
      </p:grpSp>
      <p:pic>
        <p:nvPicPr>
          <p:cNvPr id="19" name="图片 18"/>
          <p:cNvPicPr>
            <a:picLocks noChangeAspect="1"/>
          </p:cNvPicPr>
          <p:nvPr/>
        </p:nvPicPr>
        <p:blipFill>
          <a:blip r:embed="rId3"/>
          <a:stretch>
            <a:fillRect/>
          </a:stretch>
        </p:blipFill>
        <p:spPr>
          <a:xfrm>
            <a:off x="6141473" y="2131685"/>
            <a:ext cx="4585059" cy="3056706"/>
          </a:xfrm>
          <a:prstGeom prst="rect">
            <a:avLst/>
          </a:prstGeom>
        </p:spPr>
      </p:pic>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文本框 2"/>
          <p:cNvSpPr txBox="1"/>
          <p:nvPr/>
        </p:nvSpPr>
        <p:spPr>
          <a:xfrm>
            <a:off x="1839046" y="1762982"/>
            <a:ext cx="8621487" cy="2215991"/>
          </a:xfrm>
          <a:prstGeom prst="rect">
            <a:avLst/>
          </a:prstGeom>
          <a:noFill/>
        </p:spPr>
        <p:txBody>
          <a:bodyPr vert="horz" wrap="square" rtlCol="0">
            <a:spAutoFit/>
          </a:bodyPr>
          <a:lstStyle/>
          <a:p>
            <a:pPr algn="ctr"/>
            <a:r>
              <a:rPr lang="en-US" altLang="zh-CN" sz="13800" spc="300">
                <a:solidFill>
                  <a:srgbClr val="2D4E4F"/>
                </a:solidFill>
                <a:effectLst>
                  <a:reflection blurRad="6350" stA="55000" endA="300" endPos="45500" dir="5400000" sy="-100000" algn="bl" rotWithShape="0"/>
                </a:effectLst>
                <a:cs typeface="+mn-ea"/>
                <a:sym typeface="+mn-lt"/>
              </a:rPr>
              <a:t>THANKS</a:t>
            </a:r>
            <a:endParaRPr lang="zh-CN" altLang="en-US" sz="13800" b="1" spc="300">
              <a:solidFill>
                <a:srgbClr val="2D4E4F"/>
              </a:solidFill>
              <a:effectLst>
                <a:reflection blurRad="6350" stA="55000" endA="300" endPos="45500" dir="5400000" sy="-100000" algn="bl" rotWithShape="0"/>
              </a:effectLst>
              <a:cs typeface="+mn-ea"/>
              <a:sym typeface="+mn-lt"/>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7653" y="3067213"/>
            <a:ext cx="447474" cy="492699"/>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5" rIns="91393" bIns="45695" anchor="ctr"/>
          <a:lstStyle/>
          <a:p>
            <a:pPr algn="ctr" fontAlgn="base">
              <a:defRPr/>
            </a:pPr>
            <a:endParaRPr lang="zh-CN" altLang="en-US" sz="135" strike="noStrike" noProof="1">
              <a:solidFill>
                <a:prstClr val="white"/>
              </a:solidFill>
            </a:endParaRPr>
          </a:p>
        </p:txBody>
      </p:sp>
      <p:sp>
        <p:nvSpPr>
          <p:cNvPr id="4" name="矩形 3"/>
          <p:cNvSpPr/>
          <p:nvPr/>
        </p:nvSpPr>
        <p:spPr>
          <a:xfrm>
            <a:off x="3649175" y="3069594"/>
            <a:ext cx="7016771" cy="492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33" tIns="0" rIns="134933"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a:cs typeface="Meiryo" panose="020b0604030504040204" pitchFamily="34" charset="-128"/>
            </a:endParaRPr>
          </a:p>
        </p:txBody>
      </p:sp>
      <p:sp>
        <p:nvSpPr>
          <p:cNvPr id="7" name="矩形 6"/>
          <p:cNvSpPr/>
          <p:nvPr/>
        </p:nvSpPr>
        <p:spPr>
          <a:xfrm>
            <a:off x="1526056" y="2494780"/>
            <a:ext cx="6981068" cy="5807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6" name="直角三角形 5"/>
          <p:cNvSpPr/>
          <p:nvPr/>
        </p:nvSpPr>
        <p:spPr>
          <a:xfrm>
            <a:off x="8507122" y="2491210"/>
            <a:ext cx="640268" cy="58433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5" rIns="91393" bIns="45695" anchor="ctr"/>
          <a:lstStyle/>
          <a:p>
            <a:pPr algn="ctr" fontAlgn="base">
              <a:defRPr/>
            </a:pPr>
            <a:endParaRPr lang="zh-CN" altLang="en-US" sz="135" strike="noStrike" noProof="1">
              <a:solidFill>
                <a:prstClr val="white"/>
              </a:solidFill>
            </a:endParaRPr>
          </a:p>
        </p:txBody>
      </p:sp>
      <p:sp>
        <p:nvSpPr>
          <p:cNvPr id="38917" name="矩形 11"/>
          <p:cNvSpPr/>
          <p:nvPr/>
        </p:nvSpPr>
        <p:spPr>
          <a:xfrm>
            <a:off x="2916081" y="3797929"/>
            <a:ext cx="6268204" cy="1268638"/>
          </a:xfrm>
          <a:prstGeom prst="rect">
            <a:avLst/>
          </a:prstGeom>
          <a:noFill/>
          <a:ln w="25400">
            <a:noFill/>
          </a:ln>
        </p:spPr>
        <p:txBody>
          <a:bodyPr lIns="91393" tIns="45695" rIns="91393" bIns="45695" anchor="ctr"/>
          <a:lstStyle/>
          <a:p>
            <a:pPr eaLnBrk="0" hangingPunct="0">
              <a:lnSpc>
                <a:spcPts val="2400"/>
              </a:lnSpc>
            </a:pPr>
            <a:r>
              <a:rPr lang="en-US" altLang="zh-CN" sz="1055" b="1">
                <a:solidFill>
                  <a:srgbClr val="4A452A"/>
                </a:solidFill>
                <a:latin typeface="微软雅黑" panose="020b0503020204020204" charset="-122"/>
                <a:ea typeface="微软雅黑"/>
              </a:rPr>
              <a:t>PPT</a:t>
            </a:r>
            <a:r>
              <a:rPr lang="zh-CN" altLang="en-US" sz="1055" b="1">
                <a:solidFill>
                  <a:srgbClr val="4A452A"/>
                </a:solidFill>
                <a:latin typeface="微软雅黑" panose="020b0503020204020204" charset="-122"/>
                <a:ea typeface="微软雅黑"/>
              </a:rPr>
              <a:t>模板下载：</a:t>
            </a:r>
            <a:r>
              <a:rPr lang="en-US" altLang="zh-CN" sz="1055" b="1">
                <a:solidFill>
                  <a:srgbClr val="FFC000"/>
                </a:solidFill>
                <a:latin typeface="微软雅黑" panose="020b0503020204020204" charset="-122"/>
                <a:ea typeface="微软雅黑"/>
                <a:hlinkClick r:id="rId3"/>
              </a:rPr>
              <a:t>www.ppthui.com/muban/</a:t>
            </a:r>
            <a:r>
              <a:rPr lang="en-US" altLang="zh-CN" sz="1055" b="1">
                <a:solidFill>
                  <a:srgbClr val="FFC000"/>
                </a:solidFill>
                <a:latin typeface="微软雅黑" panose="020b0503020204020204" charset="-122"/>
                <a:ea typeface="微软雅黑"/>
              </a:rPr>
              <a:t>            </a:t>
            </a:r>
            <a:r>
              <a:rPr lang="zh-CN" altLang="en-US" sz="1055" b="1">
                <a:solidFill>
                  <a:srgbClr val="4A452A"/>
                </a:solidFill>
                <a:latin typeface="微软雅黑" panose="020b0503020204020204" charset="-122"/>
                <a:ea typeface="微软雅黑"/>
              </a:rPr>
              <a:t>行业</a:t>
            </a:r>
            <a:r>
              <a:rPr lang="en-US" altLang="zh-CN" sz="1055" b="1">
                <a:solidFill>
                  <a:srgbClr val="4A452A"/>
                </a:solidFill>
                <a:latin typeface="微软雅黑" panose="020b0503020204020204" charset="-122"/>
                <a:ea typeface="微软雅黑"/>
              </a:rPr>
              <a:t>PPT</a:t>
            </a:r>
            <a:r>
              <a:rPr lang="zh-CN" altLang="en-US" sz="1055" b="1">
                <a:solidFill>
                  <a:srgbClr val="4A452A"/>
                </a:solidFill>
                <a:latin typeface="微软雅黑" panose="020b0503020204020204" charset="-122"/>
                <a:ea typeface="微软雅黑"/>
              </a:rPr>
              <a:t>模板：</a:t>
            </a:r>
            <a:r>
              <a:rPr lang="en-US" altLang="zh-CN" sz="1055" b="1">
                <a:solidFill>
                  <a:srgbClr val="4A452A"/>
                </a:solidFill>
                <a:latin typeface="微软雅黑" panose="020b0503020204020204" charset="-122"/>
                <a:ea typeface="微软雅黑"/>
                <a:hlinkClick r:id="rId4"/>
              </a:rPr>
              <a:t>www.ppthui.com/hangye/</a:t>
            </a:r>
            <a:endParaRPr lang="en-US" altLang="zh-CN" sz="1055" b="1">
              <a:solidFill>
                <a:srgbClr val="4A452A"/>
              </a:solidFill>
              <a:latin typeface="微软雅黑" panose="020b0503020204020204" charset="-122"/>
              <a:ea typeface="微软雅黑"/>
            </a:endParaRPr>
          </a:p>
          <a:p>
            <a:pPr eaLnBrk="0" hangingPunct="0">
              <a:lnSpc>
                <a:spcPts val="2400"/>
              </a:lnSpc>
            </a:pPr>
            <a:r>
              <a:rPr lang="zh-CN" altLang="en-US" sz="1055" b="1">
                <a:solidFill>
                  <a:srgbClr val="4A452A"/>
                </a:solidFill>
                <a:latin typeface="微软雅黑" panose="020b0503020204020204" charset="-122"/>
                <a:ea typeface="微软雅黑"/>
              </a:rPr>
              <a:t>工作</a:t>
            </a:r>
            <a:r>
              <a:rPr lang="en-US" altLang="zh-CN" sz="1055" b="1">
                <a:solidFill>
                  <a:srgbClr val="4A452A"/>
                </a:solidFill>
                <a:latin typeface="微软雅黑" panose="020b0503020204020204" charset="-122"/>
                <a:ea typeface="微软雅黑"/>
              </a:rPr>
              <a:t>PPT</a:t>
            </a:r>
            <a:r>
              <a:rPr lang="zh-CN" altLang="en-US" sz="1055" b="1">
                <a:solidFill>
                  <a:srgbClr val="4A452A"/>
                </a:solidFill>
                <a:latin typeface="微软雅黑" panose="020b0503020204020204" charset="-122"/>
                <a:ea typeface="微软雅黑"/>
              </a:rPr>
              <a:t>模板：</a:t>
            </a:r>
            <a:r>
              <a:rPr lang="en-US" altLang="zh-CN" sz="1055" b="1">
                <a:solidFill>
                  <a:srgbClr val="4A452A"/>
                </a:solidFill>
                <a:latin typeface="微软雅黑" panose="020b0503020204020204" charset="-122"/>
                <a:ea typeface="微软雅黑"/>
                <a:hlinkClick r:id="rId5"/>
              </a:rPr>
              <a:t>www.ppthui.com/gongzuo/</a:t>
            </a:r>
            <a:r>
              <a:rPr lang="en-US" altLang="zh-CN" sz="1055" b="1">
                <a:solidFill>
                  <a:srgbClr val="4A452A"/>
                </a:solidFill>
                <a:latin typeface="微软雅黑" panose="020b0503020204020204" charset="-122"/>
                <a:ea typeface="微软雅黑"/>
              </a:rPr>
              <a:t>         </a:t>
            </a:r>
            <a:r>
              <a:rPr lang="zh-CN" altLang="en-US" sz="1055" b="1">
                <a:solidFill>
                  <a:srgbClr val="4A452A"/>
                </a:solidFill>
                <a:latin typeface="微软雅黑" panose="020b0503020204020204" charset="-122"/>
                <a:ea typeface="微软雅黑"/>
              </a:rPr>
              <a:t>节日</a:t>
            </a:r>
            <a:r>
              <a:rPr lang="en-US" altLang="zh-CN" sz="1055" b="1">
                <a:solidFill>
                  <a:srgbClr val="4A452A"/>
                </a:solidFill>
                <a:latin typeface="微软雅黑" panose="020b0503020204020204" charset="-122"/>
                <a:ea typeface="微软雅黑"/>
              </a:rPr>
              <a:t>PPT</a:t>
            </a:r>
            <a:r>
              <a:rPr lang="zh-CN" altLang="en-US" sz="1055" b="1">
                <a:solidFill>
                  <a:srgbClr val="4A452A"/>
                </a:solidFill>
                <a:latin typeface="微软雅黑" panose="020b0503020204020204" charset="-122"/>
                <a:ea typeface="微软雅黑"/>
              </a:rPr>
              <a:t>模板：</a:t>
            </a:r>
            <a:r>
              <a:rPr lang="en-US" altLang="zh-CN" sz="1055" b="1">
                <a:solidFill>
                  <a:srgbClr val="4A452A"/>
                </a:solidFill>
                <a:latin typeface="微软雅黑" panose="020b0503020204020204" charset="-122"/>
                <a:ea typeface="微软雅黑"/>
                <a:hlinkClick r:id="rId6"/>
              </a:rPr>
              <a:t>www.ppthui.com/jieri/</a:t>
            </a:r>
            <a:endParaRPr lang="en-US" altLang="zh-CN" sz="1055" b="1">
              <a:solidFill>
                <a:srgbClr val="4A452A"/>
              </a:solidFill>
              <a:latin typeface="微软雅黑" panose="020b0503020204020204" charset="-122"/>
              <a:ea typeface="微软雅黑"/>
            </a:endParaRPr>
          </a:p>
          <a:p>
            <a:pPr eaLnBrk="0" hangingPunct="0">
              <a:lnSpc>
                <a:spcPts val="2400"/>
              </a:lnSpc>
            </a:pPr>
            <a:r>
              <a:rPr lang="en-US" altLang="zh-CN" sz="1055" b="1">
                <a:solidFill>
                  <a:srgbClr val="4A452A"/>
                </a:solidFill>
                <a:latin typeface="微软雅黑" panose="020b0503020204020204" charset="-122"/>
                <a:ea typeface="微软雅黑"/>
              </a:rPr>
              <a:t>PPT</a:t>
            </a:r>
            <a:r>
              <a:rPr lang="zh-CN" altLang="en-US" sz="1055" b="1">
                <a:solidFill>
                  <a:srgbClr val="4A452A"/>
                </a:solidFill>
                <a:latin typeface="微软雅黑" panose="020b0503020204020204" charset="-122"/>
                <a:ea typeface="微软雅黑"/>
              </a:rPr>
              <a:t>背景图片：</a:t>
            </a:r>
            <a:r>
              <a:rPr lang="en-US" altLang="zh-CN" sz="1055" b="1">
                <a:solidFill>
                  <a:srgbClr val="4A452A"/>
                </a:solidFill>
                <a:latin typeface="微软雅黑" panose="020b0503020204020204" charset="-122"/>
                <a:ea typeface="微软雅黑"/>
              </a:rPr>
              <a:t> </a:t>
            </a:r>
            <a:r>
              <a:rPr lang="en-US" altLang="zh-CN" sz="1055" b="1">
                <a:solidFill>
                  <a:srgbClr val="4A452A"/>
                </a:solidFill>
                <a:latin typeface="微软雅黑" panose="020b0503020204020204" charset="-122"/>
                <a:ea typeface="微软雅黑"/>
                <a:hlinkClick r:id="rId7"/>
              </a:rPr>
              <a:t>www.ppthui.com/beijing/</a:t>
            </a:r>
            <a:r>
              <a:rPr lang="en-US" altLang="zh-CN" sz="1055" b="1">
                <a:solidFill>
                  <a:srgbClr val="4A452A"/>
                </a:solidFill>
                <a:latin typeface="微软雅黑" panose="020b0503020204020204" charset="-122"/>
                <a:ea typeface="微软雅黑"/>
              </a:rPr>
              <a:t>            PPT</a:t>
            </a:r>
            <a:r>
              <a:rPr lang="zh-CN" altLang="en-US" sz="1055" b="1">
                <a:solidFill>
                  <a:srgbClr val="4A452A"/>
                </a:solidFill>
                <a:latin typeface="微软雅黑" panose="020b0503020204020204" charset="-122"/>
                <a:ea typeface="微软雅黑"/>
              </a:rPr>
              <a:t>课件模板：</a:t>
            </a:r>
            <a:r>
              <a:rPr lang="en-US" altLang="zh-CN" sz="1055" b="1">
                <a:solidFill>
                  <a:srgbClr val="4A452A"/>
                </a:solidFill>
                <a:latin typeface="微软雅黑" panose="020b0503020204020204" charset="-122"/>
                <a:ea typeface="微软雅黑"/>
                <a:hlinkClick r:id="rId8"/>
              </a:rPr>
              <a:t>www.ppthui.com/kejian/</a:t>
            </a:r>
            <a:endParaRPr lang="en-US" altLang="zh-CN" sz="1055" b="1">
              <a:solidFill>
                <a:srgbClr val="4A452A"/>
              </a:solidFill>
              <a:latin typeface="微软雅黑" panose="020b0503020204020204" charset="-122"/>
              <a:ea typeface="微软雅黑"/>
            </a:endParaRPr>
          </a:p>
        </p:txBody>
      </p:sp>
      <p:pic>
        <p:nvPicPr>
          <p:cNvPr id="38918" name="Picture 2" descr="C:\Users\20999\Desktop\PPT宣传页背景.png"/>
          <p:cNvPicPr>
            <a:picLocks noChangeAspect="1"/>
          </p:cNvPicPr>
          <p:nvPr/>
        </p:nvPicPr>
        <p:blipFill>
          <a:blip r:embed="rId9"/>
          <a:stretch>
            <a:fillRect/>
          </a:stretch>
        </p:blipFill>
        <p:spPr>
          <a:xfrm>
            <a:off x="4622670" y="975034"/>
            <a:ext cx="2856217" cy="1428109"/>
          </a:xfrm>
          <a:prstGeom prst="rect">
            <a:avLst/>
          </a:prstGeom>
          <a:noFill/>
          <a:ln w="9525">
            <a:noFill/>
          </a:ln>
        </p:spPr>
      </p:pic>
    </p:spTree>
  </p:cSld>
  <p:clrMapOvr>
    <a:masterClrMapping/>
  </p:clrMapOvr>
  <p:transition spd="med" advClick="0" advTm="0">
    <p:push dir="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椭圆 1"/>
          <p:cNvSpPr/>
          <p:nvPr/>
        </p:nvSpPr>
        <p:spPr>
          <a:xfrm>
            <a:off x="4073294" y="1338473"/>
            <a:ext cx="4206781" cy="4206781"/>
          </a:xfrm>
          <a:prstGeom prst="ellipse">
            <a:avLst/>
          </a:prstGeom>
          <a:solidFill>
            <a:srgbClr val="2D4E4F">
              <a:alpha val="8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任意多边形 62"/>
          <p:cNvSpPr/>
          <p:nvPr/>
        </p:nvSpPr>
        <p:spPr>
          <a:xfrm>
            <a:off x="3941487" y="1107674"/>
            <a:ext cx="4470396" cy="4669416"/>
          </a:xfrm>
          <a:custGeom>
            <a:gdLst>
              <a:gd name="connsiteX0" fmla="*/ 1992 w 5668013"/>
              <a:gd name="connsiteY0" fmla="*/ 3821301 h 5920352"/>
              <a:gd name="connsiteX1" fmla="*/ 112589 w 5668013"/>
              <a:gd name="connsiteY1" fmla="*/ 3821301 h 5920352"/>
              <a:gd name="connsiteX2" fmla="*/ 204047 w 5668013"/>
              <a:gd name="connsiteY2" fmla="*/ 4071184 h 5920352"/>
              <a:gd name="connsiteX3" fmla="*/ 2834006 w 5668013"/>
              <a:gd name="connsiteY3" fmla="*/ 5814437 h 5920352"/>
              <a:gd name="connsiteX4" fmla="*/ 5463965 w 5668013"/>
              <a:gd name="connsiteY4" fmla="*/ 4071184 h 5920352"/>
              <a:gd name="connsiteX5" fmla="*/ 5555423 w 5668013"/>
              <a:gd name="connsiteY5" fmla="*/ 3821301 h 5920352"/>
              <a:gd name="connsiteX6" fmla="*/ 5666020 w 5668013"/>
              <a:gd name="connsiteY6" fmla="*/ 3821301 h 5920352"/>
              <a:gd name="connsiteX7" fmla="*/ 5661098 w 5668013"/>
              <a:gd name="connsiteY7" fmla="*/ 3840442 h 5920352"/>
              <a:gd name="connsiteX8" fmla="*/ 2834006 w 5668013"/>
              <a:gd name="connsiteY8" fmla="*/ 5920352 h 5920352"/>
              <a:gd name="connsiteX9" fmla="*/ 6914 w 5668013"/>
              <a:gd name="connsiteY9" fmla="*/ 3840442 h 5920352"/>
              <a:gd name="connsiteX10" fmla="*/ 2834006 w 5668013"/>
              <a:gd name="connsiteY10" fmla="*/ 0 h 5920352"/>
              <a:gd name="connsiteX11" fmla="*/ 5661098 w 5668013"/>
              <a:gd name="connsiteY11" fmla="*/ 2079910 h 5920352"/>
              <a:gd name="connsiteX12" fmla="*/ 5668013 w 5668013"/>
              <a:gd name="connsiteY12" fmla="*/ 2106801 h 5920352"/>
              <a:gd name="connsiteX13" fmla="*/ 5558260 w 5668013"/>
              <a:gd name="connsiteY13" fmla="*/ 2106801 h 5920352"/>
              <a:gd name="connsiteX14" fmla="*/ 5463965 w 5668013"/>
              <a:gd name="connsiteY14" fmla="*/ 1849169 h 5920352"/>
              <a:gd name="connsiteX15" fmla="*/ 2834006 w 5668013"/>
              <a:gd name="connsiteY15" fmla="*/ 105915 h 5920352"/>
              <a:gd name="connsiteX16" fmla="*/ 204047 w 5668013"/>
              <a:gd name="connsiteY16" fmla="*/ 1849169 h 5920352"/>
              <a:gd name="connsiteX17" fmla="*/ 109753 w 5668013"/>
              <a:gd name="connsiteY17" fmla="*/ 2106801 h 5920352"/>
              <a:gd name="connsiteX18" fmla="*/ 0 w 5668013"/>
              <a:gd name="connsiteY18" fmla="*/ 2106801 h 5920352"/>
              <a:gd name="connsiteX19" fmla="*/ 6914 w 5668013"/>
              <a:gd name="connsiteY19" fmla="*/ 2079910 h 5920352"/>
              <a:gd name="connsiteX20" fmla="*/ 2834006 w 5668013"/>
              <a:gd name="connsiteY20" fmla="*/ 0 h 59203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68013" h="5920352">
                <a:moveTo>
                  <a:pt x="1992" y="3821301"/>
                </a:moveTo>
                <a:lnTo>
                  <a:pt x="112589" y="3821301"/>
                </a:lnTo>
                <a:lnTo>
                  <a:pt x="204047" y="4071184"/>
                </a:lnTo>
                <a:cubicBezTo>
                  <a:pt x="637348" y="5095621"/>
                  <a:pt x="1651733" y="5814437"/>
                  <a:pt x="2834006" y="5814437"/>
                </a:cubicBezTo>
                <a:cubicBezTo>
                  <a:pt x="4016280" y="5814437"/>
                  <a:pt x="5030665" y="5095621"/>
                  <a:pt x="5463965" y="4071184"/>
                </a:cubicBezTo>
                <a:lnTo>
                  <a:pt x="5555423" y="3821301"/>
                </a:lnTo>
                <a:lnTo>
                  <a:pt x="5666020" y="3821301"/>
                </a:lnTo>
                <a:lnTo>
                  <a:pt x="5661098" y="3840442"/>
                </a:lnTo>
                <a:cubicBezTo>
                  <a:pt x="5286306" y="5045437"/>
                  <a:pt x="4162330" y="5920352"/>
                  <a:pt x="2834006" y="5920352"/>
                </a:cubicBezTo>
                <a:cubicBezTo>
                  <a:pt x="1505683" y="5920352"/>
                  <a:pt x="381706" y="5045437"/>
                  <a:pt x="6914" y="3840442"/>
                </a:cubicBezTo>
                <a:close/>
                <a:moveTo>
                  <a:pt x="2834006" y="0"/>
                </a:moveTo>
                <a:cubicBezTo>
                  <a:pt x="4162330" y="0"/>
                  <a:pt x="5286306" y="874916"/>
                  <a:pt x="5661098" y="2079910"/>
                </a:cubicBezTo>
                <a:lnTo>
                  <a:pt x="5668013" y="2106801"/>
                </a:lnTo>
                <a:lnTo>
                  <a:pt x="5558260" y="2106801"/>
                </a:lnTo>
                <a:lnTo>
                  <a:pt x="5463965" y="1849169"/>
                </a:lnTo>
                <a:cubicBezTo>
                  <a:pt x="5030665" y="824732"/>
                  <a:pt x="4016280" y="105915"/>
                  <a:pt x="2834006" y="105915"/>
                </a:cubicBezTo>
                <a:cubicBezTo>
                  <a:pt x="1651733" y="105915"/>
                  <a:pt x="637348" y="824732"/>
                  <a:pt x="204047" y="1849169"/>
                </a:cubicBezTo>
                <a:lnTo>
                  <a:pt x="109753" y="2106801"/>
                </a:lnTo>
                <a:lnTo>
                  <a:pt x="0" y="2106801"/>
                </a:lnTo>
                <a:lnTo>
                  <a:pt x="6914" y="2079910"/>
                </a:lnTo>
                <a:cubicBezTo>
                  <a:pt x="381706" y="874916"/>
                  <a:pt x="1505683" y="0"/>
                  <a:pt x="2834006" y="0"/>
                </a:cubicBezTo>
                <a:close/>
              </a:path>
            </a:pathLst>
          </a:custGeom>
          <a:solidFill>
            <a:srgbClr val="2D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 name="文本框 3"/>
          <p:cNvSpPr txBox="1"/>
          <p:nvPr/>
        </p:nvSpPr>
        <p:spPr>
          <a:xfrm>
            <a:off x="4591051" y="4232912"/>
            <a:ext cx="3171268" cy="577081"/>
          </a:xfrm>
          <a:prstGeom prst="rect">
            <a:avLst/>
          </a:prstGeom>
          <a:noFill/>
        </p:spPr>
        <p:txBody>
          <a:bodyPr wrap="square" rtlCol="0">
            <a:spAutoFit/>
            <a:scene3d>
              <a:camera prst="orthographicFront"/>
              <a:lightRig rig="threePt" dir="t"/>
            </a:scene3d>
            <a:sp3d contourW="12700"/>
          </a:bodyPr>
          <a:lstStyle/>
          <a:p>
            <a:pPr algn="ctr"/>
            <a:r>
              <a:rPr lang="en-US" altLang="zh-CN" sz="1050">
                <a:solidFill>
                  <a:schemeClr val="bg1"/>
                </a:solidFill>
                <a:cs typeface="+mn-ea"/>
                <a:sym typeface="+mn-lt"/>
              </a:rPr>
              <a:t>The user can demonstrate on a projector or computer, or print the presentation and make it into a film to be used in a wider</a:t>
            </a:r>
            <a:endParaRPr lang="en-US" altLang="zh-CN" sz="1050">
              <a:solidFill>
                <a:schemeClr val="bg1"/>
              </a:solidFill>
              <a:cs typeface="+mn-ea"/>
              <a:sym typeface="+mn-lt"/>
            </a:endParaRPr>
          </a:p>
        </p:txBody>
      </p:sp>
      <p:sp>
        <p:nvSpPr>
          <p:cNvPr id="5" name="文本框 4"/>
          <p:cNvSpPr txBox="1"/>
          <p:nvPr/>
        </p:nvSpPr>
        <p:spPr>
          <a:xfrm>
            <a:off x="4698918" y="1969709"/>
            <a:ext cx="2955535" cy="1015663"/>
          </a:xfrm>
          <a:prstGeom prst="rect">
            <a:avLst/>
          </a:prstGeom>
          <a:noFill/>
        </p:spPr>
        <p:txBody>
          <a:bodyPr wrap="square" rtlCol="0">
            <a:spAutoFit/>
            <a:scene3d>
              <a:camera prst="orthographicFront"/>
              <a:lightRig rig="threePt" dir="t"/>
            </a:scene3d>
            <a:sp3d contourW="12700"/>
          </a:bodyPr>
          <a:lstStyle/>
          <a:p>
            <a:pPr algn="ctr"/>
            <a:r>
              <a:rPr lang="en-US" altLang="zh-CN" sz="6000">
                <a:solidFill>
                  <a:schemeClr val="bg1"/>
                </a:solidFill>
                <a:cs typeface="+mn-ea"/>
                <a:sym typeface="+mn-lt"/>
              </a:rPr>
              <a:t>01</a:t>
            </a:r>
            <a:endParaRPr lang="en-US" altLang="zh-CN" sz="6000">
              <a:solidFill>
                <a:schemeClr val="bg1"/>
              </a:solidFill>
              <a:cs typeface="+mn-ea"/>
              <a:sym typeface="+mn-lt"/>
            </a:endParaRPr>
          </a:p>
        </p:txBody>
      </p:sp>
      <p:cxnSp>
        <p:nvCxnSpPr>
          <p:cNvPr id="6" name="直接连接符 65"/>
          <p:cNvCxnSpPr/>
          <p:nvPr/>
        </p:nvCxnSpPr>
        <p:spPr>
          <a:xfrm>
            <a:off x="5826117" y="3987351"/>
            <a:ext cx="7011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4545469" y="3027728"/>
            <a:ext cx="3262432" cy="707886"/>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r>
              <a:rPr lang="zh-CN" altLang="en-US" sz="4000" b="1">
                <a:solidFill>
                  <a:schemeClr val="bg1"/>
                </a:solidFill>
                <a:cs typeface="+mn-ea"/>
                <a:sym typeface="+mn-lt"/>
              </a:rPr>
              <a:t>添加标题内容</a:t>
            </a:r>
            <a:endParaRPr lang="zh-CN" altLang="en-US" sz="4000" b="1">
              <a:solidFill>
                <a:schemeClr val="bg1"/>
              </a:solidFill>
              <a:cs typeface="+mn-ea"/>
              <a:sym typeface="+mn-lt"/>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nodeType="afterGroup">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1500"/>
                            </p:stCondLst>
                            <p:childTnLst>
                              <p:par>
                                <p:cTn id="27" presetID="16" presetClass="entr" presetSubtype="21"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par>
                          <p:cTn id="30" fill="hold" nodeType="afterGroup">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up)">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7"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1384511" y="1669571"/>
            <a:ext cx="3419099" cy="1323439"/>
          </a:xfrm>
          <a:prstGeom prst="rect">
            <a:avLst/>
          </a:prstGeom>
          <a:noFill/>
        </p:spPr>
        <p:txBody>
          <a:bodyPr wrap="square" rtlCol="0">
            <a:spAutoFit/>
          </a:bodyPr>
          <a:lstStyle/>
          <a:p>
            <a:r>
              <a:rPr lang="zh-CN" altLang="en-US" sz="4000">
                <a:solidFill>
                  <a:srgbClr val="2D4E4F"/>
                </a:solidFill>
                <a:cs typeface="+mn-ea"/>
                <a:sym typeface="+mn-lt"/>
              </a:rPr>
              <a:t>BUSINESS IMAGE</a:t>
            </a:r>
            <a:endParaRPr lang="zh-CN" altLang="en-US" sz="4000">
              <a:solidFill>
                <a:srgbClr val="2D4E4F"/>
              </a:solidFill>
              <a:cs typeface="+mn-ea"/>
              <a:sym typeface="+mn-lt"/>
            </a:endParaRPr>
          </a:p>
        </p:txBody>
      </p:sp>
      <p:sp>
        <p:nvSpPr>
          <p:cNvPr id="3" name="矩形 2"/>
          <p:cNvSpPr/>
          <p:nvPr/>
        </p:nvSpPr>
        <p:spPr>
          <a:xfrm>
            <a:off x="1384511" y="2993009"/>
            <a:ext cx="1861936" cy="523220"/>
          </a:xfrm>
          <a:prstGeom prst="rect">
            <a:avLst/>
          </a:prstGeom>
          <a:noFill/>
        </p:spPr>
        <p:txBody>
          <a:bodyPr wrap="square" rtlCol="0">
            <a:spAutoFit/>
          </a:bodyPr>
          <a:lstStyle/>
          <a:p>
            <a:r>
              <a:rPr lang="zh-CN" altLang="en-US" sz="2800" b="1">
                <a:solidFill>
                  <a:srgbClr val="2D4E4F"/>
                </a:solidFill>
                <a:cs typeface="+mn-ea"/>
                <a:sym typeface="+mn-lt"/>
              </a:rPr>
              <a:t>添加标题</a:t>
            </a:r>
            <a:endParaRPr lang="zh-CN" altLang="en-US" sz="2800" b="1">
              <a:solidFill>
                <a:srgbClr val="2D4E4F"/>
              </a:solidFill>
              <a:cs typeface="+mn-ea"/>
              <a:sym typeface="+mn-lt"/>
            </a:endParaRPr>
          </a:p>
        </p:txBody>
      </p:sp>
      <p:sp>
        <p:nvSpPr>
          <p:cNvPr id="5" name="矩形 4"/>
          <p:cNvSpPr/>
          <p:nvPr/>
        </p:nvSpPr>
        <p:spPr>
          <a:xfrm>
            <a:off x="1384513" y="4116396"/>
            <a:ext cx="4094433" cy="1200329"/>
          </a:xfrm>
          <a:prstGeom prst="rect">
            <a:avLst/>
          </a:prstGeom>
        </p:spPr>
        <p:txBody>
          <a:bodyPr wrap="square">
            <a:spAutoFit/>
          </a:bodyPr>
          <a:lstStyle/>
          <a:p>
            <a:pPr>
              <a:lnSpc>
                <a:spcPct val="150000"/>
              </a:lnSpc>
            </a:pPr>
            <a:r>
              <a:rPr lang="zh-CN" altLang="en-US" sz="1200">
                <a:solidFill>
                  <a:schemeClr val="tx1">
                    <a:lumMod val="75000"/>
                    <a:lumOff val="25000"/>
                  </a:schemeClr>
                </a:solidFill>
                <a:cs typeface="+mn-ea"/>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a:t>
            </a:r>
            <a:endParaRPr lang="zh-CN" altLang="en-US" sz="1200">
              <a:solidFill>
                <a:schemeClr val="tx1">
                  <a:lumMod val="75000"/>
                  <a:lumOff val="25000"/>
                </a:schemeClr>
              </a:solidFill>
              <a:cs typeface="+mn-ea"/>
              <a:sym typeface="+mn-lt"/>
            </a:endParaRPr>
          </a:p>
        </p:txBody>
      </p:sp>
      <p:pic>
        <p:nvPicPr>
          <p:cNvPr id="6" name="图片 5"/>
          <p:cNvPicPr>
            <a:picLocks noChangeAspect="1"/>
          </p:cNvPicPr>
          <p:nvPr/>
        </p:nvPicPr>
        <p:blipFill>
          <a:blip r:embed="rId3"/>
          <a:stretch>
            <a:fillRect/>
          </a:stretch>
        </p:blipFill>
        <p:spPr>
          <a:xfrm>
            <a:off x="5783744" y="1451732"/>
            <a:ext cx="4830581" cy="3864992"/>
          </a:xfrm>
          <a:prstGeom prst="rect">
            <a:avLst/>
          </a:prstGeom>
        </p:spPr>
      </p:pic>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cond evt="onBegin" delay="0">
                          <p:tn val="16"/>
                        </p:cond>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57"/>
          <p:cNvGrpSpPr/>
          <p:nvPr/>
        </p:nvGrpSpPr>
        <p:grpSpPr>
          <a:xfrm>
            <a:off x="4882957" y="1519472"/>
            <a:ext cx="2559433" cy="2302508"/>
            <a:chOff x="4931082" y="1995088"/>
            <a:chExt cx="2559433" cy="2302508"/>
          </a:xfrm>
        </p:grpSpPr>
        <p:grpSp>
          <p:nvGrpSpPr>
            <p:cNvPr id="3" name="组合 18"/>
            <p:cNvGrpSpPr/>
            <p:nvPr/>
          </p:nvGrpSpPr>
          <p:grpSpPr>
            <a:xfrm>
              <a:off x="4931082" y="1995088"/>
              <a:ext cx="2559433" cy="2302508"/>
              <a:chOff x="1625858" y="2090338"/>
              <a:chExt cx="2559433" cy="2302508"/>
            </a:xfrm>
          </p:grpSpPr>
          <p:sp>
            <p:nvSpPr>
              <p:cNvPr id="15" name="椭圆 15"/>
              <p:cNvSpPr/>
              <p:nvPr/>
            </p:nvSpPr>
            <p:spPr>
              <a:xfrm rot="16894948">
                <a:off x="1754321" y="1961875"/>
                <a:ext cx="2302508" cy="2559433"/>
              </a:xfrm>
              <a:custGeom>
                <a:gdLst>
                  <a:gd name="connsiteX0" fmla="*/ 0 w 1504950"/>
                  <a:gd name="connsiteY0" fmla="*/ 752475 h 1504950"/>
                  <a:gd name="connsiteX1" fmla="*/ 752475 w 1504950"/>
                  <a:gd name="connsiteY1" fmla="*/ 0 h 1504950"/>
                  <a:gd name="connsiteX2" fmla="*/ 1504950 w 1504950"/>
                  <a:gd name="connsiteY2" fmla="*/ 752475 h 1504950"/>
                  <a:gd name="connsiteX3" fmla="*/ 752475 w 1504950"/>
                  <a:gd name="connsiteY3" fmla="*/ 1504950 h 1504950"/>
                  <a:gd name="connsiteX4" fmla="*/ 0 w 1504950"/>
                  <a:gd name="connsiteY4" fmla="*/ 752475 h 1504950"/>
                  <a:gd name="connsiteX0-1" fmla="*/ 191 w 1505141"/>
                  <a:gd name="connsiteY0-2" fmla="*/ 542925 h 1295400"/>
                  <a:gd name="connsiteX1-3" fmla="*/ 809816 w 1505141"/>
                  <a:gd name="connsiteY1-4" fmla="*/ 0 h 1295400"/>
                  <a:gd name="connsiteX2-5" fmla="*/ 1505141 w 1505141"/>
                  <a:gd name="connsiteY2-6" fmla="*/ 542925 h 1295400"/>
                  <a:gd name="connsiteX3-7" fmla="*/ 752666 w 1505141"/>
                  <a:gd name="connsiteY3-8" fmla="*/ 1295400 h 1295400"/>
                  <a:gd name="connsiteX4-9" fmla="*/ 191 w 1505141"/>
                  <a:gd name="connsiteY4-10" fmla="*/ 542925 h 1295400"/>
                  <a:gd name="connsiteX0-11" fmla="*/ 191 w 1505141"/>
                  <a:gd name="connsiteY0-12" fmla="*/ 558667 h 1311142"/>
                  <a:gd name="connsiteX1-13" fmla="*/ 809816 w 1505141"/>
                  <a:gd name="connsiteY1-14" fmla="*/ 15742 h 1311142"/>
                  <a:gd name="connsiteX2-15" fmla="*/ 1505141 w 1505141"/>
                  <a:gd name="connsiteY2-16" fmla="*/ 558667 h 1311142"/>
                  <a:gd name="connsiteX3-17" fmla="*/ 752666 w 1505141"/>
                  <a:gd name="connsiteY3-18" fmla="*/ 1311142 h 1311142"/>
                  <a:gd name="connsiteX4-19" fmla="*/ 191 w 1505141"/>
                  <a:gd name="connsiteY4-20" fmla="*/ 558667 h 1311142"/>
                  <a:gd name="connsiteX0-21" fmla="*/ 191 w 1505141"/>
                  <a:gd name="connsiteY0-22" fmla="*/ 558667 h 1673092"/>
                  <a:gd name="connsiteX1-23" fmla="*/ 809816 w 1505141"/>
                  <a:gd name="connsiteY1-24" fmla="*/ 15742 h 1673092"/>
                  <a:gd name="connsiteX2-25" fmla="*/ 1505141 w 1505141"/>
                  <a:gd name="connsiteY2-26" fmla="*/ 558667 h 1673092"/>
                  <a:gd name="connsiteX3-27" fmla="*/ 752666 w 1505141"/>
                  <a:gd name="connsiteY3-28" fmla="*/ 1673092 h 1673092"/>
                  <a:gd name="connsiteX4-29" fmla="*/ 191 w 1505141"/>
                  <a:gd name="connsiteY4-30" fmla="*/ 558667 h 1673092"/>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05141" h="1673092">
                    <a:moveTo>
                      <a:pt x="191" y="558667"/>
                    </a:moveTo>
                    <a:cubicBezTo>
                      <a:pt x="9716" y="282442"/>
                      <a:pt x="146586" y="91942"/>
                      <a:pt x="809816" y="15742"/>
                    </a:cubicBezTo>
                    <a:cubicBezTo>
                      <a:pt x="1473046" y="-60458"/>
                      <a:pt x="1505141" y="143087"/>
                      <a:pt x="1505141" y="558667"/>
                    </a:cubicBezTo>
                    <a:cubicBezTo>
                      <a:pt x="1505141" y="974247"/>
                      <a:pt x="1168246" y="1673092"/>
                      <a:pt x="752666" y="1673092"/>
                    </a:cubicBezTo>
                    <a:cubicBezTo>
                      <a:pt x="337086" y="1673092"/>
                      <a:pt x="-9334" y="834892"/>
                      <a:pt x="191" y="558667"/>
                    </a:cubicBezTo>
                    <a:close/>
                  </a:path>
                </a:pathLst>
              </a:custGeom>
              <a:solidFill>
                <a:srgbClr val="2D4E4F"/>
              </a:solidFill>
              <a:ln>
                <a:noFill/>
              </a:ln>
              <a:effectLst>
                <a:outerShdw blurRad="254000" dist="63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cs typeface="+mn-ea"/>
                  <a:sym typeface="+mn-lt"/>
                </a:endParaRPr>
              </a:p>
            </p:txBody>
          </p:sp>
          <p:sp>
            <p:nvSpPr>
              <p:cNvPr id="16" name="椭圆 15"/>
              <p:cNvSpPr/>
              <p:nvPr/>
            </p:nvSpPr>
            <p:spPr>
              <a:xfrm rot="16894948">
                <a:off x="1965439" y="2381453"/>
                <a:ext cx="1649571" cy="1720274"/>
              </a:xfrm>
              <a:custGeom>
                <a:gdLst>
                  <a:gd name="connsiteX0" fmla="*/ 0 w 1504950"/>
                  <a:gd name="connsiteY0" fmla="*/ 752475 h 1504950"/>
                  <a:gd name="connsiteX1" fmla="*/ 752475 w 1504950"/>
                  <a:gd name="connsiteY1" fmla="*/ 0 h 1504950"/>
                  <a:gd name="connsiteX2" fmla="*/ 1504950 w 1504950"/>
                  <a:gd name="connsiteY2" fmla="*/ 752475 h 1504950"/>
                  <a:gd name="connsiteX3" fmla="*/ 752475 w 1504950"/>
                  <a:gd name="connsiteY3" fmla="*/ 1504950 h 1504950"/>
                  <a:gd name="connsiteX4" fmla="*/ 0 w 1504950"/>
                  <a:gd name="connsiteY4" fmla="*/ 752475 h 1504950"/>
                  <a:gd name="connsiteX0-1" fmla="*/ 191 w 1505141"/>
                  <a:gd name="connsiteY0-2" fmla="*/ 542925 h 1295400"/>
                  <a:gd name="connsiteX1-3" fmla="*/ 809816 w 1505141"/>
                  <a:gd name="connsiteY1-4" fmla="*/ 0 h 1295400"/>
                  <a:gd name="connsiteX2-5" fmla="*/ 1505141 w 1505141"/>
                  <a:gd name="connsiteY2-6" fmla="*/ 542925 h 1295400"/>
                  <a:gd name="connsiteX3-7" fmla="*/ 752666 w 1505141"/>
                  <a:gd name="connsiteY3-8" fmla="*/ 1295400 h 1295400"/>
                  <a:gd name="connsiteX4-9" fmla="*/ 191 w 1505141"/>
                  <a:gd name="connsiteY4-10" fmla="*/ 542925 h 1295400"/>
                  <a:gd name="connsiteX0-11" fmla="*/ 191 w 1505141"/>
                  <a:gd name="connsiteY0-12" fmla="*/ 558667 h 1311142"/>
                  <a:gd name="connsiteX1-13" fmla="*/ 809816 w 1505141"/>
                  <a:gd name="connsiteY1-14" fmla="*/ 15742 h 1311142"/>
                  <a:gd name="connsiteX2-15" fmla="*/ 1505141 w 1505141"/>
                  <a:gd name="connsiteY2-16" fmla="*/ 558667 h 1311142"/>
                  <a:gd name="connsiteX3-17" fmla="*/ 752666 w 1505141"/>
                  <a:gd name="connsiteY3-18" fmla="*/ 1311142 h 1311142"/>
                  <a:gd name="connsiteX4-19" fmla="*/ 191 w 1505141"/>
                  <a:gd name="connsiteY4-20" fmla="*/ 558667 h 1311142"/>
                  <a:gd name="connsiteX0-21" fmla="*/ 191 w 1505141"/>
                  <a:gd name="connsiteY0-22" fmla="*/ 558667 h 1673092"/>
                  <a:gd name="connsiteX1-23" fmla="*/ 809816 w 1505141"/>
                  <a:gd name="connsiteY1-24" fmla="*/ 15742 h 1673092"/>
                  <a:gd name="connsiteX2-25" fmla="*/ 1505141 w 1505141"/>
                  <a:gd name="connsiteY2-26" fmla="*/ 558667 h 1673092"/>
                  <a:gd name="connsiteX3-27" fmla="*/ 752666 w 1505141"/>
                  <a:gd name="connsiteY3-28" fmla="*/ 1673092 h 1673092"/>
                  <a:gd name="connsiteX4-29" fmla="*/ 191 w 1505141"/>
                  <a:gd name="connsiteY4-30" fmla="*/ 558667 h 1673092"/>
                  <a:gd name="connsiteX0-31" fmla="*/ 191 w 1505141"/>
                  <a:gd name="connsiteY0-32" fmla="*/ 648877 h 1763302"/>
                  <a:gd name="connsiteX1-33" fmla="*/ 809816 w 1505141"/>
                  <a:gd name="connsiteY1-34" fmla="*/ 105952 h 1763302"/>
                  <a:gd name="connsiteX2-35" fmla="*/ 1505141 w 1505141"/>
                  <a:gd name="connsiteY2-36" fmla="*/ 648877 h 1763302"/>
                  <a:gd name="connsiteX3-37" fmla="*/ 752666 w 1505141"/>
                  <a:gd name="connsiteY3-38" fmla="*/ 1763302 h 1763302"/>
                  <a:gd name="connsiteX4-39" fmla="*/ 191 w 1505141"/>
                  <a:gd name="connsiteY4-40" fmla="*/ 648877 h 1763302"/>
                  <a:gd name="connsiteX0-41" fmla="*/ 191 w 1505141"/>
                  <a:gd name="connsiteY0-42" fmla="*/ 834669 h 1949094"/>
                  <a:gd name="connsiteX1-43" fmla="*/ 809816 w 1505141"/>
                  <a:gd name="connsiteY1-44" fmla="*/ 291744 h 1949094"/>
                  <a:gd name="connsiteX2-45" fmla="*/ 1505141 w 1505141"/>
                  <a:gd name="connsiteY2-46" fmla="*/ 834669 h 1949094"/>
                  <a:gd name="connsiteX3-47" fmla="*/ 752666 w 1505141"/>
                  <a:gd name="connsiteY3-48" fmla="*/ 1949094 h 1949094"/>
                  <a:gd name="connsiteX4-49" fmla="*/ 191 w 1505141"/>
                  <a:gd name="connsiteY4-50" fmla="*/ 834669 h 1949094"/>
                  <a:gd name="connsiteX0-51" fmla="*/ 11473 w 1516423"/>
                  <a:gd name="connsiteY0-52" fmla="*/ 834669 h 1949094"/>
                  <a:gd name="connsiteX1-53" fmla="*/ 821098 w 1516423"/>
                  <a:gd name="connsiteY1-54" fmla="*/ 291744 h 1949094"/>
                  <a:gd name="connsiteX2-55" fmla="*/ 1516423 w 1516423"/>
                  <a:gd name="connsiteY2-56" fmla="*/ 834669 h 1949094"/>
                  <a:gd name="connsiteX3-57" fmla="*/ 763948 w 1516423"/>
                  <a:gd name="connsiteY3-58" fmla="*/ 1949094 h 1949094"/>
                  <a:gd name="connsiteX4-59" fmla="*/ 11473 w 1516423"/>
                  <a:gd name="connsiteY4-60" fmla="*/ 834669 h 1949094"/>
                  <a:gd name="connsiteX0-61" fmla="*/ 2500 w 1507450"/>
                  <a:gd name="connsiteY0-62" fmla="*/ 834669 h 1949094"/>
                  <a:gd name="connsiteX1-63" fmla="*/ 812125 w 1507450"/>
                  <a:gd name="connsiteY1-64" fmla="*/ 291744 h 1949094"/>
                  <a:gd name="connsiteX2-65" fmla="*/ 1507450 w 1507450"/>
                  <a:gd name="connsiteY2-66" fmla="*/ 834669 h 1949094"/>
                  <a:gd name="connsiteX3-67" fmla="*/ 754975 w 1507450"/>
                  <a:gd name="connsiteY3-68" fmla="*/ 1949094 h 1949094"/>
                  <a:gd name="connsiteX4-69" fmla="*/ 2500 w 1507450"/>
                  <a:gd name="connsiteY4-70" fmla="*/ 834669 h 1949094"/>
                  <a:gd name="connsiteX0-71" fmla="*/ 66074 w 818549"/>
                  <a:gd name="connsiteY0-72" fmla="*/ 1712113 h 1719273"/>
                  <a:gd name="connsiteX1-73" fmla="*/ 123224 w 818549"/>
                  <a:gd name="connsiteY1-74" fmla="*/ 54763 h 1719273"/>
                  <a:gd name="connsiteX2-75" fmla="*/ 818549 w 818549"/>
                  <a:gd name="connsiteY2-76" fmla="*/ 597688 h 1719273"/>
                  <a:gd name="connsiteX3-77" fmla="*/ 66074 w 818549"/>
                  <a:gd name="connsiteY3-78" fmla="*/ 1712113 h 1719273"/>
                  <a:gd name="connsiteX0-79" fmla="*/ 49255 w 873332"/>
                  <a:gd name="connsiteY0-80" fmla="*/ 1538452 h 1547271"/>
                  <a:gd name="connsiteX1-81" fmla="*/ 178007 w 873332"/>
                  <a:gd name="connsiteY1-82" fmla="*/ 44391 h 1547271"/>
                  <a:gd name="connsiteX2-83" fmla="*/ 873332 w 873332"/>
                  <a:gd name="connsiteY2-84" fmla="*/ 587316 h 1547271"/>
                  <a:gd name="connsiteX3-85" fmla="*/ 49255 w 873332"/>
                  <a:gd name="connsiteY3-86" fmla="*/ 1538452 h 1547271"/>
                  <a:gd name="connsiteX0-87" fmla="*/ 257862 w 1081939"/>
                  <a:gd name="connsiteY0-88" fmla="*/ 1538452 h 1636076"/>
                  <a:gd name="connsiteX1-89" fmla="*/ 386614 w 1081939"/>
                  <a:gd name="connsiteY1-90" fmla="*/ 44391 h 1636076"/>
                  <a:gd name="connsiteX2-91" fmla="*/ 1081939 w 1081939"/>
                  <a:gd name="connsiteY2-92" fmla="*/ 587316 h 1636076"/>
                  <a:gd name="connsiteX3-93" fmla="*/ 257862 w 1081939"/>
                  <a:gd name="connsiteY3-94" fmla="*/ 1538452 h 1636076"/>
                  <a:gd name="connsiteX0-95" fmla="*/ 212147 w 1036224"/>
                  <a:gd name="connsiteY0-96" fmla="*/ 1442769 h 1448679"/>
                  <a:gd name="connsiteX1-97" fmla="*/ 58116 w 1036224"/>
                  <a:gd name="connsiteY1-98" fmla="*/ 57512 h 1448679"/>
                  <a:gd name="connsiteX2-99" fmla="*/ 1036224 w 1036224"/>
                  <a:gd name="connsiteY2-100" fmla="*/ 491633 h 1448679"/>
                  <a:gd name="connsiteX3-101" fmla="*/ 212147 w 1036224"/>
                  <a:gd name="connsiteY3-102" fmla="*/ 1442769 h 1448679"/>
                  <a:gd name="connsiteX0-103" fmla="*/ 274903 w 1016991"/>
                  <a:gd name="connsiteY0-104" fmla="*/ 1207356 h 1216112"/>
                  <a:gd name="connsiteX1-105" fmla="*/ 38883 w 1016991"/>
                  <a:gd name="connsiteY1-106" fmla="*/ 42292 h 1216112"/>
                  <a:gd name="connsiteX2-107" fmla="*/ 1016991 w 1016991"/>
                  <a:gd name="connsiteY2-108" fmla="*/ 476413 h 1216112"/>
                  <a:gd name="connsiteX3-109" fmla="*/ 274903 w 1016991"/>
                  <a:gd name="connsiteY3-110" fmla="*/ 1207356 h 1216112"/>
                  <a:gd name="connsiteX0-111" fmla="*/ 451151 w 1193262"/>
                  <a:gd name="connsiteY0-112" fmla="*/ 1207356 h 1289302"/>
                  <a:gd name="connsiteX1-113" fmla="*/ 215131 w 1193262"/>
                  <a:gd name="connsiteY1-114" fmla="*/ 42292 h 1289302"/>
                  <a:gd name="connsiteX2-115" fmla="*/ 1193239 w 1193262"/>
                  <a:gd name="connsiteY2-116" fmla="*/ 476413 h 1289302"/>
                  <a:gd name="connsiteX3-117" fmla="*/ 451151 w 1193262"/>
                  <a:gd name="connsiteY3-118" fmla="*/ 1207356 h 1289302"/>
                  <a:gd name="connsiteX0-119" fmla="*/ 539077 w 1281188"/>
                  <a:gd name="connsiteY0-120" fmla="*/ 1254154 h 1336100"/>
                  <a:gd name="connsiteX1-121" fmla="*/ 303057 w 1281188"/>
                  <a:gd name="connsiteY1-122" fmla="*/ 89090 h 1336100"/>
                  <a:gd name="connsiteX2-123" fmla="*/ 1281165 w 1281188"/>
                  <a:gd name="connsiteY2-124" fmla="*/ 523211 h 1336100"/>
                  <a:gd name="connsiteX3-125" fmla="*/ 539077 w 1281188"/>
                  <a:gd name="connsiteY3-126" fmla="*/ 1254154 h 1336100"/>
                </a:gdLst>
                <a:cxnLst>
                  <a:cxn ang="0">
                    <a:pos x="connsiteX0-1" y="connsiteY0-2"/>
                  </a:cxn>
                  <a:cxn ang="0">
                    <a:pos x="connsiteX1-3" y="connsiteY1-4"/>
                  </a:cxn>
                  <a:cxn ang="0">
                    <a:pos x="connsiteX2-5" y="connsiteY2-6"/>
                  </a:cxn>
                  <a:cxn ang="0">
                    <a:pos x="connsiteX3-7" y="connsiteY3-8"/>
                  </a:cxn>
                </a:cxnLst>
                <a:rect l="l" t="t" r="r" b="b"/>
                <a:pathLst>
                  <a:path w="1281188" h="1336100">
                    <a:moveTo>
                      <a:pt x="539077" y="1254154"/>
                    </a:moveTo>
                    <a:cubicBezTo>
                      <a:pt x="-218518" y="947732"/>
                      <a:pt x="-60817" y="322016"/>
                      <a:pt x="303057" y="89090"/>
                    </a:cubicBezTo>
                    <a:cubicBezTo>
                      <a:pt x="666931" y="-143836"/>
                      <a:pt x="1281165" y="107631"/>
                      <a:pt x="1281165" y="523211"/>
                    </a:cubicBezTo>
                    <a:cubicBezTo>
                      <a:pt x="1281165" y="938791"/>
                      <a:pt x="1296672" y="1560576"/>
                      <a:pt x="539077" y="1254154"/>
                    </a:cubicBezTo>
                    <a:close/>
                  </a:path>
                </a:pathLst>
              </a:custGeom>
              <a:solidFill>
                <a:schemeClr val="bg1"/>
              </a:solidFill>
              <a:ln>
                <a:noFill/>
              </a:ln>
              <a:effectLst>
                <a:outerShdw blurRad="254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4" name="组合 24"/>
            <p:cNvGrpSpPr/>
            <p:nvPr/>
          </p:nvGrpSpPr>
          <p:grpSpPr>
            <a:xfrm>
              <a:off x="5539623" y="2696578"/>
              <a:ext cx="1042736" cy="899528"/>
              <a:chOff x="17858575" y="2178000"/>
              <a:chExt cx="1042736" cy="899528"/>
            </a:xfrm>
            <a:gradFill>
              <a:gsLst>
                <a:gs pos="0">
                  <a:srgbClr val="2B2A52">
                    <a:alpha val="95000"/>
                  </a:srgbClr>
                </a:gs>
                <a:gs pos="100000">
                  <a:srgbClr val="76384F">
                    <a:alpha val="85000"/>
                  </a:srgbClr>
                </a:gs>
              </a:gsLst>
              <a:lin ang="0" scaled="1"/>
            </a:gradFill>
          </p:grpSpPr>
          <p:sp>
            <p:nvSpPr>
              <p:cNvPr id="5" name="Oval 43"/>
              <p:cNvSpPr/>
              <p:nvPr/>
            </p:nvSpPr>
            <p:spPr>
              <a:xfrm>
                <a:off x="18476161" y="2410713"/>
                <a:ext cx="69367" cy="87269"/>
              </a:xfrm>
              <a:prstGeom prst="ellipse">
                <a:avLst/>
              </a:pr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6" name="Oval 44"/>
              <p:cNvSpPr/>
              <p:nvPr/>
            </p:nvSpPr>
            <p:spPr>
              <a:xfrm>
                <a:off x="18189744" y="2410713"/>
                <a:ext cx="71607" cy="87269"/>
              </a:xfrm>
              <a:prstGeom prst="ellipse">
                <a:avLst/>
              </a:pr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7" name="Freeform 45"/>
              <p:cNvSpPr/>
              <p:nvPr/>
            </p:nvSpPr>
            <p:spPr>
              <a:xfrm>
                <a:off x="18453784" y="2502456"/>
                <a:ext cx="182407" cy="360258"/>
              </a:xfrm>
              <a:custGeom>
                <a:cxnLst>
                  <a:cxn ang="0">
                    <a:pos x="wd2" y="hd2"/>
                  </a:cxn>
                  <a:cxn ang="5400000">
                    <a:pos x="wd2" y="hd2"/>
                  </a:cxn>
                  <a:cxn ang="10800000">
                    <a:pos x="wd2" y="hd2"/>
                  </a:cxn>
                  <a:cxn ang="16200000">
                    <a:pos x="wd2" y="hd2"/>
                  </a:cxn>
                </a:cxnLst>
                <a:rect l="0" t="0" r="r" b="b"/>
                <a:pathLst>
                  <a:path w="21214" h="21600" extrusionOk="0">
                    <a:moveTo>
                      <a:pt x="1543" y="12800"/>
                    </a:moveTo>
                    <a:cubicBezTo>
                      <a:pt x="3086" y="12533"/>
                      <a:pt x="3086" y="12533"/>
                      <a:pt x="3086" y="12533"/>
                    </a:cubicBezTo>
                    <a:cubicBezTo>
                      <a:pt x="1029" y="1333"/>
                      <a:pt x="1029" y="1333"/>
                      <a:pt x="1029" y="1333"/>
                    </a:cubicBezTo>
                    <a:cubicBezTo>
                      <a:pt x="1029" y="800"/>
                      <a:pt x="1029" y="533"/>
                      <a:pt x="514" y="267"/>
                    </a:cubicBezTo>
                    <a:cubicBezTo>
                      <a:pt x="1029" y="267"/>
                      <a:pt x="1029" y="267"/>
                      <a:pt x="1029" y="267"/>
                    </a:cubicBezTo>
                    <a:cubicBezTo>
                      <a:pt x="1029" y="267"/>
                      <a:pt x="1029" y="267"/>
                      <a:pt x="1029" y="267"/>
                    </a:cubicBezTo>
                    <a:cubicBezTo>
                      <a:pt x="2057" y="267"/>
                      <a:pt x="2571" y="267"/>
                      <a:pt x="3086" y="267"/>
                    </a:cubicBezTo>
                    <a:cubicBezTo>
                      <a:pt x="3086" y="267"/>
                      <a:pt x="3086" y="267"/>
                      <a:pt x="3086" y="267"/>
                    </a:cubicBezTo>
                    <a:cubicBezTo>
                      <a:pt x="1543" y="1067"/>
                      <a:pt x="1543" y="1067"/>
                      <a:pt x="1543" y="1067"/>
                    </a:cubicBezTo>
                    <a:cubicBezTo>
                      <a:pt x="3600" y="1600"/>
                      <a:pt x="3600" y="1600"/>
                      <a:pt x="3600" y="1600"/>
                    </a:cubicBezTo>
                    <a:cubicBezTo>
                      <a:pt x="2571" y="2400"/>
                      <a:pt x="2571" y="2400"/>
                      <a:pt x="2571" y="2400"/>
                    </a:cubicBezTo>
                    <a:cubicBezTo>
                      <a:pt x="5143" y="5333"/>
                      <a:pt x="5143" y="5333"/>
                      <a:pt x="5143" y="5333"/>
                    </a:cubicBezTo>
                    <a:cubicBezTo>
                      <a:pt x="5657" y="1067"/>
                      <a:pt x="5657" y="1067"/>
                      <a:pt x="5657" y="1067"/>
                    </a:cubicBezTo>
                    <a:cubicBezTo>
                      <a:pt x="5143" y="1067"/>
                      <a:pt x="5143" y="1067"/>
                      <a:pt x="5143" y="1067"/>
                    </a:cubicBezTo>
                    <a:cubicBezTo>
                      <a:pt x="5657" y="0"/>
                      <a:pt x="5657" y="0"/>
                      <a:pt x="5657" y="0"/>
                    </a:cubicBezTo>
                    <a:cubicBezTo>
                      <a:pt x="7200" y="0"/>
                      <a:pt x="7200" y="0"/>
                      <a:pt x="7200" y="0"/>
                    </a:cubicBezTo>
                    <a:cubicBezTo>
                      <a:pt x="7714" y="1067"/>
                      <a:pt x="7714" y="1067"/>
                      <a:pt x="7714" y="1067"/>
                    </a:cubicBezTo>
                    <a:cubicBezTo>
                      <a:pt x="7714" y="1067"/>
                      <a:pt x="7714" y="1067"/>
                      <a:pt x="7714" y="1067"/>
                    </a:cubicBezTo>
                    <a:cubicBezTo>
                      <a:pt x="7714" y="5333"/>
                      <a:pt x="7714" y="5333"/>
                      <a:pt x="7714" y="5333"/>
                    </a:cubicBezTo>
                    <a:cubicBezTo>
                      <a:pt x="10800" y="2400"/>
                      <a:pt x="10800" y="2400"/>
                      <a:pt x="10800" y="2400"/>
                    </a:cubicBezTo>
                    <a:cubicBezTo>
                      <a:pt x="9771" y="1600"/>
                      <a:pt x="9771" y="1600"/>
                      <a:pt x="9771" y="1600"/>
                    </a:cubicBezTo>
                    <a:cubicBezTo>
                      <a:pt x="11829" y="1067"/>
                      <a:pt x="11829" y="1067"/>
                      <a:pt x="11829" y="1067"/>
                    </a:cubicBezTo>
                    <a:cubicBezTo>
                      <a:pt x="9771" y="267"/>
                      <a:pt x="9771" y="267"/>
                      <a:pt x="9771" y="267"/>
                    </a:cubicBezTo>
                    <a:cubicBezTo>
                      <a:pt x="9771" y="267"/>
                      <a:pt x="9771" y="267"/>
                      <a:pt x="9771" y="267"/>
                    </a:cubicBezTo>
                    <a:cubicBezTo>
                      <a:pt x="10800" y="267"/>
                      <a:pt x="11314" y="267"/>
                      <a:pt x="11829" y="267"/>
                    </a:cubicBezTo>
                    <a:cubicBezTo>
                      <a:pt x="11829" y="267"/>
                      <a:pt x="12343" y="267"/>
                      <a:pt x="12343" y="267"/>
                    </a:cubicBezTo>
                    <a:cubicBezTo>
                      <a:pt x="12857" y="267"/>
                      <a:pt x="13371" y="533"/>
                      <a:pt x="13886" y="800"/>
                    </a:cubicBezTo>
                    <a:cubicBezTo>
                      <a:pt x="20571" y="4533"/>
                      <a:pt x="20571" y="4533"/>
                      <a:pt x="20571" y="4533"/>
                    </a:cubicBezTo>
                    <a:cubicBezTo>
                      <a:pt x="20571" y="4533"/>
                      <a:pt x="20571" y="4533"/>
                      <a:pt x="20571" y="4533"/>
                    </a:cubicBezTo>
                    <a:cubicBezTo>
                      <a:pt x="20571" y="4533"/>
                      <a:pt x="20571" y="4533"/>
                      <a:pt x="20571" y="4533"/>
                    </a:cubicBezTo>
                    <a:cubicBezTo>
                      <a:pt x="21600" y="7733"/>
                      <a:pt x="21086" y="5333"/>
                      <a:pt x="21086" y="6133"/>
                    </a:cubicBezTo>
                    <a:cubicBezTo>
                      <a:pt x="21086" y="6133"/>
                      <a:pt x="21086" y="6133"/>
                      <a:pt x="21086" y="6133"/>
                    </a:cubicBezTo>
                    <a:cubicBezTo>
                      <a:pt x="21086" y="6133"/>
                      <a:pt x="21086" y="6133"/>
                      <a:pt x="21086" y="6133"/>
                    </a:cubicBezTo>
                    <a:cubicBezTo>
                      <a:pt x="21086" y="6133"/>
                      <a:pt x="21086" y="6133"/>
                      <a:pt x="21086" y="6133"/>
                    </a:cubicBezTo>
                    <a:cubicBezTo>
                      <a:pt x="21086" y="6133"/>
                      <a:pt x="21086" y="6133"/>
                      <a:pt x="21086" y="6133"/>
                    </a:cubicBezTo>
                    <a:cubicBezTo>
                      <a:pt x="21086" y="6400"/>
                      <a:pt x="21086" y="6400"/>
                      <a:pt x="21086" y="6400"/>
                    </a:cubicBezTo>
                    <a:cubicBezTo>
                      <a:pt x="20571" y="6667"/>
                      <a:pt x="20571" y="6667"/>
                      <a:pt x="20571" y="6667"/>
                    </a:cubicBezTo>
                    <a:cubicBezTo>
                      <a:pt x="20057" y="7200"/>
                      <a:pt x="20057" y="7200"/>
                      <a:pt x="20057" y="7200"/>
                    </a:cubicBezTo>
                    <a:cubicBezTo>
                      <a:pt x="19029" y="8533"/>
                      <a:pt x="19029" y="8533"/>
                      <a:pt x="19029" y="8533"/>
                    </a:cubicBezTo>
                    <a:cubicBezTo>
                      <a:pt x="16457" y="10667"/>
                      <a:pt x="16457" y="10667"/>
                      <a:pt x="16457" y="10667"/>
                    </a:cubicBezTo>
                    <a:cubicBezTo>
                      <a:pt x="15429" y="10400"/>
                      <a:pt x="14400" y="10133"/>
                      <a:pt x="13371" y="9867"/>
                    </a:cubicBezTo>
                    <a:cubicBezTo>
                      <a:pt x="13371" y="10400"/>
                      <a:pt x="13371" y="10933"/>
                      <a:pt x="13371" y="11467"/>
                    </a:cubicBezTo>
                    <a:cubicBezTo>
                      <a:pt x="13371" y="11467"/>
                      <a:pt x="13371" y="11467"/>
                      <a:pt x="13371" y="11467"/>
                    </a:cubicBezTo>
                    <a:cubicBezTo>
                      <a:pt x="13371" y="11467"/>
                      <a:pt x="13371" y="11467"/>
                      <a:pt x="12857" y="11467"/>
                    </a:cubicBezTo>
                    <a:cubicBezTo>
                      <a:pt x="12343" y="21600"/>
                      <a:pt x="12343" y="21600"/>
                      <a:pt x="12343" y="21600"/>
                    </a:cubicBezTo>
                    <a:cubicBezTo>
                      <a:pt x="6686" y="21600"/>
                      <a:pt x="6686" y="21600"/>
                      <a:pt x="6686" y="21600"/>
                    </a:cubicBezTo>
                    <a:cubicBezTo>
                      <a:pt x="6686" y="18667"/>
                      <a:pt x="6686" y="13333"/>
                      <a:pt x="6686" y="11467"/>
                    </a:cubicBezTo>
                    <a:cubicBezTo>
                      <a:pt x="6686" y="11467"/>
                      <a:pt x="6686" y="11467"/>
                      <a:pt x="6171" y="11467"/>
                    </a:cubicBezTo>
                    <a:cubicBezTo>
                      <a:pt x="5657" y="21600"/>
                      <a:pt x="5657" y="21600"/>
                      <a:pt x="5657" y="21600"/>
                    </a:cubicBezTo>
                    <a:cubicBezTo>
                      <a:pt x="0" y="21600"/>
                      <a:pt x="0" y="21600"/>
                      <a:pt x="0" y="21600"/>
                    </a:cubicBezTo>
                    <a:cubicBezTo>
                      <a:pt x="0" y="19200"/>
                      <a:pt x="0" y="15200"/>
                      <a:pt x="0" y="12800"/>
                    </a:cubicBezTo>
                    <a:cubicBezTo>
                      <a:pt x="514" y="12800"/>
                      <a:pt x="1029" y="12800"/>
                      <a:pt x="1543" y="12800"/>
                    </a:cubicBezTo>
                    <a:close/>
                    <a:moveTo>
                      <a:pt x="13371" y="7733"/>
                    </a:moveTo>
                    <a:cubicBezTo>
                      <a:pt x="13886" y="6933"/>
                      <a:pt x="13886" y="6933"/>
                      <a:pt x="13886" y="6933"/>
                    </a:cubicBezTo>
                    <a:cubicBezTo>
                      <a:pt x="15429" y="5867"/>
                      <a:pt x="15429" y="5867"/>
                      <a:pt x="15429" y="5867"/>
                    </a:cubicBezTo>
                    <a:cubicBezTo>
                      <a:pt x="15943" y="5600"/>
                      <a:pt x="15943" y="5600"/>
                      <a:pt x="15943" y="5600"/>
                    </a:cubicBezTo>
                    <a:cubicBezTo>
                      <a:pt x="13371" y="4000"/>
                      <a:pt x="13371" y="4000"/>
                      <a:pt x="13371" y="4000"/>
                    </a:cubicBezTo>
                    <a:cubicBezTo>
                      <a:pt x="13371" y="5333"/>
                      <a:pt x="13371" y="6400"/>
                      <a:pt x="13371" y="7733"/>
                    </a:cubicBezTo>
                    <a:close/>
                  </a:path>
                </a:pathLst>
              </a:cu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8" name="Freeform 46"/>
              <p:cNvSpPr/>
              <p:nvPr/>
            </p:nvSpPr>
            <p:spPr>
              <a:xfrm>
                <a:off x="18129328" y="2506931"/>
                <a:ext cx="158872" cy="355785"/>
              </a:xfrm>
              <a:custGeom>
                <a:cxnLst>
                  <a:cxn ang="0">
                    <a:pos x="wd2" y="hd2"/>
                  </a:cxn>
                  <a:cxn ang="5400000">
                    <a:pos x="wd2" y="hd2"/>
                  </a:cxn>
                  <a:cxn ang="10800000">
                    <a:pos x="wd2" y="hd2"/>
                  </a:cxn>
                  <a:cxn ang="16200000">
                    <a:pos x="wd2" y="hd2"/>
                  </a:cxn>
                </a:cxnLst>
                <a:rect l="0" t="0" r="r" b="b"/>
                <a:pathLst>
                  <a:path w="21600" h="21600" extrusionOk="0">
                    <a:moveTo>
                      <a:pt x="0" y="6210"/>
                    </a:moveTo>
                    <a:cubicBezTo>
                      <a:pt x="0" y="6210"/>
                      <a:pt x="0" y="6210"/>
                      <a:pt x="0" y="6210"/>
                    </a:cubicBezTo>
                    <a:cubicBezTo>
                      <a:pt x="0" y="6210"/>
                      <a:pt x="0" y="6210"/>
                      <a:pt x="0" y="6210"/>
                    </a:cubicBezTo>
                    <a:cubicBezTo>
                      <a:pt x="0" y="6210"/>
                      <a:pt x="0" y="6210"/>
                      <a:pt x="0" y="6210"/>
                    </a:cubicBezTo>
                    <a:cubicBezTo>
                      <a:pt x="0" y="5940"/>
                      <a:pt x="0" y="5940"/>
                      <a:pt x="0" y="5940"/>
                    </a:cubicBezTo>
                    <a:cubicBezTo>
                      <a:pt x="4200" y="1080"/>
                      <a:pt x="4200" y="1080"/>
                      <a:pt x="4200" y="1080"/>
                    </a:cubicBezTo>
                    <a:cubicBezTo>
                      <a:pt x="4800" y="540"/>
                      <a:pt x="6000" y="0"/>
                      <a:pt x="6600" y="0"/>
                    </a:cubicBezTo>
                    <a:cubicBezTo>
                      <a:pt x="6600" y="0"/>
                      <a:pt x="6600" y="0"/>
                      <a:pt x="7200" y="0"/>
                    </a:cubicBezTo>
                    <a:cubicBezTo>
                      <a:pt x="7800" y="0"/>
                      <a:pt x="8400" y="0"/>
                      <a:pt x="9000" y="0"/>
                    </a:cubicBezTo>
                    <a:cubicBezTo>
                      <a:pt x="9000" y="0"/>
                      <a:pt x="9000" y="0"/>
                      <a:pt x="9000" y="0"/>
                    </a:cubicBezTo>
                    <a:cubicBezTo>
                      <a:pt x="7200" y="810"/>
                      <a:pt x="7200" y="810"/>
                      <a:pt x="7200" y="810"/>
                    </a:cubicBezTo>
                    <a:cubicBezTo>
                      <a:pt x="9600" y="1350"/>
                      <a:pt x="9600" y="1350"/>
                      <a:pt x="9600" y="1350"/>
                    </a:cubicBezTo>
                    <a:cubicBezTo>
                      <a:pt x="8400" y="2160"/>
                      <a:pt x="8400" y="2160"/>
                      <a:pt x="8400" y="2160"/>
                    </a:cubicBezTo>
                    <a:cubicBezTo>
                      <a:pt x="11400" y="5130"/>
                      <a:pt x="11400" y="5130"/>
                      <a:pt x="11400" y="5130"/>
                    </a:cubicBezTo>
                    <a:cubicBezTo>
                      <a:pt x="12000" y="810"/>
                      <a:pt x="12000" y="810"/>
                      <a:pt x="12000" y="810"/>
                    </a:cubicBezTo>
                    <a:cubicBezTo>
                      <a:pt x="11400" y="810"/>
                      <a:pt x="11400" y="810"/>
                      <a:pt x="11400" y="810"/>
                    </a:cubicBezTo>
                    <a:cubicBezTo>
                      <a:pt x="12000" y="0"/>
                      <a:pt x="12000" y="0"/>
                      <a:pt x="12000" y="0"/>
                    </a:cubicBezTo>
                    <a:cubicBezTo>
                      <a:pt x="14400" y="0"/>
                      <a:pt x="14400" y="0"/>
                      <a:pt x="14400" y="0"/>
                    </a:cubicBezTo>
                    <a:cubicBezTo>
                      <a:pt x="15000" y="810"/>
                      <a:pt x="15000" y="810"/>
                      <a:pt x="15000" y="810"/>
                    </a:cubicBezTo>
                    <a:cubicBezTo>
                      <a:pt x="14400" y="810"/>
                      <a:pt x="14400" y="810"/>
                      <a:pt x="14400" y="810"/>
                    </a:cubicBezTo>
                    <a:cubicBezTo>
                      <a:pt x="15000" y="5130"/>
                      <a:pt x="15000" y="5130"/>
                      <a:pt x="15000" y="5130"/>
                    </a:cubicBezTo>
                    <a:cubicBezTo>
                      <a:pt x="18000" y="2160"/>
                      <a:pt x="18000" y="2160"/>
                      <a:pt x="18000" y="2160"/>
                    </a:cubicBezTo>
                    <a:cubicBezTo>
                      <a:pt x="16800" y="1350"/>
                      <a:pt x="16800" y="1350"/>
                      <a:pt x="16800" y="1350"/>
                    </a:cubicBezTo>
                    <a:cubicBezTo>
                      <a:pt x="19200" y="810"/>
                      <a:pt x="19200" y="810"/>
                      <a:pt x="19200" y="810"/>
                    </a:cubicBezTo>
                    <a:cubicBezTo>
                      <a:pt x="17400" y="0"/>
                      <a:pt x="17400" y="0"/>
                      <a:pt x="17400" y="0"/>
                    </a:cubicBezTo>
                    <a:cubicBezTo>
                      <a:pt x="17400" y="0"/>
                      <a:pt x="17400" y="0"/>
                      <a:pt x="17400" y="0"/>
                    </a:cubicBezTo>
                    <a:cubicBezTo>
                      <a:pt x="18000" y="0"/>
                      <a:pt x="18600" y="0"/>
                      <a:pt x="19800" y="0"/>
                    </a:cubicBezTo>
                    <a:cubicBezTo>
                      <a:pt x="19800" y="0"/>
                      <a:pt x="19800" y="0"/>
                      <a:pt x="19800" y="0"/>
                    </a:cubicBezTo>
                    <a:cubicBezTo>
                      <a:pt x="20400" y="0"/>
                      <a:pt x="21000" y="270"/>
                      <a:pt x="21600" y="270"/>
                    </a:cubicBezTo>
                    <a:cubicBezTo>
                      <a:pt x="21600" y="540"/>
                      <a:pt x="21000" y="810"/>
                      <a:pt x="21000" y="810"/>
                    </a:cubicBezTo>
                    <a:cubicBezTo>
                      <a:pt x="19200" y="12420"/>
                      <a:pt x="19200" y="12420"/>
                      <a:pt x="19200" y="12420"/>
                    </a:cubicBezTo>
                    <a:cubicBezTo>
                      <a:pt x="20400" y="12690"/>
                      <a:pt x="20400" y="12690"/>
                      <a:pt x="20400" y="12690"/>
                    </a:cubicBezTo>
                    <a:cubicBezTo>
                      <a:pt x="19800" y="21600"/>
                      <a:pt x="19800" y="21600"/>
                      <a:pt x="19800" y="21600"/>
                    </a:cubicBezTo>
                    <a:cubicBezTo>
                      <a:pt x="13800" y="21600"/>
                      <a:pt x="13800" y="21600"/>
                      <a:pt x="13800" y="21600"/>
                    </a:cubicBezTo>
                    <a:cubicBezTo>
                      <a:pt x="13200" y="18630"/>
                      <a:pt x="13200" y="13230"/>
                      <a:pt x="13800" y="11340"/>
                    </a:cubicBezTo>
                    <a:cubicBezTo>
                      <a:pt x="13200" y="11340"/>
                      <a:pt x="13200" y="11340"/>
                      <a:pt x="13200" y="11340"/>
                    </a:cubicBezTo>
                    <a:cubicBezTo>
                      <a:pt x="12000" y="21600"/>
                      <a:pt x="12000" y="21600"/>
                      <a:pt x="12000" y="21600"/>
                    </a:cubicBezTo>
                    <a:cubicBezTo>
                      <a:pt x="6000" y="21600"/>
                      <a:pt x="6000" y="21600"/>
                      <a:pt x="6000" y="21600"/>
                    </a:cubicBezTo>
                    <a:cubicBezTo>
                      <a:pt x="5400" y="18630"/>
                      <a:pt x="5400" y="13770"/>
                      <a:pt x="6000" y="11610"/>
                    </a:cubicBezTo>
                    <a:cubicBezTo>
                      <a:pt x="5400" y="11610"/>
                      <a:pt x="4800" y="11880"/>
                      <a:pt x="4800" y="11880"/>
                    </a:cubicBezTo>
                    <a:cubicBezTo>
                      <a:pt x="2400" y="9450"/>
                      <a:pt x="2400" y="9450"/>
                      <a:pt x="2400" y="9450"/>
                    </a:cubicBezTo>
                    <a:cubicBezTo>
                      <a:pt x="1200" y="8100"/>
                      <a:pt x="1200" y="8100"/>
                      <a:pt x="1200" y="8100"/>
                    </a:cubicBezTo>
                    <a:cubicBezTo>
                      <a:pt x="600" y="7560"/>
                      <a:pt x="600" y="7560"/>
                      <a:pt x="600" y="7560"/>
                    </a:cubicBezTo>
                    <a:cubicBezTo>
                      <a:pt x="0" y="7290"/>
                      <a:pt x="0" y="7290"/>
                      <a:pt x="0" y="7290"/>
                    </a:cubicBezTo>
                    <a:cubicBezTo>
                      <a:pt x="0" y="7290"/>
                      <a:pt x="0" y="7290"/>
                      <a:pt x="0" y="7290"/>
                    </a:cubicBezTo>
                    <a:cubicBezTo>
                      <a:pt x="0" y="7290"/>
                      <a:pt x="0" y="7290"/>
                      <a:pt x="0" y="7290"/>
                    </a:cubicBezTo>
                    <a:cubicBezTo>
                      <a:pt x="0" y="7290"/>
                      <a:pt x="0" y="7290"/>
                      <a:pt x="0" y="7290"/>
                    </a:cubicBezTo>
                    <a:cubicBezTo>
                      <a:pt x="0" y="6750"/>
                      <a:pt x="0" y="8100"/>
                      <a:pt x="0" y="6210"/>
                    </a:cubicBezTo>
                    <a:close/>
                  </a:path>
                </a:pathLst>
              </a:cu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9" name="Oval 47"/>
              <p:cNvSpPr/>
              <p:nvPr/>
            </p:nvSpPr>
            <p:spPr>
              <a:xfrm>
                <a:off x="18337428" y="2397287"/>
                <a:ext cx="76081" cy="93983"/>
              </a:xfrm>
              <a:prstGeom prst="ellipse">
                <a:avLst/>
              </a:pr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10" name="Freeform 48"/>
              <p:cNvSpPr/>
              <p:nvPr/>
            </p:nvSpPr>
            <p:spPr>
              <a:xfrm>
                <a:off x="18283724" y="2497981"/>
                <a:ext cx="183486" cy="391585"/>
              </a:xfrm>
              <a:custGeom>
                <a:cxnLst>
                  <a:cxn ang="0">
                    <a:pos x="wd2" y="hd2"/>
                  </a:cxn>
                  <a:cxn ang="5400000">
                    <a:pos x="wd2" y="hd2"/>
                  </a:cxn>
                  <a:cxn ang="10800000">
                    <a:pos x="wd2" y="hd2"/>
                  </a:cxn>
                  <a:cxn ang="16200000">
                    <a:pos x="wd2" y="hd2"/>
                  </a:cxn>
                </a:cxnLst>
                <a:rect l="0" t="0" r="r" b="b"/>
                <a:pathLst>
                  <a:path w="21600" h="21600" extrusionOk="0">
                    <a:moveTo>
                      <a:pt x="4741" y="245"/>
                    </a:moveTo>
                    <a:cubicBezTo>
                      <a:pt x="4741" y="245"/>
                      <a:pt x="4741" y="245"/>
                      <a:pt x="4741" y="245"/>
                    </a:cubicBezTo>
                    <a:cubicBezTo>
                      <a:pt x="5268" y="245"/>
                      <a:pt x="6322" y="0"/>
                      <a:pt x="6849" y="0"/>
                    </a:cubicBezTo>
                    <a:cubicBezTo>
                      <a:pt x="6849" y="0"/>
                      <a:pt x="6849" y="0"/>
                      <a:pt x="6849" y="0"/>
                    </a:cubicBezTo>
                    <a:cubicBezTo>
                      <a:pt x="4741" y="982"/>
                      <a:pt x="4741" y="982"/>
                      <a:pt x="4741" y="982"/>
                    </a:cubicBezTo>
                    <a:cubicBezTo>
                      <a:pt x="7376" y="1473"/>
                      <a:pt x="7376" y="1473"/>
                      <a:pt x="7376" y="1473"/>
                    </a:cubicBezTo>
                    <a:cubicBezTo>
                      <a:pt x="6322" y="2209"/>
                      <a:pt x="6322" y="2209"/>
                      <a:pt x="6322" y="2209"/>
                    </a:cubicBezTo>
                    <a:cubicBezTo>
                      <a:pt x="8956" y="5400"/>
                      <a:pt x="8956" y="5400"/>
                      <a:pt x="8956" y="5400"/>
                    </a:cubicBezTo>
                    <a:cubicBezTo>
                      <a:pt x="9483" y="982"/>
                      <a:pt x="9483" y="982"/>
                      <a:pt x="9483" y="982"/>
                    </a:cubicBezTo>
                    <a:cubicBezTo>
                      <a:pt x="9483" y="982"/>
                      <a:pt x="9483" y="982"/>
                      <a:pt x="9483" y="982"/>
                    </a:cubicBezTo>
                    <a:cubicBezTo>
                      <a:pt x="10010" y="0"/>
                      <a:pt x="10010" y="0"/>
                      <a:pt x="10010" y="0"/>
                    </a:cubicBezTo>
                    <a:cubicBezTo>
                      <a:pt x="11590" y="0"/>
                      <a:pt x="11590" y="0"/>
                      <a:pt x="11590" y="0"/>
                    </a:cubicBezTo>
                    <a:cubicBezTo>
                      <a:pt x="12117" y="982"/>
                      <a:pt x="12117" y="982"/>
                      <a:pt x="12117" y="982"/>
                    </a:cubicBezTo>
                    <a:cubicBezTo>
                      <a:pt x="11590" y="982"/>
                      <a:pt x="11590" y="982"/>
                      <a:pt x="11590" y="982"/>
                    </a:cubicBezTo>
                    <a:cubicBezTo>
                      <a:pt x="12117" y="5400"/>
                      <a:pt x="12117" y="5400"/>
                      <a:pt x="12117" y="5400"/>
                    </a:cubicBezTo>
                    <a:cubicBezTo>
                      <a:pt x="15278" y="2209"/>
                      <a:pt x="15278" y="2209"/>
                      <a:pt x="15278" y="2209"/>
                    </a:cubicBezTo>
                    <a:cubicBezTo>
                      <a:pt x="14224" y="1473"/>
                      <a:pt x="14224" y="1473"/>
                      <a:pt x="14224" y="1473"/>
                    </a:cubicBezTo>
                    <a:cubicBezTo>
                      <a:pt x="16332" y="982"/>
                      <a:pt x="16332" y="982"/>
                      <a:pt x="16332" y="982"/>
                    </a:cubicBezTo>
                    <a:cubicBezTo>
                      <a:pt x="14751" y="0"/>
                      <a:pt x="14751" y="0"/>
                      <a:pt x="14751" y="0"/>
                    </a:cubicBezTo>
                    <a:cubicBezTo>
                      <a:pt x="14751" y="0"/>
                      <a:pt x="14751" y="0"/>
                      <a:pt x="14751" y="0"/>
                    </a:cubicBezTo>
                    <a:cubicBezTo>
                      <a:pt x="15278" y="0"/>
                      <a:pt x="15805" y="245"/>
                      <a:pt x="16859" y="245"/>
                    </a:cubicBezTo>
                    <a:cubicBezTo>
                      <a:pt x="16859" y="245"/>
                      <a:pt x="16859" y="245"/>
                      <a:pt x="16859" y="245"/>
                    </a:cubicBezTo>
                    <a:cubicBezTo>
                      <a:pt x="18439" y="245"/>
                      <a:pt x="19493" y="736"/>
                      <a:pt x="19493" y="1473"/>
                    </a:cubicBezTo>
                    <a:cubicBezTo>
                      <a:pt x="21600" y="11291"/>
                      <a:pt x="21600" y="11291"/>
                      <a:pt x="21600" y="11291"/>
                    </a:cubicBezTo>
                    <a:cubicBezTo>
                      <a:pt x="20546" y="11291"/>
                      <a:pt x="19493" y="11291"/>
                      <a:pt x="18439" y="11291"/>
                    </a:cubicBezTo>
                    <a:cubicBezTo>
                      <a:pt x="18439" y="11291"/>
                      <a:pt x="18439" y="11291"/>
                      <a:pt x="18439" y="11291"/>
                    </a:cubicBezTo>
                    <a:cubicBezTo>
                      <a:pt x="18439" y="11291"/>
                      <a:pt x="18439" y="11291"/>
                      <a:pt x="18439" y="11291"/>
                    </a:cubicBezTo>
                    <a:cubicBezTo>
                      <a:pt x="17912" y="11291"/>
                      <a:pt x="17912" y="11291"/>
                      <a:pt x="17912" y="11291"/>
                    </a:cubicBezTo>
                    <a:cubicBezTo>
                      <a:pt x="17385" y="21600"/>
                      <a:pt x="17385" y="21600"/>
                      <a:pt x="17385" y="21600"/>
                    </a:cubicBezTo>
                    <a:cubicBezTo>
                      <a:pt x="11063" y="21600"/>
                      <a:pt x="11063" y="21600"/>
                      <a:pt x="11063" y="21600"/>
                    </a:cubicBezTo>
                    <a:cubicBezTo>
                      <a:pt x="11063" y="18655"/>
                      <a:pt x="11063" y="13255"/>
                      <a:pt x="11063" y="11291"/>
                    </a:cubicBezTo>
                    <a:cubicBezTo>
                      <a:pt x="11063" y="11291"/>
                      <a:pt x="10537" y="11291"/>
                      <a:pt x="10537" y="11291"/>
                    </a:cubicBezTo>
                    <a:cubicBezTo>
                      <a:pt x="9483" y="21600"/>
                      <a:pt x="9483" y="21600"/>
                      <a:pt x="9483" y="21600"/>
                    </a:cubicBezTo>
                    <a:cubicBezTo>
                      <a:pt x="3688" y="21600"/>
                      <a:pt x="3688" y="21600"/>
                      <a:pt x="3688" y="21600"/>
                    </a:cubicBezTo>
                    <a:cubicBezTo>
                      <a:pt x="3161" y="18655"/>
                      <a:pt x="3688" y="13500"/>
                      <a:pt x="3688" y="11291"/>
                    </a:cubicBezTo>
                    <a:cubicBezTo>
                      <a:pt x="3161" y="11291"/>
                      <a:pt x="3161" y="11291"/>
                      <a:pt x="3161" y="11291"/>
                    </a:cubicBezTo>
                    <a:cubicBezTo>
                      <a:pt x="3161" y="11291"/>
                      <a:pt x="3161" y="11291"/>
                      <a:pt x="2634" y="11291"/>
                    </a:cubicBezTo>
                    <a:cubicBezTo>
                      <a:pt x="2634" y="11291"/>
                      <a:pt x="2634" y="11291"/>
                      <a:pt x="2634" y="11291"/>
                    </a:cubicBezTo>
                    <a:cubicBezTo>
                      <a:pt x="2107" y="11291"/>
                      <a:pt x="1054" y="11291"/>
                      <a:pt x="0" y="11291"/>
                    </a:cubicBezTo>
                    <a:cubicBezTo>
                      <a:pt x="2107" y="1473"/>
                      <a:pt x="2107" y="1473"/>
                      <a:pt x="2107" y="1473"/>
                    </a:cubicBezTo>
                    <a:cubicBezTo>
                      <a:pt x="2107" y="736"/>
                      <a:pt x="3161" y="245"/>
                      <a:pt x="4741" y="245"/>
                    </a:cubicBezTo>
                    <a:close/>
                  </a:path>
                </a:pathLst>
              </a:cu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11" name="Freeform 49"/>
              <p:cNvSpPr/>
              <p:nvPr/>
            </p:nvSpPr>
            <p:spPr>
              <a:xfrm>
                <a:off x="17927941" y="2627763"/>
                <a:ext cx="877150" cy="449765"/>
              </a:xfrm>
              <a:custGeom>
                <a:cxnLst>
                  <a:cxn ang="0">
                    <a:pos x="wd2" y="hd2"/>
                  </a:cxn>
                  <a:cxn ang="5400000">
                    <a:pos x="wd2" y="hd2"/>
                  </a:cxn>
                  <a:cxn ang="10800000">
                    <a:pos x="wd2" y="hd2"/>
                  </a:cxn>
                  <a:cxn ang="16200000">
                    <a:pos x="wd2" y="hd2"/>
                  </a:cxn>
                </a:cxnLst>
                <a:rect l="0" t="0" r="r" b="b"/>
                <a:pathLst>
                  <a:path w="21600" h="21600" extrusionOk="0">
                    <a:moveTo>
                      <a:pt x="11074" y="21600"/>
                    </a:moveTo>
                    <a:cubicBezTo>
                      <a:pt x="5044" y="21600"/>
                      <a:pt x="0" y="11976"/>
                      <a:pt x="0" y="0"/>
                    </a:cubicBezTo>
                    <a:cubicBezTo>
                      <a:pt x="2741" y="0"/>
                      <a:pt x="2741" y="0"/>
                      <a:pt x="2741" y="0"/>
                    </a:cubicBezTo>
                    <a:cubicBezTo>
                      <a:pt x="2741" y="8982"/>
                      <a:pt x="6579" y="16253"/>
                      <a:pt x="11074" y="16253"/>
                    </a:cubicBezTo>
                    <a:cubicBezTo>
                      <a:pt x="14692" y="16253"/>
                      <a:pt x="17872" y="11762"/>
                      <a:pt x="19078" y="5133"/>
                    </a:cubicBezTo>
                    <a:cubicBezTo>
                      <a:pt x="21600" y="6844"/>
                      <a:pt x="21600" y="6844"/>
                      <a:pt x="21600" y="6844"/>
                    </a:cubicBezTo>
                    <a:cubicBezTo>
                      <a:pt x="20175" y="15826"/>
                      <a:pt x="15898" y="21600"/>
                      <a:pt x="11074" y="21600"/>
                    </a:cubicBezTo>
                    <a:close/>
                  </a:path>
                </a:pathLst>
              </a:cu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12" name="Freeform 50"/>
              <p:cNvSpPr/>
              <p:nvPr/>
            </p:nvSpPr>
            <p:spPr>
              <a:xfrm>
                <a:off x="17858575" y="2524833"/>
                <a:ext cx="257327" cy="125308"/>
              </a:xfrm>
              <a:custGeom>
                <a:cxnLst>
                  <a:cxn ang="0">
                    <a:pos x="wd2" y="hd2"/>
                  </a:cxn>
                  <a:cxn ang="5400000">
                    <a:pos x="wd2" y="hd2"/>
                  </a:cxn>
                  <a:cxn ang="10800000">
                    <a:pos x="wd2" y="hd2"/>
                  </a:cxn>
                  <a:cxn ang="16200000">
                    <a:pos x="wd2" y="hd2"/>
                  </a:cxn>
                </a:cxnLst>
                <a:rect l="0" t="0" r="r" b="b"/>
                <a:pathLst>
                  <a:path w="21600" h="21600" extrusionOk="0">
                    <a:moveTo>
                      <a:pt x="21600" y="21600"/>
                    </a:moveTo>
                    <a:lnTo>
                      <a:pt x="10706" y="0"/>
                    </a:lnTo>
                    <a:lnTo>
                      <a:pt x="0" y="21600"/>
                    </a:lnTo>
                    <a:lnTo>
                      <a:pt x="21600" y="21600"/>
                    </a:lnTo>
                    <a:close/>
                  </a:path>
                </a:pathLst>
              </a:cu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13" name="Freeform 51"/>
              <p:cNvSpPr/>
              <p:nvPr/>
            </p:nvSpPr>
            <p:spPr>
              <a:xfrm>
                <a:off x="17954794" y="2178000"/>
                <a:ext cx="874913" cy="449764"/>
              </a:xfrm>
              <a:custGeom>
                <a:cxnLst>
                  <a:cxn ang="0">
                    <a:pos x="wd2" y="hd2"/>
                  </a:cxn>
                  <a:cxn ang="5400000">
                    <a:pos x="wd2" y="hd2"/>
                  </a:cxn>
                  <a:cxn ang="10800000">
                    <a:pos x="wd2" y="hd2"/>
                  </a:cxn>
                  <a:cxn ang="16200000">
                    <a:pos x="wd2" y="hd2"/>
                  </a:cxn>
                </a:cxnLst>
                <a:rect l="0" t="0" r="r" b="b"/>
                <a:pathLst>
                  <a:path w="21600" h="21600" extrusionOk="0">
                    <a:moveTo>
                      <a:pt x="21600" y="21600"/>
                    </a:moveTo>
                    <a:cubicBezTo>
                      <a:pt x="18859" y="21600"/>
                      <a:pt x="18859" y="21600"/>
                      <a:pt x="18859" y="21600"/>
                    </a:cubicBezTo>
                    <a:cubicBezTo>
                      <a:pt x="18859" y="12618"/>
                      <a:pt x="15131" y="5347"/>
                      <a:pt x="10526" y="5347"/>
                    </a:cubicBezTo>
                    <a:cubicBezTo>
                      <a:pt x="6908" y="5347"/>
                      <a:pt x="3728" y="9838"/>
                      <a:pt x="2631" y="16467"/>
                    </a:cubicBezTo>
                    <a:cubicBezTo>
                      <a:pt x="0" y="14756"/>
                      <a:pt x="0" y="14756"/>
                      <a:pt x="0" y="14756"/>
                    </a:cubicBezTo>
                    <a:cubicBezTo>
                      <a:pt x="1535" y="5988"/>
                      <a:pt x="5702" y="0"/>
                      <a:pt x="10526" y="0"/>
                    </a:cubicBezTo>
                    <a:cubicBezTo>
                      <a:pt x="16666" y="0"/>
                      <a:pt x="21600" y="9624"/>
                      <a:pt x="21600" y="21600"/>
                    </a:cubicBezTo>
                    <a:close/>
                  </a:path>
                </a:pathLst>
              </a:cu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14" name="Freeform 52"/>
              <p:cNvSpPr/>
              <p:nvPr/>
            </p:nvSpPr>
            <p:spPr>
              <a:xfrm>
                <a:off x="18648457" y="2605387"/>
                <a:ext cx="252854" cy="129784"/>
              </a:xfrm>
              <a:custGeom>
                <a:cxnLst>
                  <a:cxn ang="0">
                    <a:pos x="wd2" y="hd2"/>
                  </a:cxn>
                  <a:cxn ang="5400000">
                    <a:pos x="wd2" y="hd2"/>
                  </a:cxn>
                  <a:cxn ang="10800000">
                    <a:pos x="wd2" y="hd2"/>
                  </a:cxn>
                  <a:cxn ang="16200000">
                    <a:pos x="wd2" y="hd2"/>
                  </a:cxn>
                </a:cxnLst>
                <a:rect l="0" t="0" r="r" b="b"/>
                <a:pathLst>
                  <a:path w="21600" h="21600" extrusionOk="0">
                    <a:moveTo>
                      <a:pt x="0" y="0"/>
                    </a:moveTo>
                    <a:lnTo>
                      <a:pt x="10704" y="21600"/>
                    </a:lnTo>
                    <a:lnTo>
                      <a:pt x="21600" y="0"/>
                    </a:lnTo>
                    <a:lnTo>
                      <a:pt x="0" y="0"/>
                    </a:lnTo>
                    <a:close/>
                  </a:path>
                </a:pathLst>
              </a:cu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grpSp>
      </p:grpSp>
      <p:grpSp>
        <p:nvGrpSpPr>
          <p:cNvPr id="17" name="组合 56"/>
          <p:cNvGrpSpPr/>
          <p:nvPr/>
        </p:nvGrpSpPr>
        <p:grpSpPr>
          <a:xfrm>
            <a:off x="1330084" y="1519472"/>
            <a:ext cx="2559433" cy="2302508"/>
            <a:chOff x="1378208" y="1995088"/>
            <a:chExt cx="2559433" cy="2302508"/>
          </a:xfrm>
        </p:grpSpPr>
        <p:grpSp>
          <p:nvGrpSpPr>
            <p:cNvPr id="18" name="组合 17"/>
            <p:cNvGrpSpPr/>
            <p:nvPr/>
          </p:nvGrpSpPr>
          <p:grpSpPr>
            <a:xfrm>
              <a:off x="1378208" y="1995088"/>
              <a:ext cx="2559433" cy="2302508"/>
              <a:chOff x="1625858" y="2090338"/>
              <a:chExt cx="2559433" cy="2302508"/>
            </a:xfrm>
          </p:grpSpPr>
          <p:sp>
            <p:nvSpPr>
              <p:cNvPr id="23" name="椭圆 15"/>
              <p:cNvSpPr/>
              <p:nvPr/>
            </p:nvSpPr>
            <p:spPr>
              <a:xfrm rot="16894948">
                <a:off x="1754321" y="1961875"/>
                <a:ext cx="2302508" cy="2559433"/>
              </a:xfrm>
              <a:custGeom>
                <a:gdLst>
                  <a:gd name="connsiteX0" fmla="*/ 0 w 1504950"/>
                  <a:gd name="connsiteY0" fmla="*/ 752475 h 1504950"/>
                  <a:gd name="connsiteX1" fmla="*/ 752475 w 1504950"/>
                  <a:gd name="connsiteY1" fmla="*/ 0 h 1504950"/>
                  <a:gd name="connsiteX2" fmla="*/ 1504950 w 1504950"/>
                  <a:gd name="connsiteY2" fmla="*/ 752475 h 1504950"/>
                  <a:gd name="connsiteX3" fmla="*/ 752475 w 1504950"/>
                  <a:gd name="connsiteY3" fmla="*/ 1504950 h 1504950"/>
                  <a:gd name="connsiteX4" fmla="*/ 0 w 1504950"/>
                  <a:gd name="connsiteY4" fmla="*/ 752475 h 1504950"/>
                  <a:gd name="connsiteX0-1" fmla="*/ 191 w 1505141"/>
                  <a:gd name="connsiteY0-2" fmla="*/ 542925 h 1295400"/>
                  <a:gd name="connsiteX1-3" fmla="*/ 809816 w 1505141"/>
                  <a:gd name="connsiteY1-4" fmla="*/ 0 h 1295400"/>
                  <a:gd name="connsiteX2-5" fmla="*/ 1505141 w 1505141"/>
                  <a:gd name="connsiteY2-6" fmla="*/ 542925 h 1295400"/>
                  <a:gd name="connsiteX3-7" fmla="*/ 752666 w 1505141"/>
                  <a:gd name="connsiteY3-8" fmla="*/ 1295400 h 1295400"/>
                  <a:gd name="connsiteX4-9" fmla="*/ 191 w 1505141"/>
                  <a:gd name="connsiteY4-10" fmla="*/ 542925 h 1295400"/>
                  <a:gd name="connsiteX0-11" fmla="*/ 191 w 1505141"/>
                  <a:gd name="connsiteY0-12" fmla="*/ 558667 h 1311142"/>
                  <a:gd name="connsiteX1-13" fmla="*/ 809816 w 1505141"/>
                  <a:gd name="connsiteY1-14" fmla="*/ 15742 h 1311142"/>
                  <a:gd name="connsiteX2-15" fmla="*/ 1505141 w 1505141"/>
                  <a:gd name="connsiteY2-16" fmla="*/ 558667 h 1311142"/>
                  <a:gd name="connsiteX3-17" fmla="*/ 752666 w 1505141"/>
                  <a:gd name="connsiteY3-18" fmla="*/ 1311142 h 1311142"/>
                  <a:gd name="connsiteX4-19" fmla="*/ 191 w 1505141"/>
                  <a:gd name="connsiteY4-20" fmla="*/ 558667 h 1311142"/>
                  <a:gd name="connsiteX0-21" fmla="*/ 191 w 1505141"/>
                  <a:gd name="connsiteY0-22" fmla="*/ 558667 h 1673092"/>
                  <a:gd name="connsiteX1-23" fmla="*/ 809816 w 1505141"/>
                  <a:gd name="connsiteY1-24" fmla="*/ 15742 h 1673092"/>
                  <a:gd name="connsiteX2-25" fmla="*/ 1505141 w 1505141"/>
                  <a:gd name="connsiteY2-26" fmla="*/ 558667 h 1673092"/>
                  <a:gd name="connsiteX3-27" fmla="*/ 752666 w 1505141"/>
                  <a:gd name="connsiteY3-28" fmla="*/ 1673092 h 1673092"/>
                  <a:gd name="connsiteX4-29" fmla="*/ 191 w 1505141"/>
                  <a:gd name="connsiteY4-30" fmla="*/ 558667 h 1673092"/>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05141" h="1673092">
                    <a:moveTo>
                      <a:pt x="191" y="558667"/>
                    </a:moveTo>
                    <a:cubicBezTo>
                      <a:pt x="9716" y="282442"/>
                      <a:pt x="146586" y="91942"/>
                      <a:pt x="809816" y="15742"/>
                    </a:cubicBezTo>
                    <a:cubicBezTo>
                      <a:pt x="1473046" y="-60458"/>
                      <a:pt x="1505141" y="143087"/>
                      <a:pt x="1505141" y="558667"/>
                    </a:cubicBezTo>
                    <a:cubicBezTo>
                      <a:pt x="1505141" y="974247"/>
                      <a:pt x="1168246" y="1673092"/>
                      <a:pt x="752666" y="1673092"/>
                    </a:cubicBezTo>
                    <a:cubicBezTo>
                      <a:pt x="337086" y="1673092"/>
                      <a:pt x="-9334" y="834892"/>
                      <a:pt x="191" y="558667"/>
                    </a:cubicBezTo>
                    <a:close/>
                  </a:path>
                </a:pathLst>
              </a:custGeom>
              <a:solidFill>
                <a:srgbClr val="2D4E4F"/>
              </a:solidFill>
              <a:ln>
                <a:noFill/>
              </a:ln>
              <a:effectLst>
                <a:outerShdw blurRad="254000" dist="63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cs typeface="+mn-ea"/>
                  <a:sym typeface="+mn-lt"/>
                </a:endParaRPr>
              </a:p>
            </p:txBody>
          </p:sp>
          <p:sp>
            <p:nvSpPr>
              <p:cNvPr id="24" name="椭圆 15"/>
              <p:cNvSpPr/>
              <p:nvPr/>
            </p:nvSpPr>
            <p:spPr>
              <a:xfrm rot="16894948">
                <a:off x="1965439" y="2381453"/>
                <a:ext cx="1649571" cy="1720274"/>
              </a:xfrm>
              <a:custGeom>
                <a:gdLst>
                  <a:gd name="connsiteX0" fmla="*/ 0 w 1504950"/>
                  <a:gd name="connsiteY0" fmla="*/ 752475 h 1504950"/>
                  <a:gd name="connsiteX1" fmla="*/ 752475 w 1504950"/>
                  <a:gd name="connsiteY1" fmla="*/ 0 h 1504950"/>
                  <a:gd name="connsiteX2" fmla="*/ 1504950 w 1504950"/>
                  <a:gd name="connsiteY2" fmla="*/ 752475 h 1504950"/>
                  <a:gd name="connsiteX3" fmla="*/ 752475 w 1504950"/>
                  <a:gd name="connsiteY3" fmla="*/ 1504950 h 1504950"/>
                  <a:gd name="connsiteX4" fmla="*/ 0 w 1504950"/>
                  <a:gd name="connsiteY4" fmla="*/ 752475 h 1504950"/>
                  <a:gd name="connsiteX0-1" fmla="*/ 191 w 1505141"/>
                  <a:gd name="connsiteY0-2" fmla="*/ 542925 h 1295400"/>
                  <a:gd name="connsiteX1-3" fmla="*/ 809816 w 1505141"/>
                  <a:gd name="connsiteY1-4" fmla="*/ 0 h 1295400"/>
                  <a:gd name="connsiteX2-5" fmla="*/ 1505141 w 1505141"/>
                  <a:gd name="connsiteY2-6" fmla="*/ 542925 h 1295400"/>
                  <a:gd name="connsiteX3-7" fmla="*/ 752666 w 1505141"/>
                  <a:gd name="connsiteY3-8" fmla="*/ 1295400 h 1295400"/>
                  <a:gd name="connsiteX4-9" fmla="*/ 191 w 1505141"/>
                  <a:gd name="connsiteY4-10" fmla="*/ 542925 h 1295400"/>
                  <a:gd name="connsiteX0-11" fmla="*/ 191 w 1505141"/>
                  <a:gd name="connsiteY0-12" fmla="*/ 558667 h 1311142"/>
                  <a:gd name="connsiteX1-13" fmla="*/ 809816 w 1505141"/>
                  <a:gd name="connsiteY1-14" fmla="*/ 15742 h 1311142"/>
                  <a:gd name="connsiteX2-15" fmla="*/ 1505141 w 1505141"/>
                  <a:gd name="connsiteY2-16" fmla="*/ 558667 h 1311142"/>
                  <a:gd name="connsiteX3-17" fmla="*/ 752666 w 1505141"/>
                  <a:gd name="connsiteY3-18" fmla="*/ 1311142 h 1311142"/>
                  <a:gd name="connsiteX4-19" fmla="*/ 191 w 1505141"/>
                  <a:gd name="connsiteY4-20" fmla="*/ 558667 h 1311142"/>
                  <a:gd name="connsiteX0-21" fmla="*/ 191 w 1505141"/>
                  <a:gd name="connsiteY0-22" fmla="*/ 558667 h 1673092"/>
                  <a:gd name="connsiteX1-23" fmla="*/ 809816 w 1505141"/>
                  <a:gd name="connsiteY1-24" fmla="*/ 15742 h 1673092"/>
                  <a:gd name="connsiteX2-25" fmla="*/ 1505141 w 1505141"/>
                  <a:gd name="connsiteY2-26" fmla="*/ 558667 h 1673092"/>
                  <a:gd name="connsiteX3-27" fmla="*/ 752666 w 1505141"/>
                  <a:gd name="connsiteY3-28" fmla="*/ 1673092 h 1673092"/>
                  <a:gd name="connsiteX4-29" fmla="*/ 191 w 1505141"/>
                  <a:gd name="connsiteY4-30" fmla="*/ 558667 h 1673092"/>
                  <a:gd name="connsiteX0-31" fmla="*/ 191 w 1505141"/>
                  <a:gd name="connsiteY0-32" fmla="*/ 648877 h 1763302"/>
                  <a:gd name="connsiteX1-33" fmla="*/ 809816 w 1505141"/>
                  <a:gd name="connsiteY1-34" fmla="*/ 105952 h 1763302"/>
                  <a:gd name="connsiteX2-35" fmla="*/ 1505141 w 1505141"/>
                  <a:gd name="connsiteY2-36" fmla="*/ 648877 h 1763302"/>
                  <a:gd name="connsiteX3-37" fmla="*/ 752666 w 1505141"/>
                  <a:gd name="connsiteY3-38" fmla="*/ 1763302 h 1763302"/>
                  <a:gd name="connsiteX4-39" fmla="*/ 191 w 1505141"/>
                  <a:gd name="connsiteY4-40" fmla="*/ 648877 h 1763302"/>
                  <a:gd name="connsiteX0-41" fmla="*/ 191 w 1505141"/>
                  <a:gd name="connsiteY0-42" fmla="*/ 834669 h 1949094"/>
                  <a:gd name="connsiteX1-43" fmla="*/ 809816 w 1505141"/>
                  <a:gd name="connsiteY1-44" fmla="*/ 291744 h 1949094"/>
                  <a:gd name="connsiteX2-45" fmla="*/ 1505141 w 1505141"/>
                  <a:gd name="connsiteY2-46" fmla="*/ 834669 h 1949094"/>
                  <a:gd name="connsiteX3-47" fmla="*/ 752666 w 1505141"/>
                  <a:gd name="connsiteY3-48" fmla="*/ 1949094 h 1949094"/>
                  <a:gd name="connsiteX4-49" fmla="*/ 191 w 1505141"/>
                  <a:gd name="connsiteY4-50" fmla="*/ 834669 h 1949094"/>
                  <a:gd name="connsiteX0-51" fmla="*/ 11473 w 1516423"/>
                  <a:gd name="connsiteY0-52" fmla="*/ 834669 h 1949094"/>
                  <a:gd name="connsiteX1-53" fmla="*/ 821098 w 1516423"/>
                  <a:gd name="connsiteY1-54" fmla="*/ 291744 h 1949094"/>
                  <a:gd name="connsiteX2-55" fmla="*/ 1516423 w 1516423"/>
                  <a:gd name="connsiteY2-56" fmla="*/ 834669 h 1949094"/>
                  <a:gd name="connsiteX3-57" fmla="*/ 763948 w 1516423"/>
                  <a:gd name="connsiteY3-58" fmla="*/ 1949094 h 1949094"/>
                  <a:gd name="connsiteX4-59" fmla="*/ 11473 w 1516423"/>
                  <a:gd name="connsiteY4-60" fmla="*/ 834669 h 1949094"/>
                  <a:gd name="connsiteX0-61" fmla="*/ 2500 w 1507450"/>
                  <a:gd name="connsiteY0-62" fmla="*/ 834669 h 1949094"/>
                  <a:gd name="connsiteX1-63" fmla="*/ 812125 w 1507450"/>
                  <a:gd name="connsiteY1-64" fmla="*/ 291744 h 1949094"/>
                  <a:gd name="connsiteX2-65" fmla="*/ 1507450 w 1507450"/>
                  <a:gd name="connsiteY2-66" fmla="*/ 834669 h 1949094"/>
                  <a:gd name="connsiteX3-67" fmla="*/ 754975 w 1507450"/>
                  <a:gd name="connsiteY3-68" fmla="*/ 1949094 h 1949094"/>
                  <a:gd name="connsiteX4-69" fmla="*/ 2500 w 1507450"/>
                  <a:gd name="connsiteY4-70" fmla="*/ 834669 h 1949094"/>
                  <a:gd name="connsiteX0-71" fmla="*/ 66074 w 818549"/>
                  <a:gd name="connsiteY0-72" fmla="*/ 1712113 h 1719273"/>
                  <a:gd name="connsiteX1-73" fmla="*/ 123224 w 818549"/>
                  <a:gd name="connsiteY1-74" fmla="*/ 54763 h 1719273"/>
                  <a:gd name="connsiteX2-75" fmla="*/ 818549 w 818549"/>
                  <a:gd name="connsiteY2-76" fmla="*/ 597688 h 1719273"/>
                  <a:gd name="connsiteX3-77" fmla="*/ 66074 w 818549"/>
                  <a:gd name="connsiteY3-78" fmla="*/ 1712113 h 1719273"/>
                  <a:gd name="connsiteX0-79" fmla="*/ 49255 w 873332"/>
                  <a:gd name="connsiteY0-80" fmla="*/ 1538452 h 1547271"/>
                  <a:gd name="connsiteX1-81" fmla="*/ 178007 w 873332"/>
                  <a:gd name="connsiteY1-82" fmla="*/ 44391 h 1547271"/>
                  <a:gd name="connsiteX2-83" fmla="*/ 873332 w 873332"/>
                  <a:gd name="connsiteY2-84" fmla="*/ 587316 h 1547271"/>
                  <a:gd name="connsiteX3-85" fmla="*/ 49255 w 873332"/>
                  <a:gd name="connsiteY3-86" fmla="*/ 1538452 h 1547271"/>
                  <a:gd name="connsiteX0-87" fmla="*/ 257862 w 1081939"/>
                  <a:gd name="connsiteY0-88" fmla="*/ 1538452 h 1636076"/>
                  <a:gd name="connsiteX1-89" fmla="*/ 386614 w 1081939"/>
                  <a:gd name="connsiteY1-90" fmla="*/ 44391 h 1636076"/>
                  <a:gd name="connsiteX2-91" fmla="*/ 1081939 w 1081939"/>
                  <a:gd name="connsiteY2-92" fmla="*/ 587316 h 1636076"/>
                  <a:gd name="connsiteX3-93" fmla="*/ 257862 w 1081939"/>
                  <a:gd name="connsiteY3-94" fmla="*/ 1538452 h 1636076"/>
                  <a:gd name="connsiteX0-95" fmla="*/ 212147 w 1036224"/>
                  <a:gd name="connsiteY0-96" fmla="*/ 1442769 h 1448679"/>
                  <a:gd name="connsiteX1-97" fmla="*/ 58116 w 1036224"/>
                  <a:gd name="connsiteY1-98" fmla="*/ 57512 h 1448679"/>
                  <a:gd name="connsiteX2-99" fmla="*/ 1036224 w 1036224"/>
                  <a:gd name="connsiteY2-100" fmla="*/ 491633 h 1448679"/>
                  <a:gd name="connsiteX3-101" fmla="*/ 212147 w 1036224"/>
                  <a:gd name="connsiteY3-102" fmla="*/ 1442769 h 1448679"/>
                  <a:gd name="connsiteX0-103" fmla="*/ 274903 w 1016991"/>
                  <a:gd name="connsiteY0-104" fmla="*/ 1207356 h 1216112"/>
                  <a:gd name="connsiteX1-105" fmla="*/ 38883 w 1016991"/>
                  <a:gd name="connsiteY1-106" fmla="*/ 42292 h 1216112"/>
                  <a:gd name="connsiteX2-107" fmla="*/ 1016991 w 1016991"/>
                  <a:gd name="connsiteY2-108" fmla="*/ 476413 h 1216112"/>
                  <a:gd name="connsiteX3-109" fmla="*/ 274903 w 1016991"/>
                  <a:gd name="connsiteY3-110" fmla="*/ 1207356 h 1216112"/>
                  <a:gd name="connsiteX0-111" fmla="*/ 451151 w 1193262"/>
                  <a:gd name="connsiteY0-112" fmla="*/ 1207356 h 1289302"/>
                  <a:gd name="connsiteX1-113" fmla="*/ 215131 w 1193262"/>
                  <a:gd name="connsiteY1-114" fmla="*/ 42292 h 1289302"/>
                  <a:gd name="connsiteX2-115" fmla="*/ 1193239 w 1193262"/>
                  <a:gd name="connsiteY2-116" fmla="*/ 476413 h 1289302"/>
                  <a:gd name="connsiteX3-117" fmla="*/ 451151 w 1193262"/>
                  <a:gd name="connsiteY3-118" fmla="*/ 1207356 h 1289302"/>
                  <a:gd name="connsiteX0-119" fmla="*/ 539077 w 1281188"/>
                  <a:gd name="connsiteY0-120" fmla="*/ 1254154 h 1336100"/>
                  <a:gd name="connsiteX1-121" fmla="*/ 303057 w 1281188"/>
                  <a:gd name="connsiteY1-122" fmla="*/ 89090 h 1336100"/>
                  <a:gd name="connsiteX2-123" fmla="*/ 1281165 w 1281188"/>
                  <a:gd name="connsiteY2-124" fmla="*/ 523211 h 1336100"/>
                  <a:gd name="connsiteX3-125" fmla="*/ 539077 w 1281188"/>
                  <a:gd name="connsiteY3-126" fmla="*/ 1254154 h 1336100"/>
                </a:gdLst>
                <a:cxnLst>
                  <a:cxn ang="0">
                    <a:pos x="connsiteX0-1" y="connsiteY0-2"/>
                  </a:cxn>
                  <a:cxn ang="0">
                    <a:pos x="connsiteX1-3" y="connsiteY1-4"/>
                  </a:cxn>
                  <a:cxn ang="0">
                    <a:pos x="connsiteX2-5" y="connsiteY2-6"/>
                  </a:cxn>
                  <a:cxn ang="0">
                    <a:pos x="connsiteX3-7" y="connsiteY3-8"/>
                  </a:cxn>
                </a:cxnLst>
                <a:rect l="l" t="t" r="r" b="b"/>
                <a:pathLst>
                  <a:path w="1281188" h="1336100">
                    <a:moveTo>
                      <a:pt x="539077" y="1254154"/>
                    </a:moveTo>
                    <a:cubicBezTo>
                      <a:pt x="-218518" y="947732"/>
                      <a:pt x="-60817" y="322016"/>
                      <a:pt x="303057" y="89090"/>
                    </a:cubicBezTo>
                    <a:cubicBezTo>
                      <a:pt x="666931" y="-143836"/>
                      <a:pt x="1281165" y="107631"/>
                      <a:pt x="1281165" y="523211"/>
                    </a:cubicBezTo>
                    <a:cubicBezTo>
                      <a:pt x="1281165" y="938791"/>
                      <a:pt x="1296672" y="1560576"/>
                      <a:pt x="539077" y="1254154"/>
                    </a:cubicBezTo>
                    <a:close/>
                  </a:path>
                </a:pathLst>
              </a:custGeom>
              <a:solidFill>
                <a:schemeClr val="bg1"/>
              </a:solidFill>
              <a:ln>
                <a:noFill/>
              </a:ln>
              <a:effectLst>
                <a:outerShdw blurRad="254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19" name="组合 35"/>
            <p:cNvGrpSpPr/>
            <p:nvPr/>
          </p:nvGrpSpPr>
          <p:grpSpPr>
            <a:xfrm>
              <a:off x="2142139" y="2714405"/>
              <a:ext cx="719773" cy="863875"/>
              <a:chOff x="10515893" y="2191275"/>
              <a:chExt cx="719773" cy="863875"/>
            </a:xfrm>
            <a:gradFill>
              <a:gsLst>
                <a:gs pos="0">
                  <a:srgbClr val="2B2A52">
                    <a:alpha val="95000"/>
                  </a:srgbClr>
                </a:gs>
                <a:gs pos="100000">
                  <a:srgbClr val="76384F">
                    <a:alpha val="85000"/>
                  </a:srgbClr>
                </a:gs>
              </a:gsLst>
              <a:lin ang="0" scaled="1"/>
            </a:gradFill>
          </p:grpSpPr>
          <p:sp>
            <p:nvSpPr>
              <p:cNvPr id="20" name="Freeform 63"/>
              <p:cNvSpPr/>
              <p:nvPr/>
            </p:nvSpPr>
            <p:spPr>
              <a:xfrm>
                <a:off x="10515893" y="2191275"/>
                <a:ext cx="719773" cy="863875"/>
              </a:xfrm>
              <a:custGeom>
                <a:cxnLst>
                  <a:cxn ang="0">
                    <a:pos x="wd2" y="hd2"/>
                  </a:cxn>
                  <a:cxn ang="5400000">
                    <a:pos x="wd2" y="hd2"/>
                  </a:cxn>
                  <a:cxn ang="10800000">
                    <a:pos x="wd2" y="hd2"/>
                  </a:cxn>
                  <a:cxn ang="16200000">
                    <a:pos x="wd2" y="hd2"/>
                  </a:cxn>
                </a:cxnLst>
                <a:rect l="0" t="0" r="r" b="b"/>
                <a:pathLst>
                  <a:path w="20435" h="21165" extrusionOk="0">
                    <a:moveTo>
                      <a:pt x="15439" y="983"/>
                    </a:moveTo>
                    <a:cubicBezTo>
                      <a:pt x="11902" y="-326"/>
                      <a:pt x="8997" y="-435"/>
                      <a:pt x="5839" y="1310"/>
                    </a:cubicBezTo>
                    <a:cubicBezTo>
                      <a:pt x="3439" y="2729"/>
                      <a:pt x="2681" y="6110"/>
                      <a:pt x="2681" y="6547"/>
                    </a:cubicBezTo>
                    <a:cubicBezTo>
                      <a:pt x="2681" y="6983"/>
                      <a:pt x="3186" y="7529"/>
                      <a:pt x="1670" y="8510"/>
                    </a:cubicBezTo>
                    <a:cubicBezTo>
                      <a:pt x="155" y="9383"/>
                      <a:pt x="-98" y="9165"/>
                      <a:pt x="28" y="9710"/>
                    </a:cubicBezTo>
                    <a:cubicBezTo>
                      <a:pt x="155" y="10147"/>
                      <a:pt x="660" y="10474"/>
                      <a:pt x="913" y="10692"/>
                    </a:cubicBezTo>
                    <a:cubicBezTo>
                      <a:pt x="1165" y="10910"/>
                      <a:pt x="1291" y="11129"/>
                      <a:pt x="1039" y="11456"/>
                    </a:cubicBezTo>
                    <a:cubicBezTo>
                      <a:pt x="786" y="11674"/>
                      <a:pt x="407" y="11674"/>
                      <a:pt x="660" y="12220"/>
                    </a:cubicBezTo>
                    <a:cubicBezTo>
                      <a:pt x="913" y="12656"/>
                      <a:pt x="1670" y="12656"/>
                      <a:pt x="1923" y="12765"/>
                    </a:cubicBezTo>
                    <a:cubicBezTo>
                      <a:pt x="1923" y="12765"/>
                      <a:pt x="1165" y="12656"/>
                      <a:pt x="913" y="12765"/>
                    </a:cubicBezTo>
                    <a:cubicBezTo>
                      <a:pt x="660" y="12874"/>
                      <a:pt x="407" y="13201"/>
                      <a:pt x="534" y="13420"/>
                    </a:cubicBezTo>
                    <a:cubicBezTo>
                      <a:pt x="660" y="13638"/>
                      <a:pt x="1039" y="13747"/>
                      <a:pt x="1165" y="13856"/>
                    </a:cubicBezTo>
                    <a:cubicBezTo>
                      <a:pt x="1291" y="13856"/>
                      <a:pt x="1291" y="14292"/>
                      <a:pt x="1291" y="14401"/>
                    </a:cubicBezTo>
                    <a:cubicBezTo>
                      <a:pt x="1291" y="14838"/>
                      <a:pt x="1039" y="15165"/>
                      <a:pt x="786" y="15601"/>
                    </a:cubicBezTo>
                    <a:cubicBezTo>
                      <a:pt x="534" y="16038"/>
                      <a:pt x="913" y="17020"/>
                      <a:pt x="2049" y="17238"/>
                    </a:cubicBezTo>
                    <a:cubicBezTo>
                      <a:pt x="3186" y="17456"/>
                      <a:pt x="3691" y="17456"/>
                      <a:pt x="4449" y="17456"/>
                    </a:cubicBezTo>
                    <a:cubicBezTo>
                      <a:pt x="5965" y="17565"/>
                      <a:pt x="7102" y="19529"/>
                      <a:pt x="7228" y="21056"/>
                    </a:cubicBezTo>
                    <a:cubicBezTo>
                      <a:pt x="7860" y="21165"/>
                      <a:pt x="9755" y="21165"/>
                      <a:pt x="10386" y="21165"/>
                    </a:cubicBezTo>
                    <a:cubicBezTo>
                      <a:pt x="12534" y="21165"/>
                      <a:pt x="14681" y="20729"/>
                      <a:pt x="16449" y="19856"/>
                    </a:cubicBezTo>
                    <a:cubicBezTo>
                      <a:pt x="15565" y="15274"/>
                      <a:pt x="18470" y="14838"/>
                      <a:pt x="19986" y="10474"/>
                    </a:cubicBezTo>
                    <a:cubicBezTo>
                      <a:pt x="20618" y="8620"/>
                      <a:pt x="21502" y="3383"/>
                      <a:pt x="15439" y="983"/>
                    </a:cubicBezTo>
                    <a:close/>
                    <a:moveTo>
                      <a:pt x="12281" y="9710"/>
                    </a:moveTo>
                    <a:cubicBezTo>
                      <a:pt x="12155" y="9929"/>
                      <a:pt x="12155" y="9929"/>
                      <a:pt x="12155" y="9929"/>
                    </a:cubicBezTo>
                    <a:cubicBezTo>
                      <a:pt x="11397" y="9274"/>
                      <a:pt x="11397" y="9274"/>
                      <a:pt x="11397" y="9274"/>
                    </a:cubicBezTo>
                    <a:cubicBezTo>
                      <a:pt x="11144" y="9383"/>
                      <a:pt x="11018" y="9383"/>
                      <a:pt x="10765" y="9492"/>
                    </a:cubicBezTo>
                    <a:cubicBezTo>
                      <a:pt x="10765" y="10256"/>
                      <a:pt x="10765" y="10256"/>
                      <a:pt x="10765" y="10256"/>
                    </a:cubicBezTo>
                    <a:cubicBezTo>
                      <a:pt x="10513" y="10256"/>
                      <a:pt x="10513" y="10256"/>
                      <a:pt x="10513" y="10256"/>
                    </a:cubicBezTo>
                    <a:cubicBezTo>
                      <a:pt x="9755" y="10365"/>
                      <a:pt x="9755" y="10365"/>
                      <a:pt x="9755" y="10365"/>
                    </a:cubicBezTo>
                    <a:cubicBezTo>
                      <a:pt x="9502" y="10365"/>
                      <a:pt x="9502" y="10365"/>
                      <a:pt x="9502" y="10365"/>
                    </a:cubicBezTo>
                    <a:cubicBezTo>
                      <a:pt x="9249" y="9601"/>
                      <a:pt x="9249" y="9601"/>
                      <a:pt x="9249" y="9601"/>
                    </a:cubicBezTo>
                    <a:cubicBezTo>
                      <a:pt x="8997" y="9601"/>
                      <a:pt x="8744" y="9492"/>
                      <a:pt x="8618" y="9492"/>
                    </a:cubicBezTo>
                    <a:cubicBezTo>
                      <a:pt x="8113" y="10147"/>
                      <a:pt x="8113" y="10147"/>
                      <a:pt x="8113" y="10147"/>
                    </a:cubicBezTo>
                    <a:cubicBezTo>
                      <a:pt x="7860" y="10038"/>
                      <a:pt x="7860" y="10038"/>
                      <a:pt x="7860" y="10038"/>
                    </a:cubicBezTo>
                    <a:cubicBezTo>
                      <a:pt x="7228" y="9820"/>
                      <a:pt x="7228" y="9820"/>
                      <a:pt x="7228" y="9820"/>
                    </a:cubicBezTo>
                    <a:cubicBezTo>
                      <a:pt x="6976" y="9710"/>
                      <a:pt x="6976" y="9710"/>
                      <a:pt x="6976" y="9710"/>
                    </a:cubicBezTo>
                    <a:cubicBezTo>
                      <a:pt x="7228" y="8947"/>
                      <a:pt x="7228" y="8947"/>
                      <a:pt x="7228" y="8947"/>
                    </a:cubicBezTo>
                    <a:cubicBezTo>
                      <a:pt x="6976" y="8838"/>
                      <a:pt x="6849" y="8729"/>
                      <a:pt x="6723" y="8510"/>
                    </a:cubicBezTo>
                    <a:cubicBezTo>
                      <a:pt x="5839" y="8947"/>
                      <a:pt x="5839" y="8947"/>
                      <a:pt x="5839" y="8947"/>
                    </a:cubicBezTo>
                    <a:cubicBezTo>
                      <a:pt x="5713" y="8729"/>
                      <a:pt x="5713" y="8729"/>
                      <a:pt x="5713" y="8729"/>
                    </a:cubicBezTo>
                    <a:cubicBezTo>
                      <a:pt x="5334" y="8292"/>
                      <a:pt x="5334" y="8292"/>
                      <a:pt x="5334" y="8292"/>
                    </a:cubicBezTo>
                    <a:cubicBezTo>
                      <a:pt x="5081" y="8074"/>
                      <a:pt x="5081" y="8074"/>
                      <a:pt x="5081" y="8074"/>
                    </a:cubicBezTo>
                    <a:cubicBezTo>
                      <a:pt x="5839" y="7529"/>
                      <a:pt x="5839" y="7529"/>
                      <a:pt x="5839" y="7529"/>
                    </a:cubicBezTo>
                    <a:cubicBezTo>
                      <a:pt x="5713" y="7310"/>
                      <a:pt x="5586" y="7092"/>
                      <a:pt x="5586" y="6983"/>
                    </a:cubicBezTo>
                    <a:cubicBezTo>
                      <a:pt x="4702" y="6874"/>
                      <a:pt x="4702" y="6874"/>
                      <a:pt x="4702" y="6874"/>
                    </a:cubicBezTo>
                    <a:cubicBezTo>
                      <a:pt x="4576" y="6656"/>
                      <a:pt x="4576" y="6656"/>
                      <a:pt x="4576" y="6656"/>
                    </a:cubicBezTo>
                    <a:cubicBezTo>
                      <a:pt x="4576" y="6110"/>
                      <a:pt x="4576" y="6110"/>
                      <a:pt x="4576" y="6110"/>
                    </a:cubicBezTo>
                    <a:cubicBezTo>
                      <a:pt x="4449" y="5892"/>
                      <a:pt x="4449" y="5892"/>
                      <a:pt x="4449" y="5892"/>
                    </a:cubicBezTo>
                    <a:cubicBezTo>
                      <a:pt x="5460" y="5565"/>
                      <a:pt x="5460" y="5565"/>
                      <a:pt x="5460" y="5565"/>
                    </a:cubicBezTo>
                    <a:cubicBezTo>
                      <a:pt x="5460" y="5456"/>
                      <a:pt x="5460" y="5238"/>
                      <a:pt x="5586" y="5020"/>
                    </a:cubicBezTo>
                    <a:cubicBezTo>
                      <a:pt x="4828" y="4583"/>
                      <a:pt x="4828" y="4583"/>
                      <a:pt x="4828" y="4583"/>
                    </a:cubicBezTo>
                    <a:cubicBezTo>
                      <a:pt x="4955" y="4365"/>
                      <a:pt x="4955" y="4365"/>
                      <a:pt x="4955" y="4365"/>
                    </a:cubicBezTo>
                    <a:cubicBezTo>
                      <a:pt x="5207" y="3820"/>
                      <a:pt x="5207" y="3820"/>
                      <a:pt x="5207" y="3820"/>
                    </a:cubicBezTo>
                    <a:cubicBezTo>
                      <a:pt x="5334" y="3601"/>
                      <a:pt x="5334" y="3601"/>
                      <a:pt x="5334" y="3601"/>
                    </a:cubicBezTo>
                    <a:cubicBezTo>
                      <a:pt x="6218" y="3820"/>
                      <a:pt x="6218" y="3820"/>
                      <a:pt x="6218" y="3820"/>
                    </a:cubicBezTo>
                    <a:cubicBezTo>
                      <a:pt x="6344" y="3710"/>
                      <a:pt x="6470" y="3492"/>
                      <a:pt x="6723" y="3383"/>
                    </a:cubicBezTo>
                    <a:cubicBezTo>
                      <a:pt x="6218" y="2729"/>
                      <a:pt x="6218" y="2729"/>
                      <a:pt x="6218" y="2729"/>
                    </a:cubicBezTo>
                    <a:cubicBezTo>
                      <a:pt x="6470" y="2620"/>
                      <a:pt x="6470" y="2620"/>
                      <a:pt x="6470" y="2620"/>
                    </a:cubicBezTo>
                    <a:cubicBezTo>
                      <a:pt x="6976" y="2183"/>
                      <a:pt x="6976" y="2183"/>
                      <a:pt x="6976" y="2183"/>
                    </a:cubicBezTo>
                    <a:cubicBezTo>
                      <a:pt x="7228" y="2074"/>
                      <a:pt x="7228" y="2074"/>
                      <a:pt x="7228" y="2074"/>
                    </a:cubicBezTo>
                    <a:cubicBezTo>
                      <a:pt x="7986" y="2620"/>
                      <a:pt x="7986" y="2620"/>
                      <a:pt x="7986" y="2620"/>
                    </a:cubicBezTo>
                    <a:cubicBezTo>
                      <a:pt x="8113" y="2620"/>
                      <a:pt x="8365" y="2510"/>
                      <a:pt x="8491" y="2510"/>
                    </a:cubicBezTo>
                    <a:cubicBezTo>
                      <a:pt x="8618" y="1638"/>
                      <a:pt x="8618" y="1638"/>
                      <a:pt x="8618" y="1638"/>
                    </a:cubicBezTo>
                    <a:cubicBezTo>
                      <a:pt x="8870" y="1638"/>
                      <a:pt x="8870" y="1638"/>
                      <a:pt x="8870" y="1638"/>
                    </a:cubicBezTo>
                    <a:cubicBezTo>
                      <a:pt x="9502" y="1529"/>
                      <a:pt x="9502" y="1529"/>
                      <a:pt x="9502" y="1529"/>
                    </a:cubicBezTo>
                    <a:cubicBezTo>
                      <a:pt x="9755" y="1529"/>
                      <a:pt x="9755" y="1529"/>
                      <a:pt x="9755" y="1529"/>
                    </a:cubicBezTo>
                    <a:cubicBezTo>
                      <a:pt x="10134" y="2401"/>
                      <a:pt x="10134" y="2401"/>
                      <a:pt x="10134" y="2401"/>
                    </a:cubicBezTo>
                    <a:cubicBezTo>
                      <a:pt x="10260" y="2401"/>
                      <a:pt x="10513" y="2401"/>
                      <a:pt x="10765" y="2401"/>
                    </a:cubicBezTo>
                    <a:cubicBezTo>
                      <a:pt x="11144" y="1747"/>
                      <a:pt x="11144" y="1747"/>
                      <a:pt x="11144" y="1747"/>
                    </a:cubicBezTo>
                    <a:cubicBezTo>
                      <a:pt x="11397" y="1856"/>
                      <a:pt x="11397" y="1856"/>
                      <a:pt x="11397" y="1856"/>
                    </a:cubicBezTo>
                    <a:cubicBezTo>
                      <a:pt x="12155" y="2074"/>
                      <a:pt x="12155" y="2074"/>
                      <a:pt x="12155" y="2074"/>
                    </a:cubicBezTo>
                    <a:cubicBezTo>
                      <a:pt x="12407" y="2183"/>
                      <a:pt x="12407" y="2183"/>
                      <a:pt x="12407" y="2183"/>
                    </a:cubicBezTo>
                    <a:cubicBezTo>
                      <a:pt x="12155" y="3056"/>
                      <a:pt x="12155" y="3056"/>
                      <a:pt x="12155" y="3056"/>
                    </a:cubicBezTo>
                    <a:cubicBezTo>
                      <a:pt x="12281" y="3165"/>
                      <a:pt x="12534" y="3274"/>
                      <a:pt x="12660" y="3383"/>
                    </a:cubicBezTo>
                    <a:cubicBezTo>
                      <a:pt x="13418" y="2947"/>
                      <a:pt x="13418" y="2947"/>
                      <a:pt x="13418" y="2947"/>
                    </a:cubicBezTo>
                    <a:cubicBezTo>
                      <a:pt x="13544" y="3165"/>
                      <a:pt x="13544" y="3165"/>
                      <a:pt x="13544" y="3165"/>
                    </a:cubicBezTo>
                    <a:cubicBezTo>
                      <a:pt x="14049" y="3710"/>
                      <a:pt x="14049" y="3710"/>
                      <a:pt x="14049" y="3710"/>
                    </a:cubicBezTo>
                    <a:cubicBezTo>
                      <a:pt x="14176" y="3820"/>
                      <a:pt x="14176" y="3820"/>
                      <a:pt x="14176" y="3820"/>
                    </a:cubicBezTo>
                    <a:cubicBezTo>
                      <a:pt x="13544" y="4474"/>
                      <a:pt x="13544" y="4474"/>
                      <a:pt x="13544" y="4474"/>
                    </a:cubicBezTo>
                    <a:cubicBezTo>
                      <a:pt x="13670" y="4583"/>
                      <a:pt x="13670" y="4801"/>
                      <a:pt x="13797" y="5020"/>
                    </a:cubicBezTo>
                    <a:cubicBezTo>
                      <a:pt x="14681" y="5020"/>
                      <a:pt x="14681" y="5020"/>
                      <a:pt x="14681" y="5020"/>
                    </a:cubicBezTo>
                    <a:cubicBezTo>
                      <a:pt x="14681" y="5238"/>
                      <a:pt x="14681" y="5238"/>
                      <a:pt x="14681" y="5238"/>
                    </a:cubicBezTo>
                    <a:cubicBezTo>
                      <a:pt x="14807" y="5892"/>
                      <a:pt x="14807" y="5892"/>
                      <a:pt x="14807" y="5892"/>
                    </a:cubicBezTo>
                    <a:cubicBezTo>
                      <a:pt x="14807" y="6110"/>
                      <a:pt x="14807" y="6110"/>
                      <a:pt x="14807" y="6110"/>
                    </a:cubicBezTo>
                    <a:cubicBezTo>
                      <a:pt x="13923" y="6329"/>
                      <a:pt x="13923" y="6329"/>
                      <a:pt x="13923" y="6329"/>
                    </a:cubicBezTo>
                    <a:cubicBezTo>
                      <a:pt x="13797" y="6547"/>
                      <a:pt x="13797" y="6765"/>
                      <a:pt x="13797" y="6874"/>
                    </a:cubicBezTo>
                    <a:cubicBezTo>
                      <a:pt x="14555" y="7310"/>
                      <a:pt x="14555" y="7310"/>
                      <a:pt x="14555" y="7310"/>
                    </a:cubicBezTo>
                    <a:cubicBezTo>
                      <a:pt x="14428" y="7529"/>
                      <a:pt x="14428" y="7529"/>
                      <a:pt x="14428" y="7529"/>
                    </a:cubicBezTo>
                    <a:cubicBezTo>
                      <a:pt x="14176" y="8074"/>
                      <a:pt x="14176" y="8074"/>
                      <a:pt x="14176" y="8074"/>
                    </a:cubicBezTo>
                    <a:cubicBezTo>
                      <a:pt x="14049" y="8292"/>
                      <a:pt x="14049" y="8292"/>
                      <a:pt x="14049" y="8292"/>
                    </a:cubicBezTo>
                    <a:cubicBezTo>
                      <a:pt x="13039" y="8074"/>
                      <a:pt x="13039" y="8074"/>
                      <a:pt x="13039" y="8074"/>
                    </a:cubicBezTo>
                    <a:cubicBezTo>
                      <a:pt x="12913" y="8292"/>
                      <a:pt x="12786" y="8401"/>
                      <a:pt x="12660" y="8510"/>
                    </a:cubicBezTo>
                    <a:cubicBezTo>
                      <a:pt x="13039" y="9274"/>
                      <a:pt x="13039" y="9274"/>
                      <a:pt x="13039" y="9274"/>
                    </a:cubicBezTo>
                    <a:cubicBezTo>
                      <a:pt x="12913" y="9383"/>
                      <a:pt x="12913" y="9383"/>
                      <a:pt x="12913" y="9383"/>
                    </a:cubicBezTo>
                    <a:lnTo>
                      <a:pt x="12281" y="9710"/>
                    </a:lnTo>
                    <a:close/>
                    <a:moveTo>
                      <a:pt x="17839" y="10801"/>
                    </a:moveTo>
                    <a:cubicBezTo>
                      <a:pt x="17334" y="10910"/>
                      <a:pt x="17334" y="10910"/>
                      <a:pt x="17334" y="10910"/>
                    </a:cubicBezTo>
                    <a:cubicBezTo>
                      <a:pt x="17207" y="11129"/>
                      <a:pt x="17207" y="11238"/>
                      <a:pt x="17081" y="11456"/>
                    </a:cubicBezTo>
                    <a:cubicBezTo>
                      <a:pt x="17081" y="11456"/>
                      <a:pt x="17081" y="11456"/>
                      <a:pt x="17081" y="11456"/>
                    </a:cubicBezTo>
                    <a:cubicBezTo>
                      <a:pt x="17460" y="11892"/>
                      <a:pt x="17460" y="11892"/>
                      <a:pt x="17460" y="11892"/>
                    </a:cubicBezTo>
                    <a:cubicBezTo>
                      <a:pt x="17460" y="12001"/>
                      <a:pt x="17460" y="12110"/>
                      <a:pt x="17460" y="12110"/>
                    </a:cubicBezTo>
                    <a:cubicBezTo>
                      <a:pt x="16828" y="12547"/>
                      <a:pt x="16828" y="12547"/>
                      <a:pt x="16828" y="12547"/>
                    </a:cubicBezTo>
                    <a:cubicBezTo>
                      <a:pt x="16702" y="12656"/>
                      <a:pt x="16576" y="12656"/>
                      <a:pt x="16449" y="12547"/>
                    </a:cubicBezTo>
                    <a:cubicBezTo>
                      <a:pt x="16197" y="12110"/>
                      <a:pt x="16197" y="12110"/>
                      <a:pt x="16197" y="12110"/>
                    </a:cubicBezTo>
                    <a:cubicBezTo>
                      <a:pt x="16070" y="12220"/>
                      <a:pt x="15818" y="12220"/>
                      <a:pt x="15691" y="12220"/>
                    </a:cubicBezTo>
                    <a:cubicBezTo>
                      <a:pt x="15565" y="12220"/>
                      <a:pt x="15565" y="12220"/>
                      <a:pt x="15439" y="12220"/>
                    </a:cubicBezTo>
                    <a:cubicBezTo>
                      <a:pt x="15439" y="12220"/>
                      <a:pt x="15439" y="12220"/>
                      <a:pt x="15439" y="12220"/>
                    </a:cubicBezTo>
                    <a:cubicBezTo>
                      <a:pt x="15186" y="12765"/>
                      <a:pt x="15186" y="12765"/>
                      <a:pt x="15186" y="12765"/>
                    </a:cubicBezTo>
                    <a:cubicBezTo>
                      <a:pt x="15186" y="12874"/>
                      <a:pt x="15060" y="12874"/>
                      <a:pt x="14934" y="12874"/>
                    </a:cubicBezTo>
                    <a:cubicBezTo>
                      <a:pt x="14176" y="12547"/>
                      <a:pt x="14176" y="12547"/>
                      <a:pt x="14176" y="12547"/>
                    </a:cubicBezTo>
                    <a:cubicBezTo>
                      <a:pt x="14049" y="12547"/>
                      <a:pt x="14049" y="12438"/>
                      <a:pt x="14049" y="12329"/>
                    </a:cubicBezTo>
                    <a:cubicBezTo>
                      <a:pt x="14302" y="11892"/>
                      <a:pt x="14302" y="11892"/>
                      <a:pt x="14302" y="11892"/>
                    </a:cubicBezTo>
                    <a:cubicBezTo>
                      <a:pt x="14176" y="11783"/>
                      <a:pt x="13923" y="11565"/>
                      <a:pt x="13797" y="11347"/>
                    </a:cubicBezTo>
                    <a:cubicBezTo>
                      <a:pt x="13797" y="11456"/>
                      <a:pt x="13797" y="11456"/>
                      <a:pt x="13797" y="11456"/>
                    </a:cubicBezTo>
                    <a:cubicBezTo>
                      <a:pt x="13165" y="11456"/>
                      <a:pt x="13165" y="11456"/>
                      <a:pt x="13165" y="11456"/>
                    </a:cubicBezTo>
                    <a:cubicBezTo>
                      <a:pt x="13039" y="11456"/>
                      <a:pt x="13039" y="11456"/>
                      <a:pt x="13039" y="11347"/>
                    </a:cubicBezTo>
                    <a:cubicBezTo>
                      <a:pt x="12913" y="10692"/>
                      <a:pt x="12913" y="10692"/>
                      <a:pt x="12913" y="10692"/>
                    </a:cubicBezTo>
                    <a:cubicBezTo>
                      <a:pt x="12913" y="10583"/>
                      <a:pt x="12913" y="10474"/>
                      <a:pt x="13039" y="10474"/>
                    </a:cubicBezTo>
                    <a:cubicBezTo>
                      <a:pt x="13670" y="10365"/>
                      <a:pt x="13670" y="10365"/>
                      <a:pt x="13670" y="10365"/>
                    </a:cubicBezTo>
                    <a:cubicBezTo>
                      <a:pt x="13670" y="10147"/>
                      <a:pt x="13797" y="9929"/>
                      <a:pt x="13923" y="9820"/>
                    </a:cubicBezTo>
                    <a:cubicBezTo>
                      <a:pt x="13923" y="9820"/>
                      <a:pt x="13923" y="9820"/>
                      <a:pt x="13923" y="9820"/>
                    </a:cubicBezTo>
                    <a:cubicBezTo>
                      <a:pt x="13544" y="9383"/>
                      <a:pt x="13544" y="9383"/>
                      <a:pt x="13544" y="9383"/>
                    </a:cubicBezTo>
                    <a:cubicBezTo>
                      <a:pt x="13418" y="9274"/>
                      <a:pt x="13418" y="9165"/>
                      <a:pt x="13544" y="9165"/>
                    </a:cubicBezTo>
                    <a:cubicBezTo>
                      <a:pt x="14176" y="8729"/>
                      <a:pt x="14176" y="8729"/>
                      <a:pt x="14176" y="8729"/>
                    </a:cubicBezTo>
                    <a:cubicBezTo>
                      <a:pt x="14302" y="8620"/>
                      <a:pt x="14428" y="8620"/>
                      <a:pt x="14428" y="8729"/>
                    </a:cubicBezTo>
                    <a:cubicBezTo>
                      <a:pt x="14807" y="9165"/>
                      <a:pt x="14807" y="9165"/>
                      <a:pt x="14807" y="9165"/>
                    </a:cubicBezTo>
                    <a:cubicBezTo>
                      <a:pt x="14934" y="9056"/>
                      <a:pt x="15060" y="9056"/>
                      <a:pt x="15186" y="9056"/>
                    </a:cubicBezTo>
                    <a:cubicBezTo>
                      <a:pt x="15313" y="9056"/>
                      <a:pt x="15439" y="9056"/>
                      <a:pt x="15565" y="9056"/>
                    </a:cubicBezTo>
                    <a:cubicBezTo>
                      <a:pt x="15565" y="9056"/>
                      <a:pt x="15565" y="9056"/>
                      <a:pt x="15565" y="9056"/>
                    </a:cubicBezTo>
                    <a:cubicBezTo>
                      <a:pt x="15818" y="8510"/>
                      <a:pt x="15818" y="8510"/>
                      <a:pt x="15818" y="8510"/>
                    </a:cubicBezTo>
                    <a:cubicBezTo>
                      <a:pt x="15818" y="8401"/>
                      <a:pt x="15944" y="8401"/>
                      <a:pt x="16070" y="8401"/>
                    </a:cubicBezTo>
                    <a:cubicBezTo>
                      <a:pt x="16702" y="8729"/>
                      <a:pt x="16702" y="8729"/>
                      <a:pt x="16702" y="8729"/>
                    </a:cubicBezTo>
                    <a:cubicBezTo>
                      <a:pt x="16828" y="8729"/>
                      <a:pt x="16955" y="8838"/>
                      <a:pt x="16828" y="8947"/>
                    </a:cubicBezTo>
                    <a:cubicBezTo>
                      <a:pt x="16576" y="9383"/>
                      <a:pt x="16576" y="9383"/>
                      <a:pt x="16576" y="9383"/>
                    </a:cubicBezTo>
                    <a:cubicBezTo>
                      <a:pt x="16828" y="9492"/>
                      <a:pt x="16955" y="9710"/>
                      <a:pt x="17081" y="9820"/>
                    </a:cubicBezTo>
                    <a:cubicBezTo>
                      <a:pt x="17081" y="9820"/>
                      <a:pt x="17081" y="9820"/>
                      <a:pt x="17081" y="9820"/>
                    </a:cubicBezTo>
                    <a:cubicBezTo>
                      <a:pt x="17713" y="9820"/>
                      <a:pt x="17713" y="9820"/>
                      <a:pt x="17713" y="9820"/>
                    </a:cubicBezTo>
                    <a:cubicBezTo>
                      <a:pt x="17839" y="9820"/>
                      <a:pt x="17965" y="9820"/>
                      <a:pt x="17965" y="9929"/>
                    </a:cubicBezTo>
                    <a:cubicBezTo>
                      <a:pt x="18091" y="10583"/>
                      <a:pt x="18091" y="10583"/>
                      <a:pt x="18091" y="10583"/>
                    </a:cubicBezTo>
                    <a:cubicBezTo>
                      <a:pt x="18091" y="10692"/>
                      <a:pt x="17965" y="10801"/>
                      <a:pt x="17839" y="10801"/>
                    </a:cubicBezTo>
                    <a:close/>
                  </a:path>
                </a:pathLst>
              </a:cu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21" name="Freeform 64"/>
              <p:cNvSpPr/>
              <p:nvPr/>
            </p:nvSpPr>
            <p:spPr>
              <a:xfrm>
                <a:off x="11029333" y="2595569"/>
                <a:ext cx="61404" cy="59913"/>
              </a:xfrm>
              <a:custGeom>
                <a:cxnLst>
                  <a:cxn ang="0">
                    <a:pos x="wd2" y="hd2"/>
                  </a:cxn>
                  <a:cxn ang="5400000">
                    <a:pos x="wd2" y="hd2"/>
                  </a:cxn>
                  <a:cxn ang="10800000">
                    <a:pos x="wd2" y="hd2"/>
                  </a:cxn>
                  <a:cxn ang="16200000">
                    <a:pos x="wd2" y="hd2"/>
                  </a:cxn>
                </a:cxnLst>
                <a:rect l="0" t="0" r="r" b="b"/>
                <a:pathLst>
                  <a:path w="20439" h="19278" extrusionOk="0">
                    <a:moveTo>
                      <a:pt x="0" y="10359"/>
                    </a:moveTo>
                    <a:cubicBezTo>
                      <a:pt x="0" y="6039"/>
                      <a:pt x="4320" y="279"/>
                      <a:pt x="8640" y="279"/>
                    </a:cubicBezTo>
                    <a:cubicBezTo>
                      <a:pt x="14400" y="-1161"/>
                      <a:pt x="20160" y="3159"/>
                      <a:pt x="20160" y="8919"/>
                    </a:cubicBezTo>
                    <a:cubicBezTo>
                      <a:pt x="21600" y="13239"/>
                      <a:pt x="17280" y="18999"/>
                      <a:pt x="11520" y="18999"/>
                    </a:cubicBezTo>
                    <a:cubicBezTo>
                      <a:pt x="5760" y="20439"/>
                      <a:pt x="1440" y="16119"/>
                      <a:pt x="0" y="10359"/>
                    </a:cubicBezTo>
                    <a:close/>
                  </a:path>
                </a:pathLst>
              </a:cu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22" name="Freeform 65"/>
              <p:cNvSpPr/>
              <p:nvPr/>
            </p:nvSpPr>
            <p:spPr>
              <a:xfrm>
                <a:off x="10733966" y="2312258"/>
                <a:ext cx="246141" cy="243903"/>
              </a:xfrm>
              <a:custGeom>
                <a:cxnLst>
                  <a:cxn ang="0">
                    <a:pos x="wd2" y="hd2"/>
                  </a:cxn>
                  <a:cxn ang="5400000">
                    <a:pos x="wd2" y="hd2"/>
                  </a:cxn>
                  <a:cxn ang="10800000">
                    <a:pos x="wd2" y="hd2"/>
                  </a:cxn>
                  <a:cxn ang="16200000">
                    <a:pos x="wd2" y="hd2"/>
                  </a:cxn>
                </a:cxnLst>
                <a:rect l="0" t="0" r="r" b="b"/>
                <a:pathLst>
                  <a:path w="21600" h="21600" extrusionOk="0">
                    <a:moveTo>
                      <a:pt x="10604" y="0"/>
                    </a:moveTo>
                    <a:cubicBezTo>
                      <a:pt x="4713" y="0"/>
                      <a:pt x="0" y="5105"/>
                      <a:pt x="0" y="10996"/>
                    </a:cubicBezTo>
                    <a:cubicBezTo>
                      <a:pt x="0" y="16887"/>
                      <a:pt x="4713" y="21600"/>
                      <a:pt x="10604" y="21600"/>
                    </a:cubicBezTo>
                    <a:cubicBezTo>
                      <a:pt x="16495" y="21600"/>
                      <a:pt x="21600" y="16887"/>
                      <a:pt x="21600" y="10996"/>
                    </a:cubicBezTo>
                    <a:cubicBezTo>
                      <a:pt x="21600" y="5105"/>
                      <a:pt x="16495" y="0"/>
                      <a:pt x="10604" y="0"/>
                    </a:cubicBezTo>
                    <a:close/>
                    <a:moveTo>
                      <a:pt x="10604" y="15709"/>
                    </a:moveTo>
                    <a:cubicBezTo>
                      <a:pt x="7855" y="15709"/>
                      <a:pt x="5891" y="13745"/>
                      <a:pt x="5891" y="10996"/>
                    </a:cubicBezTo>
                    <a:cubicBezTo>
                      <a:pt x="5891" y="8247"/>
                      <a:pt x="7855" y="5891"/>
                      <a:pt x="10604" y="5891"/>
                    </a:cubicBezTo>
                    <a:cubicBezTo>
                      <a:pt x="13353" y="5891"/>
                      <a:pt x="15709" y="8247"/>
                      <a:pt x="15709" y="10996"/>
                    </a:cubicBezTo>
                    <a:cubicBezTo>
                      <a:pt x="15709" y="13745"/>
                      <a:pt x="13353" y="15709"/>
                      <a:pt x="10604" y="15709"/>
                    </a:cubicBezTo>
                    <a:close/>
                  </a:path>
                </a:pathLst>
              </a:cu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grpSp>
      </p:grpSp>
      <p:grpSp>
        <p:nvGrpSpPr>
          <p:cNvPr id="25" name="组合 58"/>
          <p:cNvGrpSpPr/>
          <p:nvPr/>
        </p:nvGrpSpPr>
        <p:grpSpPr>
          <a:xfrm>
            <a:off x="8435832" y="1519472"/>
            <a:ext cx="2559433" cy="2302508"/>
            <a:chOff x="8483956" y="1995088"/>
            <a:chExt cx="2559433" cy="2302508"/>
          </a:xfrm>
        </p:grpSpPr>
        <p:grpSp>
          <p:nvGrpSpPr>
            <p:cNvPr id="26" name="组合 21"/>
            <p:cNvGrpSpPr/>
            <p:nvPr/>
          </p:nvGrpSpPr>
          <p:grpSpPr>
            <a:xfrm>
              <a:off x="8483956" y="1995088"/>
              <a:ext cx="2559433" cy="2302508"/>
              <a:chOff x="1625858" y="2090338"/>
              <a:chExt cx="2559433" cy="2302508"/>
            </a:xfrm>
          </p:grpSpPr>
          <p:sp>
            <p:nvSpPr>
              <p:cNvPr id="38" name="椭圆 15"/>
              <p:cNvSpPr/>
              <p:nvPr/>
            </p:nvSpPr>
            <p:spPr>
              <a:xfrm rot="16894948">
                <a:off x="1754321" y="1961875"/>
                <a:ext cx="2302508" cy="2559433"/>
              </a:xfrm>
              <a:custGeom>
                <a:gdLst>
                  <a:gd name="connsiteX0" fmla="*/ 0 w 1504950"/>
                  <a:gd name="connsiteY0" fmla="*/ 752475 h 1504950"/>
                  <a:gd name="connsiteX1" fmla="*/ 752475 w 1504950"/>
                  <a:gd name="connsiteY1" fmla="*/ 0 h 1504950"/>
                  <a:gd name="connsiteX2" fmla="*/ 1504950 w 1504950"/>
                  <a:gd name="connsiteY2" fmla="*/ 752475 h 1504950"/>
                  <a:gd name="connsiteX3" fmla="*/ 752475 w 1504950"/>
                  <a:gd name="connsiteY3" fmla="*/ 1504950 h 1504950"/>
                  <a:gd name="connsiteX4" fmla="*/ 0 w 1504950"/>
                  <a:gd name="connsiteY4" fmla="*/ 752475 h 1504950"/>
                  <a:gd name="connsiteX0-1" fmla="*/ 191 w 1505141"/>
                  <a:gd name="connsiteY0-2" fmla="*/ 542925 h 1295400"/>
                  <a:gd name="connsiteX1-3" fmla="*/ 809816 w 1505141"/>
                  <a:gd name="connsiteY1-4" fmla="*/ 0 h 1295400"/>
                  <a:gd name="connsiteX2-5" fmla="*/ 1505141 w 1505141"/>
                  <a:gd name="connsiteY2-6" fmla="*/ 542925 h 1295400"/>
                  <a:gd name="connsiteX3-7" fmla="*/ 752666 w 1505141"/>
                  <a:gd name="connsiteY3-8" fmla="*/ 1295400 h 1295400"/>
                  <a:gd name="connsiteX4-9" fmla="*/ 191 w 1505141"/>
                  <a:gd name="connsiteY4-10" fmla="*/ 542925 h 1295400"/>
                  <a:gd name="connsiteX0-11" fmla="*/ 191 w 1505141"/>
                  <a:gd name="connsiteY0-12" fmla="*/ 558667 h 1311142"/>
                  <a:gd name="connsiteX1-13" fmla="*/ 809816 w 1505141"/>
                  <a:gd name="connsiteY1-14" fmla="*/ 15742 h 1311142"/>
                  <a:gd name="connsiteX2-15" fmla="*/ 1505141 w 1505141"/>
                  <a:gd name="connsiteY2-16" fmla="*/ 558667 h 1311142"/>
                  <a:gd name="connsiteX3-17" fmla="*/ 752666 w 1505141"/>
                  <a:gd name="connsiteY3-18" fmla="*/ 1311142 h 1311142"/>
                  <a:gd name="connsiteX4-19" fmla="*/ 191 w 1505141"/>
                  <a:gd name="connsiteY4-20" fmla="*/ 558667 h 1311142"/>
                  <a:gd name="connsiteX0-21" fmla="*/ 191 w 1505141"/>
                  <a:gd name="connsiteY0-22" fmla="*/ 558667 h 1673092"/>
                  <a:gd name="connsiteX1-23" fmla="*/ 809816 w 1505141"/>
                  <a:gd name="connsiteY1-24" fmla="*/ 15742 h 1673092"/>
                  <a:gd name="connsiteX2-25" fmla="*/ 1505141 w 1505141"/>
                  <a:gd name="connsiteY2-26" fmla="*/ 558667 h 1673092"/>
                  <a:gd name="connsiteX3-27" fmla="*/ 752666 w 1505141"/>
                  <a:gd name="connsiteY3-28" fmla="*/ 1673092 h 1673092"/>
                  <a:gd name="connsiteX4-29" fmla="*/ 191 w 1505141"/>
                  <a:gd name="connsiteY4-30" fmla="*/ 558667 h 1673092"/>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05141" h="1673092">
                    <a:moveTo>
                      <a:pt x="191" y="558667"/>
                    </a:moveTo>
                    <a:cubicBezTo>
                      <a:pt x="9716" y="282442"/>
                      <a:pt x="146586" y="91942"/>
                      <a:pt x="809816" y="15742"/>
                    </a:cubicBezTo>
                    <a:cubicBezTo>
                      <a:pt x="1473046" y="-60458"/>
                      <a:pt x="1505141" y="143087"/>
                      <a:pt x="1505141" y="558667"/>
                    </a:cubicBezTo>
                    <a:cubicBezTo>
                      <a:pt x="1505141" y="974247"/>
                      <a:pt x="1168246" y="1673092"/>
                      <a:pt x="752666" y="1673092"/>
                    </a:cubicBezTo>
                    <a:cubicBezTo>
                      <a:pt x="337086" y="1673092"/>
                      <a:pt x="-9334" y="834892"/>
                      <a:pt x="191" y="558667"/>
                    </a:cubicBezTo>
                    <a:close/>
                  </a:path>
                </a:pathLst>
              </a:custGeom>
              <a:solidFill>
                <a:srgbClr val="2D4E4F"/>
              </a:solidFill>
              <a:ln>
                <a:noFill/>
              </a:ln>
              <a:effectLst>
                <a:outerShdw blurRad="254000" dist="63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cs typeface="+mn-ea"/>
                  <a:sym typeface="+mn-lt"/>
                </a:endParaRPr>
              </a:p>
            </p:txBody>
          </p:sp>
          <p:sp>
            <p:nvSpPr>
              <p:cNvPr id="39" name="椭圆 15"/>
              <p:cNvSpPr/>
              <p:nvPr/>
            </p:nvSpPr>
            <p:spPr>
              <a:xfrm rot="16894948">
                <a:off x="1965439" y="2381453"/>
                <a:ext cx="1649571" cy="1720274"/>
              </a:xfrm>
              <a:custGeom>
                <a:gdLst>
                  <a:gd name="connsiteX0" fmla="*/ 0 w 1504950"/>
                  <a:gd name="connsiteY0" fmla="*/ 752475 h 1504950"/>
                  <a:gd name="connsiteX1" fmla="*/ 752475 w 1504950"/>
                  <a:gd name="connsiteY1" fmla="*/ 0 h 1504950"/>
                  <a:gd name="connsiteX2" fmla="*/ 1504950 w 1504950"/>
                  <a:gd name="connsiteY2" fmla="*/ 752475 h 1504950"/>
                  <a:gd name="connsiteX3" fmla="*/ 752475 w 1504950"/>
                  <a:gd name="connsiteY3" fmla="*/ 1504950 h 1504950"/>
                  <a:gd name="connsiteX4" fmla="*/ 0 w 1504950"/>
                  <a:gd name="connsiteY4" fmla="*/ 752475 h 1504950"/>
                  <a:gd name="connsiteX0-1" fmla="*/ 191 w 1505141"/>
                  <a:gd name="connsiteY0-2" fmla="*/ 542925 h 1295400"/>
                  <a:gd name="connsiteX1-3" fmla="*/ 809816 w 1505141"/>
                  <a:gd name="connsiteY1-4" fmla="*/ 0 h 1295400"/>
                  <a:gd name="connsiteX2-5" fmla="*/ 1505141 w 1505141"/>
                  <a:gd name="connsiteY2-6" fmla="*/ 542925 h 1295400"/>
                  <a:gd name="connsiteX3-7" fmla="*/ 752666 w 1505141"/>
                  <a:gd name="connsiteY3-8" fmla="*/ 1295400 h 1295400"/>
                  <a:gd name="connsiteX4-9" fmla="*/ 191 w 1505141"/>
                  <a:gd name="connsiteY4-10" fmla="*/ 542925 h 1295400"/>
                  <a:gd name="connsiteX0-11" fmla="*/ 191 w 1505141"/>
                  <a:gd name="connsiteY0-12" fmla="*/ 558667 h 1311142"/>
                  <a:gd name="connsiteX1-13" fmla="*/ 809816 w 1505141"/>
                  <a:gd name="connsiteY1-14" fmla="*/ 15742 h 1311142"/>
                  <a:gd name="connsiteX2-15" fmla="*/ 1505141 w 1505141"/>
                  <a:gd name="connsiteY2-16" fmla="*/ 558667 h 1311142"/>
                  <a:gd name="connsiteX3-17" fmla="*/ 752666 w 1505141"/>
                  <a:gd name="connsiteY3-18" fmla="*/ 1311142 h 1311142"/>
                  <a:gd name="connsiteX4-19" fmla="*/ 191 w 1505141"/>
                  <a:gd name="connsiteY4-20" fmla="*/ 558667 h 1311142"/>
                  <a:gd name="connsiteX0-21" fmla="*/ 191 w 1505141"/>
                  <a:gd name="connsiteY0-22" fmla="*/ 558667 h 1673092"/>
                  <a:gd name="connsiteX1-23" fmla="*/ 809816 w 1505141"/>
                  <a:gd name="connsiteY1-24" fmla="*/ 15742 h 1673092"/>
                  <a:gd name="connsiteX2-25" fmla="*/ 1505141 w 1505141"/>
                  <a:gd name="connsiteY2-26" fmla="*/ 558667 h 1673092"/>
                  <a:gd name="connsiteX3-27" fmla="*/ 752666 w 1505141"/>
                  <a:gd name="connsiteY3-28" fmla="*/ 1673092 h 1673092"/>
                  <a:gd name="connsiteX4-29" fmla="*/ 191 w 1505141"/>
                  <a:gd name="connsiteY4-30" fmla="*/ 558667 h 1673092"/>
                  <a:gd name="connsiteX0-31" fmla="*/ 191 w 1505141"/>
                  <a:gd name="connsiteY0-32" fmla="*/ 648877 h 1763302"/>
                  <a:gd name="connsiteX1-33" fmla="*/ 809816 w 1505141"/>
                  <a:gd name="connsiteY1-34" fmla="*/ 105952 h 1763302"/>
                  <a:gd name="connsiteX2-35" fmla="*/ 1505141 w 1505141"/>
                  <a:gd name="connsiteY2-36" fmla="*/ 648877 h 1763302"/>
                  <a:gd name="connsiteX3-37" fmla="*/ 752666 w 1505141"/>
                  <a:gd name="connsiteY3-38" fmla="*/ 1763302 h 1763302"/>
                  <a:gd name="connsiteX4-39" fmla="*/ 191 w 1505141"/>
                  <a:gd name="connsiteY4-40" fmla="*/ 648877 h 1763302"/>
                  <a:gd name="connsiteX0-41" fmla="*/ 191 w 1505141"/>
                  <a:gd name="connsiteY0-42" fmla="*/ 834669 h 1949094"/>
                  <a:gd name="connsiteX1-43" fmla="*/ 809816 w 1505141"/>
                  <a:gd name="connsiteY1-44" fmla="*/ 291744 h 1949094"/>
                  <a:gd name="connsiteX2-45" fmla="*/ 1505141 w 1505141"/>
                  <a:gd name="connsiteY2-46" fmla="*/ 834669 h 1949094"/>
                  <a:gd name="connsiteX3-47" fmla="*/ 752666 w 1505141"/>
                  <a:gd name="connsiteY3-48" fmla="*/ 1949094 h 1949094"/>
                  <a:gd name="connsiteX4-49" fmla="*/ 191 w 1505141"/>
                  <a:gd name="connsiteY4-50" fmla="*/ 834669 h 1949094"/>
                  <a:gd name="connsiteX0-51" fmla="*/ 11473 w 1516423"/>
                  <a:gd name="connsiteY0-52" fmla="*/ 834669 h 1949094"/>
                  <a:gd name="connsiteX1-53" fmla="*/ 821098 w 1516423"/>
                  <a:gd name="connsiteY1-54" fmla="*/ 291744 h 1949094"/>
                  <a:gd name="connsiteX2-55" fmla="*/ 1516423 w 1516423"/>
                  <a:gd name="connsiteY2-56" fmla="*/ 834669 h 1949094"/>
                  <a:gd name="connsiteX3-57" fmla="*/ 763948 w 1516423"/>
                  <a:gd name="connsiteY3-58" fmla="*/ 1949094 h 1949094"/>
                  <a:gd name="connsiteX4-59" fmla="*/ 11473 w 1516423"/>
                  <a:gd name="connsiteY4-60" fmla="*/ 834669 h 1949094"/>
                  <a:gd name="connsiteX0-61" fmla="*/ 2500 w 1507450"/>
                  <a:gd name="connsiteY0-62" fmla="*/ 834669 h 1949094"/>
                  <a:gd name="connsiteX1-63" fmla="*/ 812125 w 1507450"/>
                  <a:gd name="connsiteY1-64" fmla="*/ 291744 h 1949094"/>
                  <a:gd name="connsiteX2-65" fmla="*/ 1507450 w 1507450"/>
                  <a:gd name="connsiteY2-66" fmla="*/ 834669 h 1949094"/>
                  <a:gd name="connsiteX3-67" fmla="*/ 754975 w 1507450"/>
                  <a:gd name="connsiteY3-68" fmla="*/ 1949094 h 1949094"/>
                  <a:gd name="connsiteX4-69" fmla="*/ 2500 w 1507450"/>
                  <a:gd name="connsiteY4-70" fmla="*/ 834669 h 1949094"/>
                  <a:gd name="connsiteX0-71" fmla="*/ 66074 w 818549"/>
                  <a:gd name="connsiteY0-72" fmla="*/ 1712113 h 1719273"/>
                  <a:gd name="connsiteX1-73" fmla="*/ 123224 w 818549"/>
                  <a:gd name="connsiteY1-74" fmla="*/ 54763 h 1719273"/>
                  <a:gd name="connsiteX2-75" fmla="*/ 818549 w 818549"/>
                  <a:gd name="connsiteY2-76" fmla="*/ 597688 h 1719273"/>
                  <a:gd name="connsiteX3-77" fmla="*/ 66074 w 818549"/>
                  <a:gd name="connsiteY3-78" fmla="*/ 1712113 h 1719273"/>
                  <a:gd name="connsiteX0-79" fmla="*/ 49255 w 873332"/>
                  <a:gd name="connsiteY0-80" fmla="*/ 1538452 h 1547271"/>
                  <a:gd name="connsiteX1-81" fmla="*/ 178007 w 873332"/>
                  <a:gd name="connsiteY1-82" fmla="*/ 44391 h 1547271"/>
                  <a:gd name="connsiteX2-83" fmla="*/ 873332 w 873332"/>
                  <a:gd name="connsiteY2-84" fmla="*/ 587316 h 1547271"/>
                  <a:gd name="connsiteX3-85" fmla="*/ 49255 w 873332"/>
                  <a:gd name="connsiteY3-86" fmla="*/ 1538452 h 1547271"/>
                  <a:gd name="connsiteX0-87" fmla="*/ 257862 w 1081939"/>
                  <a:gd name="connsiteY0-88" fmla="*/ 1538452 h 1636076"/>
                  <a:gd name="connsiteX1-89" fmla="*/ 386614 w 1081939"/>
                  <a:gd name="connsiteY1-90" fmla="*/ 44391 h 1636076"/>
                  <a:gd name="connsiteX2-91" fmla="*/ 1081939 w 1081939"/>
                  <a:gd name="connsiteY2-92" fmla="*/ 587316 h 1636076"/>
                  <a:gd name="connsiteX3-93" fmla="*/ 257862 w 1081939"/>
                  <a:gd name="connsiteY3-94" fmla="*/ 1538452 h 1636076"/>
                  <a:gd name="connsiteX0-95" fmla="*/ 212147 w 1036224"/>
                  <a:gd name="connsiteY0-96" fmla="*/ 1442769 h 1448679"/>
                  <a:gd name="connsiteX1-97" fmla="*/ 58116 w 1036224"/>
                  <a:gd name="connsiteY1-98" fmla="*/ 57512 h 1448679"/>
                  <a:gd name="connsiteX2-99" fmla="*/ 1036224 w 1036224"/>
                  <a:gd name="connsiteY2-100" fmla="*/ 491633 h 1448679"/>
                  <a:gd name="connsiteX3-101" fmla="*/ 212147 w 1036224"/>
                  <a:gd name="connsiteY3-102" fmla="*/ 1442769 h 1448679"/>
                  <a:gd name="connsiteX0-103" fmla="*/ 274903 w 1016991"/>
                  <a:gd name="connsiteY0-104" fmla="*/ 1207356 h 1216112"/>
                  <a:gd name="connsiteX1-105" fmla="*/ 38883 w 1016991"/>
                  <a:gd name="connsiteY1-106" fmla="*/ 42292 h 1216112"/>
                  <a:gd name="connsiteX2-107" fmla="*/ 1016991 w 1016991"/>
                  <a:gd name="connsiteY2-108" fmla="*/ 476413 h 1216112"/>
                  <a:gd name="connsiteX3-109" fmla="*/ 274903 w 1016991"/>
                  <a:gd name="connsiteY3-110" fmla="*/ 1207356 h 1216112"/>
                  <a:gd name="connsiteX0-111" fmla="*/ 451151 w 1193262"/>
                  <a:gd name="connsiteY0-112" fmla="*/ 1207356 h 1289302"/>
                  <a:gd name="connsiteX1-113" fmla="*/ 215131 w 1193262"/>
                  <a:gd name="connsiteY1-114" fmla="*/ 42292 h 1289302"/>
                  <a:gd name="connsiteX2-115" fmla="*/ 1193239 w 1193262"/>
                  <a:gd name="connsiteY2-116" fmla="*/ 476413 h 1289302"/>
                  <a:gd name="connsiteX3-117" fmla="*/ 451151 w 1193262"/>
                  <a:gd name="connsiteY3-118" fmla="*/ 1207356 h 1289302"/>
                  <a:gd name="connsiteX0-119" fmla="*/ 539077 w 1281188"/>
                  <a:gd name="connsiteY0-120" fmla="*/ 1254154 h 1336100"/>
                  <a:gd name="connsiteX1-121" fmla="*/ 303057 w 1281188"/>
                  <a:gd name="connsiteY1-122" fmla="*/ 89090 h 1336100"/>
                  <a:gd name="connsiteX2-123" fmla="*/ 1281165 w 1281188"/>
                  <a:gd name="connsiteY2-124" fmla="*/ 523211 h 1336100"/>
                  <a:gd name="connsiteX3-125" fmla="*/ 539077 w 1281188"/>
                  <a:gd name="connsiteY3-126" fmla="*/ 1254154 h 1336100"/>
                </a:gdLst>
                <a:cxnLst>
                  <a:cxn ang="0">
                    <a:pos x="connsiteX0-1" y="connsiteY0-2"/>
                  </a:cxn>
                  <a:cxn ang="0">
                    <a:pos x="connsiteX1-3" y="connsiteY1-4"/>
                  </a:cxn>
                  <a:cxn ang="0">
                    <a:pos x="connsiteX2-5" y="connsiteY2-6"/>
                  </a:cxn>
                  <a:cxn ang="0">
                    <a:pos x="connsiteX3-7" y="connsiteY3-8"/>
                  </a:cxn>
                </a:cxnLst>
                <a:rect l="l" t="t" r="r" b="b"/>
                <a:pathLst>
                  <a:path w="1281188" h="1336100">
                    <a:moveTo>
                      <a:pt x="539077" y="1254154"/>
                    </a:moveTo>
                    <a:cubicBezTo>
                      <a:pt x="-218518" y="947732"/>
                      <a:pt x="-60817" y="322016"/>
                      <a:pt x="303057" y="89090"/>
                    </a:cubicBezTo>
                    <a:cubicBezTo>
                      <a:pt x="666931" y="-143836"/>
                      <a:pt x="1281165" y="107631"/>
                      <a:pt x="1281165" y="523211"/>
                    </a:cubicBezTo>
                    <a:cubicBezTo>
                      <a:pt x="1281165" y="938791"/>
                      <a:pt x="1296672" y="1560576"/>
                      <a:pt x="539077" y="1254154"/>
                    </a:cubicBezTo>
                    <a:close/>
                  </a:path>
                </a:pathLst>
              </a:custGeom>
              <a:solidFill>
                <a:schemeClr val="bg1"/>
              </a:solidFill>
              <a:ln>
                <a:noFill/>
              </a:ln>
              <a:effectLst>
                <a:outerShdw blurRad="254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27" name="组合 39"/>
            <p:cNvGrpSpPr/>
            <p:nvPr/>
          </p:nvGrpSpPr>
          <p:grpSpPr>
            <a:xfrm>
              <a:off x="9116607" y="2774895"/>
              <a:ext cx="942042" cy="742894"/>
              <a:chOff x="17905566" y="6543613"/>
              <a:chExt cx="942042" cy="742894"/>
            </a:xfrm>
            <a:gradFill>
              <a:gsLst>
                <a:gs pos="0">
                  <a:srgbClr val="2B2A52">
                    <a:alpha val="95000"/>
                  </a:srgbClr>
                </a:gs>
                <a:gs pos="100000">
                  <a:srgbClr val="76384F">
                    <a:alpha val="85000"/>
                  </a:srgbClr>
                </a:gs>
              </a:gsLst>
              <a:lin ang="0" scaled="1"/>
            </a:gradFill>
          </p:grpSpPr>
          <p:sp>
            <p:nvSpPr>
              <p:cNvPr id="28" name="Oval 150"/>
              <p:cNvSpPr/>
              <p:nvPr/>
            </p:nvSpPr>
            <p:spPr>
              <a:xfrm>
                <a:off x="18301627" y="6624168"/>
                <a:ext cx="152159" cy="185722"/>
              </a:xfrm>
              <a:prstGeom prst="ellipse">
                <a:avLst/>
              </a:pr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29" name="Freeform 151"/>
              <p:cNvSpPr/>
              <p:nvPr/>
            </p:nvSpPr>
            <p:spPr>
              <a:xfrm>
                <a:off x="18216597" y="6823316"/>
                <a:ext cx="319982" cy="194675"/>
              </a:xfrm>
              <a:custGeom>
                <a:cxnLst>
                  <a:cxn ang="0">
                    <a:pos x="wd2" y="hd2"/>
                  </a:cxn>
                  <a:cxn ang="5400000">
                    <a:pos x="wd2" y="hd2"/>
                  </a:cxn>
                  <a:cxn ang="10800000">
                    <a:pos x="wd2" y="hd2"/>
                  </a:cxn>
                  <a:cxn ang="16200000">
                    <a:pos x="wd2" y="hd2"/>
                  </a:cxn>
                </a:cxnLst>
                <a:rect l="0" t="0" r="r" b="b"/>
                <a:pathLst>
                  <a:path w="21600" h="21600" extrusionOk="0">
                    <a:moveTo>
                      <a:pt x="10800" y="21600"/>
                    </a:moveTo>
                    <a:cubicBezTo>
                      <a:pt x="11400" y="21600"/>
                      <a:pt x="12000" y="21600"/>
                      <a:pt x="12300" y="21600"/>
                    </a:cubicBezTo>
                    <a:cubicBezTo>
                      <a:pt x="15900" y="21109"/>
                      <a:pt x="18900" y="18655"/>
                      <a:pt x="21600" y="15218"/>
                    </a:cubicBezTo>
                    <a:cubicBezTo>
                      <a:pt x="21000" y="5891"/>
                      <a:pt x="21000" y="5891"/>
                      <a:pt x="21000" y="5891"/>
                    </a:cubicBezTo>
                    <a:cubicBezTo>
                      <a:pt x="21000" y="2945"/>
                      <a:pt x="20100" y="1473"/>
                      <a:pt x="18000" y="982"/>
                    </a:cubicBezTo>
                    <a:cubicBezTo>
                      <a:pt x="18000" y="982"/>
                      <a:pt x="15900" y="491"/>
                      <a:pt x="15000" y="491"/>
                    </a:cubicBezTo>
                    <a:cubicBezTo>
                      <a:pt x="15000" y="491"/>
                      <a:pt x="15000" y="491"/>
                      <a:pt x="15000" y="491"/>
                    </a:cubicBezTo>
                    <a:cubicBezTo>
                      <a:pt x="17100" y="3436"/>
                      <a:pt x="17100" y="3436"/>
                      <a:pt x="17100" y="3436"/>
                    </a:cubicBezTo>
                    <a:cubicBezTo>
                      <a:pt x="14700" y="5891"/>
                      <a:pt x="14700" y="5891"/>
                      <a:pt x="14700" y="5891"/>
                    </a:cubicBezTo>
                    <a:cubicBezTo>
                      <a:pt x="15900" y="9327"/>
                      <a:pt x="15900" y="9327"/>
                      <a:pt x="15900" y="9327"/>
                    </a:cubicBezTo>
                    <a:cubicBezTo>
                      <a:pt x="12300" y="21109"/>
                      <a:pt x="12300" y="21109"/>
                      <a:pt x="12300" y="21109"/>
                    </a:cubicBezTo>
                    <a:cubicBezTo>
                      <a:pt x="12000" y="4418"/>
                      <a:pt x="12000" y="4418"/>
                      <a:pt x="12000" y="4418"/>
                    </a:cubicBezTo>
                    <a:cubicBezTo>
                      <a:pt x="12300" y="3436"/>
                      <a:pt x="12300" y="3436"/>
                      <a:pt x="12300" y="3436"/>
                    </a:cubicBezTo>
                    <a:cubicBezTo>
                      <a:pt x="11700" y="0"/>
                      <a:pt x="11700" y="0"/>
                      <a:pt x="11700" y="0"/>
                    </a:cubicBezTo>
                    <a:cubicBezTo>
                      <a:pt x="9600" y="0"/>
                      <a:pt x="9600" y="0"/>
                      <a:pt x="9600" y="0"/>
                    </a:cubicBezTo>
                    <a:cubicBezTo>
                      <a:pt x="9000" y="3436"/>
                      <a:pt x="9000" y="3436"/>
                      <a:pt x="9000" y="3436"/>
                    </a:cubicBezTo>
                    <a:cubicBezTo>
                      <a:pt x="9600" y="4418"/>
                      <a:pt x="9600" y="4418"/>
                      <a:pt x="9600" y="4418"/>
                    </a:cubicBezTo>
                    <a:cubicBezTo>
                      <a:pt x="9000" y="21109"/>
                      <a:pt x="9000" y="21109"/>
                      <a:pt x="9000" y="21109"/>
                    </a:cubicBezTo>
                    <a:cubicBezTo>
                      <a:pt x="5700" y="9327"/>
                      <a:pt x="5700" y="9327"/>
                      <a:pt x="5700" y="9327"/>
                    </a:cubicBezTo>
                    <a:cubicBezTo>
                      <a:pt x="6900" y="5891"/>
                      <a:pt x="6900" y="5891"/>
                      <a:pt x="6900" y="5891"/>
                    </a:cubicBezTo>
                    <a:cubicBezTo>
                      <a:pt x="4200" y="3436"/>
                      <a:pt x="4200" y="3436"/>
                      <a:pt x="4200" y="3436"/>
                    </a:cubicBezTo>
                    <a:cubicBezTo>
                      <a:pt x="6300" y="491"/>
                      <a:pt x="6300" y="491"/>
                      <a:pt x="6300" y="491"/>
                    </a:cubicBezTo>
                    <a:cubicBezTo>
                      <a:pt x="6300" y="491"/>
                      <a:pt x="6300" y="491"/>
                      <a:pt x="6300" y="491"/>
                    </a:cubicBezTo>
                    <a:cubicBezTo>
                      <a:pt x="5700" y="491"/>
                      <a:pt x="4200" y="982"/>
                      <a:pt x="3600" y="982"/>
                    </a:cubicBezTo>
                    <a:cubicBezTo>
                      <a:pt x="3600" y="982"/>
                      <a:pt x="3600" y="982"/>
                      <a:pt x="3600" y="982"/>
                    </a:cubicBezTo>
                    <a:cubicBezTo>
                      <a:pt x="2100" y="1473"/>
                      <a:pt x="600" y="2945"/>
                      <a:pt x="600" y="5891"/>
                    </a:cubicBezTo>
                    <a:cubicBezTo>
                      <a:pt x="0" y="15709"/>
                      <a:pt x="0" y="15709"/>
                      <a:pt x="0" y="15709"/>
                    </a:cubicBezTo>
                    <a:cubicBezTo>
                      <a:pt x="2700" y="18655"/>
                      <a:pt x="5700" y="21109"/>
                      <a:pt x="9000" y="21600"/>
                    </a:cubicBezTo>
                    <a:cubicBezTo>
                      <a:pt x="9600" y="21600"/>
                      <a:pt x="10200" y="21600"/>
                      <a:pt x="10800" y="21600"/>
                    </a:cubicBezTo>
                    <a:close/>
                  </a:path>
                </a:pathLst>
              </a:cu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30" name="Freeform 152"/>
              <p:cNvSpPr/>
              <p:nvPr/>
            </p:nvSpPr>
            <p:spPr>
              <a:xfrm>
                <a:off x="17905566" y="6742762"/>
                <a:ext cx="223765" cy="147686"/>
              </a:xfrm>
              <a:custGeom>
                <a:cxnLst>
                  <a:cxn ang="0">
                    <a:pos x="wd2" y="hd2"/>
                  </a:cxn>
                  <a:cxn ang="5400000">
                    <a:pos x="wd2" y="hd2"/>
                  </a:cxn>
                  <a:cxn ang="10800000">
                    <a:pos x="wd2" y="hd2"/>
                  </a:cxn>
                  <a:cxn ang="16200000">
                    <a:pos x="wd2" y="hd2"/>
                  </a:cxn>
                </a:cxnLst>
                <a:rect l="0" t="0" r="r" b="b"/>
                <a:pathLst>
                  <a:path w="21600" h="21600" extrusionOk="0">
                    <a:moveTo>
                      <a:pt x="21600" y="7855"/>
                    </a:moveTo>
                    <a:cubicBezTo>
                      <a:pt x="13824" y="7855"/>
                      <a:pt x="13824" y="7855"/>
                      <a:pt x="13824" y="7855"/>
                    </a:cubicBezTo>
                    <a:cubicBezTo>
                      <a:pt x="12960" y="3273"/>
                      <a:pt x="10368" y="0"/>
                      <a:pt x="7344" y="0"/>
                    </a:cubicBezTo>
                    <a:cubicBezTo>
                      <a:pt x="3024" y="0"/>
                      <a:pt x="0" y="4582"/>
                      <a:pt x="0" y="10473"/>
                    </a:cubicBezTo>
                    <a:cubicBezTo>
                      <a:pt x="0" y="16364"/>
                      <a:pt x="3024" y="21600"/>
                      <a:pt x="7344" y="21600"/>
                    </a:cubicBezTo>
                    <a:cubicBezTo>
                      <a:pt x="10368" y="21600"/>
                      <a:pt x="13392" y="17673"/>
                      <a:pt x="13824" y="13091"/>
                    </a:cubicBezTo>
                    <a:cubicBezTo>
                      <a:pt x="21600" y="13091"/>
                      <a:pt x="21600" y="13091"/>
                      <a:pt x="21600" y="13091"/>
                    </a:cubicBezTo>
                    <a:lnTo>
                      <a:pt x="21600" y="7855"/>
                    </a:lnTo>
                    <a:close/>
                    <a:moveTo>
                      <a:pt x="7344" y="15709"/>
                    </a:moveTo>
                    <a:cubicBezTo>
                      <a:pt x="5184" y="15709"/>
                      <a:pt x="3888" y="13091"/>
                      <a:pt x="3888" y="10473"/>
                    </a:cubicBezTo>
                    <a:cubicBezTo>
                      <a:pt x="3888" y="7855"/>
                      <a:pt x="5184" y="5236"/>
                      <a:pt x="7344" y="5236"/>
                    </a:cubicBezTo>
                    <a:cubicBezTo>
                      <a:pt x="9072" y="5236"/>
                      <a:pt x="10368" y="7855"/>
                      <a:pt x="10368" y="10473"/>
                    </a:cubicBezTo>
                    <a:cubicBezTo>
                      <a:pt x="10368" y="13091"/>
                      <a:pt x="9072" y="15709"/>
                      <a:pt x="7344" y="15709"/>
                    </a:cubicBezTo>
                    <a:close/>
                  </a:path>
                </a:pathLst>
              </a:cu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31" name="Freeform 153"/>
              <p:cNvSpPr/>
              <p:nvPr/>
            </p:nvSpPr>
            <p:spPr>
              <a:xfrm>
                <a:off x="17959270" y="6921773"/>
                <a:ext cx="214813" cy="165480"/>
              </a:xfrm>
              <a:custGeom>
                <a:cxnLst>
                  <a:cxn ang="0">
                    <a:pos x="wd2" y="hd2"/>
                  </a:cxn>
                  <a:cxn ang="5400000">
                    <a:pos x="wd2" y="hd2"/>
                  </a:cxn>
                  <a:cxn ang="10800000">
                    <a:pos x="wd2" y="hd2"/>
                  </a:cxn>
                  <a:cxn ang="16200000">
                    <a:pos x="wd2" y="hd2"/>
                  </a:cxn>
                </a:cxnLst>
                <a:rect l="0" t="0" r="r" b="b"/>
                <a:pathLst>
                  <a:path w="20736" h="20220" extrusionOk="0">
                    <a:moveTo>
                      <a:pt x="19008" y="0"/>
                    </a:moveTo>
                    <a:cubicBezTo>
                      <a:pt x="12096" y="4860"/>
                      <a:pt x="12096" y="4860"/>
                      <a:pt x="12096" y="4860"/>
                    </a:cubicBezTo>
                    <a:cubicBezTo>
                      <a:pt x="9936" y="2160"/>
                      <a:pt x="6480" y="1620"/>
                      <a:pt x="3456" y="3240"/>
                    </a:cubicBezTo>
                    <a:cubicBezTo>
                      <a:pt x="0" y="5940"/>
                      <a:pt x="-864" y="11340"/>
                      <a:pt x="864" y="15660"/>
                    </a:cubicBezTo>
                    <a:cubicBezTo>
                      <a:pt x="3024" y="19980"/>
                      <a:pt x="7344" y="21600"/>
                      <a:pt x="10800" y="18900"/>
                    </a:cubicBezTo>
                    <a:cubicBezTo>
                      <a:pt x="13392" y="16740"/>
                      <a:pt x="14688" y="12960"/>
                      <a:pt x="13824" y="8640"/>
                    </a:cubicBezTo>
                    <a:cubicBezTo>
                      <a:pt x="20736" y="3780"/>
                      <a:pt x="20736" y="3780"/>
                      <a:pt x="20736" y="3780"/>
                    </a:cubicBezTo>
                    <a:lnTo>
                      <a:pt x="19008" y="0"/>
                    </a:lnTo>
                    <a:close/>
                    <a:moveTo>
                      <a:pt x="8640" y="14580"/>
                    </a:moveTo>
                    <a:cubicBezTo>
                      <a:pt x="7344" y="16200"/>
                      <a:pt x="5184" y="15120"/>
                      <a:pt x="4320" y="13500"/>
                    </a:cubicBezTo>
                    <a:cubicBezTo>
                      <a:pt x="3456" y="11340"/>
                      <a:pt x="3888" y="8640"/>
                      <a:pt x="5616" y="7560"/>
                    </a:cubicBezTo>
                    <a:cubicBezTo>
                      <a:pt x="6912" y="6480"/>
                      <a:pt x="9072" y="7020"/>
                      <a:pt x="9936" y="9180"/>
                    </a:cubicBezTo>
                    <a:cubicBezTo>
                      <a:pt x="10800" y="11340"/>
                      <a:pt x="10368" y="13500"/>
                      <a:pt x="8640" y="14580"/>
                    </a:cubicBezTo>
                    <a:close/>
                  </a:path>
                </a:pathLst>
              </a:cu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32" name="Freeform 154"/>
              <p:cNvSpPr/>
              <p:nvPr/>
            </p:nvSpPr>
            <p:spPr>
              <a:xfrm>
                <a:off x="18104820" y="7017991"/>
                <a:ext cx="165479" cy="214813"/>
              </a:xfrm>
              <a:custGeom>
                <a:cxnLst>
                  <a:cxn ang="0">
                    <a:pos x="wd2" y="hd2"/>
                  </a:cxn>
                  <a:cxn ang="5400000">
                    <a:pos x="wd2" y="hd2"/>
                  </a:cxn>
                  <a:cxn ang="10800000">
                    <a:pos x="wd2" y="hd2"/>
                  </a:cxn>
                  <a:cxn ang="16200000">
                    <a:pos x="wd2" y="hd2"/>
                  </a:cxn>
                </a:cxnLst>
                <a:rect l="0" t="0" r="r" b="b"/>
                <a:pathLst>
                  <a:path w="20220" h="20736" extrusionOk="0">
                    <a:moveTo>
                      <a:pt x="15900" y="0"/>
                    </a:moveTo>
                    <a:cubicBezTo>
                      <a:pt x="11040" y="6912"/>
                      <a:pt x="11040" y="6912"/>
                      <a:pt x="11040" y="6912"/>
                    </a:cubicBezTo>
                    <a:cubicBezTo>
                      <a:pt x="7260" y="6048"/>
                      <a:pt x="3480" y="7344"/>
                      <a:pt x="1320" y="9936"/>
                    </a:cubicBezTo>
                    <a:cubicBezTo>
                      <a:pt x="-1380" y="13392"/>
                      <a:pt x="240" y="17712"/>
                      <a:pt x="4560" y="19872"/>
                    </a:cubicBezTo>
                    <a:cubicBezTo>
                      <a:pt x="8880" y="21600"/>
                      <a:pt x="14280" y="20736"/>
                      <a:pt x="16440" y="17280"/>
                    </a:cubicBezTo>
                    <a:cubicBezTo>
                      <a:pt x="18600" y="14256"/>
                      <a:pt x="18060" y="10800"/>
                      <a:pt x="15360" y="8640"/>
                    </a:cubicBezTo>
                    <a:cubicBezTo>
                      <a:pt x="20220" y="1728"/>
                      <a:pt x="20220" y="1728"/>
                      <a:pt x="20220" y="1728"/>
                    </a:cubicBezTo>
                    <a:lnTo>
                      <a:pt x="15900" y="0"/>
                    </a:lnTo>
                    <a:close/>
                    <a:moveTo>
                      <a:pt x="12660" y="15120"/>
                    </a:moveTo>
                    <a:cubicBezTo>
                      <a:pt x="11580" y="16848"/>
                      <a:pt x="8880" y="17280"/>
                      <a:pt x="6720" y="16416"/>
                    </a:cubicBezTo>
                    <a:cubicBezTo>
                      <a:pt x="5100" y="15552"/>
                      <a:pt x="4020" y="13392"/>
                      <a:pt x="5100" y="12096"/>
                    </a:cubicBezTo>
                    <a:cubicBezTo>
                      <a:pt x="6720" y="10368"/>
                      <a:pt x="8880" y="9936"/>
                      <a:pt x="11040" y="10800"/>
                    </a:cubicBezTo>
                    <a:cubicBezTo>
                      <a:pt x="13200" y="11664"/>
                      <a:pt x="13740" y="13824"/>
                      <a:pt x="12660" y="15120"/>
                    </a:cubicBezTo>
                    <a:close/>
                  </a:path>
                </a:pathLst>
              </a:cu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33" name="Freeform 155"/>
              <p:cNvSpPr/>
              <p:nvPr/>
            </p:nvSpPr>
            <p:spPr>
              <a:xfrm>
                <a:off x="18301627" y="7062743"/>
                <a:ext cx="147685" cy="223764"/>
              </a:xfrm>
              <a:custGeom>
                <a:cxnLst>
                  <a:cxn ang="0">
                    <a:pos x="wd2" y="hd2"/>
                  </a:cxn>
                  <a:cxn ang="5400000">
                    <a:pos x="wd2" y="hd2"/>
                  </a:cxn>
                  <a:cxn ang="10800000">
                    <a:pos x="wd2" y="hd2"/>
                  </a:cxn>
                  <a:cxn ang="16200000">
                    <a:pos x="wd2" y="hd2"/>
                  </a:cxn>
                </a:cxnLst>
                <a:rect l="0" t="0" r="r" b="b"/>
                <a:pathLst>
                  <a:path w="21600" h="21600" extrusionOk="0">
                    <a:moveTo>
                      <a:pt x="7855" y="0"/>
                    </a:moveTo>
                    <a:cubicBezTo>
                      <a:pt x="7855" y="7776"/>
                      <a:pt x="7855" y="7776"/>
                      <a:pt x="7855" y="7776"/>
                    </a:cubicBezTo>
                    <a:cubicBezTo>
                      <a:pt x="3273" y="8640"/>
                      <a:pt x="0" y="11232"/>
                      <a:pt x="0" y="14688"/>
                    </a:cubicBezTo>
                    <a:cubicBezTo>
                      <a:pt x="0" y="18576"/>
                      <a:pt x="5236" y="21600"/>
                      <a:pt x="11127" y="21600"/>
                    </a:cubicBezTo>
                    <a:cubicBezTo>
                      <a:pt x="17018" y="21600"/>
                      <a:pt x="21600" y="18576"/>
                      <a:pt x="21600" y="14688"/>
                    </a:cubicBezTo>
                    <a:cubicBezTo>
                      <a:pt x="21600" y="11232"/>
                      <a:pt x="18327" y="8640"/>
                      <a:pt x="13745" y="7776"/>
                    </a:cubicBezTo>
                    <a:cubicBezTo>
                      <a:pt x="13745" y="0"/>
                      <a:pt x="13745" y="0"/>
                      <a:pt x="13745" y="0"/>
                    </a:cubicBezTo>
                    <a:lnTo>
                      <a:pt x="7855" y="0"/>
                    </a:lnTo>
                    <a:close/>
                    <a:moveTo>
                      <a:pt x="16364" y="14688"/>
                    </a:moveTo>
                    <a:cubicBezTo>
                      <a:pt x="16364" y="16416"/>
                      <a:pt x="13745" y="17712"/>
                      <a:pt x="11127" y="17712"/>
                    </a:cubicBezTo>
                    <a:cubicBezTo>
                      <a:pt x="8509" y="17712"/>
                      <a:pt x="5891" y="16416"/>
                      <a:pt x="5891" y="14688"/>
                    </a:cubicBezTo>
                    <a:cubicBezTo>
                      <a:pt x="5891" y="12528"/>
                      <a:pt x="8509" y="11232"/>
                      <a:pt x="11127" y="11232"/>
                    </a:cubicBezTo>
                    <a:cubicBezTo>
                      <a:pt x="13745" y="11232"/>
                      <a:pt x="16364" y="12528"/>
                      <a:pt x="16364" y="14688"/>
                    </a:cubicBezTo>
                    <a:close/>
                  </a:path>
                </a:pathLst>
              </a:cu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34" name="Freeform 156"/>
              <p:cNvSpPr/>
              <p:nvPr/>
            </p:nvSpPr>
            <p:spPr>
              <a:xfrm>
                <a:off x="18485110" y="7017991"/>
                <a:ext cx="163462" cy="216802"/>
              </a:xfrm>
              <a:custGeom>
                <a:cxnLst>
                  <a:cxn ang="0">
                    <a:pos x="wd2" y="hd2"/>
                  </a:cxn>
                  <a:cxn ang="5400000">
                    <a:pos x="wd2" y="hd2"/>
                  </a:cxn>
                  <a:cxn ang="10800000">
                    <a:pos x="wd2" y="hd2"/>
                  </a:cxn>
                  <a:cxn ang="16200000">
                    <a:pos x="wd2" y="hd2"/>
                  </a:cxn>
                </a:cxnLst>
                <a:rect l="0" t="0" r="r" b="b"/>
                <a:pathLst>
                  <a:path w="20492" h="20518" extrusionOk="0">
                    <a:moveTo>
                      <a:pt x="0" y="2118"/>
                    </a:moveTo>
                    <a:cubicBezTo>
                      <a:pt x="4985" y="8471"/>
                      <a:pt x="4985" y="8471"/>
                      <a:pt x="4985" y="8471"/>
                    </a:cubicBezTo>
                    <a:cubicBezTo>
                      <a:pt x="2215" y="10588"/>
                      <a:pt x="1662" y="13976"/>
                      <a:pt x="3323" y="16941"/>
                    </a:cubicBezTo>
                    <a:cubicBezTo>
                      <a:pt x="6092" y="20329"/>
                      <a:pt x="11631" y="21600"/>
                      <a:pt x="16062" y="19482"/>
                    </a:cubicBezTo>
                    <a:cubicBezTo>
                      <a:pt x="20492" y="17365"/>
                      <a:pt x="21600" y="13129"/>
                      <a:pt x="19385" y="9741"/>
                    </a:cubicBezTo>
                    <a:cubicBezTo>
                      <a:pt x="17169" y="7200"/>
                      <a:pt x="12738" y="5929"/>
                      <a:pt x="8862" y="6776"/>
                    </a:cubicBezTo>
                    <a:cubicBezTo>
                      <a:pt x="3877" y="0"/>
                      <a:pt x="3877" y="0"/>
                      <a:pt x="3877" y="0"/>
                    </a:cubicBezTo>
                    <a:lnTo>
                      <a:pt x="0" y="2118"/>
                    </a:lnTo>
                    <a:close/>
                    <a:moveTo>
                      <a:pt x="14954" y="11859"/>
                    </a:moveTo>
                    <a:cubicBezTo>
                      <a:pt x="16062" y="13553"/>
                      <a:pt x="15508" y="15247"/>
                      <a:pt x="13292" y="16094"/>
                    </a:cubicBezTo>
                    <a:cubicBezTo>
                      <a:pt x="11631" y="17365"/>
                      <a:pt x="8862" y="16518"/>
                      <a:pt x="7754" y="15247"/>
                    </a:cubicBezTo>
                    <a:cubicBezTo>
                      <a:pt x="6646" y="13553"/>
                      <a:pt x="7200" y="11435"/>
                      <a:pt x="9415" y="10588"/>
                    </a:cubicBezTo>
                    <a:cubicBezTo>
                      <a:pt x="11077" y="9741"/>
                      <a:pt x="13846" y="10165"/>
                      <a:pt x="14954" y="11859"/>
                    </a:cubicBezTo>
                    <a:close/>
                  </a:path>
                </a:pathLst>
              </a:cu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35" name="Freeform 157"/>
              <p:cNvSpPr/>
              <p:nvPr/>
            </p:nvSpPr>
            <p:spPr>
              <a:xfrm>
                <a:off x="18581329" y="6921773"/>
                <a:ext cx="214813" cy="165480"/>
              </a:xfrm>
              <a:custGeom>
                <a:cxnLst>
                  <a:cxn ang="0">
                    <a:pos x="wd2" y="hd2"/>
                  </a:cxn>
                  <a:cxn ang="5400000">
                    <a:pos x="wd2" y="hd2"/>
                  </a:cxn>
                  <a:cxn ang="10800000">
                    <a:pos x="wd2" y="hd2"/>
                  </a:cxn>
                  <a:cxn ang="16200000">
                    <a:pos x="wd2" y="hd2"/>
                  </a:cxn>
                </a:cxnLst>
                <a:rect l="0" t="0" r="r" b="b"/>
                <a:pathLst>
                  <a:path w="20736" h="20220" extrusionOk="0">
                    <a:moveTo>
                      <a:pt x="0" y="4320"/>
                    </a:moveTo>
                    <a:cubicBezTo>
                      <a:pt x="6480" y="9180"/>
                      <a:pt x="6480" y="9180"/>
                      <a:pt x="6480" y="9180"/>
                    </a:cubicBezTo>
                    <a:cubicBezTo>
                      <a:pt x="6048" y="12960"/>
                      <a:pt x="7344" y="17280"/>
                      <a:pt x="9936" y="18900"/>
                    </a:cubicBezTo>
                    <a:cubicBezTo>
                      <a:pt x="13392" y="21600"/>
                      <a:pt x="17712" y="19980"/>
                      <a:pt x="19872" y="15660"/>
                    </a:cubicBezTo>
                    <a:cubicBezTo>
                      <a:pt x="21600" y="11340"/>
                      <a:pt x="20736" y="5940"/>
                      <a:pt x="17280" y="3780"/>
                    </a:cubicBezTo>
                    <a:cubicBezTo>
                      <a:pt x="14256" y="1620"/>
                      <a:pt x="10800" y="2160"/>
                      <a:pt x="8640" y="4860"/>
                    </a:cubicBezTo>
                    <a:cubicBezTo>
                      <a:pt x="1728" y="0"/>
                      <a:pt x="1728" y="0"/>
                      <a:pt x="1728" y="0"/>
                    </a:cubicBezTo>
                    <a:lnTo>
                      <a:pt x="0" y="4320"/>
                    </a:lnTo>
                    <a:close/>
                    <a:moveTo>
                      <a:pt x="15120" y="7560"/>
                    </a:moveTo>
                    <a:cubicBezTo>
                      <a:pt x="16848" y="8640"/>
                      <a:pt x="17280" y="11340"/>
                      <a:pt x="16416" y="13500"/>
                    </a:cubicBezTo>
                    <a:cubicBezTo>
                      <a:pt x="15552" y="15660"/>
                      <a:pt x="13392" y="16200"/>
                      <a:pt x="11664" y="15120"/>
                    </a:cubicBezTo>
                    <a:cubicBezTo>
                      <a:pt x="10368" y="14040"/>
                      <a:pt x="9936" y="11340"/>
                      <a:pt x="10800" y="9180"/>
                    </a:cubicBezTo>
                    <a:cubicBezTo>
                      <a:pt x="11664" y="7020"/>
                      <a:pt x="13824" y="6480"/>
                      <a:pt x="15120" y="7560"/>
                    </a:cubicBezTo>
                    <a:close/>
                  </a:path>
                </a:pathLst>
              </a:cu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36" name="Freeform 158"/>
              <p:cNvSpPr/>
              <p:nvPr/>
            </p:nvSpPr>
            <p:spPr>
              <a:xfrm>
                <a:off x="18621606" y="6742762"/>
                <a:ext cx="226002" cy="147686"/>
              </a:xfrm>
              <a:custGeom>
                <a:cxnLst>
                  <a:cxn ang="0">
                    <a:pos x="wd2" y="hd2"/>
                  </a:cxn>
                  <a:cxn ang="5400000">
                    <a:pos x="wd2" y="hd2"/>
                  </a:cxn>
                  <a:cxn ang="10800000">
                    <a:pos x="wd2" y="hd2"/>
                  </a:cxn>
                  <a:cxn ang="16200000">
                    <a:pos x="wd2" y="hd2"/>
                  </a:cxn>
                </a:cxnLst>
                <a:rect l="0" t="0" r="r" b="b"/>
                <a:pathLst>
                  <a:path w="21600" h="21600" extrusionOk="0">
                    <a:moveTo>
                      <a:pt x="0" y="13745"/>
                    </a:moveTo>
                    <a:cubicBezTo>
                      <a:pt x="8047" y="13745"/>
                      <a:pt x="8047" y="13745"/>
                      <a:pt x="8047" y="13745"/>
                    </a:cubicBezTo>
                    <a:cubicBezTo>
                      <a:pt x="8894" y="18327"/>
                      <a:pt x="11435" y="21600"/>
                      <a:pt x="14400" y="21600"/>
                    </a:cubicBezTo>
                    <a:cubicBezTo>
                      <a:pt x="18635" y="21600"/>
                      <a:pt x="21600" y="16364"/>
                      <a:pt x="21600" y="10473"/>
                    </a:cubicBezTo>
                    <a:cubicBezTo>
                      <a:pt x="21600" y="4582"/>
                      <a:pt x="18635" y="0"/>
                      <a:pt x="14400" y="0"/>
                    </a:cubicBezTo>
                    <a:cubicBezTo>
                      <a:pt x="11435" y="0"/>
                      <a:pt x="8471" y="3273"/>
                      <a:pt x="8047" y="7855"/>
                    </a:cubicBezTo>
                    <a:cubicBezTo>
                      <a:pt x="0" y="7855"/>
                      <a:pt x="0" y="7855"/>
                      <a:pt x="0" y="7855"/>
                    </a:cubicBezTo>
                    <a:lnTo>
                      <a:pt x="0" y="13745"/>
                    </a:lnTo>
                    <a:close/>
                    <a:moveTo>
                      <a:pt x="14400" y="5891"/>
                    </a:moveTo>
                    <a:cubicBezTo>
                      <a:pt x="16518" y="5891"/>
                      <a:pt x="17788" y="7855"/>
                      <a:pt x="17788" y="10473"/>
                    </a:cubicBezTo>
                    <a:cubicBezTo>
                      <a:pt x="17788" y="13745"/>
                      <a:pt x="16518" y="15709"/>
                      <a:pt x="14400" y="15709"/>
                    </a:cubicBezTo>
                    <a:cubicBezTo>
                      <a:pt x="12706" y="15709"/>
                      <a:pt x="11435" y="13745"/>
                      <a:pt x="11435" y="10473"/>
                    </a:cubicBezTo>
                    <a:cubicBezTo>
                      <a:pt x="11435" y="7855"/>
                      <a:pt x="12706" y="5891"/>
                      <a:pt x="14400" y="5891"/>
                    </a:cubicBezTo>
                    <a:close/>
                  </a:path>
                </a:pathLst>
              </a:cu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37" name="Freeform 159"/>
              <p:cNvSpPr/>
              <p:nvPr/>
            </p:nvSpPr>
            <p:spPr>
              <a:xfrm>
                <a:off x="18106954" y="6543613"/>
                <a:ext cx="541507" cy="537032"/>
              </a:xfrm>
              <a:custGeom>
                <a:cxnLst>
                  <a:cxn ang="0">
                    <a:pos x="wd2" y="hd2"/>
                  </a:cxn>
                  <a:cxn ang="5400000">
                    <a:pos x="wd2" y="hd2"/>
                  </a:cxn>
                  <a:cxn ang="10800000">
                    <a:pos x="wd2" y="hd2"/>
                  </a:cxn>
                  <a:cxn ang="16200000">
                    <a:pos x="wd2" y="hd2"/>
                  </a:cxn>
                </a:cxnLst>
                <a:rect l="0" t="0" r="r" b="b"/>
                <a:pathLst>
                  <a:path w="21600" h="21600" extrusionOk="0">
                    <a:moveTo>
                      <a:pt x="10800" y="21600"/>
                    </a:moveTo>
                    <a:cubicBezTo>
                      <a:pt x="4957" y="21600"/>
                      <a:pt x="0" y="16780"/>
                      <a:pt x="0" y="10711"/>
                    </a:cubicBezTo>
                    <a:cubicBezTo>
                      <a:pt x="0" y="4820"/>
                      <a:pt x="4957" y="0"/>
                      <a:pt x="10800" y="0"/>
                    </a:cubicBezTo>
                    <a:cubicBezTo>
                      <a:pt x="16643" y="0"/>
                      <a:pt x="21600" y="4820"/>
                      <a:pt x="21600" y="10711"/>
                    </a:cubicBezTo>
                    <a:cubicBezTo>
                      <a:pt x="21600" y="16780"/>
                      <a:pt x="16643" y="21600"/>
                      <a:pt x="10800" y="21600"/>
                    </a:cubicBezTo>
                    <a:close/>
                    <a:moveTo>
                      <a:pt x="10800" y="1428"/>
                    </a:moveTo>
                    <a:cubicBezTo>
                      <a:pt x="5666" y="1428"/>
                      <a:pt x="1416" y="5534"/>
                      <a:pt x="1416" y="10711"/>
                    </a:cubicBezTo>
                    <a:cubicBezTo>
                      <a:pt x="1416" y="15888"/>
                      <a:pt x="5666" y="20172"/>
                      <a:pt x="10800" y="20172"/>
                    </a:cubicBezTo>
                    <a:cubicBezTo>
                      <a:pt x="15934" y="20172"/>
                      <a:pt x="20184" y="15888"/>
                      <a:pt x="20184" y="10711"/>
                    </a:cubicBezTo>
                    <a:cubicBezTo>
                      <a:pt x="20184" y="5534"/>
                      <a:pt x="15934" y="1428"/>
                      <a:pt x="10800" y="1428"/>
                    </a:cubicBezTo>
                    <a:close/>
                  </a:path>
                </a:pathLst>
              </a:cu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grpSp>
      </p:grpSp>
      <p:sp>
        <p:nvSpPr>
          <p:cNvPr id="40" name="矩形 39"/>
          <p:cNvSpPr/>
          <p:nvPr/>
        </p:nvSpPr>
        <p:spPr>
          <a:xfrm>
            <a:off x="1542565" y="3936678"/>
            <a:ext cx="2031325" cy="369332"/>
          </a:xfrm>
          <a:prstGeom prst="rect">
            <a:avLst/>
          </a:prstGeom>
        </p:spPr>
        <p:txBody>
          <a:bodyPr wrap="none">
            <a:spAutoFit/>
          </a:bodyPr>
          <a:lstStyle/>
          <a:p>
            <a:r>
              <a:rPr lang="zh-CN" altLang="en-US" b="1">
                <a:solidFill>
                  <a:srgbClr val="2D4E4F"/>
                </a:solidFill>
                <a:cs typeface="+mn-ea"/>
                <a:sym typeface="+mn-lt"/>
              </a:rPr>
              <a:t>单击添加文本标题</a:t>
            </a:r>
            <a:endParaRPr lang="zh-CN" altLang="en-US" b="1">
              <a:solidFill>
                <a:srgbClr val="2D4E4F"/>
              </a:solidFill>
              <a:cs typeface="+mn-ea"/>
              <a:sym typeface="+mn-lt"/>
            </a:endParaRPr>
          </a:p>
        </p:txBody>
      </p:sp>
      <p:sp>
        <p:nvSpPr>
          <p:cNvPr id="41" name="矩形 40"/>
          <p:cNvSpPr/>
          <p:nvPr/>
        </p:nvSpPr>
        <p:spPr>
          <a:xfrm>
            <a:off x="1542564" y="4288190"/>
            <a:ext cx="2031325" cy="1200329"/>
          </a:xfrm>
          <a:prstGeom prst="rect">
            <a:avLst/>
          </a:prstGeom>
        </p:spPr>
        <p:txBody>
          <a:bodyPr wrap="square">
            <a:spAutoFit/>
          </a:bodyPr>
          <a:lstStyle/>
          <a:p>
            <a:pPr>
              <a:lnSpc>
                <a:spcPct val="150000"/>
              </a:lnSpc>
            </a:pPr>
            <a:r>
              <a:rPr lang="zh-CN" altLang="en-US" sz="1200">
                <a:solidFill>
                  <a:schemeClr val="tx1">
                    <a:lumMod val="75000"/>
                    <a:lumOff val="25000"/>
                  </a:schemeClr>
                </a:solidFill>
                <a:cs typeface="+mn-ea"/>
                <a:sym typeface="+mn-lt"/>
              </a:rPr>
              <a:t>您的内容打在这里，或者通过复制您的文本后，在此框中选择粘贴，并选择只保留文字您的内容打在这里</a:t>
            </a:r>
            <a:endParaRPr lang="zh-CN" altLang="en-US" sz="1200">
              <a:solidFill>
                <a:schemeClr val="tx1">
                  <a:lumMod val="75000"/>
                  <a:lumOff val="25000"/>
                </a:schemeClr>
              </a:solidFill>
              <a:cs typeface="+mn-ea"/>
              <a:sym typeface="+mn-lt"/>
            </a:endParaRPr>
          </a:p>
        </p:txBody>
      </p:sp>
      <p:sp>
        <p:nvSpPr>
          <p:cNvPr id="42" name="矩形 41"/>
          <p:cNvSpPr/>
          <p:nvPr/>
        </p:nvSpPr>
        <p:spPr>
          <a:xfrm>
            <a:off x="5039102" y="3936678"/>
            <a:ext cx="2031325" cy="369332"/>
          </a:xfrm>
          <a:prstGeom prst="rect">
            <a:avLst/>
          </a:prstGeom>
        </p:spPr>
        <p:txBody>
          <a:bodyPr wrap="none">
            <a:spAutoFit/>
          </a:bodyPr>
          <a:lstStyle/>
          <a:p>
            <a:r>
              <a:rPr lang="zh-CN" altLang="en-US" b="1">
                <a:solidFill>
                  <a:srgbClr val="2D4E4F"/>
                </a:solidFill>
                <a:cs typeface="+mn-ea"/>
                <a:sym typeface="+mn-lt"/>
              </a:rPr>
              <a:t>单击添加文本标题</a:t>
            </a:r>
            <a:endParaRPr lang="zh-CN" altLang="en-US" b="1">
              <a:solidFill>
                <a:srgbClr val="2D4E4F"/>
              </a:solidFill>
              <a:cs typeface="+mn-ea"/>
              <a:sym typeface="+mn-lt"/>
            </a:endParaRPr>
          </a:p>
        </p:txBody>
      </p:sp>
      <p:sp>
        <p:nvSpPr>
          <p:cNvPr id="43" name="矩形 42"/>
          <p:cNvSpPr/>
          <p:nvPr/>
        </p:nvSpPr>
        <p:spPr>
          <a:xfrm>
            <a:off x="5039102" y="4288190"/>
            <a:ext cx="2031325" cy="1200329"/>
          </a:xfrm>
          <a:prstGeom prst="rect">
            <a:avLst/>
          </a:prstGeom>
        </p:spPr>
        <p:txBody>
          <a:bodyPr wrap="square">
            <a:spAutoFit/>
          </a:bodyPr>
          <a:lstStyle/>
          <a:p>
            <a:pPr>
              <a:lnSpc>
                <a:spcPct val="150000"/>
              </a:lnSpc>
            </a:pPr>
            <a:r>
              <a:rPr lang="zh-CN" altLang="en-US" sz="1200">
                <a:solidFill>
                  <a:schemeClr val="tx1">
                    <a:lumMod val="75000"/>
                    <a:lumOff val="25000"/>
                  </a:schemeClr>
                </a:solidFill>
                <a:cs typeface="+mn-ea"/>
                <a:sym typeface="+mn-lt"/>
              </a:rPr>
              <a:t>您的内容打在这里，或者通过复制您的文本后，在此框中选择粘贴，并选择只保留文字您的内容打在这里</a:t>
            </a:r>
            <a:endParaRPr lang="zh-CN" altLang="en-US" sz="1200">
              <a:solidFill>
                <a:schemeClr val="tx1">
                  <a:lumMod val="75000"/>
                  <a:lumOff val="25000"/>
                </a:schemeClr>
              </a:solidFill>
              <a:cs typeface="+mn-ea"/>
              <a:sym typeface="+mn-lt"/>
            </a:endParaRPr>
          </a:p>
        </p:txBody>
      </p:sp>
      <p:sp>
        <p:nvSpPr>
          <p:cNvPr id="44" name="矩形 43"/>
          <p:cNvSpPr/>
          <p:nvPr/>
        </p:nvSpPr>
        <p:spPr>
          <a:xfrm>
            <a:off x="8535640" y="3936678"/>
            <a:ext cx="2031325" cy="369332"/>
          </a:xfrm>
          <a:prstGeom prst="rect">
            <a:avLst/>
          </a:prstGeom>
        </p:spPr>
        <p:txBody>
          <a:bodyPr wrap="none">
            <a:spAutoFit/>
          </a:bodyPr>
          <a:lstStyle/>
          <a:p>
            <a:r>
              <a:rPr lang="zh-CN" altLang="en-US" b="1">
                <a:solidFill>
                  <a:srgbClr val="2D4E4F"/>
                </a:solidFill>
                <a:cs typeface="+mn-ea"/>
                <a:sym typeface="+mn-lt"/>
              </a:rPr>
              <a:t>单击添加文本标题</a:t>
            </a:r>
            <a:endParaRPr lang="zh-CN" altLang="en-US" b="1">
              <a:solidFill>
                <a:srgbClr val="2D4E4F"/>
              </a:solidFill>
              <a:cs typeface="+mn-ea"/>
              <a:sym typeface="+mn-lt"/>
            </a:endParaRPr>
          </a:p>
        </p:txBody>
      </p:sp>
      <p:sp>
        <p:nvSpPr>
          <p:cNvPr id="45" name="矩形 44"/>
          <p:cNvSpPr/>
          <p:nvPr/>
        </p:nvSpPr>
        <p:spPr>
          <a:xfrm>
            <a:off x="8535639" y="4288190"/>
            <a:ext cx="2031325" cy="1200329"/>
          </a:xfrm>
          <a:prstGeom prst="rect">
            <a:avLst/>
          </a:prstGeom>
        </p:spPr>
        <p:txBody>
          <a:bodyPr wrap="square">
            <a:spAutoFit/>
          </a:bodyPr>
          <a:lstStyle/>
          <a:p>
            <a:pPr>
              <a:lnSpc>
                <a:spcPct val="150000"/>
              </a:lnSpc>
            </a:pPr>
            <a:r>
              <a:rPr lang="zh-CN" altLang="en-US" sz="1200">
                <a:solidFill>
                  <a:schemeClr val="tx1">
                    <a:lumMod val="75000"/>
                    <a:lumOff val="25000"/>
                  </a:schemeClr>
                </a:solidFill>
                <a:cs typeface="+mn-ea"/>
                <a:sym typeface="+mn-lt"/>
              </a:rPr>
              <a:t>您的内容打在这里，或者通过复制您的文本后，在此框中选择粘贴，并选择只保留文字您的内容打在这里</a:t>
            </a:r>
            <a:endParaRPr lang="zh-CN" altLang="en-US" sz="1200">
              <a:solidFill>
                <a:schemeClr val="tx1">
                  <a:lumMod val="75000"/>
                  <a:lumOff val="25000"/>
                </a:schemeClr>
              </a:solidFill>
              <a:cs typeface="+mn-ea"/>
              <a:sym typeface="+mn-lt"/>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2000" fill="hold"/>
                                        <p:tgtEl>
                                          <p:spTgt spid="17"/>
                                        </p:tgtEl>
                                        <p:attrNameLst>
                                          <p:attrName>ppt_x</p:attrName>
                                        </p:attrNameLst>
                                      </p:cBhvr>
                                      <p:tavLst>
                                        <p:tav tm="0">
                                          <p:val>
                                            <p:strVal val="1+#ppt_w/2"/>
                                          </p:val>
                                        </p:tav>
                                        <p:tav tm="100000">
                                          <p:val>
                                            <p:strVal val="#ppt_x"/>
                                          </p:val>
                                        </p:tav>
                                      </p:tavLst>
                                    </p:anim>
                                    <p:anim calcmode="lin" valueType="num">
                                      <p:cBhvr additive="base">
                                        <p:cTn id="8" dur="2000" fill="hold"/>
                                        <p:tgtEl>
                                          <p:spTgt spid="17"/>
                                        </p:tgtEl>
                                        <p:attrNameLst>
                                          <p:attrName>ppt_y</p:attrName>
                                        </p:attrNameLst>
                                      </p:cBhvr>
                                      <p:tavLst>
                                        <p:tav tm="0">
                                          <p:val>
                                            <p:strVal val="#ppt_y"/>
                                          </p:val>
                                        </p:tav>
                                        <p:tav tm="100000">
                                          <p:val>
                                            <p:strVal val="#ppt_y"/>
                                          </p:val>
                                        </p:tav>
                                      </p:tavLst>
                                    </p:anim>
                                  </p:childTnLst>
                                </p:cTn>
                              </p:par>
                              <p:par>
                                <p:cTn id="9" presetID="8" presetClass="emph" presetSubtype="0" decel="100000" fill="hold" nodeType="withEffect">
                                  <p:stCondLst>
                                    <p:cond delay="0"/>
                                  </p:stCondLst>
                                  <p:childTnLst>
                                    <p:animRot by="-43200000">
                                      <p:cBhvr>
                                        <p:cTn id="10" dur="2000" fill="hold"/>
                                        <p:tgtEl>
                                          <p:spTgt spid="17"/>
                                        </p:tgtEl>
                                        <p:attrNameLst>
                                          <p:attrName>r</p:attrName>
                                        </p:attrNameLst>
                                      </p:cBhvr>
                                    </p:animRot>
                                  </p:childTnLst>
                                </p:cTn>
                              </p:par>
                              <p:par>
                                <p:cTn id="11" presetID="2" presetClass="entr" presetSubtype="2" decel="10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2000" fill="hold"/>
                                        <p:tgtEl>
                                          <p:spTgt spid="2"/>
                                        </p:tgtEl>
                                        <p:attrNameLst>
                                          <p:attrName>ppt_x</p:attrName>
                                        </p:attrNameLst>
                                      </p:cBhvr>
                                      <p:tavLst>
                                        <p:tav tm="0">
                                          <p:val>
                                            <p:strVal val="1+#ppt_w/2"/>
                                          </p:val>
                                        </p:tav>
                                        <p:tav tm="100000">
                                          <p:val>
                                            <p:strVal val="#ppt_x"/>
                                          </p:val>
                                        </p:tav>
                                      </p:tavLst>
                                    </p:anim>
                                    <p:anim calcmode="lin" valueType="num">
                                      <p:cBhvr additive="base">
                                        <p:cTn id="14" dur="2000" fill="hold"/>
                                        <p:tgtEl>
                                          <p:spTgt spid="2"/>
                                        </p:tgtEl>
                                        <p:attrNameLst>
                                          <p:attrName>ppt_y</p:attrName>
                                        </p:attrNameLst>
                                      </p:cBhvr>
                                      <p:tavLst>
                                        <p:tav tm="0">
                                          <p:val>
                                            <p:strVal val="#ppt_y"/>
                                          </p:val>
                                        </p:tav>
                                        <p:tav tm="100000">
                                          <p:val>
                                            <p:strVal val="#ppt_y"/>
                                          </p:val>
                                        </p:tav>
                                      </p:tavLst>
                                    </p:anim>
                                  </p:childTnLst>
                                </p:cTn>
                              </p:par>
                              <p:par>
                                <p:cTn id="15" presetID="8" presetClass="emph" presetSubtype="0" decel="100000" fill="hold" nodeType="withEffect">
                                  <p:stCondLst>
                                    <p:cond delay="0"/>
                                  </p:stCondLst>
                                  <p:childTnLst>
                                    <p:animRot by="-43200000">
                                      <p:cBhvr>
                                        <p:cTn id="16" dur="2000" fill="hold"/>
                                        <p:tgtEl>
                                          <p:spTgt spid="2"/>
                                        </p:tgtEl>
                                        <p:attrNameLst>
                                          <p:attrName>r</p:attrName>
                                        </p:attrNameLst>
                                      </p:cBhvr>
                                    </p:animRot>
                                  </p:childTnLst>
                                </p:cTn>
                              </p:par>
                              <p:par>
                                <p:cTn id="17" presetID="2" presetClass="entr" presetSubtype="2" decel="10000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2000" fill="hold"/>
                                        <p:tgtEl>
                                          <p:spTgt spid="25"/>
                                        </p:tgtEl>
                                        <p:attrNameLst>
                                          <p:attrName>ppt_x</p:attrName>
                                        </p:attrNameLst>
                                      </p:cBhvr>
                                      <p:tavLst>
                                        <p:tav tm="0">
                                          <p:val>
                                            <p:strVal val="1+#ppt_w/2"/>
                                          </p:val>
                                        </p:tav>
                                        <p:tav tm="100000">
                                          <p:val>
                                            <p:strVal val="#ppt_x"/>
                                          </p:val>
                                        </p:tav>
                                      </p:tavLst>
                                    </p:anim>
                                    <p:anim calcmode="lin" valueType="num">
                                      <p:cBhvr additive="base">
                                        <p:cTn id="20" dur="2000" fill="hold"/>
                                        <p:tgtEl>
                                          <p:spTgt spid="25"/>
                                        </p:tgtEl>
                                        <p:attrNameLst>
                                          <p:attrName>ppt_y</p:attrName>
                                        </p:attrNameLst>
                                      </p:cBhvr>
                                      <p:tavLst>
                                        <p:tav tm="0">
                                          <p:val>
                                            <p:strVal val="#ppt_y"/>
                                          </p:val>
                                        </p:tav>
                                        <p:tav tm="100000">
                                          <p:val>
                                            <p:strVal val="#ppt_y"/>
                                          </p:val>
                                        </p:tav>
                                      </p:tavLst>
                                    </p:anim>
                                  </p:childTnLst>
                                </p:cTn>
                              </p:par>
                              <p:par>
                                <p:cTn id="21" presetID="8" presetClass="emph" presetSubtype="0" decel="100000" fill="hold" nodeType="withEffect">
                                  <p:stCondLst>
                                    <p:cond delay="0"/>
                                  </p:stCondLst>
                                  <p:childTnLst>
                                    <p:animRot by="-43200000">
                                      <p:cBhvr>
                                        <p:cTn id="22" dur="2000" fill="hold"/>
                                        <p:tgtEl>
                                          <p:spTgt spid="25"/>
                                        </p:tgtEl>
                                        <p:attrNameLst>
                                          <p:attrName>r</p:attrName>
                                        </p:attrNameLst>
                                      </p:cBhvr>
                                    </p:animRot>
                                  </p:childTnLst>
                                </p:cTn>
                              </p:par>
                              <p:par>
                                <p:cTn id="23" presetID="2" presetClass="entr" presetSubtype="4" decel="100000" fill="hold" grpId="0" nodeType="withEffect">
                                  <p:stCondLst>
                                    <p:cond delay="90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1000" fill="hold"/>
                                        <p:tgtEl>
                                          <p:spTgt spid="40"/>
                                        </p:tgtEl>
                                        <p:attrNameLst>
                                          <p:attrName>ppt_x</p:attrName>
                                        </p:attrNameLst>
                                      </p:cBhvr>
                                      <p:tavLst>
                                        <p:tav tm="0">
                                          <p:val>
                                            <p:strVal val="#ppt_x"/>
                                          </p:val>
                                        </p:tav>
                                        <p:tav tm="100000">
                                          <p:val>
                                            <p:strVal val="#ppt_x"/>
                                          </p:val>
                                        </p:tav>
                                      </p:tavLst>
                                    </p:anim>
                                    <p:anim calcmode="lin" valueType="num">
                                      <p:cBhvr additive="base">
                                        <p:cTn id="26" dur="1000" fill="hold"/>
                                        <p:tgtEl>
                                          <p:spTgt spid="40"/>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100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1000" fill="hold"/>
                                        <p:tgtEl>
                                          <p:spTgt spid="41"/>
                                        </p:tgtEl>
                                        <p:attrNameLst>
                                          <p:attrName>ppt_x</p:attrName>
                                        </p:attrNameLst>
                                      </p:cBhvr>
                                      <p:tavLst>
                                        <p:tav tm="0">
                                          <p:val>
                                            <p:strVal val="#ppt_x"/>
                                          </p:val>
                                        </p:tav>
                                        <p:tav tm="100000">
                                          <p:val>
                                            <p:strVal val="#ppt_x"/>
                                          </p:val>
                                        </p:tav>
                                      </p:tavLst>
                                    </p:anim>
                                    <p:anim calcmode="lin" valueType="num">
                                      <p:cBhvr additive="base">
                                        <p:cTn id="30" dur="1000" fill="hold"/>
                                        <p:tgtEl>
                                          <p:spTgt spid="41"/>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90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1000" fill="hold"/>
                                        <p:tgtEl>
                                          <p:spTgt spid="42"/>
                                        </p:tgtEl>
                                        <p:attrNameLst>
                                          <p:attrName>ppt_x</p:attrName>
                                        </p:attrNameLst>
                                      </p:cBhvr>
                                      <p:tavLst>
                                        <p:tav tm="0">
                                          <p:val>
                                            <p:strVal val="#ppt_x"/>
                                          </p:val>
                                        </p:tav>
                                        <p:tav tm="100000">
                                          <p:val>
                                            <p:strVal val="#ppt_x"/>
                                          </p:val>
                                        </p:tav>
                                      </p:tavLst>
                                    </p:anim>
                                    <p:anim calcmode="lin" valueType="num">
                                      <p:cBhvr additive="base">
                                        <p:cTn id="34" dur="1000" fill="hold"/>
                                        <p:tgtEl>
                                          <p:spTgt spid="42"/>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100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1000" fill="hold"/>
                                        <p:tgtEl>
                                          <p:spTgt spid="43"/>
                                        </p:tgtEl>
                                        <p:attrNameLst>
                                          <p:attrName>ppt_x</p:attrName>
                                        </p:attrNameLst>
                                      </p:cBhvr>
                                      <p:tavLst>
                                        <p:tav tm="0">
                                          <p:val>
                                            <p:strVal val="#ppt_x"/>
                                          </p:val>
                                        </p:tav>
                                        <p:tav tm="100000">
                                          <p:val>
                                            <p:strVal val="#ppt_x"/>
                                          </p:val>
                                        </p:tav>
                                      </p:tavLst>
                                    </p:anim>
                                    <p:anim calcmode="lin" valueType="num">
                                      <p:cBhvr additive="base">
                                        <p:cTn id="38" dur="1000" fill="hold"/>
                                        <p:tgtEl>
                                          <p:spTgt spid="43"/>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90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1000" fill="hold"/>
                                        <p:tgtEl>
                                          <p:spTgt spid="44"/>
                                        </p:tgtEl>
                                        <p:attrNameLst>
                                          <p:attrName>ppt_x</p:attrName>
                                        </p:attrNameLst>
                                      </p:cBhvr>
                                      <p:tavLst>
                                        <p:tav tm="0">
                                          <p:val>
                                            <p:strVal val="#ppt_x"/>
                                          </p:val>
                                        </p:tav>
                                        <p:tav tm="100000">
                                          <p:val>
                                            <p:strVal val="#ppt_x"/>
                                          </p:val>
                                        </p:tav>
                                      </p:tavLst>
                                    </p:anim>
                                    <p:anim calcmode="lin" valueType="num">
                                      <p:cBhvr additive="base">
                                        <p:cTn id="42" dur="1000" fill="hold"/>
                                        <p:tgtEl>
                                          <p:spTgt spid="44"/>
                                        </p:tgtEl>
                                        <p:attrNameLst>
                                          <p:attrName>ppt_y</p:attrName>
                                        </p:attrNameLst>
                                      </p:cBhvr>
                                      <p:tavLst>
                                        <p:tav tm="0">
                                          <p:val>
                                            <p:strVal val="1+#ppt_h/2"/>
                                          </p:val>
                                        </p:tav>
                                        <p:tav tm="100000">
                                          <p:val>
                                            <p:strVal val="#ppt_y"/>
                                          </p:val>
                                        </p:tav>
                                      </p:tavLst>
                                    </p:anim>
                                  </p:childTnLst>
                                </p:cTn>
                              </p:par>
                              <p:par>
                                <p:cTn id="43" presetID="2" presetClass="entr" presetSubtype="4" decel="100000" fill="hold" grpId="0" nodeType="withEffect">
                                  <p:stCondLst>
                                    <p:cond delay="110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1000" fill="hold"/>
                                        <p:tgtEl>
                                          <p:spTgt spid="45"/>
                                        </p:tgtEl>
                                        <p:attrNameLst>
                                          <p:attrName>ppt_x</p:attrName>
                                        </p:attrNameLst>
                                      </p:cBhvr>
                                      <p:tavLst>
                                        <p:tav tm="0">
                                          <p:val>
                                            <p:strVal val="#ppt_x"/>
                                          </p:val>
                                        </p:tav>
                                        <p:tav tm="100000">
                                          <p:val>
                                            <p:strVal val="#ppt_x"/>
                                          </p:val>
                                        </p:tav>
                                      </p:tavLst>
                                    </p:anim>
                                    <p:anim calcmode="lin" valueType="num">
                                      <p:cBhvr additive="base">
                                        <p:cTn id="46" dur="10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2" name="图片 21"/>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1127314" y="1169894"/>
            <a:ext cx="10284663" cy="4289612"/>
          </a:xfrm>
          <a:prstGeom prst="rect">
            <a:avLst/>
          </a:prstGeom>
        </p:spPr>
      </p:pic>
      <p:grpSp>
        <p:nvGrpSpPr>
          <p:cNvPr id="2" name="组合 23"/>
          <p:cNvGrpSpPr/>
          <p:nvPr/>
        </p:nvGrpSpPr>
        <p:grpSpPr>
          <a:xfrm>
            <a:off x="1816677" y="2017582"/>
            <a:ext cx="3512299" cy="1006848"/>
            <a:chOff x="1256231" y="1907187"/>
            <a:chExt cx="3512298" cy="1006848"/>
          </a:xfrm>
        </p:grpSpPr>
        <p:sp>
          <p:nvSpPr>
            <p:cNvPr id="3" name="i$ļïḍè"/>
            <p:cNvSpPr/>
            <p:nvPr/>
          </p:nvSpPr>
          <p:spPr>
            <a:xfrm>
              <a:off x="1256231" y="2061639"/>
              <a:ext cx="706407" cy="706407"/>
            </a:xfrm>
            <a:prstGeom prst="ellipse">
              <a:avLst/>
            </a:prstGeom>
            <a:solidFill>
              <a:schemeClr val="bg1"/>
            </a:solidFill>
            <a:ln>
              <a:noFill/>
            </a:ln>
          </p:spPr>
          <p:txBody>
            <a:bodyPr anchor="ctr"/>
            <a:lstStyle/>
            <a:p>
              <a:pPr algn="ctr"/>
              <a:endParaRPr>
                <a:solidFill>
                  <a:schemeClr val="bg1"/>
                </a:solidFill>
                <a:cs typeface="+mn-ea"/>
                <a:sym typeface="+mn-lt"/>
              </a:endParaRPr>
            </a:p>
          </p:txBody>
        </p:sp>
        <p:sp>
          <p:nvSpPr>
            <p:cNvPr id="4" name="iṩliḑe"/>
            <p:cNvSpPr/>
            <p:nvPr/>
          </p:nvSpPr>
          <p:spPr bwMode="auto">
            <a:xfrm>
              <a:off x="1372449" y="2186456"/>
              <a:ext cx="456772" cy="456772"/>
            </a:xfrm>
            <a:custGeom>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rgbClr val="2D4E4F"/>
            </a:solidFill>
            <a:ln>
              <a:noFill/>
            </a:ln>
          </p:spPr>
          <p:txBody>
            <a:bodyPr anchor="ctr"/>
            <a:lstStyle/>
            <a:p>
              <a:pPr algn="ctr"/>
              <a:endParaRPr>
                <a:solidFill>
                  <a:schemeClr val="bg1"/>
                </a:solidFill>
                <a:cs typeface="+mn-ea"/>
                <a:sym typeface="+mn-lt"/>
              </a:endParaRPr>
            </a:p>
          </p:txBody>
        </p:sp>
        <p:sp>
          <p:nvSpPr>
            <p:cNvPr id="5" name="矩形 4"/>
            <p:cNvSpPr/>
            <p:nvPr/>
          </p:nvSpPr>
          <p:spPr>
            <a:xfrm>
              <a:off x="2161855" y="1907187"/>
              <a:ext cx="2061188" cy="400110"/>
            </a:xfrm>
            <a:prstGeom prst="rect">
              <a:avLst/>
            </a:prstGeom>
          </p:spPr>
          <p:txBody>
            <a:bodyPr wrap="square">
              <a:spAutoFit/>
            </a:bodyPr>
            <a:lstStyle/>
            <a:p>
              <a:r>
                <a:rPr lang="zh-CN" altLang="en-US" sz="2000" b="1">
                  <a:solidFill>
                    <a:schemeClr val="bg1"/>
                  </a:solidFill>
                  <a:cs typeface="+mn-ea"/>
                  <a:sym typeface="+mn-lt"/>
                </a:rPr>
                <a:t>添加文本标题</a:t>
              </a:r>
              <a:endParaRPr lang="zh-CN" altLang="en-US" sz="2000" b="1">
                <a:solidFill>
                  <a:schemeClr val="bg1"/>
                </a:solidFill>
                <a:cs typeface="+mn-ea"/>
                <a:sym typeface="+mn-lt"/>
              </a:endParaRPr>
            </a:p>
          </p:txBody>
        </p:sp>
        <p:sp>
          <p:nvSpPr>
            <p:cNvPr id="6" name="矩形 5"/>
            <p:cNvSpPr/>
            <p:nvPr/>
          </p:nvSpPr>
          <p:spPr>
            <a:xfrm>
              <a:off x="2161855" y="2267704"/>
              <a:ext cx="2606674" cy="646331"/>
            </a:xfrm>
            <a:prstGeom prst="rect">
              <a:avLst/>
            </a:prstGeom>
          </p:spPr>
          <p:txBody>
            <a:bodyPr wrap="square">
              <a:spAutoFit/>
            </a:bodyPr>
            <a:lstStyle/>
            <a:p>
              <a:pPr>
                <a:lnSpc>
                  <a:spcPct val="150000"/>
                </a:lnSpc>
              </a:pPr>
              <a:r>
                <a:rPr lang="zh-CN" altLang="en-US" sz="1200">
                  <a:solidFill>
                    <a:schemeClr val="bg1"/>
                  </a:solidFill>
                  <a:cs typeface="+mn-ea"/>
                  <a:sym typeface="+mn-lt"/>
                </a:rPr>
                <a:t>您的内容打在这里，或者通过复制您的文本后，在此框中选择粘贴</a:t>
              </a:r>
              <a:endParaRPr lang="zh-CN" altLang="en-US" sz="1200">
                <a:solidFill>
                  <a:schemeClr val="bg1"/>
                </a:solidFill>
                <a:cs typeface="+mn-ea"/>
                <a:sym typeface="+mn-lt"/>
              </a:endParaRPr>
            </a:p>
          </p:txBody>
        </p:sp>
      </p:grpSp>
      <p:grpSp>
        <p:nvGrpSpPr>
          <p:cNvPr id="7" name="组合 28"/>
          <p:cNvGrpSpPr/>
          <p:nvPr/>
        </p:nvGrpSpPr>
        <p:grpSpPr>
          <a:xfrm>
            <a:off x="1816677" y="3570293"/>
            <a:ext cx="3512299" cy="1006848"/>
            <a:chOff x="1256231" y="3016145"/>
            <a:chExt cx="3512298" cy="1006848"/>
          </a:xfrm>
        </p:grpSpPr>
        <p:sp>
          <p:nvSpPr>
            <p:cNvPr id="8" name="ïsľiḑè"/>
            <p:cNvSpPr/>
            <p:nvPr/>
          </p:nvSpPr>
          <p:spPr>
            <a:xfrm>
              <a:off x="1256231" y="3219621"/>
              <a:ext cx="706407" cy="706407"/>
            </a:xfrm>
            <a:prstGeom prst="ellipse">
              <a:avLst/>
            </a:prstGeom>
            <a:solidFill>
              <a:schemeClr val="bg1"/>
            </a:solidFill>
            <a:ln>
              <a:noFill/>
            </a:ln>
          </p:spPr>
          <p:txBody>
            <a:bodyPr anchor="ctr"/>
            <a:lstStyle/>
            <a:p>
              <a:pPr algn="ctr"/>
              <a:endParaRPr>
                <a:solidFill>
                  <a:schemeClr val="bg1"/>
                </a:solidFill>
                <a:cs typeface="+mn-ea"/>
                <a:sym typeface="+mn-lt"/>
              </a:endParaRPr>
            </a:p>
          </p:txBody>
        </p:sp>
        <p:sp>
          <p:nvSpPr>
            <p:cNvPr id="9" name="îsľîḋé"/>
            <p:cNvSpPr/>
            <p:nvPr/>
          </p:nvSpPr>
          <p:spPr bwMode="auto">
            <a:xfrm>
              <a:off x="1376037" y="3357317"/>
              <a:ext cx="456772" cy="456772"/>
            </a:xfrm>
            <a:custGeom>
              <a:gdLst>
                <a:gd name="T0" fmla="*/ 187 w 228"/>
                <a:gd name="T1" fmla="*/ 114 h 240"/>
                <a:gd name="T2" fmla="*/ 114 w 228"/>
                <a:gd name="T3" fmla="*/ 40 h 240"/>
                <a:gd name="T4" fmla="*/ 40 w 228"/>
                <a:gd name="T5" fmla="*/ 114 h 240"/>
                <a:gd name="T6" fmla="*/ 68 w 228"/>
                <a:gd name="T7" fmla="*/ 171 h 240"/>
                <a:gd name="T8" fmla="*/ 74 w 228"/>
                <a:gd name="T9" fmla="*/ 173 h 240"/>
                <a:gd name="T10" fmla="*/ 81 w 228"/>
                <a:gd name="T11" fmla="*/ 169 h 240"/>
                <a:gd name="T12" fmla="*/ 79 w 228"/>
                <a:gd name="T13" fmla="*/ 156 h 240"/>
                <a:gd name="T14" fmla="*/ 59 w 228"/>
                <a:gd name="T15" fmla="*/ 114 h 240"/>
                <a:gd name="T16" fmla="*/ 114 w 228"/>
                <a:gd name="T17" fmla="*/ 59 h 240"/>
                <a:gd name="T18" fmla="*/ 169 w 228"/>
                <a:gd name="T19" fmla="*/ 114 h 240"/>
                <a:gd name="T20" fmla="*/ 152 w 228"/>
                <a:gd name="T21" fmla="*/ 153 h 240"/>
                <a:gd name="T22" fmla="*/ 151 w 228"/>
                <a:gd name="T23" fmla="*/ 166 h 240"/>
                <a:gd name="T24" fmla="*/ 165 w 228"/>
                <a:gd name="T25" fmla="*/ 167 h 240"/>
                <a:gd name="T26" fmla="*/ 187 w 228"/>
                <a:gd name="T27" fmla="*/ 114 h 240"/>
                <a:gd name="T28" fmla="*/ 116 w 228"/>
                <a:gd name="T29" fmla="*/ 79 h 240"/>
                <a:gd name="T30" fmla="*/ 81 w 228"/>
                <a:gd name="T31" fmla="*/ 114 h 240"/>
                <a:gd name="T32" fmla="*/ 101 w 228"/>
                <a:gd name="T33" fmla="*/ 144 h 240"/>
                <a:gd name="T34" fmla="*/ 101 w 228"/>
                <a:gd name="T35" fmla="*/ 226 h 240"/>
                <a:gd name="T36" fmla="*/ 115 w 228"/>
                <a:gd name="T37" fmla="*/ 240 h 240"/>
                <a:gd name="T38" fmla="*/ 129 w 228"/>
                <a:gd name="T39" fmla="*/ 226 h 240"/>
                <a:gd name="T40" fmla="*/ 129 w 228"/>
                <a:gd name="T41" fmla="*/ 145 h 240"/>
                <a:gd name="T42" fmla="*/ 150 w 228"/>
                <a:gd name="T43" fmla="*/ 114 h 240"/>
                <a:gd name="T44" fmla="*/ 116 w 228"/>
                <a:gd name="T45" fmla="*/ 79 h 240"/>
                <a:gd name="T46" fmla="*/ 114 w 228"/>
                <a:gd name="T47" fmla="*/ 0 h 240"/>
                <a:gd name="T48" fmla="*/ 0 w 228"/>
                <a:gd name="T49" fmla="*/ 114 h 240"/>
                <a:gd name="T50" fmla="*/ 52 w 228"/>
                <a:gd name="T51" fmla="*/ 209 h 240"/>
                <a:gd name="T52" fmla="*/ 57 w 228"/>
                <a:gd name="T53" fmla="*/ 211 h 240"/>
                <a:gd name="T54" fmla="*/ 65 w 228"/>
                <a:gd name="T55" fmla="*/ 206 h 240"/>
                <a:gd name="T56" fmla="*/ 62 w 228"/>
                <a:gd name="T57" fmla="*/ 193 h 240"/>
                <a:gd name="T58" fmla="*/ 19 w 228"/>
                <a:gd name="T59" fmla="*/ 114 h 240"/>
                <a:gd name="T60" fmla="*/ 114 w 228"/>
                <a:gd name="T61" fmla="*/ 18 h 240"/>
                <a:gd name="T62" fmla="*/ 209 w 228"/>
                <a:gd name="T63" fmla="*/ 114 h 240"/>
                <a:gd name="T64" fmla="*/ 168 w 228"/>
                <a:gd name="T65" fmla="*/ 192 h 240"/>
                <a:gd name="T66" fmla="*/ 165 w 228"/>
                <a:gd name="T67" fmla="*/ 205 h 240"/>
                <a:gd name="T68" fmla="*/ 178 w 228"/>
                <a:gd name="T69" fmla="*/ 208 h 240"/>
                <a:gd name="T70" fmla="*/ 228 w 228"/>
                <a:gd name="T71" fmla="*/ 114 h 240"/>
                <a:gd name="T72" fmla="*/ 114 w 228"/>
                <a:gd name="T73" fmla="*/ 0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8" h="240">
                  <a:moveTo>
                    <a:pt x="187" y="114"/>
                  </a:moveTo>
                  <a:cubicBezTo>
                    <a:pt x="187" y="73"/>
                    <a:pt x="154" y="40"/>
                    <a:pt x="114" y="40"/>
                  </a:cubicBezTo>
                  <a:cubicBezTo>
                    <a:pt x="73" y="40"/>
                    <a:pt x="40" y="73"/>
                    <a:pt x="40" y="114"/>
                  </a:cubicBezTo>
                  <a:cubicBezTo>
                    <a:pt x="40" y="136"/>
                    <a:pt x="50" y="157"/>
                    <a:pt x="68" y="171"/>
                  </a:cubicBezTo>
                  <a:cubicBezTo>
                    <a:pt x="69" y="172"/>
                    <a:pt x="71" y="173"/>
                    <a:pt x="74" y="173"/>
                  </a:cubicBezTo>
                  <a:cubicBezTo>
                    <a:pt x="76" y="173"/>
                    <a:pt x="79" y="171"/>
                    <a:pt x="81" y="169"/>
                  </a:cubicBezTo>
                  <a:cubicBezTo>
                    <a:pt x="84" y="165"/>
                    <a:pt x="83" y="159"/>
                    <a:pt x="79" y="156"/>
                  </a:cubicBezTo>
                  <a:cubicBezTo>
                    <a:pt x="67" y="146"/>
                    <a:pt x="59" y="130"/>
                    <a:pt x="59" y="114"/>
                  </a:cubicBezTo>
                  <a:cubicBezTo>
                    <a:pt x="59" y="83"/>
                    <a:pt x="84" y="59"/>
                    <a:pt x="114" y="59"/>
                  </a:cubicBezTo>
                  <a:cubicBezTo>
                    <a:pt x="144" y="59"/>
                    <a:pt x="169" y="83"/>
                    <a:pt x="169" y="114"/>
                  </a:cubicBezTo>
                  <a:cubicBezTo>
                    <a:pt x="169" y="129"/>
                    <a:pt x="163" y="143"/>
                    <a:pt x="152" y="153"/>
                  </a:cubicBezTo>
                  <a:cubicBezTo>
                    <a:pt x="148" y="157"/>
                    <a:pt x="148" y="163"/>
                    <a:pt x="151" y="166"/>
                  </a:cubicBezTo>
                  <a:cubicBezTo>
                    <a:pt x="155" y="170"/>
                    <a:pt x="161" y="170"/>
                    <a:pt x="165" y="167"/>
                  </a:cubicBezTo>
                  <a:cubicBezTo>
                    <a:pt x="179" y="153"/>
                    <a:pt x="187" y="134"/>
                    <a:pt x="187" y="114"/>
                  </a:cubicBezTo>
                  <a:close/>
                  <a:moveTo>
                    <a:pt x="116" y="79"/>
                  </a:moveTo>
                  <a:cubicBezTo>
                    <a:pt x="97" y="79"/>
                    <a:pt x="81" y="95"/>
                    <a:pt x="81" y="114"/>
                  </a:cubicBezTo>
                  <a:cubicBezTo>
                    <a:pt x="81" y="127"/>
                    <a:pt x="89" y="139"/>
                    <a:pt x="101" y="144"/>
                  </a:cubicBezTo>
                  <a:cubicBezTo>
                    <a:pt x="101" y="226"/>
                    <a:pt x="101" y="226"/>
                    <a:pt x="101" y="226"/>
                  </a:cubicBezTo>
                  <a:cubicBezTo>
                    <a:pt x="101" y="233"/>
                    <a:pt x="107" y="240"/>
                    <a:pt x="115" y="240"/>
                  </a:cubicBezTo>
                  <a:cubicBezTo>
                    <a:pt x="123" y="240"/>
                    <a:pt x="129" y="233"/>
                    <a:pt x="129" y="226"/>
                  </a:cubicBezTo>
                  <a:cubicBezTo>
                    <a:pt x="129" y="145"/>
                    <a:pt x="129" y="145"/>
                    <a:pt x="129" y="145"/>
                  </a:cubicBezTo>
                  <a:cubicBezTo>
                    <a:pt x="141" y="140"/>
                    <a:pt x="150" y="128"/>
                    <a:pt x="150" y="114"/>
                  </a:cubicBezTo>
                  <a:cubicBezTo>
                    <a:pt x="150" y="95"/>
                    <a:pt x="134" y="79"/>
                    <a:pt x="116" y="79"/>
                  </a:cubicBezTo>
                  <a:close/>
                  <a:moveTo>
                    <a:pt x="114" y="0"/>
                  </a:moveTo>
                  <a:cubicBezTo>
                    <a:pt x="51" y="0"/>
                    <a:pt x="0" y="51"/>
                    <a:pt x="0" y="114"/>
                  </a:cubicBezTo>
                  <a:cubicBezTo>
                    <a:pt x="0" y="152"/>
                    <a:pt x="19" y="188"/>
                    <a:pt x="52" y="209"/>
                  </a:cubicBezTo>
                  <a:cubicBezTo>
                    <a:pt x="54" y="210"/>
                    <a:pt x="55" y="211"/>
                    <a:pt x="57" y="211"/>
                  </a:cubicBezTo>
                  <a:cubicBezTo>
                    <a:pt x="60" y="211"/>
                    <a:pt x="63" y="209"/>
                    <a:pt x="65" y="206"/>
                  </a:cubicBezTo>
                  <a:cubicBezTo>
                    <a:pt x="68" y="202"/>
                    <a:pt x="67" y="196"/>
                    <a:pt x="62" y="193"/>
                  </a:cubicBezTo>
                  <a:cubicBezTo>
                    <a:pt x="35" y="176"/>
                    <a:pt x="19" y="146"/>
                    <a:pt x="19" y="114"/>
                  </a:cubicBezTo>
                  <a:cubicBezTo>
                    <a:pt x="19" y="61"/>
                    <a:pt x="61" y="18"/>
                    <a:pt x="114" y="18"/>
                  </a:cubicBezTo>
                  <a:cubicBezTo>
                    <a:pt x="166" y="18"/>
                    <a:pt x="209" y="61"/>
                    <a:pt x="209" y="114"/>
                  </a:cubicBezTo>
                  <a:cubicBezTo>
                    <a:pt x="209" y="145"/>
                    <a:pt x="194" y="174"/>
                    <a:pt x="168" y="192"/>
                  </a:cubicBezTo>
                  <a:cubicBezTo>
                    <a:pt x="163" y="195"/>
                    <a:pt x="162" y="201"/>
                    <a:pt x="165" y="205"/>
                  </a:cubicBezTo>
                  <a:cubicBezTo>
                    <a:pt x="168" y="209"/>
                    <a:pt x="174" y="211"/>
                    <a:pt x="178" y="208"/>
                  </a:cubicBezTo>
                  <a:cubicBezTo>
                    <a:pt x="209" y="186"/>
                    <a:pt x="228" y="151"/>
                    <a:pt x="228" y="114"/>
                  </a:cubicBezTo>
                  <a:cubicBezTo>
                    <a:pt x="228" y="51"/>
                    <a:pt x="177" y="0"/>
                    <a:pt x="114" y="0"/>
                  </a:cubicBezTo>
                  <a:close/>
                </a:path>
              </a:pathLst>
            </a:custGeom>
            <a:solidFill>
              <a:srgbClr val="2D4E4F"/>
            </a:solidFill>
            <a:ln>
              <a:noFill/>
            </a:ln>
          </p:spPr>
          <p:txBody>
            <a:bodyPr anchor="ctr"/>
            <a:lstStyle/>
            <a:p>
              <a:pPr algn="ctr"/>
              <a:endParaRPr>
                <a:solidFill>
                  <a:schemeClr val="bg1"/>
                </a:solidFill>
                <a:cs typeface="+mn-ea"/>
                <a:sym typeface="+mn-lt"/>
              </a:endParaRPr>
            </a:p>
          </p:txBody>
        </p:sp>
        <p:sp>
          <p:nvSpPr>
            <p:cNvPr id="10" name="矩形 9"/>
            <p:cNvSpPr/>
            <p:nvPr/>
          </p:nvSpPr>
          <p:spPr>
            <a:xfrm>
              <a:off x="2161855" y="3016145"/>
              <a:ext cx="2061188" cy="400110"/>
            </a:xfrm>
            <a:prstGeom prst="rect">
              <a:avLst/>
            </a:prstGeom>
          </p:spPr>
          <p:txBody>
            <a:bodyPr wrap="square">
              <a:spAutoFit/>
            </a:bodyPr>
            <a:lstStyle/>
            <a:p>
              <a:r>
                <a:rPr lang="zh-CN" altLang="en-US" sz="2000" b="1">
                  <a:solidFill>
                    <a:schemeClr val="bg1"/>
                  </a:solidFill>
                  <a:cs typeface="+mn-ea"/>
                  <a:sym typeface="+mn-lt"/>
                </a:rPr>
                <a:t>添加文本标题</a:t>
              </a:r>
              <a:endParaRPr lang="zh-CN" altLang="en-US" sz="2000" b="1">
                <a:solidFill>
                  <a:schemeClr val="bg1"/>
                </a:solidFill>
                <a:cs typeface="+mn-ea"/>
                <a:sym typeface="+mn-lt"/>
              </a:endParaRPr>
            </a:p>
          </p:txBody>
        </p:sp>
        <p:sp>
          <p:nvSpPr>
            <p:cNvPr id="11" name="矩形 10"/>
            <p:cNvSpPr/>
            <p:nvPr/>
          </p:nvSpPr>
          <p:spPr>
            <a:xfrm>
              <a:off x="2161855" y="3376662"/>
              <a:ext cx="2606674" cy="646331"/>
            </a:xfrm>
            <a:prstGeom prst="rect">
              <a:avLst/>
            </a:prstGeom>
          </p:spPr>
          <p:txBody>
            <a:bodyPr wrap="square">
              <a:spAutoFit/>
            </a:bodyPr>
            <a:lstStyle/>
            <a:p>
              <a:pPr>
                <a:lnSpc>
                  <a:spcPct val="150000"/>
                </a:lnSpc>
              </a:pPr>
              <a:r>
                <a:rPr lang="zh-CN" altLang="en-US" sz="1200">
                  <a:solidFill>
                    <a:schemeClr val="bg1"/>
                  </a:solidFill>
                  <a:cs typeface="+mn-ea"/>
                  <a:sym typeface="+mn-lt"/>
                </a:rPr>
                <a:t>您的内容打在这里，或者通过复制您的文本后，在此框中选择粘贴</a:t>
              </a:r>
              <a:endParaRPr lang="zh-CN" altLang="en-US" sz="1200">
                <a:solidFill>
                  <a:schemeClr val="bg1"/>
                </a:solidFill>
                <a:cs typeface="+mn-ea"/>
                <a:sym typeface="+mn-lt"/>
              </a:endParaRPr>
            </a:p>
          </p:txBody>
        </p:sp>
      </p:grpSp>
      <p:grpSp>
        <p:nvGrpSpPr>
          <p:cNvPr id="12" name="组合 33"/>
          <p:cNvGrpSpPr/>
          <p:nvPr/>
        </p:nvGrpSpPr>
        <p:grpSpPr>
          <a:xfrm>
            <a:off x="7293332" y="2017582"/>
            <a:ext cx="3517509" cy="1006848"/>
            <a:chOff x="6337692" y="1907187"/>
            <a:chExt cx="3517509" cy="1006848"/>
          </a:xfrm>
        </p:grpSpPr>
        <p:sp>
          <p:nvSpPr>
            <p:cNvPr id="13" name="ïšľiḑé"/>
            <p:cNvSpPr/>
            <p:nvPr/>
          </p:nvSpPr>
          <p:spPr>
            <a:xfrm>
              <a:off x="6337692" y="2061639"/>
              <a:ext cx="706407" cy="706407"/>
            </a:xfrm>
            <a:prstGeom prst="ellipse">
              <a:avLst/>
            </a:prstGeom>
            <a:solidFill>
              <a:schemeClr val="bg1"/>
            </a:solidFill>
            <a:ln>
              <a:noFill/>
            </a:ln>
          </p:spPr>
          <p:txBody>
            <a:bodyPr anchor="ctr"/>
            <a:lstStyle/>
            <a:p>
              <a:pPr algn="ctr"/>
              <a:endParaRPr>
                <a:solidFill>
                  <a:schemeClr val="bg1"/>
                </a:solidFill>
                <a:cs typeface="+mn-ea"/>
                <a:sym typeface="+mn-lt"/>
              </a:endParaRPr>
            </a:p>
          </p:txBody>
        </p:sp>
        <p:sp>
          <p:nvSpPr>
            <p:cNvPr id="14" name="íśļíḓe"/>
            <p:cNvSpPr/>
            <p:nvPr/>
          </p:nvSpPr>
          <p:spPr bwMode="auto">
            <a:xfrm>
              <a:off x="6456153" y="2186456"/>
              <a:ext cx="456772" cy="456772"/>
            </a:xfrm>
            <a:custGeom>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rgbClr val="2D4E4F"/>
            </a:solidFill>
            <a:ln>
              <a:noFill/>
            </a:ln>
          </p:spPr>
          <p:txBody>
            <a:bodyPr anchor="ctr"/>
            <a:lstStyle/>
            <a:p>
              <a:pPr algn="ctr"/>
              <a:endParaRPr>
                <a:solidFill>
                  <a:schemeClr val="bg1"/>
                </a:solidFill>
                <a:cs typeface="+mn-ea"/>
                <a:sym typeface="+mn-lt"/>
              </a:endParaRPr>
            </a:p>
          </p:txBody>
        </p:sp>
        <p:sp>
          <p:nvSpPr>
            <p:cNvPr id="15" name="矩形 14"/>
            <p:cNvSpPr/>
            <p:nvPr/>
          </p:nvSpPr>
          <p:spPr>
            <a:xfrm>
              <a:off x="7248527" y="1907187"/>
              <a:ext cx="2061188" cy="400110"/>
            </a:xfrm>
            <a:prstGeom prst="rect">
              <a:avLst/>
            </a:prstGeom>
          </p:spPr>
          <p:txBody>
            <a:bodyPr wrap="square">
              <a:spAutoFit/>
            </a:bodyPr>
            <a:lstStyle/>
            <a:p>
              <a:r>
                <a:rPr lang="zh-CN" altLang="en-US" sz="2000" b="1">
                  <a:solidFill>
                    <a:schemeClr val="bg1"/>
                  </a:solidFill>
                  <a:cs typeface="+mn-ea"/>
                  <a:sym typeface="+mn-lt"/>
                </a:rPr>
                <a:t>添加文本标题</a:t>
              </a:r>
              <a:endParaRPr lang="zh-CN" altLang="en-US" sz="2000" b="1">
                <a:solidFill>
                  <a:schemeClr val="bg1"/>
                </a:solidFill>
                <a:cs typeface="+mn-ea"/>
                <a:sym typeface="+mn-lt"/>
              </a:endParaRPr>
            </a:p>
          </p:txBody>
        </p:sp>
        <p:sp>
          <p:nvSpPr>
            <p:cNvPr id="16" name="矩形 15"/>
            <p:cNvSpPr/>
            <p:nvPr/>
          </p:nvSpPr>
          <p:spPr>
            <a:xfrm>
              <a:off x="7248527" y="2267704"/>
              <a:ext cx="2606674" cy="646331"/>
            </a:xfrm>
            <a:prstGeom prst="rect">
              <a:avLst/>
            </a:prstGeom>
          </p:spPr>
          <p:txBody>
            <a:bodyPr wrap="square">
              <a:spAutoFit/>
            </a:bodyPr>
            <a:lstStyle/>
            <a:p>
              <a:pPr>
                <a:lnSpc>
                  <a:spcPct val="150000"/>
                </a:lnSpc>
              </a:pPr>
              <a:r>
                <a:rPr lang="zh-CN" altLang="en-US" sz="1200">
                  <a:solidFill>
                    <a:schemeClr val="bg1"/>
                  </a:solidFill>
                  <a:cs typeface="+mn-ea"/>
                  <a:sym typeface="+mn-lt"/>
                </a:rPr>
                <a:t>您的内容打在这里，或者通过复制您的文本后，在此框中选择粘贴</a:t>
              </a:r>
              <a:endParaRPr lang="zh-CN" altLang="en-US" sz="1200">
                <a:solidFill>
                  <a:schemeClr val="bg1"/>
                </a:solidFill>
                <a:cs typeface="+mn-ea"/>
                <a:sym typeface="+mn-lt"/>
              </a:endParaRPr>
            </a:p>
          </p:txBody>
        </p:sp>
      </p:grpSp>
      <p:grpSp>
        <p:nvGrpSpPr>
          <p:cNvPr id="17" name="组合 38"/>
          <p:cNvGrpSpPr/>
          <p:nvPr/>
        </p:nvGrpSpPr>
        <p:grpSpPr>
          <a:xfrm>
            <a:off x="7293332" y="3570293"/>
            <a:ext cx="3517509" cy="1006848"/>
            <a:chOff x="6337692" y="3016145"/>
            <a:chExt cx="3517509" cy="1006848"/>
          </a:xfrm>
        </p:grpSpPr>
        <p:sp>
          <p:nvSpPr>
            <p:cNvPr id="18" name="í$1îďe"/>
            <p:cNvSpPr/>
            <p:nvPr/>
          </p:nvSpPr>
          <p:spPr>
            <a:xfrm>
              <a:off x="6337692" y="3219621"/>
              <a:ext cx="706407" cy="706407"/>
            </a:xfrm>
            <a:prstGeom prst="ellipse">
              <a:avLst/>
            </a:prstGeom>
            <a:solidFill>
              <a:schemeClr val="bg1"/>
            </a:solidFill>
            <a:ln>
              <a:noFill/>
            </a:ln>
          </p:spPr>
          <p:txBody>
            <a:bodyPr anchor="ctr"/>
            <a:lstStyle/>
            <a:p>
              <a:pPr algn="ctr"/>
              <a:endParaRPr>
                <a:solidFill>
                  <a:schemeClr val="bg1"/>
                </a:solidFill>
                <a:cs typeface="+mn-ea"/>
                <a:sym typeface="+mn-lt"/>
              </a:endParaRPr>
            </a:p>
          </p:txBody>
        </p:sp>
        <p:sp>
          <p:nvSpPr>
            <p:cNvPr id="19" name="íśliḍè"/>
            <p:cNvSpPr/>
            <p:nvPr/>
          </p:nvSpPr>
          <p:spPr bwMode="auto">
            <a:xfrm>
              <a:off x="6450292" y="3344438"/>
              <a:ext cx="456772" cy="456772"/>
            </a:xfrm>
            <a:custGeom>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rgbClr val="2D4E4F"/>
            </a:solidFill>
            <a:ln>
              <a:noFill/>
            </a:ln>
          </p:spPr>
          <p:txBody>
            <a:bodyPr anchor="ctr"/>
            <a:lstStyle/>
            <a:p>
              <a:pPr algn="ctr"/>
              <a:endParaRPr>
                <a:solidFill>
                  <a:schemeClr val="bg1"/>
                </a:solidFill>
                <a:cs typeface="+mn-ea"/>
                <a:sym typeface="+mn-lt"/>
              </a:endParaRPr>
            </a:p>
          </p:txBody>
        </p:sp>
        <p:sp>
          <p:nvSpPr>
            <p:cNvPr id="20" name="矩形 19"/>
            <p:cNvSpPr/>
            <p:nvPr/>
          </p:nvSpPr>
          <p:spPr>
            <a:xfrm>
              <a:off x="7248527" y="3016145"/>
              <a:ext cx="2061188" cy="400110"/>
            </a:xfrm>
            <a:prstGeom prst="rect">
              <a:avLst/>
            </a:prstGeom>
          </p:spPr>
          <p:txBody>
            <a:bodyPr wrap="square">
              <a:spAutoFit/>
            </a:bodyPr>
            <a:lstStyle/>
            <a:p>
              <a:r>
                <a:rPr lang="zh-CN" altLang="en-US" sz="2000" b="1">
                  <a:solidFill>
                    <a:schemeClr val="bg1"/>
                  </a:solidFill>
                  <a:cs typeface="+mn-ea"/>
                  <a:sym typeface="+mn-lt"/>
                </a:rPr>
                <a:t>添加文本标题</a:t>
              </a:r>
              <a:endParaRPr lang="zh-CN" altLang="en-US" sz="2000" b="1">
                <a:solidFill>
                  <a:schemeClr val="bg1"/>
                </a:solidFill>
                <a:cs typeface="+mn-ea"/>
                <a:sym typeface="+mn-lt"/>
              </a:endParaRPr>
            </a:p>
          </p:txBody>
        </p:sp>
        <p:sp>
          <p:nvSpPr>
            <p:cNvPr id="21" name="矩形 20"/>
            <p:cNvSpPr/>
            <p:nvPr/>
          </p:nvSpPr>
          <p:spPr>
            <a:xfrm>
              <a:off x="7248527" y="3376662"/>
              <a:ext cx="2606674" cy="646331"/>
            </a:xfrm>
            <a:prstGeom prst="rect">
              <a:avLst/>
            </a:prstGeom>
          </p:spPr>
          <p:txBody>
            <a:bodyPr wrap="square">
              <a:spAutoFit/>
            </a:bodyPr>
            <a:lstStyle/>
            <a:p>
              <a:pPr>
                <a:lnSpc>
                  <a:spcPct val="150000"/>
                </a:lnSpc>
              </a:pPr>
              <a:r>
                <a:rPr lang="zh-CN" altLang="en-US" sz="1200">
                  <a:solidFill>
                    <a:schemeClr val="bg1"/>
                  </a:solidFill>
                  <a:cs typeface="+mn-ea"/>
                  <a:sym typeface="+mn-lt"/>
                </a:rPr>
                <a:t>您的内容打在这里，或者通过复制您的文本后，在此框中选择粘贴</a:t>
              </a:r>
              <a:endParaRPr lang="zh-CN" altLang="en-US" sz="1200">
                <a:solidFill>
                  <a:schemeClr val="bg1"/>
                </a:solidFill>
                <a:cs typeface="+mn-ea"/>
                <a:sym typeface="+mn-lt"/>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3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7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1+#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10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1+#ppt_w/2"/>
                                          </p:val>
                                        </p:tav>
                                        <p:tav tm="100000">
                                          <p:val>
                                            <p:strVal val="#ppt_x"/>
                                          </p:val>
                                        </p:tav>
                                      </p:tavLst>
                                    </p:anim>
                                    <p:anim calcmode="lin" valueType="num">
                                      <p:cBhvr additive="base">
                                        <p:cTn id="20"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3301043" y="1411262"/>
            <a:ext cx="5589917" cy="4240693"/>
            <a:chOff x="3301042" y="1586073"/>
            <a:chExt cx="5589917" cy="4240693"/>
          </a:xfrm>
        </p:grpSpPr>
        <p:sp>
          <p:nvSpPr>
            <p:cNvPr id="3" name="íṧḻîḍé"/>
            <p:cNvSpPr/>
            <p:nvPr/>
          </p:nvSpPr>
          <p:spPr>
            <a:xfrm flipH="1" flipV="1">
              <a:off x="3975654" y="1586073"/>
              <a:ext cx="4240694" cy="4240693"/>
            </a:xfrm>
            <a:prstGeom prst="arc">
              <a:avLst>
                <a:gd name="adj1" fmla="val 12136914"/>
                <a:gd name="adj2" fmla="val 20239707"/>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endParaRPr>
                <a:cs typeface="+mn-ea"/>
                <a:sym typeface="+mn-lt"/>
              </a:endParaRPr>
            </a:p>
          </p:txBody>
        </p:sp>
        <p:sp>
          <p:nvSpPr>
            <p:cNvPr id="4" name="îSľiḍè"/>
            <p:cNvSpPr/>
            <p:nvPr/>
          </p:nvSpPr>
          <p:spPr>
            <a:xfrm>
              <a:off x="4535521" y="2145942"/>
              <a:ext cx="3120960" cy="3120955"/>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bIns="360000" anchor="b" anchorCtr="1">
              <a:normAutofit/>
            </a:bodyPr>
            <a:lstStyle/>
            <a:p>
              <a:pPr algn="ctr">
                <a:lnSpc>
                  <a:spcPct val="120000"/>
                </a:lnSpc>
                <a:defRPr/>
              </a:pPr>
              <a:r>
                <a:rPr lang="zh-CN" altLang="en-US" sz="1200">
                  <a:solidFill>
                    <a:schemeClr val="tx1">
                      <a:lumMod val="75000"/>
                      <a:lumOff val="25000"/>
                    </a:schemeClr>
                  </a:solidFill>
                  <a:cs typeface="+mn-ea"/>
                  <a:sym typeface="+mn-lt"/>
                </a:rPr>
                <a:t>此部分内容作为文字排版占位显示 （建议使用主题字体）</a:t>
              </a:r>
              <a:endParaRPr lang="zh-CN" altLang="en-US" sz="1200">
                <a:solidFill>
                  <a:schemeClr val="tx1">
                    <a:lumMod val="75000"/>
                    <a:lumOff val="25000"/>
                  </a:schemeClr>
                </a:solidFill>
                <a:cs typeface="+mn-ea"/>
                <a:sym typeface="+mn-lt"/>
              </a:endParaRPr>
            </a:p>
          </p:txBody>
        </p:sp>
        <p:sp>
          <p:nvSpPr>
            <p:cNvPr id="5" name="iṡļïḍé"/>
            <p:cNvSpPr/>
            <p:nvPr/>
          </p:nvSpPr>
          <p:spPr>
            <a:xfrm>
              <a:off x="3301042" y="2896402"/>
              <a:ext cx="1620039" cy="1620036"/>
            </a:xfrm>
            <a:prstGeom prst="ellipse">
              <a:avLst/>
            </a:prstGeom>
            <a:solidFill>
              <a:srgbClr val="2D4E4F"/>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cs typeface="+mn-ea"/>
                <a:sym typeface="+mn-lt"/>
              </a:endParaRPr>
            </a:p>
          </p:txBody>
        </p:sp>
        <p:sp>
          <p:nvSpPr>
            <p:cNvPr id="6" name="išļïḓè"/>
            <p:cNvSpPr/>
            <p:nvPr/>
          </p:nvSpPr>
          <p:spPr>
            <a:xfrm>
              <a:off x="7270920" y="2896402"/>
              <a:ext cx="1620039" cy="1620036"/>
            </a:xfrm>
            <a:prstGeom prst="ellipse">
              <a:avLst/>
            </a:prstGeom>
            <a:solidFill>
              <a:srgbClr val="2D4E4F"/>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cs typeface="+mn-ea"/>
                <a:sym typeface="+mn-lt"/>
              </a:endParaRPr>
            </a:p>
          </p:txBody>
        </p:sp>
        <p:sp>
          <p:nvSpPr>
            <p:cNvPr id="7" name="iṩļiḍe"/>
            <p:cNvSpPr/>
            <p:nvPr/>
          </p:nvSpPr>
          <p:spPr>
            <a:xfrm>
              <a:off x="3975654" y="1586073"/>
              <a:ext cx="4240694" cy="4240693"/>
            </a:xfrm>
            <a:prstGeom prst="arc">
              <a:avLst>
                <a:gd name="adj1" fmla="val 12136914"/>
                <a:gd name="adj2" fmla="val 20239707"/>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endParaRPr>
                <a:cs typeface="+mn-ea"/>
                <a:sym typeface="+mn-lt"/>
              </a:endParaRPr>
            </a:p>
          </p:txBody>
        </p:sp>
        <p:sp>
          <p:nvSpPr>
            <p:cNvPr id="8" name="ïšlîḑè"/>
            <p:cNvSpPr/>
            <p:nvPr/>
          </p:nvSpPr>
          <p:spPr bwMode="auto">
            <a:xfrm>
              <a:off x="3792393" y="3441049"/>
              <a:ext cx="637337" cy="530742"/>
            </a:xfrm>
            <a:custGeom>
              <a:gdLst>
                <a:gd name="T0" fmla="*/ 1028 w 1149"/>
                <a:gd name="T1" fmla="*/ 541 h 955"/>
                <a:gd name="T2" fmla="*/ 1044 w 1149"/>
                <a:gd name="T3" fmla="*/ 661 h 955"/>
                <a:gd name="T4" fmla="*/ 1005 w 1149"/>
                <a:gd name="T5" fmla="*/ 753 h 955"/>
                <a:gd name="T6" fmla="*/ 915 w 1149"/>
                <a:gd name="T7" fmla="*/ 813 h 955"/>
                <a:gd name="T8" fmla="*/ 862 w 1149"/>
                <a:gd name="T9" fmla="*/ 882 h 955"/>
                <a:gd name="T10" fmla="*/ 786 w 1149"/>
                <a:gd name="T11" fmla="*/ 926 h 955"/>
                <a:gd name="T12" fmla="*/ 670 w 1149"/>
                <a:gd name="T13" fmla="*/ 944 h 955"/>
                <a:gd name="T14" fmla="*/ 702 w 1149"/>
                <a:gd name="T15" fmla="*/ 895 h 955"/>
                <a:gd name="T16" fmla="*/ 752 w 1149"/>
                <a:gd name="T17" fmla="*/ 876 h 955"/>
                <a:gd name="T18" fmla="*/ 670 w 1149"/>
                <a:gd name="T19" fmla="*/ 761 h 955"/>
                <a:gd name="T20" fmla="*/ 793 w 1149"/>
                <a:gd name="T21" fmla="*/ 816 h 955"/>
                <a:gd name="T22" fmla="*/ 854 w 1149"/>
                <a:gd name="T23" fmla="*/ 819 h 955"/>
                <a:gd name="T24" fmla="*/ 754 w 1149"/>
                <a:gd name="T25" fmla="*/ 707 h 955"/>
                <a:gd name="T26" fmla="*/ 767 w 1149"/>
                <a:gd name="T27" fmla="*/ 662 h 955"/>
                <a:gd name="T28" fmla="*/ 909 w 1149"/>
                <a:gd name="T29" fmla="*/ 755 h 955"/>
                <a:gd name="T30" fmla="*/ 948 w 1149"/>
                <a:gd name="T31" fmla="*/ 714 h 955"/>
                <a:gd name="T32" fmla="*/ 813 w 1149"/>
                <a:gd name="T33" fmla="*/ 581 h 955"/>
                <a:gd name="T34" fmla="*/ 858 w 1149"/>
                <a:gd name="T35" fmla="*/ 566 h 955"/>
                <a:gd name="T36" fmla="*/ 998 w 1149"/>
                <a:gd name="T37" fmla="*/ 628 h 955"/>
                <a:gd name="T38" fmla="*/ 683 w 1149"/>
                <a:gd name="T39" fmla="*/ 301 h 955"/>
                <a:gd name="T40" fmla="*/ 730 w 1149"/>
                <a:gd name="T41" fmla="*/ 285 h 955"/>
                <a:gd name="T42" fmla="*/ 97 w 1149"/>
                <a:gd name="T43" fmla="*/ 439 h 955"/>
                <a:gd name="T44" fmla="*/ 0 w 1149"/>
                <a:gd name="T45" fmla="*/ 254 h 955"/>
                <a:gd name="T46" fmla="*/ 174 w 1149"/>
                <a:gd name="T47" fmla="*/ 32 h 955"/>
                <a:gd name="T48" fmla="*/ 260 w 1149"/>
                <a:gd name="T49" fmla="*/ 2 h 955"/>
                <a:gd name="T50" fmla="*/ 362 w 1149"/>
                <a:gd name="T51" fmla="*/ 59 h 955"/>
                <a:gd name="T52" fmla="*/ 525 w 1149"/>
                <a:gd name="T53" fmla="*/ 40 h 955"/>
                <a:gd name="T54" fmla="*/ 338 w 1149"/>
                <a:gd name="T55" fmla="*/ 112 h 955"/>
                <a:gd name="T56" fmla="*/ 233 w 1149"/>
                <a:gd name="T57" fmla="*/ 59 h 955"/>
                <a:gd name="T58" fmla="*/ 60 w 1149"/>
                <a:gd name="T59" fmla="*/ 267 h 955"/>
                <a:gd name="T60" fmla="*/ 143 w 1149"/>
                <a:gd name="T61" fmla="*/ 367 h 955"/>
                <a:gd name="T62" fmla="*/ 149 w 1149"/>
                <a:gd name="T63" fmla="*/ 500 h 955"/>
                <a:gd name="T64" fmla="*/ 538 w 1149"/>
                <a:gd name="T65" fmla="*/ 788 h 955"/>
                <a:gd name="T66" fmla="*/ 512 w 1149"/>
                <a:gd name="T67" fmla="*/ 773 h 955"/>
                <a:gd name="T68" fmla="*/ 456 w 1149"/>
                <a:gd name="T69" fmla="*/ 707 h 955"/>
                <a:gd name="T70" fmla="*/ 394 w 1149"/>
                <a:gd name="T71" fmla="*/ 710 h 955"/>
                <a:gd name="T72" fmla="*/ 370 w 1149"/>
                <a:gd name="T73" fmla="*/ 642 h 955"/>
                <a:gd name="T74" fmla="*/ 295 w 1149"/>
                <a:gd name="T75" fmla="*/ 627 h 955"/>
                <a:gd name="T76" fmla="*/ 283 w 1149"/>
                <a:gd name="T77" fmla="*/ 546 h 955"/>
                <a:gd name="T78" fmla="*/ 195 w 1149"/>
                <a:gd name="T79" fmla="*/ 527 h 955"/>
                <a:gd name="T80" fmla="*/ 135 w 1149"/>
                <a:gd name="T81" fmla="*/ 607 h 955"/>
                <a:gd name="T82" fmla="*/ 174 w 1149"/>
                <a:gd name="T83" fmla="*/ 681 h 955"/>
                <a:gd name="T84" fmla="*/ 230 w 1149"/>
                <a:gd name="T85" fmla="*/ 692 h 955"/>
                <a:gd name="T86" fmla="*/ 239 w 1149"/>
                <a:gd name="T87" fmla="*/ 794 h 955"/>
                <a:gd name="T88" fmla="*/ 341 w 1149"/>
                <a:gd name="T89" fmla="*/ 789 h 955"/>
                <a:gd name="T90" fmla="*/ 358 w 1149"/>
                <a:gd name="T91" fmla="*/ 843 h 955"/>
                <a:gd name="T92" fmla="*/ 458 w 1149"/>
                <a:gd name="T93" fmla="*/ 862 h 955"/>
                <a:gd name="T94" fmla="*/ 478 w 1149"/>
                <a:gd name="T95" fmla="*/ 883 h 955"/>
                <a:gd name="T96" fmla="*/ 540 w 1149"/>
                <a:gd name="T97" fmla="*/ 937 h 955"/>
                <a:gd name="T98" fmla="*/ 618 w 1149"/>
                <a:gd name="T99" fmla="*/ 894 h 955"/>
                <a:gd name="T100" fmla="*/ 602 w 1149"/>
                <a:gd name="T101" fmla="*/ 804 h 955"/>
                <a:gd name="T102" fmla="*/ 1035 w 1149"/>
                <a:gd name="T103" fmla="*/ 442 h 955"/>
                <a:gd name="T104" fmla="*/ 1090 w 1149"/>
                <a:gd name="T105" fmla="*/ 313 h 955"/>
                <a:gd name="T106" fmla="*/ 1130 w 1149"/>
                <a:gd name="T107" fmla="*/ 172 h 955"/>
                <a:gd name="T108" fmla="*/ 864 w 1149"/>
                <a:gd name="T109" fmla="*/ 42 h 955"/>
                <a:gd name="T110" fmla="*/ 685 w 1149"/>
                <a:gd name="T111" fmla="*/ 43 h 955"/>
                <a:gd name="T112" fmla="*/ 333 w 1149"/>
                <a:gd name="T113" fmla="*/ 247 h 955"/>
                <a:gd name="T114" fmla="*/ 358 w 1149"/>
                <a:gd name="T115" fmla="*/ 338 h 955"/>
                <a:gd name="T116" fmla="*/ 609 w 1149"/>
                <a:gd name="T117" fmla="*/ 222 h 955"/>
                <a:gd name="T118" fmla="*/ 713 w 1149"/>
                <a:gd name="T119" fmla="*/ 240 h 955"/>
                <a:gd name="T120" fmla="*/ 797 w 1149"/>
                <a:gd name="T121" fmla="*/ 256 h 9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49" h="955">
                  <a:moveTo>
                    <a:pt x="748" y="284"/>
                  </a:moveTo>
                  <a:lnTo>
                    <a:pt x="748" y="284"/>
                  </a:lnTo>
                  <a:lnTo>
                    <a:pt x="852" y="378"/>
                  </a:lnTo>
                  <a:lnTo>
                    <a:pt x="903" y="424"/>
                  </a:lnTo>
                  <a:lnTo>
                    <a:pt x="954" y="473"/>
                  </a:lnTo>
                  <a:lnTo>
                    <a:pt x="954" y="473"/>
                  </a:lnTo>
                  <a:lnTo>
                    <a:pt x="961" y="478"/>
                  </a:lnTo>
                  <a:lnTo>
                    <a:pt x="968" y="484"/>
                  </a:lnTo>
                  <a:lnTo>
                    <a:pt x="1006" y="518"/>
                  </a:lnTo>
                  <a:lnTo>
                    <a:pt x="1028" y="541"/>
                  </a:lnTo>
                  <a:lnTo>
                    <a:pt x="1028" y="541"/>
                  </a:lnTo>
                  <a:lnTo>
                    <a:pt x="1037" y="552"/>
                  </a:lnTo>
                  <a:lnTo>
                    <a:pt x="1044" y="562"/>
                  </a:lnTo>
                  <a:lnTo>
                    <a:pt x="1050" y="573"/>
                  </a:lnTo>
                  <a:lnTo>
                    <a:pt x="1054" y="585"/>
                  </a:lnTo>
                  <a:lnTo>
                    <a:pt x="1057" y="596"/>
                  </a:lnTo>
                  <a:lnTo>
                    <a:pt x="1057" y="607"/>
                  </a:lnTo>
                  <a:lnTo>
                    <a:pt x="1057" y="618"/>
                  </a:lnTo>
                  <a:lnTo>
                    <a:pt x="1056" y="630"/>
                  </a:lnTo>
                  <a:lnTo>
                    <a:pt x="1054" y="641"/>
                  </a:lnTo>
                  <a:lnTo>
                    <a:pt x="1049" y="651"/>
                  </a:lnTo>
                  <a:lnTo>
                    <a:pt x="1044" y="661"/>
                  </a:lnTo>
                  <a:lnTo>
                    <a:pt x="1038" y="671"/>
                  </a:lnTo>
                  <a:lnTo>
                    <a:pt x="1030" y="679"/>
                  </a:lnTo>
                  <a:lnTo>
                    <a:pt x="1022" y="686"/>
                  </a:lnTo>
                  <a:lnTo>
                    <a:pt x="1013" y="692"/>
                  </a:lnTo>
                  <a:lnTo>
                    <a:pt x="1003" y="697"/>
                  </a:lnTo>
                  <a:lnTo>
                    <a:pt x="1003" y="697"/>
                  </a:lnTo>
                  <a:lnTo>
                    <a:pt x="1006" y="709"/>
                  </a:lnTo>
                  <a:lnTo>
                    <a:pt x="1009" y="720"/>
                  </a:lnTo>
                  <a:lnTo>
                    <a:pt x="1009" y="731"/>
                  </a:lnTo>
                  <a:lnTo>
                    <a:pt x="1008" y="742"/>
                  </a:lnTo>
                  <a:lnTo>
                    <a:pt x="1005" y="753"/>
                  </a:lnTo>
                  <a:lnTo>
                    <a:pt x="1002" y="762"/>
                  </a:lnTo>
                  <a:lnTo>
                    <a:pt x="997" y="772"/>
                  </a:lnTo>
                  <a:lnTo>
                    <a:pt x="991" y="780"/>
                  </a:lnTo>
                  <a:lnTo>
                    <a:pt x="984" y="787"/>
                  </a:lnTo>
                  <a:lnTo>
                    <a:pt x="977" y="794"/>
                  </a:lnTo>
                  <a:lnTo>
                    <a:pt x="967" y="800"/>
                  </a:lnTo>
                  <a:lnTo>
                    <a:pt x="958" y="806"/>
                  </a:lnTo>
                  <a:lnTo>
                    <a:pt x="948" y="810"/>
                  </a:lnTo>
                  <a:lnTo>
                    <a:pt x="937" y="812"/>
                  </a:lnTo>
                  <a:lnTo>
                    <a:pt x="927" y="813"/>
                  </a:lnTo>
                  <a:lnTo>
                    <a:pt x="915" y="813"/>
                  </a:lnTo>
                  <a:lnTo>
                    <a:pt x="915" y="813"/>
                  </a:lnTo>
                  <a:lnTo>
                    <a:pt x="914" y="823"/>
                  </a:lnTo>
                  <a:lnTo>
                    <a:pt x="911" y="832"/>
                  </a:lnTo>
                  <a:lnTo>
                    <a:pt x="908" y="841"/>
                  </a:lnTo>
                  <a:lnTo>
                    <a:pt x="903" y="849"/>
                  </a:lnTo>
                  <a:lnTo>
                    <a:pt x="898" y="856"/>
                  </a:lnTo>
                  <a:lnTo>
                    <a:pt x="892" y="862"/>
                  </a:lnTo>
                  <a:lnTo>
                    <a:pt x="885" y="869"/>
                  </a:lnTo>
                  <a:lnTo>
                    <a:pt x="878" y="874"/>
                  </a:lnTo>
                  <a:lnTo>
                    <a:pt x="871" y="879"/>
                  </a:lnTo>
                  <a:lnTo>
                    <a:pt x="862" y="882"/>
                  </a:lnTo>
                  <a:lnTo>
                    <a:pt x="854" y="886"/>
                  </a:lnTo>
                  <a:lnTo>
                    <a:pt x="846" y="888"/>
                  </a:lnTo>
                  <a:lnTo>
                    <a:pt x="836" y="889"/>
                  </a:lnTo>
                  <a:lnTo>
                    <a:pt x="827" y="889"/>
                  </a:lnTo>
                  <a:lnTo>
                    <a:pt x="817" y="888"/>
                  </a:lnTo>
                  <a:lnTo>
                    <a:pt x="808" y="887"/>
                  </a:lnTo>
                  <a:lnTo>
                    <a:pt x="808" y="887"/>
                  </a:lnTo>
                  <a:lnTo>
                    <a:pt x="804" y="898"/>
                  </a:lnTo>
                  <a:lnTo>
                    <a:pt x="799" y="908"/>
                  </a:lnTo>
                  <a:lnTo>
                    <a:pt x="793" y="918"/>
                  </a:lnTo>
                  <a:lnTo>
                    <a:pt x="786" y="926"/>
                  </a:lnTo>
                  <a:lnTo>
                    <a:pt x="778" y="934"/>
                  </a:lnTo>
                  <a:lnTo>
                    <a:pt x="770" y="940"/>
                  </a:lnTo>
                  <a:lnTo>
                    <a:pt x="760" y="945"/>
                  </a:lnTo>
                  <a:lnTo>
                    <a:pt x="750" y="950"/>
                  </a:lnTo>
                  <a:lnTo>
                    <a:pt x="739" y="952"/>
                  </a:lnTo>
                  <a:lnTo>
                    <a:pt x="728" y="955"/>
                  </a:lnTo>
                  <a:lnTo>
                    <a:pt x="716" y="955"/>
                  </a:lnTo>
                  <a:lnTo>
                    <a:pt x="704" y="953"/>
                  </a:lnTo>
                  <a:lnTo>
                    <a:pt x="692" y="952"/>
                  </a:lnTo>
                  <a:lnTo>
                    <a:pt x="681" y="949"/>
                  </a:lnTo>
                  <a:lnTo>
                    <a:pt x="670" y="944"/>
                  </a:lnTo>
                  <a:lnTo>
                    <a:pt x="658" y="938"/>
                  </a:lnTo>
                  <a:lnTo>
                    <a:pt x="650" y="932"/>
                  </a:lnTo>
                  <a:lnTo>
                    <a:pt x="650" y="932"/>
                  </a:lnTo>
                  <a:lnTo>
                    <a:pt x="658" y="920"/>
                  </a:lnTo>
                  <a:lnTo>
                    <a:pt x="664" y="907"/>
                  </a:lnTo>
                  <a:lnTo>
                    <a:pt x="669" y="894"/>
                  </a:lnTo>
                  <a:lnTo>
                    <a:pt x="672" y="880"/>
                  </a:lnTo>
                  <a:lnTo>
                    <a:pt x="672" y="880"/>
                  </a:lnTo>
                  <a:lnTo>
                    <a:pt x="684" y="887"/>
                  </a:lnTo>
                  <a:lnTo>
                    <a:pt x="696" y="893"/>
                  </a:lnTo>
                  <a:lnTo>
                    <a:pt x="702" y="895"/>
                  </a:lnTo>
                  <a:lnTo>
                    <a:pt x="708" y="896"/>
                  </a:lnTo>
                  <a:lnTo>
                    <a:pt x="714" y="898"/>
                  </a:lnTo>
                  <a:lnTo>
                    <a:pt x="721" y="898"/>
                  </a:lnTo>
                  <a:lnTo>
                    <a:pt x="721" y="898"/>
                  </a:lnTo>
                  <a:lnTo>
                    <a:pt x="732" y="895"/>
                  </a:lnTo>
                  <a:lnTo>
                    <a:pt x="740" y="892"/>
                  </a:lnTo>
                  <a:lnTo>
                    <a:pt x="744" y="888"/>
                  </a:lnTo>
                  <a:lnTo>
                    <a:pt x="747" y="885"/>
                  </a:lnTo>
                  <a:lnTo>
                    <a:pt x="750" y="881"/>
                  </a:lnTo>
                  <a:lnTo>
                    <a:pt x="752" y="876"/>
                  </a:lnTo>
                  <a:lnTo>
                    <a:pt x="752" y="876"/>
                  </a:lnTo>
                  <a:lnTo>
                    <a:pt x="753" y="867"/>
                  </a:lnTo>
                  <a:lnTo>
                    <a:pt x="751" y="855"/>
                  </a:lnTo>
                  <a:lnTo>
                    <a:pt x="677" y="795"/>
                  </a:lnTo>
                  <a:lnTo>
                    <a:pt x="677" y="795"/>
                  </a:lnTo>
                  <a:lnTo>
                    <a:pt x="673" y="792"/>
                  </a:lnTo>
                  <a:lnTo>
                    <a:pt x="670" y="787"/>
                  </a:lnTo>
                  <a:lnTo>
                    <a:pt x="667" y="782"/>
                  </a:lnTo>
                  <a:lnTo>
                    <a:pt x="666" y="776"/>
                  </a:lnTo>
                  <a:lnTo>
                    <a:pt x="666" y="772"/>
                  </a:lnTo>
                  <a:lnTo>
                    <a:pt x="667" y="766"/>
                  </a:lnTo>
                  <a:lnTo>
                    <a:pt x="670" y="761"/>
                  </a:lnTo>
                  <a:lnTo>
                    <a:pt x="672" y="756"/>
                  </a:lnTo>
                  <a:lnTo>
                    <a:pt x="672" y="756"/>
                  </a:lnTo>
                  <a:lnTo>
                    <a:pt x="677" y="751"/>
                  </a:lnTo>
                  <a:lnTo>
                    <a:pt x="682" y="749"/>
                  </a:lnTo>
                  <a:lnTo>
                    <a:pt x="686" y="747"/>
                  </a:lnTo>
                  <a:lnTo>
                    <a:pt x="691" y="745"/>
                  </a:lnTo>
                  <a:lnTo>
                    <a:pt x="697" y="745"/>
                  </a:lnTo>
                  <a:lnTo>
                    <a:pt x="702" y="747"/>
                  </a:lnTo>
                  <a:lnTo>
                    <a:pt x="708" y="748"/>
                  </a:lnTo>
                  <a:lnTo>
                    <a:pt x="713" y="751"/>
                  </a:lnTo>
                  <a:lnTo>
                    <a:pt x="793" y="816"/>
                  </a:lnTo>
                  <a:lnTo>
                    <a:pt x="793" y="816"/>
                  </a:lnTo>
                  <a:lnTo>
                    <a:pt x="801" y="821"/>
                  </a:lnTo>
                  <a:lnTo>
                    <a:pt x="808" y="826"/>
                  </a:lnTo>
                  <a:lnTo>
                    <a:pt x="816" y="830"/>
                  </a:lnTo>
                  <a:lnTo>
                    <a:pt x="823" y="831"/>
                  </a:lnTo>
                  <a:lnTo>
                    <a:pt x="829" y="832"/>
                  </a:lnTo>
                  <a:lnTo>
                    <a:pt x="836" y="831"/>
                  </a:lnTo>
                  <a:lnTo>
                    <a:pt x="843" y="829"/>
                  </a:lnTo>
                  <a:lnTo>
                    <a:pt x="849" y="825"/>
                  </a:lnTo>
                  <a:lnTo>
                    <a:pt x="849" y="825"/>
                  </a:lnTo>
                  <a:lnTo>
                    <a:pt x="854" y="819"/>
                  </a:lnTo>
                  <a:lnTo>
                    <a:pt x="858" y="813"/>
                  </a:lnTo>
                  <a:lnTo>
                    <a:pt x="858" y="813"/>
                  </a:lnTo>
                  <a:lnTo>
                    <a:pt x="859" y="806"/>
                  </a:lnTo>
                  <a:lnTo>
                    <a:pt x="860" y="799"/>
                  </a:lnTo>
                  <a:lnTo>
                    <a:pt x="860" y="795"/>
                  </a:lnTo>
                  <a:lnTo>
                    <a:pt x="859" y="792"/>
                  </a:lnTo>
                  <a:lnTo>
                    <a:pt x="857" y="789"/>
                  </a:lnTo>
                  <a:lnTo>
                    <a:pt x="854" y="786"/>
                  </a:lnTo>
                  <a:lnTo>
                    <a:pt x="758" y="711"/>
                  </a:lnTo>
                  <a:lnTo>
                    <a:pt x="758" y="711"/>
                  </a:lnTo>
                  <a:lnTo>
                    <a:pt x="754" y="707"/>
                  </a:lnTo>
                  <a:lnTo>
                    <a:pt x="751" y="703"/>
                  </a:lnTo>
                  <a:lnTo>
                    <a:pt x="748" y="698"/>
                  </a:lnTo>
                  <a:lnTo>
                    <a:pt x="747" y="692"/>
                  </a:lnTo>
                  <a:lnTo>
                    <a:pt x="747" y="687"/>
                  </a:lnTo>
                  <a:lnTo>
                    <a:pt x="748" y="681"/>
                  </a:lnTo>
                  <a:lnTo>
                    <a:pt x="751" y="676"/>
                  </a:lnTo>
                  <a:lnTo>
                    <a:pt x="753" y="672"/>
                  </a:lnTo>
                  <a:lnTo>
                    <a:pt x="753" y="672"/>
                  </a:lnTo>
                  <a:lnTo>
                    <a:pt x="758" y="667"/>
                  </a:lnTo>
                  <a:lnTo>
                    <a:pt x="763" y="665"/>
                  </a:lnTo>
                  <a:lnTo>
                    <a:pt x="767" y="662"/>
                  </a:lnTo>
                  <a:lnTo>
                    <a:pt x="772" y="661"/>
                  </a:lnTo>
                  <a:lnTo>
                    <a:pt x="778" y="661"/>
                  </a:lnTo>
                  <a:lnTo>
                    <a:pt x="783" y="661"/>
                  </a:lnTo>
                  <a:lnTo>
                    <a:pt x="789" y="663"/>
                  </a:lnTo>
                  <a:lnTo>
                    <a:pt x="793" y="667"/>
                  </a:lnTo>
                  <a:lnTo>
                    <a:pt x="893" y="745"/>
                  </a:lnTo>
                  <a:lnTo>
                    <a:pt x="893" y="745"/>
                  </a:lnTo>
                  <a:lnTo>
                    <a:pt x="896" y="747"/>
                  </a:lnTo>
                  <a:lnTo>
                    <a:pt x="896" y="747"/>
                  </a:lnTo>
                  <a:lnTo>
                    <a:pt x="902" y="751"/>
                  </a:lnTo>
                  <a:lnTo>
                    <a:pt x="909" y="755"/>
                  </a:lnTo>
                  <a:lnTo>
                    <a:pt x="916" y="756"/>
                  </a:lnTo>
                  <a:lnTo>
                    <a:pt x="922" y="757"/>
                  </a:lnTo>
                  <a:lnTo>
                    <a:pt x="929" y="756"/>
                  </a:lnTo>
                  <a:lnTo>
                    <a:pt x="935" y="754"/>
                  </a:lnTo>
                  <a:lnTo>
                    <a:pt x="940" y="750"/>
                  </a:lnTo>
                  <a:lnTo>
                    <a:pt x="944" y="747"/>
                  </a:lnTo>
                  <a:lnTo>
                    <a:pt x="948" y="741"/>
                  </a:lnTo>
                  <a:lnTo>
                    <a:pt x="950" y="735"/>
                  </a:lnTo>
                  <a:lnTo>
                    <a:pt x="952" y="729"/>
                  </a:lnTo>
                  <a:lnTo>
                    <a:pt x="950" y="722"/>
                  </a:lnTo>
                  <a:lnTo>
                    <a:pt x="948" y="714"/>
                  </a:lnTo>
                  <a:lnTo>
                    <a:pt x="944" y="706"/>
                  </a:lnTo>
                  <a:lnTo>
                    <a:pt x="937" y="699"/>
                  </a:lnTo>
                  <a:lnTo>
                    <a:pt x="929" y="691"/>
                  </a:lnTo>
                  <a:lnTo>
                    <a:pt x="823" y="611"/>
                  </a:lnTo>
                  <a:lnTo>
                    <a:pt x="823" y="611"/>
                  </a:lnTo>
                  <a:lnTo>
                    <a:pt x="818" y="607"/>
                  </a:lnTo>
                  <a:lnTo>
                    <a:pt x="816" y="603"/>
                  </a:lnTo>
                  <a:lnTo>
                    <a:pt x="814" y="598"/>
                  </a:lnTo>
                  <a:lnTo>
                    <a:pt x="813" y="592"/>
                  </a:lnTo>
                  <a:lnTo>
                    <a:pt x="813" y="587"/>
                  </a:lnTo>
                  <a:lnTo>
                    <a:pt x="813" y="581"/>
                  </a:lnTo>
                  <a:lnTo>
                    <a:pt x="815" y="577"/>
                  </a:lnTo>
                  <a:lnTo>
                    <a:pt x="817" y="572"/>
                  </a:lnTo>
                  <a:lnTo>
                    <a:pt x="817" y="572"/>
                  </a:lnTo>
                  <a:lnTo>
                    <a:pt x="822" y="567"/>
                  </a:lnTo>
                  <a:lnTo>
                    <a:pt x="826" y="564"/>
                  </a:lnTo>
                  <a:lnTo>
                    <a:pt x="832" y="561"/>
                  </a:lnTo>
                  <a:lnTo>
                    <a:pt x="836" y="560"/>
                  </a:lnTo>
                  <a:lnTo>
                    <a:pt x="842" y="560"/>
                  </a:lnTo>
                  <a:lnTo>
                    <a:pt x="847" y="561"/>
                  </a:lnTo>
                  <a:lnTo>
                    <a:pt x="853" y="562"/>
                  </a:lnTo>
                  <a:lnTo>
                    <a:pt x="858" y="566"/>
                  </a:lnTo>
                  <a:lnTo>
                    <a:pt x="962" y="644"/>
                  </a:lnTo>
                  <a:lnTo>
                    <a:pt x="962" y="644"/>
                  </a:lnTo>
                  <a:lnTo>
                    <a:pt x="967" y="647"/>
                  </a:lnTo>
                  <a:lnTo>
                    <a:pt x="971" y="647"/>
                  </a:lnTo>
                  <a:lnTo>
                    <a:pt x="975" y="647"/>
                  </a:lnTo>
                  <a:lnTo>
                    <a:pt x="979" y="646"/>
                  </a:lnTo>
                  <a:lnTo>
                    <a:pt x="984" y="643"/>
                  </a:lnTo>
                  <a:lnTo>
                    <a:pt x="987" y="641"/>
                  </a:lnTo>
                  <a:lnTo>
                    <a:pt x="994" y="634"/>
                  </a:lnTo>
                  <a:lnTo>
                    <a:pt x="994" y="634"/>
                  </a:lnTo>
                  <a:lnTo>
                    <a:pt x="998" y="628"/>
                  </a:lnTo>
                  <a:lnTo>
                    <a:pt x="1000" y="621"/>
                  </a:lnTo>
                  <a:lnTo>
                    <a:pt x="1002" y="615"/>
                  </a:lnTo>
                  <a:lnTo>
                    <a:pt x="1002" y="607"/>
                  </a:lnTo>
                  <a:lnTo>
                    <a:pt x="999" y="600"/>
                  </a:lnTo>
                  <a:lnTo>
                    <a:pt x="997" y="593"/>
                  </a:lnTo>
                  <a:lnTo>
                    <a:pt x="993" y="587"/>
                  </a:lnTo>
                  <a:lnTo>
                    <a:pt x="987" y="581"/>
                  </a:lnTo>
                  <a:lnTo>
                    <a:pt x="966" y="559"/>
                  </a:lnTo>
                  <a:lnTo>
                    <a:pt x="685" y="303"/>
                  </a:lnTo>
                  <a:lnTo>
                    <a:pt x="685" y="303"/>
                  </a:lnTo>
                  <a:lnTo>
                    <a:pt x="683" y="301"/>
                  </a:lnTo>
                  <a:lnTo>
                    <a:pt x="683" y="298"/>
                  </a:lnTo>
                  <a:lnTo>
                    <a:pt x="682" y="296"/>
                  </a:lnTo>
                  <a:lnTo>
                    <a:pt x="683" y="292"/>
                  </a:lnTo>
                  <a:lnTo>
                    <a:pt x="684" y="290"/>
                  </a:lnTo>
                  <a:lnTo>
                    <a:pt x="686" y="289"/>
                  </a:lnTo>
                  <a:lnTo>
                    <a:pt x="689" y="288"/>
                  </a:lnTo>
                  <a:lnTo>
                    <a:pt x="692" y="288"/>
                  </a:lnTo>
                  <a:lnTo>
                    <a:pt x="692" y="288"/>
                  </a:lnTo>
                  <a:lnTo>
                    <a:pt x="706" y="288"/>
                  </a:lnTo>
                  <a:lnTo>
                    <a:pt x="719" y="286"/>
                  </a:lnTo>
                  <a:lnTo>
                    <a:pt x="730" y="285"/>
                  </a:lnTo>
                  <a:lnTo>
                    <a:pt x="744" y="284"/>
                  </a:lnTo>
                  <a:lnTo>
                    <a:pt x="744" y="284"/>
                  </a:lnTo>
                  <a:lnTo>
                    <a:pt x="748" y="284"/>
                  </a:lnTo>
                  <a:lnTo>
                    <a:pt x="748" y="284"/>
                  </a:lnTo>
                  <a:close/>
                  <a:moveTo>
                    <a:pt x="129" y="522"/>
                  </a:moveTo>
                  <a:lnTo>
                    <a:pt x="129" y="522"/>
                  </a:lnTo>
                  <a:lnTo>
                    <a:pt x="119" y="506"/>
                  </a:lnTo>
                  <a:lnTo>
                    <a:pt x="112" y="491"/>
                  </a:lnTo>
                  <a:lnTo>
                    <a:pt x="106" y="474"/>
                  </a:lnTo>
                  <a:lnTo>
                    <a:pt x="102" y="457"/>
                  </a:lnTo>
                  <a:lnTo>
                    <a:pt x="97" y="439"/>
                  </a:lnTo>
                  <a:lnTo>
                    <a:pt x="94" y="421"/>
                  </a:lnTo>
                  <a:lnTo>
                    <a:pt x="90" y="383"/>
                  </a:lnTo>
                  <a:lnTo>
                    <a:pt x="54" y="350"/>
                  </a:lnTo>
                  <a:lnTo>
                    <a:pt x="54" y="350"/>
                  </a:lnTo>
                  <a:lnTo>
                    <a:pt x="34" y="328"/>
                  </a:lnTo>
                  <a:lnTo>
                    <a:pt x="24" y="317"/>
                  </a:lnTo>
                  <a:lnTo>
                    <a:pt x="17" y="307"/>
                  </a:lnTo>
                  <a:lnTo>
                    <a:pt x="10" y="296"/>
                  </a:lnTo>
                  <a:lnTo>
                    <a:pt x="5" y="283"/>
                  </a:lnTo>
                  <a:lnTo>
                    <a:pt x="2" y="270"/>
                  </a:lnTo>
                  <a:lnTo>
                    <a:pt x="0" y="254"/>
                  </a:lnTo>
                  <a:lnTo>
                    <a:pt x="0" y="254"/>
                  </a:lnTo>
                  <a:lnTo>
                    <a:pt x="2" y="246"/>
                  </a:lnTo>
                  <a:lnTo>
                    <a:pt x="3" y="238"/>
                  </a:lnTo>
                  <a:lnTo>
                    <a:pt x="4" y="229"/>
                  </a:lnTo>
                  <a:lnTo>
                    <a:pt x="8" y="222"/>
                  </a:lnTo>
                  <a:lnTo>
                    <a:pt x="11" y="214"/>
                  </a:lnTo>
                  <a:lnTo>
                    <a:pt x="15" y="207"/>
                  </a:lnTo>
                  <a:lnTo>
                    <a:pt x="19" y="200"/>
                  </a:lnTo>
                  <a:lnTo>
                    <a:pt x="25" y="193"/>
                  </a:lnTo>
                  <a:lnTo>
                    <a:pt x="174" y="32"/>
                  </a:lnTo>
                  <a:lnTo>
                    <a:pt x="174" y="32"/>
                  </a:lnTo>
                  <a:lnTo>
                    <a:pt x="180" y="25"/>
                  </a:lnTo>
                  <a:lnTo>
                    <a:pt x="187" y="20"/>
                  </a:lnTo>
                  <a:lnTo>
                    <a:pt x="194" y="15"/>
                  </a:lnTo>
                  <a:lnTo>
                    <a:pt x="203" y="11"/>
                  </a:lnTo>
                  <a:lnTo>
                    <a:pt x="210" y="7"/>
                  </a:lnTo>
                  <a:lnTo>
                    <a:pt x="218" y="5"/>
                  </a:lnTo>
                  <a:lnTo>
                    <a:pt x="226" y="2"/>
                  </a:lnTo>
                  <a:lnTo>
                    <a:pt x="235" y="1"/>
                  </a:lnTo>
                  <a:lnTo>
                    <a:pt x="243" y="1"/>
                  </a:lnTo>
                  <a:lnTo>
                    <a:pt x="251" y="1"/>
                  </a:lnTo>
                  <a:lnTo>
                    <a:pt x="260" y="2"/>
                  </a:lnTo>
                  <a:lnTo>
                    <a:pt x="268" y="5"/>
                  </a:lnTo>
                  <a:lnTo>
                    <a:pt x="276" y="7"/>
                  </a:lnTo>
                  <a:lnTo>
                    <a:pt x="285" y="11"/>
                  </a:lnTo>
                  <a:lnTo>
                    <a:pt x="292" y="15"/>
                  </a:lnTo>
                  <a:lnTo>
                    <a:pt x="299" y="20"/>
                  </a:lnTo>
                  <a:lnTo>
                    <a:pt x="299" y="20"/>
                  </a:lnTo>
                  <a:lnTo>
                    <a:pt x="314" y="32"/>
                  </a:lnTo>
                  <a:lnTo>
                    <a:pt x="329" y="42"/>
                  </a:lnTo>
                  <a:lnTo>
                    <a:pt x="343" y="51"/>
                  </a:lnTo>
                  <a:lnTo>
                    <a:pt x="362" y="59"/>
                  </a:lnTo>
                  <a:lnTo>
                    <a:pt x="362" y="59"/>
                  </a:lnTo>
                  <a:lnTo>
                    <a:pt x="375" y="64"/>
                  </a:lnTo>
                  <a:lnTo>
                    <a:pt x="382" y="65"/>
                  </a:lnTo>
                  <a:lnTo>
                    <a:pt x="382" y="65"/>
                  </a:lnTo>
                  <a:lnTo>
                    <a:pt x="399" y="62"/>
                  </a:lnTo>
                  <a:lnTo>
                    <a:pt x="415" y="58"/>
                  </a:lnTo>
                  <a:lnTo>
                    <a:pt x="451" y="50"/>
                  </a:lnTo>
                  <a:lnTo>
                    <a:pt x="469" y="46"/>
                  </a:lnTo>
                  <a:lnTo>
                    <a:pt x="488" y="43"/>
                  </a:lnTo>
                  <a:lnTo>
                    <a:pt x="506" y="40"/>
                  </a:lnTo>
                  <a:lnTo>
                    <a:pt x="525" y="40"/>
                  </a:lnTo>
                  <a:lnTo>
                    <a:pt x="525" y="40"/>
                  </a:lnTo>
                  <a:lnTo>
                    <a:pt x="501" y="57"/>
                  </a:lnTo>
                  <a:lnTo>
                    <a:pt x="469" y="82"/>
                  </a:lnTo>
                  <a:lnTo>
                    <a:pt x="426" y="114"/>
                  </a:lnTo>
                  <a:lnTo>
                    <a:pt x="426" y="114"/>
                  </a:lnTo>
                  <a:lnTo>
                    <a:pt x="407" y="119"/>
                  </a:lnTo>
                  <a:lnTo>
                    <a:pt x="389" y="121"/>
                  </a:lnTo>
                  <a:lnTo>
                    <a:pt x="389" y="121"/>
                  </a:lnTo>
                  <a:lnTo>
                    <a:pt x="379" y="121"/>
                  </a:lnTo>
                  <a:lnTo>
                    <a:pt x="365" y="120"/>
                  </a:lnTo>
                  <a:lnTo>
                    <a:pt x="352" y="116"/>
                  </a:lnTo>
                  <a:lnTo>
                    <a:pt x="338" y="112"/>
                  </a:lnTo>
                  <a:lnTo>
                    <a:pt x="325" y="106"/>
                  </a:lnTo>
                  <a:lnTo>
                    <a:pt x="313" y="100"/>
                  </a:lnTo>
                  <a:lnTo>
                    <a:pt x="302" y="93"/>
                  </a:lnTo>
                  <a:lnTo>
                    <a:pt x="293" y="88"/>
                  </a:lnTo>
                  <a:lnTo>
                    <a:pt x="264" y="65"/>
                  </a:lnTo>
                  <a:lnTo>
                    <a:pt x="264" y="65"/>
                  </a:lnTo>
                  <a:lnTo>
                    <a:pt x="258" y="62"/>
                  </a:lnTo>
                  <a:lnTo>
                    <a:pt x="253" y="59"/>
                  </a:lnTo>
                  <a:lnTo>
                    <a:pt x="247" y="58"/>
                  </a:lnTo>
                  <a:lnTo>
                    <a:pt x="239" y="58"/>
                  </a:lnTo>
                  <a:lnTo>
                    <a:pt x="233" y="59"/>
                  </a:lnTo>
                  <a:lnTo>
                    <a:pt x="228" y="62"/>
                  </a:lnTo>
                  <a:lnTo>
                    <a:pt x="222" y="65"/>
                  </a:lnTo>
                  <a:lnTo>
                    <a:pt x="216" y="70"/>
                  </a:lnTo>
                  <a:lnTo>
                    <a:pt x="67" y="231"/>
                  </a:lnTo>
                  <a:lnTo>
                    <a:pt x="67" y="231"/>
                  </a:lnTo>
                  <a:lnTo>
                    <a:pt x="63" y="237"/>
                  </a:lnTo>
                  <a:lnTo>
                    <a:pt x="60" y="243"/>
                  </a:lnTo>
                  <a:lnTo>
                    <a:pt x="59" y="248"/>
                  </a:lnTo>
                  <a:lnTo>
                    <a:pt x="58" y="256"/>
                  </a:lnTo>
                  <a:lnTo>
                    <a:pt x="59" y="262"/>
                  </a:lnTo>
                  <a:lnTo>
                    <a:pt x="60" y="267"/>
                  </a:lnTo>
                  <a:lnTo>
                    <a:pt x="63" y="273"/>
                  </a:lnTo>
                  <a:lnTo>
                    <a:pt x="67" y="279"/>
                  </a:lnTo>
                  <a:lnTo>
                    <a:pt x="67" y="279"/>
                  </a:lnTo>
                  <a:lnTo>
                    <a:pt x="85" y="300"/>
                  </a:lnTo>
                  <a:lnTo>
                    <a:pt x="105" y="320"/>
                  </a:lnTo>
                  <a:lnTo>
                    <a:pt x="105" y="320"/>
                  </a:lnTo>
                  <a:lnTo>
                    <a:pt x="117" y="332"/>
                  </a:lnTo>
                  <a:lnTo>
                    <a:pt x="130" y="346"/>
                  </a:lnTo>
                  <a:lnTo>
                    <a:pt x="136" y="353"/>
                  </a:lnTo>
                  <a:lnTo>
                    <a:pt x="140" y="360"/>
                  </a:lnTo>
                  <a:lnTo>
                    <a:pt x="143" y="367"/>
                  </a:lnTo>
                  <a:lnTo>
                    <a:pt x="146" y="374"/>
                  </a:lnTo>
                  <a:lnTo>
                    <a:pt x="146" y="374"/>
                  </a:lnTo>
                  <a:lnTo>
                    <a:pt x="149" y="403"/>
                  </a:lnTo>
                  <a:lnTo>
                    <a:pt x="154" y="433"/>
                  </a:lnTo>
                  <a:lnTo>
                    <a:pt x="157" y="448"/>
                  </a:lnTo>
                  <a:lnTo>
                    <a:pt x="161" y="461"/>
                  </a:lnTo>
                  <a:lnTo>
                    <a:pt x="167" y="474"/>
                  </a:lnTo>
                  <a:lnTo>
                    <a:pt x="173" y="485"/>
                  </a:lnTo>
                  <a:lnTo>
                    <a:pt x="173" y="485"/>
                  </a:lnTo>
                  <a:lnTo>
                    <a:pt x="160" y="492"/>
                  </a:lnTo>
                  <a:lnTo>
                    <a:pt x="149" y="500"/>
                  </a:lnTo>
                  <a:lnTo>
                    <a:pt x="140" y="510"/>
                  </a:lnTo>
                  <a:lnTo>
                    <a:pt x="129" y="522"/>
                  </a:lnTo>
                  <a:lnTo>
                    <a:pt x="129" y="522"/>
                  </a:lnTo>
                  <a:close/>
                  <a:moveTo>
                    <a:pt x="602" y="804"/>
                  </a:moveTo>
                  <a:lnTo>
                    <a:pt x="602" y="804"/>
                  </a:lnTo>
                  <a:lnTo>
                    <a:pt x="593" y="797"/>
                  </a:lnTo>
                  <a:lnTo>
                    <a:pt x="582" y="792"/>
                  </a:lnTo>
                  <a:lnTo>
                    <a:pt x="571" y="788"/>
                  </a:lnTo>
                  <a:lnTo>
                    <a:pt x="560" y="786"/>
                  </a:lnTo>
                  <a:lnTo>
                    <a:pt x="549" y="786"/>
                  </a:lnTo>
                  <a:lnTo>
                    <a:pt x="538" y="788"/>
                  </a:lnTo>
                  <a:lnTo>
                    <a:pt x="527" y="791"/>
                  </a:lnTo>
                  <a:lnTo>
                    <a:pt x="518" y="797"/>
                  </a:lnTo>
                  <a:lnTo>
                    <a:pt x="518" y="797"/>
                  </a:lnTo>
                  <a:lnTo>
                    <a:pt x="514" y="797"/>
                  </a:lnTo>
                  <a:lnTo>
                    <a:pt x="512" y="795"/>
                  </a:lnTo>
                  <a:lnTo>
                    <a:pt x="512" y="795"/>
                  </a:lnTo>
                  <a:lnTo>
                    <a:pt x="511" y="794"/>
                  </a:lnTo>
                  <a:lnTo>
                    <a:pt x="511" y="791"/>
                  </a:lnTo>
                  <a:lnTo>
                    <a:pt x="511" y="791"/>
                  </a:lnTo>
                  <a:lnTo>
                    <a:pt x="512" y="782"/>
                  </a:lnTo>
                  <a:lnTo>
                    <a:pt x="512" y="773"/>
                  </a:lnTo>
                  <a:lnTo>
                    <a:pt x="509" y="763"/>
                  </a:lnTo>
                  <a:lnTo>
                    <a:pt x="507" y="754"/>
                  </a:lnTo>
                  <a:lnTo>
                    <a:pt x="503" y="745"/>
                  </a:lnTo>
                  <a:lnTo>
                    <a:pt x="499" y="737"/>
                  </a:lnTo>
                  <a:lnTo>
                    <a:pt x="493" y="729"/>
                  </a:lnTo>
                  <a:lnTo>
                    <a:pt x="487" y="723"/>
                  </a:lnTo>
                  <a:lnTo>
                    <a:pt x="487" y="723"/>
                  </a:lnTo>
                  <a:lnTo>
                    <a:pt x="487" y="723"/>
                  </a:lnTo>
                  <a:lnTo>
                    <a:pt x="477" y="716"/>
                  </a:lnTo>
                  <a:lnTo>
                    <a:pt x="467" y="710"/>
                  </a:lnTo>
                  <a:lnTo>
                    <a:pt x="456" y="707"/>
                  </a:lnTo>
                  <a:lnTo>
                    <a:pt x="444" y="705"/>
                  </a:lnTo>
                  <a:lnTo>
                    <a:pt x="433" y="705"/>
                  </a:lnTo>
                  <a:lnTo>
                    <a:pt x="423" y="706"/>
                  </a:lnTo>
                  <a:lnTo>
                    <a:pt x="412" y="710"/>
                  </a:lnTo>
                  <a:lnTo>
                    <a:pt x="401" y="716"/>
                  </a:lnTo>
                  <a:lnTo>
                    <a:pt x="401" y="716"/>
                  </a:lnTo>
                  <a:lnTo>
                    <a:pt x="399" y="716"/>
                  </a:lnTo>
                  <a:lnTo>
                    <a:pt x="396" y="714"/>
                  </a:lnTo>
                  <a:lnTo>
                    <a:pt x="396" y="714"/>
                  </a:lnTo>
                  <a:lnTo>
                    <a:pt x="394" y="713"/>
                  </a:lnTo>
                  <a:lnTo>
                    <a:pt x="394" y="710"/>
                  </a:lnTo>
                  <a:lnTo>
                    <a:pt x="394" y="710"/>
                  </a:lnTo>
                  <a:lnTo>
                    <a:pt x="395" y="700"/>
                  </a:lnTo>
                  <a:lnTo>
                    <a:pt x="395" y="692"/>
                  </a:lnTo>
                  <a:lnTo>
                    <a:pt x="394" y="682"/>
                  </a:lnTo>
                  <a:lnTo>
                    <a:pt x="392" y="673"/>
                  </a:lnTo>
                  <a:lnTo>
                    <a:pt x="388" y="665"/>
                  </a:lnTo>
                  <a:lnTo>
                    <a:pt x="383" y="656"/>
                  </a:lnTo>
                  <a:lnTo>
                    <a:pt x="377" y="648"/>
                  </a:lnTo>
                  <a:lnTo>
                    <a:pt x="370" y="642"/>
                  </a:lnTo>
                  <a:lnTo>
                    <a:pt x="370" y="642"/>
                  </a:lnTo>
                  <a:lnTo>
                    <a:pt x="370" y="642"/>
                  </a:lnTo>
                  <a:lnTo>
                    <a:pt x="363" y="636"/>
                  </a:lnTo>
                  <a:lnTo>
                    <a:pt x="355" y="631"/>
                  </a:lnTo>
                  <a:lnTo>
                    <a:pt x="345" y="628"/>
                  </a:lnTo>
                  <a:lnTo>
                    <a:pt x="337" y="625"/>
                  </a:lnTo>
                  <a:lnTo>
                    <a:pt x="327" y="624"/>
                  </a:lnTo>
                  <a:lnTo>
                    <a:pt x="318" y="624"/>
                  </a:lnTo>
                  <a:lnTo>
                    <a:pt x="308" y="625"/>
                  </a:lnTo>
                  <a:lnTo>
                    <a:pt x="300" y="628"/>
                  </a:lnTo>
                  <a:lnTo>
                    <a:pt x="300" y="628"/>
                  </a:lnTo>
                  <a:lnTo>
                    <a:pt x="298" y="628"/>
                  </a:lnTo>
                  <a:lnTo>
                    <a:pt x="295" y="627"/>
                  </a:lnTo>
                  <a:lnTo>
                    <a:pt x="295" y="627"/>
                  </a:lnTo>
                  <a:lnTo>
                    <a:pt x="294" y="624"/>
                  </a:lnTo>
                  <a:lnTo>
                    <a:pt x="294" y="622"/>
                  </a:lnTo>
                  <a:lnTo>
                    <a:pt x="294" y="622"/>
                  </a:lnTo>
                  <a:lnTo>
                    <a:pt x="298" y="610"/>
                  </a:lnTo>
                  <a:lnTo>
                    <a:pt x="300" y="599"/>
                  </a:lnTo>
                  <a:lnTo>
                    <a:pt x="300" y="587"/>
                  </a:lnTo>
                  <a:lnTo>
                    <a:pt x="299" y="577"/>
                  </a:lnTo>
                  <a:lnTo>
                    <a:pt x="295" y="566"/>
                  </a:lnTo>
                  <a:lnTo>
                    <a:pt x="291" y="555"/>
                  </a:lnTo>
                  <a:lnTo>
                    <a:pt x="283" y="546"/>
                  </a:lnTo>
                  <a:lnTo>
                    <a:pt x="275" y="537"/>
                  </a:lnTo>
                  <a:lnTo>
                    <a:pt x="275" y="537"/>
                  </a:lnTo>
                  <a:lnTo>
                    <a:pt x="275" y="537"/>
                  </a:lnTo>
                  <a:lnTo>
                    <a:pt x="269" y="533"/>
                  </a:lnTo>
                  <a:lnTo>
                    <a:pt x="263" y="529"/>
                  </a:lnTo>
                  <a:lnTo>
                    <a:pt x="256" y="525"/>
                  </a:lnTo>
                  <a:lnTo>
                    <a:pt x="250" y="523"/>
                  </a:lnTo>
                  <a:lnTo>
                    <a:pt x="236" y="520"/>
                  </a:lnTo>
                  <a:lnTo>
                    <a:pt x="222" y="520"/>
                  </a:lnTo>
                  <a:lnTo>
                    <a:pt x="209" y="522"/>
                  </a:lnTo>
                  <a:lnTo>
                    <a:pt x="195" y="527"/>
                  </a:lnTo>
                  <a:lnTo>
                    <a:pt x="190" y="530"/>
                  </a:lnTo>
                  <a:lnTo>
                    <a:pt x="184" y="535"/>
                  </a:lnTo>
                  <a:lnTo>
                    <a:pt x="178" y="540"/>
                  </a:lnTo>
                  <a:lnTo>
                    <a:pt x="173" y="544"/>
                  </a:lnTo>
                  <a:lnTo>
                    <a:pt x="151" y="568"/>
                  </a:lnTo>
                  <a:lnTo>
                    <a:pt x="151" y="568"/>
                  </a:lnTo>
                  <a:lnTo>
                    <a:pt x="147" y="574"/>
                  </a:lnTo>
                  <a:lnTo>
                    <a:pt x="143" y="581"/>
                  </a:lnTo>
                  <a:lnTo>
                    <a:pt x="140" y="587"/>
                  </a:lnTo>
                  <a:lnTo>
                    <a:pt x="137" y="594"/>
                  </a:lnTo>
                  <a:lnTo>
                    <a:pt x="135" y="607"/>
                  </a:lnTo>
                  <a:lnTo>
                    <a:pt x="134" y="622"/>
                  </a:lnTo>
                  <a:lnTo>
                    <a:pt x="136" y="635"/>
                  </a:lnTo>
                  <a:lnTo>
                    <a:pt x="142" y="648"/>
                  </a:lnTo>
                  <a:lnTo>
                    <a:pt x="146" y="655"/>
                  </a:lnTo>
                  <a:lnTo>
                    <a:pt x="149" y="661"/>
                  </a:lnTo>
                  <a:lnTo>
                    <a:pt x="154" y="666"/>
                  </a:lnTo>
                  <a:lnTo>
                    <a:pt x="159" y="672"/>
                  </a:lnTo>
                  <a:lnTo>
                    <a:pt x="159" y="672"/>
                  </a:lnTo>
                  <a:lnTo>
                    <a:pt x="159" y="672"/>
                  </a:lnTo>
                  <a:lnTo>
                    <a:pt x="166" y="676"/>
                  </a:lnTo>
                  <a:lnTo>
                    <a:pt x="174" y="681"/>
                  </a:lnTo>
                  <a:lnTo>
                    <a:pt x="182" y="685"/>
                  </a:lnTo>
                  <a:lnTo>
                    <a:pt x="191" y="687"/>
                  </a:lnTo>
                  <a:lnTo>
                    <a:pt x="199" y="688"/>
                  </a:lnTo>
                  <a:lnTo>
                    <a:pt x="207" y="688"/>
                  </a:lnTo>
                  <a:lnTo>
                    <a:pt x="216" y="688"/>
                  </a:lnTo>
                  <a:lnTo>
                    <a:pt x="224" y="687"/>
                  </a:lnTo>
                  <a:lnTo>
                    <a:pt x="224" y="687"/>
                  </a:lnTo>
                  <a:lnTo>
                    <a:pt x="228" y="687"/>
                  </a:lnTo>
                  <a:lnTo>
                    <a:pt x="230" y="688"/>
                  </a:lnTo>
                  <a:lnTo>
                    <a:pt x="230" y="688"/>
                  </a:lnTo>
                  <a:lnTo>
                    <a:pt x="230" y="692"/>
                  </a:lnTo>
                  <a:lnTo>
                    <a:pt x="229" y="694"/>
                  </a:lnTo>
                  <a:lnTo>
                    <a:pt x="229" y="694"/>
                  </a:lnTo>
                  <a:lnTo>
                    <a:pt x="222" y="706"/>
                  </a:lnTo>
                  <a:lnTo>
                    <a:pt x="217" y="719"/>
                  </a:lnTo>
                  <a:lnTo>
                    <a:pt x="214" y="732"/>
                  </a:lnTo>
                  <a:lnTo>
                    <a:pt x="214" y="745"/>
                  </a:lnTo>
                  <a:lnTo>
                    <a:pt x="217" y="758"/>
                  </a:lnTo>
                  <a:lnTo>
                    <a:pt x="222" y="772"/>
                  </a:lnTo>
                  <a:lnTo>
                    <a:pt x="229" y="783"/>
                  </a:lnTo>
                  <a:lnTo>
                    <a:pt x="239" y="794"/>
                  </a:lnTo>
                  <a:lnTo>
                    <a:pt x="239" y="794"/>
                  </a:lnTo>
                  <a:lnTo>
                    <a:pt x="239" y="794"/>
                  </a:lnTo>
                  <a:lnTo>
                    <a:pt x="250" y="801"/>
                  </a:lnTo>
                  <a:lnTo>
                    <a:pt x="263" y="807"/>
                  </a:lnTo>
                  <a:lnTo>
                    <a:pt x="276" y="811"/>
                  </a:lnTo>
                  <a:lnTo>
                    <a:pt x="289" y="811"/>
                  </a:lnTo>
                  <a:lnTo>
                    <a:pt x="302" y="810"/>
                  </a:lnTo>
                  <a:lnTo>
                    <a:pt x="316" y="805"/>
                  </a:lnTo>
                  <a:lnTo>
                    <a:pt x="327" y="799"/>
                  </a:lnTo>
                  <a:lnTo>
                    <a:pt x="338" y="791"/>
                  </a:lnTo>
                  <a:lnTo>
                    <a:pt x="338" y="791"/>
                  </a:lnTo>
                  <a:lnTo>
                    <a:pt x="341" y="789"/>
                  </a:lnTo>
                  <a:lnTo>
                    <a:pt x="343" y="789"/>
                  </a:lnTo>
                  <a:lnTo>
                    <a:pt x="343" y="789"/>
                  </a:lnTo>
                  <a:lnTo>
                    <a:pt x="345" y="792"/>
                  </a:lnTo>
                  <a:lnTo>
                    <a:pt x="345" y="794"/>
                  </a:lnTo>
                  <a:lnTo>
                    <a:pt x="345" y="794"/>
                  </a:lnTo>
                  <a:lnTo>
                    <a:pt x="345" y="802"/>
                  </a:lnTo>
                  <a:lnTo>
                    <a:pt x="346" y="811"/>
                  </a:lnTo>
                  <a:lnTo>
                    <a:pt x="348" y="820"/>
                  </a:lnTo>
                  <a:lnTo>
                    <a:pt x="350" y="827"/>
                  </a:lnTo>
                  <a:lnTo>
                    <a:pt x="354" y="836"/>
                  </a:lnTo>
                  <a:lnTo>
                    <a:pt x="358" y="843"/>
                  </a:lnTo>
                  <a:lnTo>
                    <a:pt x="364" y="850"/>
                  </a:lnTo>
                  <a:lnTo>
                    <a:pt x="370" y="857"/>
                  </a:lnTo>
                  <a:lnTo>
                    <a:pt x="370" y="857"/>
                  </a:lnTo>
                  <a:lnTo>
                    <a:pt x="370" y="857"/>
                  </a:lnTo>
                  <a:lnTo>
                    <a:pt x="382" y="864"/>
                  </a:lnTo>
                  <a:lnTo>
                    <a:pt x="394" y="870"/>
                  </a:lnTo>
                  <a:lnTo>
                    <a:pt x="407" y="874"/>
                  </a:lnTo>
                  <a:lnTo>
                    <a:pt x="420" y="874"/>
                  </a:lnTo>
                  <a:lnTo>
                    <a:pt x="433" y="873"/>
                  </a:lnTo>
                  <a:lnTo>
                    <a:pt x="446" y="868"/>
                  </a:lnTo>
                  <a:lnTo>
                    <a:pt x="458" y="862"/>
                  </a:lnTo>
                  <a:lnTo>
                    <a:pt x="469" y="854"/>
                  </a:lnTo>
                  <a:lnTo>
                    <a:pt x="469" y="854"/>
                  </a:lnTo>
                  <a:lnTo>
                    <a:pt x="471" y="852"/>
                  </a:lnTo>
                  <a:lnTo>
                    <a:pt x="474" y="852"/>
                  </a:lnTo>
                  <a:lnTo>
                    <a:pt x="474" y="852"/>
                  </a:lnTo>
                  <a:lnTo>
                    <a:pt x="476" y="855"/>
                  </a:lnTo>
                  <a:lnTo>
                    <a:pt x="477" y="857"/>
                  </a:lnTo>
                  <a:lnTo>
                    <a:pt x="477" y="857"/>
                  </a:lnTo>
                  <a:lnTo>
                    <a:pt x="476" y="865"/>
                  </a:lnTo>
                  <a:lnTo>
                    <a:pt x="477" y="874"/>
                  </a:lnTo>
                  <a:lnTo>
                    <a:pt x="478" y="883"/>
                  </a:lnTo>
                  <a:lnTo>
                    <a:pt x="482" y="890"/>
                  </a:lnTo>
                  <a:lnTo>
                    <a:pt x="486" y="899"/>
                  </a:lnTo>
                  <a:lnTo>
                    <a:pt x="489" y="906"/>
                  </a:lnTo>
                  <a:lnTo>
                    <a:pt x="495" y="913"/>
                  </a:lnTo>
                  <a:lnTo>
                    <a:pt x="502" y="920"/>
                  </a:lnTo>
                  <a:lnTo>
                    <a:pt x="502" y="920"/>
                  </a:lnTo>
                  <a:lnTo>
                    <a:pt x="507" y="924"/>
                  </a:lnTo>
                  <a:lnTo>
                    <a:pt x="514" y="928"/>
                  </a:lnTo>
                  <a:lnTo>
                    <a:pt x="520" y="931"/>
                  </a:lnTo>
                  <a:lnTo>
                    <a:pt x="527" y="933"/>
                  </a:lnTo>
                  <a:lnTo>
                    <a:pt x="540" y="937"/>
                  </a:lnTo>
                  <a:lnTo>
                    <a:pt x="555" y="937"/>
                  </a:lnTo>
                  <a:lnTo>
                    <a:pt x="569" y="934"/>
                  </a:lnTo>
                  <a:lnTo>
                    <a:pt x="582" y="930"/>
                  </a:lnTo>
                  <a:lnTo>
                    <a:pt x="588" y="926"/>
                  </a:lnTo>
                  <a:lnTo>
                    <a:pt x="594" y="923"/>
                  </a:lnTo>
                  <a:lnTo>
                    <a:pt x="599" y="918"/>
                  </a:lnTo>
                  <a:lnTo>
                    <a:pt x="604" y="912"/>
                  </a:lnTo>
                  <a:lnTo>
                    <a:pt x="609" y="906"/>
                  </a:lnTo>
                  <a:lnTo>
                    <a:pt x="609" y="906"/>
                  </a:lnTo>
                  <a:lnTo>
                    <a:pt x="614" y="900"/>
                  </a:lnTo>
                  <a:lnTo>
                    <a:pt x="618" y="894"/>
                  </a:lnTo>
                  <a:lnTo>
                    <a:pt x="621" y="887"/>
                  </a:lnTo>
                  <a:lnTo>
                    <a:pt x="623" y="881"/>
                  </a:lnTo>
                  <a:lnTo>
                    <a:pt x="627" y="867"/>
                  </a:lnTo>
                  <a:lnTo>
                    <a:pt x="627" y="854"/>
                  </a:lnTo>
                  <a:lnTo>
                    <a:pt x="625" y="839"/>
                  </a:lnTo>
                  <a:lnTo>
                    <a:pt x="620" y="826"/>
                  </a:lnTo>
                  <a:lnTo>
                    <a:pt x="616" y="820"/>
                  </a:lnTo>
                  <a:lnTo>
                    <a:pt x="612" y="814"/>
                  </a:lnTo>
                  <a:lnTo>
                    <a:pt x="607" y="808"/>
                  </a:lnTo>
                  <a:lnTo>
                    <a:pt x="602" y="804"/>
                  </a:lnTo>
                  <a:lnTo>
                    <a:pt x="602" y="804"/>
                  </a:lnTo>
                  <a:close/>
                  <a:moveTo>
                    <a:pt x="797" y="256"/>
                  </a:moveTo>
                  <a:lnTo>
                    <a:pt x="797" y="256"/>
                  </a:lnTo>
                  <a:lnTo>
                    <a:pt x="987" y="439"/>
                  </a:lnTo>
                  <a:lnTo>
                    <a:pt x="987" y="439"/>
                  </a:lnTo>
                  <a:lnTo>
                    <a:pt x="994" y="443"/>
                  </a:lnTo>
                  <a:lnTo>
                    <a:pt x="1002" y="447"/>
                  </a:lnTo>
                  <a:lnTo>
                    <a:pt x="1010" y="449"/>
                  </a:lnTo>
                  <a:lnTo>
                    <a:pt x="1019" y="448"/>
                  </a:lnTo>
                  <a:lnTo>
                    <a:pt x="1019" y="448"/>
                  </a:lnTo>
                  <a:lnTo>
                    <a:pt x="1028" y="446"/>
                  </a:lnTo>
                  <a:lnTo>
                    <a:pt x="1035" y="442"/>
                  </a:lnTo>
                  <a:lnTo>
                    <a:pt x="1042" y="436"/>
                  </a:lnTo>
                  <a:lnTo>
                    <a:pt x="1047" y="429"/>
                  </a:lnTo>
                  <a:lnTo>
                    <a:pt x="1047" y="429"/>
                  </a:lnTo>
                  <a:lnTo>
                    <a:pt x="1057" y="409"/>
                  </a:lnTo>
                  <a:lnTo>
                    <a:pt x="1066" y="388"/>
                  </a:lnTo>
                  <a:lnTo>
                    <a:pt x="1072" y="365"/>
                  </a:lnTo>
                  <a:lnTo>
                    <a:pt x="1078" y="341"/>
                  </a:lnTo>
                  <a:lnTo>
                    <a:pt x="1078" y="341"/>
                  </a:lnTo>
                  <a:lnTo>
                    <a:pt x="1080" y="330"/>
                  </a:lnTo>
                  <a:lnTo>
                    <a:pt x="1084" y="321"/>
                  </a:lnTo>
                  <a:lnTo>
                    <a:pt x="1090" y="313"/>
                  </a:lnTo>
                  <a:lnTo>
                    <a:pt x="1095" y="304"/>
                  </a:lnTo>
                  <a:lnTo>
                    <a:pt x="1129" y="269"/>
                  </a:lnTo>
                  <a:lnTo>
                    <a:pt x="1129" y="269"/>
                  </a:lnTo>
                  <a:lnTo>
                    <a:pt x="1138" y="258"/>
                  </a:lnTo>
                  <a:lnTo>
                    <a:pt x="1144" y="246"/>
                  </a:lnTo>
                  <a:lnTo>
                    <a:pt x="1148" y="233"/>
                  </a:lnTo>
                  <a:lnTo>
                    <a:pt x="1149" y="220"/>
                  </a:lnTo>
                  <a:lnTo>
                    <a:pt x="1148" y="208"/>
                  </a:lnTo>
                  <a:lnTo>
                    <a:pt x="1144" y="195"/>
                  </a:lnTo>
                  <a:lnTo>
                    <a:pt x="1138" y="183"/>
                  </a:lnTo>
                  <a:lnTo>
                    <a:pt x="1130" y="172"/>
                  </a:lnTo>
                  <a:lnTo>
                    <a:pt x="993" y="23"/>
                  </a:lnTo>
                  <a:lnTo>
                    <a:pt x="993" y="23"/>
                  </a:lnTo>
                  <a:lnTo>
                    <a:pt x="983" y="13"/>
                  </a:lnTo>
                  <a:lnTo>
                    <a:pt x="972" y="7"/>
                  </a:lnTo>
                  <a:lnTo>
                    <a:pt x="959" y="2"/>
                  </a:lnTo>
                  <a:lnTo>
                    <a:pt x="946" y="0"/>
                  </a:lnTo>
                  <a:lnTo>
                    <a:pt x="933" y="0"/>
                  </a:lnTo>
                  <a:lnTo>
                    <a:pt x="920" y="2"/>
                  </a:lnTo>
                  <a:lnTo>
                    <a:pt x="908" y="7"/>
                  </a:lnTo>
                  <a:lnTo>
                    <a:pt x="896" y="15"/>
                  </a:lnTo>
                  <a:lnTo>
                    <a:pt x="864" y="42"/>
                  </a:lnTo>
                  <a:lnTo>
                    <a:pt x="864" y="42"/>
                  </a:lnTo>
                  <a:lnTo>
                    <a:pt x="852" y="49"/>
                  </a:lnTo>
                  <a:lnTo>
                    <a:pt x="845" y="52"/>
                  </a:lnTo>
                  <a:lnTo>
                    <a:pt x="839" y="55"/>
                  </a:lnTo>
                  <a:lnTo>
                    <a:pt x="832" y="56"/>
                  </a:lnTo>
                  <a:lnTo>
                    <a:pt x="824" y="57"/>
                  </a:lnTo>
                  <a:lnTo>
                    <a:pt x="810" y="57"/>
                  </a:lnTo>
                  <a:lnTo>
                    <a:pt x="810" y="57"/>
                  </a:lnTo>
                  <a:lnTo>
                    <a:pt x="708" y="44"/>
                  </a:lnTo>
                  <a:lnTo>
                    <a:pt x="708" y="44"/>
                  </a:lnTo>
                  <a:lnTo>
                    <a:pt x="685" y="43"/>
                  </a:lnTo>
                  <a:lnTo>
                    <a:pt x="662" y="43"/>
                  </a:lnTo>
                  <a:lnTo>
                    <a:pt x="639" y="45"/>
                  </a:lnTo>
                  <a:lnTo>
                    <a:pt x="618" y="50"/>
                  </a:lnTo>
                  <a:lnTo>
                    <a:pt x="596" y="57"/>
                  </a:lnTo>
                  <a:lnTo>
                    <a:pt x="575" y="67"/>
                  </a:lnTo>
                  <a:lnTo>
                    <a:pt x="555" y="77"/>
                  </a:lnTo>
                  <a:lnTo>
                    <a:pt x="535" y="92"/>
                  </a:lnTo>
                  <a:lnTo>
                    <a:pt x="535" y="92"/>
                  </a:lnTo>
                  <a:lnTo>
                    <a:pt x="434" y="169"/>
                  </a:lnTo>
                  <a:lnTo>
                    <a:pt x="333" y="247"/>
                  </a:lnTo>
                  <a:lnTo>
                    <a:pt x="333" y="247"/>
                  </a:lnTo>
                  <a:lnTo>
                    <a:pt x="323" y="257"/>
                  </a:lnTo>
                  <a:lnTo>
                    <a:pt x="316" y="267"/>
                  </a:lnTo>
                  <a:lnTo>
                    <a:pt x="311" y="278"/>
                  </a:lnTo>
                  <a:lnTo>
                    <a:pt x="310" y="288"/>
                  </a:lnTo>
                  <a:lnTo>
                    <a:pt x="311" y="298"/>
                  </a:lnTo>
                  <a:lnTo>
                    <a:pt x="314" y="308"/>
                  </a:lnTo>
                  <a:lnTo>
                    <a:pt x="320" y="316"/>
                  </a:lnTo>
                  <a:lnTo>
                    <a:pt x="327" y="323"/>
                  </a:lnTo>
                  <a:lnTo>
                    <a:pt x="336" y="329"/>
                  </a:lnTo>
                  <a:lnTo>
                    <a:pt x="346" y="335"/>
                  </a:lnTo>
                  <a:lnTo>
                    <a:pt x="358" y="338"/>
                  </a:lnTo>
                  <a:lnTo>
                    <a:pt x="371" y="340"/>
                  </a:lnTo>
                  <a:lnTo>
                    <a:pt x="386" y="339"/>
                  </a:lnTo>
                  <a:lnTo>
                    <a:pt x="400" y="336"/>
                  </a:lnTo>
                  <a:lnTo>
                    <a:pt x="414" y="332"/>
                  </a:lnTo>
                  <a:lnTo>
                    <a:pt x="430" y="323"/>
                  </a:lnTo>
                  <a:lnTo>
                    <a:pt x="576" y="233"/>
                  </a:lnTo>
                  <a:lnTo>
                    <a:pt x="576" y="233"/>
                  </a:lnTo>
                  <a:lnTo>
                    <a:pt x="584" y="228"/>
                  </a:lnTo>
                  <a:lnTo>
                    <a:pt x="593" y="225"/>
                  </a:lnTo>
                  <a:lnTo>
                    <a:pt x="601" y="223"/>
                  </a:lnTo>
                  <a:lnTo>
                    <a:pt x="609" y="222"/>
                  </a:lnTo>
                  <a:lnTo>
                    <a:pt x="618" y="222"/>
                  </a:lnTo>
                  <a:lnTo>
                    <a:pt x="626" y="222"/>
                  </a:lnTo>
                  <a:lnTo>
                    <a:pt x="634" y="225"/>
                  </a:lnTo>
                  <a:lnTo>
                    <a:pt x="643" y="228"/>
                  </a:lnTo>
                  <a:lnTo>
                    <a:pt x="643" y="228"/>
                  </a:lnTo>
                  <a:lnTo>
                    <a:pt x="653" y="232"/>
                  </a:lnTo>
                  <a:lnTo>
                    <a:pt x="665" y="235"/>
                  </a:lnTo>
                  <a:lnTo>
                    <a:pt x="677" y="238"/>
                  </a:lnTo>
                  <a:lnTo>
                    <a:pt x="689" y="239"/>
                  </a:lnTo>
                  <a:lnTo>
                    <a:pt x="701" y="240"/>
                  </a:lnTo>
                  <a:lnTo>
                    <a:pt x="713" y="240"/>
                  </a:lnTo>
                  <a:lnTo>
                    <a:pt x="725" y="239"/>
                  </a:lnTo>
                  <a:lnTo>
                    <a:pt x="735" y="238"/>
                  </a:lnTo>
                  <a:lnTo>
                    <a:pt x="735" y="238"/>
                  </a:lnTo>
                  <a:lnTo>
                    <a:pt x="744" y="237"/>
                  </a:lnTo>
                  <a:lnTo>
                    <a:pt x="752" y="237"/>
                  </a:lnTo>
                  <a:lnTo>
                    <a:pt x="760" y="237"/>
                  </a:lnTo>
                  <a:lnTo>
                    <a:pt x="769" y="239"/>
                  </a:lnTo>
                  <a:lnTo>
                    <a:pt x="776" y="241"/>
                  </a:lnTo>
                  <a:lnTo>
                    <a:pt x="783" y="246"/>
                  </a:lnTo>
                  <a:lnTo>
                    <a:pt x="790" y="251"/>
                  </a:lnTo>
                  <a:lnTo>
                    <a:pt x="797" y="256"/>
                  </a:lnTo>
                  <a:lnTo>
                    <a:pt x="797" y="256"/>
                  </a:lnTo>
                  <a:close/>
                </a:path>
              </a:pathLst>
            </a:custGeom>
            <a:solidFill>
              <a:schemeClr val="bg1">
                <a:lumMod val="100000"/>
              </a:schemeClr>
            </a:solidFill>
            <a:ln>
              <a:noFill/>
            </a:ln>
          </p:spPr>
          <p:txBody>
            <a:bodyPr anchor="ctr"/>
            <a:lstStyle/>
            <a:p>
              <a:pPr algn="ctr"/>
              <a:endParaRPr>
                <a:cs typeface="+mn-ea"/>
                <a:sym typeface="+mn-lt"/>
              </a:endParaRPr>
            </a:p>
          </p:txBody>
        </p:sp>
        <p:sp>
          <p:nvSpPr>
            <p:cNvPr id="9" name="îṧlîḍè"/>
            <p:cNvSpPr/>
            <p:nvPr/>
          </p:nvSpPr>
          <p:spPr bwMode="auto">
            <a:xfrm>
              <a:off x="7826670" y="3368320"/>
              <a:ext cx="508539" cy="676199"/>
            </a:xfrm>
            <a:custGeom>
              <a:gdLst>
                <a:gd name="T0" fmla="*/ 560 w 915"/>
                <a:gd name="T1" fmla="*/ 881 h 1218"/>
                <a:gd name="T2" fmla="*/ 900 w 915"/>
                <a:gd name="T3" fmla="*/ 652 h 1218"/>
                <a:gd name="T4" fmla="*/ 887 w 915"/>
                <a:gd name="T5" fmla="*/ 898 h 1218"/>
                <a:gd name="T6" fmla="*/ 379 w 915"/>
                <a:gd name="T7" fmla="*/ 67 h 1218"/>
                <a:gd name="T8" fmla="*/ 380 w 915"/>
                <a:gd name="T9" fmla="*/ 54 h 1218"/>
                <a:gd name="T10" fmla="*/ 391 w 915"/>
                <a:gd name="T11" fmla="*/ 30 h 1218"/>
                <a:gd name="T12" fmla="*/ 409 w 915"/>
                <a:gd name="T13" fmla="*/ 12 h 1218"/>
                <a:gd name="T14" fmla="*/ 433 w 915"/>
                <a:gd name="T15" fmla="*/ 1 h 1218"/>
                <a:gd name="T16" fmla="*/ 446 w 915"/>
                <a:gd name="T17" fmla="*/ 0 h 1218"/>
                <a:gd name="T18" fmla="*/ 472 w 915"/>
                <a:gd name="T19" fmla="*/ 5 h 1218"/>
                <a:gd name="T20" fmla="*/ 493 w 915"/>
                <a:gd name="T21" fmla="*/ 19 h 1218"/>
                <a:gd name="T22" fmla="*/ 508 w 915"/>
                <a:gd name="T23" fmla="*/ 41 h 1218"/>
                <a:gd name="T24" fmla="*/ 512 w 915"/>
                <a:gd name="T25" fmla="*/ 67 h 1218"/>
                <a:gd name="T26" fmla="*/ 379 w 915"/>
                <a:gd name="T27" fmla="*/ 161 h 1218"/>
                <a:gd name="T28" fmla="*/ 379 w 915"/>
                <a:gd name="T29" fmla="*/ 67 h 1218"/>
                <a:gd name="T30" fmla="*/ 512 w 915"/>
                <a:gd name="T31" fmla="*/ 1103 h 1218"/>
                <a:gd name="T32" fmla="*/ 514 w 915"/>
                <a:gd name="T33" fmla="*/ 1107 h 1218"/>
                <a:gd name="T34" fmla="*/ 518 w 915"/>
                <a:gd name="T35" fmla="*/ 1116 h 1218"/>
                <a:gd name="T36" fmla="*/ 528 w 915"/>
                <a:gd name="T37" fmla="*/ 1122 h 1218"/>
                <a:gd name="T38" fmla="*/ 568 w 915"/>
                <a:gd name="T39" fmla="*/ 1122 h 1218"/>
                <a:gd name="T40" fmla="*/ 579 w 915"/>
                <a:gd name="T41" fmla="*/ 1124 h 1218"/>
                <a:gd name="T42" fmla="*/ 598 w 915"/>
                <a:gd name="T43" fmla="*/ 1132 h 1218"/>
                <a:gd name="T44" fmla="*/ 613 w 915"/>
                <a:gd name="T45" fmla="*/ 1146 h 1218"/>
                <a:gd name="T46" fmla="*/ 621 w 915"/>
                <a:gd name="T47" fmla="*/ 1165 h 1218"/>
                <a:gd name="T48" fmla="*/ 622 w 915"/>
                <a:gd name="T49" fmla="*/ 1218 h 1218"/>
                <a:gd name="T50" fmla="*/ 270 w 915"/>
                <a:gd name="T51" fmla="*/ 1176 h 1218"/>
                <a:gd name="T52" fmla="*/ 271 w 915"/>
                <a:gd name="T53" fmla="*/ 1165 h 1218"/>
                <a:gd name="T54" fmla="*/ 279 w 915"/>
                <a:gd name="T55" fmla="*/ 1146 h 1218"/>
                <a:gd name="T56" fmla="*/ 294 w 915"/>
                <a:gd name="T57" fmla="*/ 1132 h 1218"/>
                <a:gd name="T58" fmla="*/ 313 w 915"/>
                <a:gd name="T59" fmla="*/ 1124 h 1218"/>
                <a:gd name="T60" fmla="*/ 360 w 915"/>
                <a:gd name="T61" fmla="*/ 1122 h 1218"/>
                <a:gd name="T62" fmla="*/ 364 w 915"/>
                <a:gd name="T63" fmla="*/ 1122 h 1218"/>
                <a:gd name="T64" fmla="*/ 375 w 915"/>
                <a:gd name="T65" fmla="*/ 1116 h 1218"/>
                <a:gd name="T66" fmla="*/ 379 w 915"/>
                <a:gd name="T67" fmla="*/ 1107 h 1218"/>
                <a:gd name="T68" fmla="*/ 379 w 915"/>
                <a:gd name="T69" fmla="*/ 504 h 1218"/>
                <a:gd name="T70" fmla="*/ 512 w 915"/>
                <a:gd name="T71" fmla="*/ 497 h 1218"/>
                <a:gd name="T72" fmla="*/ 89 w 915"/>
                <a:gd name="T73" fmla="*/ 856 h 1218"/>
                <a:gd name="T74" fmla="*/ 102 w 915"/>
                <a:gd name="T75" fmla="*/ 610 h 1218"/>
                <a:gd name="T76" fmla="*/ 332 w 915"/>
                <a:gd name="T77" fmla="*/ 869 h 1218"/>
                <a:gd name="T78" fmla="*/ 15 w 915"/>
                <a:gd name="T79" fmla="*/ 228 h 1218"/>
                <a:gd name="T80" fmla="*/ 814 w 915"/>
                <a:gd name="T81" fmla="*/ 186 h 1218"/>
                <a:gd name="T82" fmla="*/ 827 w 915"/>
                <a:gd name="T83" fmla="*/ 433 h 1218"/>
                <a:gd name="T84" fmla="*/ 29 w 915"/>
                <a:gd name="T85" fmla="*/ 476 h 1218"/>
                <a:gd name="T86" fmla="*/ 15 w 915"/>
                <a:gd name="T87" fmla="*/ 22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5" h="1218">
                  <a:moveTo>
                    <a:pt x="887" y="898"/>
                  </a:moveTo>
                  <a:lnTo>
                    <a:pt x="560" y="881"/>
                  </a:lnTo>
                  <a:lnTo>
                    <a:pt x="560" y="634"/>
                  </a:lnTo>
                  <a:lnTo>
                    <a:pt x="900" y="652"/>
                  </a:lnTo>
                  <a:lnTo>
                    <a:pt x="799" y="769"/>
                  </a:lnTo>
                  <a:lnTo>
                    <a:pt x="887" y="898"/>
                  </a:lnTo>
                  <a:lnTo>
                    <a:pt x="887" y="898"/>
                  </a:lnTo>
                  <a:close/>
                  <a:moveTo>
                    <a:pt x="379" y="67"/>
                  </a:moveTo>
                  <a:lnTo>
                    <a:pt x="379" y="67"/>
                  </a:lnTo>
                  <a:lnTo>
                    <a:pt x="380" y="54"/>
                  </a:lnTo>
                  <a:lnTo>
                    <a:pt x="385" y="41"/>
                  </a:lnTo>
                  <a:lnTo>
                    <a:pt x="391" y="30"/>
                  </a:lnTo>
                  <a:lnTo>
                    <a:pt x="399" y="19"/>
                  </a:lnTo>
                  <a:lnTo>
                    <a:pt x="409" y="12"/>
                  </a:lnTo>
                  <a:lnTo>
                    <a:pt x="420" y="5"/>
                  </a:lnTo>
                  <a:lnTo>
                    <a:pt x="433" y="1"/>
                  </a:lnTo>
                  <a:lnTo>
                    <a:pt x="446" y="0"/>
                  </a:lnTo>
                  <a:lnTo>
                    <a:pt x="446" y="0"/>
                  </a:lnTo>
                  <a:lnTo>
                    <a:pt x="460" y="1"/>
                  </a:lnTo>
                  <a:lnTo>
                    <a:pt x="472" y="5"/>
                  </a:lnTo>
                  <a:lnTo>
                    <a:pt x="484" y="12"/>
                  </a:lnTo>
                  <a:lnTo>
                    <a:pt x="493" y="19"/>
                  </a:lnTo>
                  <a:lnTo>
                    <a:pt x="502" y="30"/>
                  </a:lnTo>
                  <a:lnTo>
                    <a:pt x="508" y="41"/>
                  </a:lnTo>
                  <a:lnTo>
                    <a:pt x="511" y="54"/>
                  </a:lnTo>
                  <a:lnTo>
                    <a:pt x="512" y="67"/>
                  </a:lnTo>
                  <a:lnTo>
                    <a:pt x="512" y="155"/>
                  </a:lnTo>
                  <a:lnTo>
                    <a:pt x="379" y="161"/>
                  </a:lnTo>
                  <a:lnTo>
                    <a:pt x="379" y="67"/>
                  </a:lnTo>
                  <a:lnTo>
                    <a:pt x="379" y="67"/>
                  </a:lnTo>
                  <a:close/>
                  <a:moveTo>
                    <a:pt x="512" y="497"/>
                  </a:moveTo>
                  <a:lnTo>
                    <a:pt x="512" y="1103"/>
                  </a:lnTo>
                  <a:lnTo>
                    <a:pt x="512" y="1103"/>
                  </a:lnTo>
                  <a:lnTo>
                    <a:pt x="514" y="1107"/>
                  </a:lnTo>
                  <a:lnTo>
                    <a:pt x="515" y="1111"/>
                  </a:lnTo>
                  <a:lnTo>
                    <a:pt x="518" y="1116"/>
                  </a:lnTo>
                  <a:lnTo>
                    <a:pt x="524" y="1121"/>
                  </a:lnTo>
                  <a:lnTo>
                    <a:pt x="528" y="1122"/>
                  </a:lnTo>
                  <a:lnTo>
                    <a:pt x="531" y="1122"/>
                  </a:lnTo>
                  <a:lnTo>
                    <a:pt x="568" y="1122"/>
                  </a:lnTo>
                  <a:lnTo>
                    <a:pt x="568" y="1122"/>
                  </a:lnTo>
                  <a:lnTo>
                    <a:pt x="579" y="1124"/>
                  </a:lnTo>
                  <a:lnTo>
                    <a:pt x="590" y="1127"/>
                  </a:lnTo>
                  <a:lnTo>
                    <a:pt x="598" y="1132"/>
                  </a:lnTo>
                  <a:lnTo>
                    <a:pt x="606" y="1138"/>
                  </a:lnTo>
                  <a:lnTo>
                    <a:pt x="613" y="1146"/>
                  </a:lnTo>
                  <a:lnTo>
                    <a:pt x="618" y="1156"/>
                  </a:lnTo>
                  <a:lnTo>
                    <a:pt x="621" y="1165"/>
                  </a:lnTo>
                  <a:lnTo>
                    <a:pt x="622" y="1176"/>
                  </a:lnTo>
                  <a:lnTo>
                    <a:pt x="622" y="1218"/>
                  </a:lnTo>
                  <a:lnTo>
                    <a:pt x="270" y="1218"/>
                  </a:lnTo>
                  <a:lnTo>
                    <a:pt x="270" y="1176"/>
                  </a:lnTo>
                  <a:lnTo>
                    <a:pt x="270" y="1176"/>
                  </a:lnTo>
                  <a:lnTo>
                    <a:pt x="271" y="1165"/>
                  </a:lnTo>
                  <a:lnTo>
                    <a:pt x="275" y="1156"/>
                  </a:lnTo>
                  <a:lnTo>
                    <a:pt x="279" y="1146"/>
                  </a:lnTo>
                  <a:lnTo>
                    <a:pt x="285" y="1138"/>
                  </a:lnTo>
                  <a:lnTo>
                    <a:pt x="294" y="1132"/>
                  </a:lnTo>
                  <a:lnTo>
                    <a:pt x="303" y="1127"/>
                  </a:lnTo>
                  <a:lnTo>
                    <a:pt x="313" y="1124"/>
                  </a:lnTo>
                  <a:lnTo>
                    <a:pt x="323" y="1122"/>
                  </a:lnTo>
                  <a:lnTo>
                    <a:pt x="360" y="1122"/>
                  </a:lnTo>
                  <a:lnTo>
                    <a:pt x="360" y="1122"/>
                  </a:lnTo>
                  <a:lnTo>
                    <a:pt x="364" y="1122"/>
                  </a:lnTo>
                  <a:lnTo>
                    <a:pt x="367" y="1121"/>
                  </a:lnTo>
                  <a:lnTo>
                    <a:pt x="375" y="1116"/>
                  </a:lnTo>
                  <a:lnTo>
                    <a:pt x="378" y="1111"/>
                  </a:lnTo>
                  <a:lnTo>
                    <a:pt x="379" y="1107"/>
                  </a:lnTo>
                  <a:lnTo>
                    <a:pt x="379" y="1103"/>
                  </a:lnTo>
                  <a:lnTo>
                    <a:pt x="379" y="504"/>
                  </a:lnTo>
                  <a:lnTo>
                    <a:pt x="512" y="497"/>
                  </a:lnTo>
                  <a:lnTo>
                    <a:pt x="512" y="497"/>
                  </a:lnTo>
                  <a:close/>
                  <a:moveTo>
                    <a:pt x="332" y="869"/>
                  </a:moveTo>
                  <a:lnTo>
                    <a:pt x="89" y="856"/>
                  </a:lnTo>
                  <a:lnTo>
                    <a:pt x="0" y="728"/>
                  </a:lnTo>
                  <a:lnTo>
                    <a:pt x="102" y="610"/>
                  </a:lnTo>
                  <a:lnTo>
                    <a:pt x="332" y="622"/>
                  </a:lnTo>
                  <a:lnTo>
                    <a:pt x="332" y="869"/>
                  </a:lnTo>
                  <a:lnTo>
                    <a:pt x="332" y="869"/>
                  </a:lnTo>
                  <a:close/>
                  <a:moveTo>
                    <a:pt x="15" y="228"/>
                  </a:moveTo>
                  <a:lnTo>
                    <a:pt x="415" y="207"/>
                  </a:lnTo>
                  <a:lnTo>
                    <a:pt x="814" y="186"/>
                  </a:lnTo>
                  <a:lnTo>
                    <a:pt x="915" y="304"/>
                  </a:lnTo>
                  <a:lnTo>
                    <a:pt x="827" y="433"/>
                  </a:lnTo>
                  <a:lnTo>
                    <a:pt x="428" y="454"/>
                  </a:lnTo>
                  <a:lnTo>
                    <a:pt x="29" y="476"/>
                  </a:lnTo>
                  <a:lnTo>
                    <a:pt x="118" y="346"/>
                  </a:lnTo>
                  <a:lnTo>
                    <a:pt x="15" y="228"/>
                  </a:lnTo>
                  <a:lnTo>
                    <a:pt x="15" y="228"/>
                  </a:lnTo>
                  <a:close/>
                </a:path>
              </a:pathLst>
            </a:custGeom>
            <a:solidFill>
              <a:schemeClr val="bg1">
                <a:lumMod val="100000"/>
              </a:schemeClr>
            </a:solidFill>
            <a:ln>
              <a:noFill/>
            </a:ln>
          </p:spPr>
          <p:txBody>
            <a:bodyPr anchor="ctr"/>
            <a:lstStyle/>
            <a:p>
              <a:pPr algn="ctr"/>
              <a:endParaRPr>
                <a:cs typeface="+mn-ea"/>
                <a:sym typeface="+mn-lt"/>
              </a:endParaRPr>
            </a:p>
          </p:txBody>
        </p:sp>
        <p:sp>
          <p:nvSpPr>
            <p:cNvPr id="10" name="îš1îḋé"/>
            <p:cNvSpPr txBox="1"/>
            <p:nvPr/>
          </p:nvSpPr>
          <p:spPr bwMode="auto">
            <a:xfrm>
              <a:off x="5320657" y="3404718"/>
              <a:ext cx="1538883" cy="307777"/>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a:bodyPr>
            <a:lstStyle/>
            <a:p>
              <a:pPr algn="ctr">
                <a:buClr>
                  <a:prstClr val="white"/>
                </a:buClr>
                <a:defRPr/>
              </a:pPr>
              <a:r>
                <a:rPr lang="zh-CN" altLang="en-US" sz="2000" b="1">
                  <a:solidFill>
                    <a:srgbClr val="2D4E4F"/>
                  </a:solidFill>
                  <a:cs typeface="+mn-ea"/>
                  <a:sym typeface="+mn-lt"/>
                </a:rPr>
                <a:t>标题文本预设</a:t>
              </a:r>
              <a:endParaRPr lang="zh-CN" altLang="en-US" sz="2000" b="1">
                <a:solidFill>
                  <a:srgbClr val="2D4E4F"/>
                </a:solidFill>
                <a:cs typeface="+mn-ea"/>
                <a:sym typeface="+mn-lt"/>
              </a:endParaRPr>
            </a:p>
          </p:txBody>
        </p:sp>
      </p:grpSp>
      <p:grpSp>
        <p:nvGrpSpPr>
          <p:cNvPr id="11" name="组合 10"/>
          <p:cNvGrpSpPr/>
          <p:nvPr/>
        </p:nvGrpSpPr>
        <p:grpSpPr>
          <a:xfrm>
            <a:off x="8975725" y="1971131"/>
            <a:ext cx="2606675" cy="1121148"/>
            <a:chOff x="8975726" y="2145942"/>
            <a:chExt cx="2606674" cy="1121148"/>
          </a:xfrm>
        </p:grpSpPr>
        <p:sp>
          <p:nvSpPr>
            <p:cNvPr id="12" name="矩形 11"/>
            <p:cNvSpPr/>
            <p:nvPr/>
          </p:nvSpPr>
          <p:spPr>
            <a:xfrm>
              <a:off x="8975726" y="2145942"/>
              <a:ext cx="2061187" cy="400110"/>
            </a:xfrm>
            <a:prstGeom prst="rect">
              <a:avLst/>
            </a:prstGeom>
          </p:spPr>
          <p:txBody>
            <a:bodyPr wrap="square">
              <a:spAutoFit/>
            </a:bodyPr>
            <a:lstStyle/>
            <a:p>
              <a:r>
                <a:rPr lang="zh-CN" altLang="en-US" sz="2000" b="1">
                  <a:solidFill>
                    <a:srgbClr val="2D4E4F"/>
                  </a:solidFill>
                  <a:cs typeface="+mn-ea"/>
                  <a:sym typeface="+mn-lt"/>
                </a:rPr>
                <a:t>添加文本标题</a:t>
              </a:r>
              <a:endParaRPr lang="zh-CN" altLang="en-US" sz="2000" b="1">
                <a:solidFill>
                  <a:srgbClr val="2D4E4F"/>
                </a:solidFill>
                <a:cs typeface="+mn-ea"/>
                <a:sym typeface="+mn-lt"/>
              </a:endParaRPr>
            </a:p>
          </p:txBody>
        </p:sp>
        <p:sp>
          <p:nvSpPr>
            <p:cNvPr id="13" name="矩形 12"/>
            <p:cNvSpPr/>
            <p:nvPr/>
          </p:nvSpPr>
          <p:spPr>
            <a:xfrm>
              <a:off x="8975726" y="2620759"/>
              <a:ext cx="2606674" cy="646331"/>
            </a:xfrm>
            <a:prstGeom prst="rect">
              <a:avLst/>
            </a:prstGeom>
          </p:spPr>
          <p:txBody>
            <a:bodyPr wrap="square">
              <a:spAutoFit/>
            </a:bodyPr>
            <a:lstStyle/>
            <a:p>
              <a:pPr>
                <a:lnSpc>
                  <a:spcPct val="150000"/>
                </a:lnSpc>
              </a:pPr>
              <a:r>
                <a:rPr lang="zh-CN" altLang="en-US" sz="1200">
                  <a:solidFill>
                    <a:schemeClr val="tx1">
                      <a:lumMod val="75000"/>
                      <a:lumOff val="25000"/>
                    </a:schemeClr>
                  </a:solidFill>
                  <a:cs typeface="+mn-ea"/>
                  <a:sym typeface="+mn-lt"/>
                </a:rPr>
                <a:t>您的内容打在这里，或者通过复制您的文本后，在此框中选择粘贴</a:t>
              </a:r>
              <a:endParaRPr lang="zh-CN" altLang="en-US" sz="1200">
                <a:solidFill>
                  <a:schemeClr val="tx1">
                    <a:lumMod val="75000"/>
                    <a:lumOff val="25000"/>
                  </a:schemeClr>
                </a:solidFill>
                <a:cs typeface="+mn-ea"/>
                <a:sym typeface="+mn-lt"/>
              </a:endParaRPr>
            </a:p>
          </p:txBody>
        </p:sp>
      </p:grpSp>
      <p:grpSp>
        <p:nvGrpSpPr>
          <p:cNvPr id="14" name="组合 13"/>
          <p:cNvGrpSpPr/>
          <p:nvPr/>
        </p:nvGrpSpPr>
        <p:grpSpPr>
          <a:xfrm>
            <a:off x="8975725" y="4062658"/>
            <a:ext cx="2606675" cy="1121148"/>
            <a:chOff x="8975726" y="4237469"/>
            <a:chExt cx="2606674" cy="1121148"/>
          </a:xfrm>
        </p:grpSpPr>
        <p:sp>
          <p:nvSpPr>
            <p:cNvPr id="15" name="矩形 14"/>
            <p:cNvSpPr/>
            <p:nvPr/>
          </p:nvSpPr>
          <p:spPr>
            <a:xfrm>
              <a:off x="8975726" y="4237469"/>
              <a:ext cx="2061187" cy="400110"/>
            </a:xfrm>
            <a:prstGeom prst="rect">
              <a:avLst/>
            </a:prstGeom>
          </p:spPr>
          <p:txBody>
            <a:bodyPr wrap="square">
              <a:spAutoFit/>
            </a:bodyPr>
            <a:lstStyle/>
            <a:p>
              <a:r>
                <a:rPr lang="zh-CN" altLang="en-US" sz="2000" b="1">
                  <a:solidFill>
                    <a:srgbClr val="2D4E4F"/>
                  </a:solidFill>
                  <a:cs typeface="+mn-ea"/>
                  <a:sym typeface="+mn-lt"/>
                </a:rPr>
                <a:t>添加文本标题</a:t>
              </a:r>
              <a:endParaRPr lang="zh-CN" altLang="en-US" sz="2000" b="1">
                <a:solidFill>
                  <a:srgbClr val="2D4E4F"/>
                </a:solidFill>
                <a:cs typeface="+mn-ea"/>
                <a:sym typeface="+mn-lt"/>
              </a:endParaRPr>
            </a:p>
          </p:txBody>
        </p:sp>
        <p:sp>
          <p:nvSpPr>
            <p:cNvPr id="16" name="矩形 15"/>
            <p:cNvSpPr/>
            <p:nvPr/>
          </p:nvSpPr>
          <p:spPr>
            <a:xfrm>
              <a:off x="8975726" y="4712286"/>
              <a:ext cx="2606674" cy="646331"/>
            </a:xfrm>
            <a:prstGeom prst="rect">
              <a:avLst/>
            </a:prstGeom>
          </p:spPr>
          <p:txBody>
            <a:bodyPr wrap="square">
              <a:spAutoFit/>
            </a:bodyPr>
            <a:lstStyle/>
            <a:p>
              <a:pPr>
                <a:lnSpc>
                  <a:spcPct val="150000"/>
                </a:lnSpc>
              </a:pPr>
              <a:r>
                <a:rPr lang="zh-CN" altLang="en-US" sz="1200">
                  <a:solidFill>
                    <a:schemeClr val="tx1">
                      <a:lumMod val="75000"/>
                      <a:lumOff val="25000"/>
                    </a:schemeClr>
                  </a:solidFill>
                  <a:cs typeface="+mn-ea"/>
                  <a:sym typeface="+mn-lt"/>
                </a:rPr>
                <a:t>您的内容打在这里，或者通过复制您的文本后，在此框中选择粘贴</a:t>
              </a:r>
              <a:endParaRPr lang="zh-CN" altLang="en-US" sz="1200">
                <a:solidFill>
                  <a:schemeClr val="tx1">
                    <a:lumMod val="75000"/>
                    <a:lumOff val="25000"/>
                  </a:schemeClr>
                </a:solidFill>
                <a:cs typeface="+mn-ea"/>
                <a:sym typeface="+mn-lt"/>
              </a:endParaRPr>
            </a:p>
          </p:txBody>
        </p:sp>
      </p:grpSp>
      <p:grpSp>
        <p:nvGrpSpPr>
          <p:cNvPr id="17" name="组合 16"/>
          <p:cNvGrpSpPr/>
          <p:nvPr/>
        </p:nvGrpSpPr>
        <p:grpSpPr>
          <a:xfrm>
            <a:off x="614793" y="1971131"/>
            <a:ext cx="2606675" cy="1121148"/>
            <a:chOff x="614794" y="2145942"/>
            <a:chExt cx="2606674" cy="1121148"/>
          </a:xfrm>
        </p:grpSpPr>
        <p:sp>
          <p:nvSpPr>
            <p:cNvPr id="18" name="矩形 17"/>
            <p:cNvSpPr/>
            <p:nvPr/>
          </p:nvSpPr>
          <p:spPr>
            <a:xfrm>
              <a:off x="1160281" y="2145942"/>
              <a:ext cx="2061187" cy="400110"/>
            </a:xfrm>
            <a:prstGeom prst="rect">
              <a:avLst/>
            </a:prstGeom>
          </p:spPr>
          <p:txBody>
            <a:bodyPr wrap="square">
              <a:spAutoFit/>
            </a:bodyPr>
            <a:lstStyle/>
            <a:p>
              <a:pPr algn="r"/>
              <a:r>
                <a:rPr lang="zh-CN" altLang="en-US" sz="2000" b="1">
                  <a:solidFill>
                    <a:srgbClr val="2D4E4F"/>
                  </a:solidFill>
                  <a:cs typeface="+mn-ea"/>
                  <a:sym typeface="+mn-lt"/>
                </a:rPr>
                <a:t>添加文本标题</a:t>
              </a:r>
              <a:endParaRPr lang="zh-CN" altLang="en-US" sz="2000" b="1">
                <a:solidFill>
                  <a:srgbClr val="2D4E4F"/>
                </a:solidFill>
                <a:cs typeface="+mn-ea"/>
                <a:sym typeface="+mn-lt"/>
              </a:endParaRPr>
            </a:p>
          </p:txBody>
        </p:sp>
        <p:sp>
          <p:nvSpPr>
            <p:cNvPr id="19" name="矩形 18"/>
            <p:cNvSpPr/>
            <p:nvPr/>
          </p:nvSpPr>
          <p:spPr>
            <a:xfrm>
              <a:off x="614794" y="2620759"/>
              <a:ext cx="2606674" cy="646331"/>
            </a:xfrm>
            <a:prstGeom prst="rect">
              <a:avLst/>
            </a:prstGeom>
          </p:spPr>
          <p:txBody>
            <a:bodyPr wrap="square">
              <a:spAutoFit/>
            </a:bodyPr>
            <a:lstStyle/>
            <a:p>
              <a:pPr algn="r">
                <a:lnSpc>
                  <a:spcPct val="150000"/>
                </a:lnSpc>
              </a:pPr>
              <a:r>
                <a:rPr lang="zh-CN" altLang="en-US" sz="1200">
                  <a:solidFill>
                    <a:schemeClr val="tx1">
                      <a:lumMod val="75000"/>
                      <a:lumOff val="25000"/>
                    </a:schemeClr>
                  </a:solidFill>
                  <a:cs typeface="+mn-ea"/>
                  <a:sym typeface="+mn-lt"/>
                </a:rPr>
                <a:t>您的内容打在这里，或者通过复制您的文本后，在此框中选择粘贴</a:t>
              </a:r>
              <a:endParaRPr lang="zh-CN" altLang="en-US" sz="1200">
                <a:solidFill>
                  <a:schemeClr val="tx1">
                    <a:lumMod val="75000"/>
                    <a:lumOff val="25000"/>
                  </a:schemeClr>
                </a:solidFill>
                <a:cs typeface="+mn-ea"/>
                <a:sym typeface="+mn-lt"/>
              </a:endParaRPr>
            </a:p>
          </p:txBody>
        </p:sp>
      </p:grpSp>
      <p:grpSp>
        <p:nvGrpSpPr>
          <p:cNvPr id="20" name="组合 19"/>
          <p:cNvGrpSpPr/>
          <p:nvPr/>
        </p:nvGrpSpPr>
        <p:grpSpPr>
          <a:xfrm>
            <a:off x="614793" y="4062658"/>
            <a:ext cx="2606675" cy="1121148"/>
            <a:chOff x="614794" y="4237469"/>
            <a:chExt cx="2606674" cy="1121148"/>
          </a:xfrm>
        </p:grpSpPr>
        <p:sp>
          <p:nvSpPr>
            <p:cNvPr id="21" name="矩形 20"/>
            <p:cNvSpPr/>
            <p:nvPr/>
          </p:nvSpPr>
          <p:spPr>
            <a:xfrm>
              <a:off x="1160281" y="4237469"/>
              <a:ext cx="2061187" cy="400110"/>
            </a:xfrm>
            <a:prstGeom prst="rect">
              <a:avLst/>
            </a:prstGeom>
          </p:spPr>
          <p:txBody>
            <a:bodyPr wrap="square">
              <a:spAutoFit/>
            </a:bodyPr>
            <a:lstStyle/>
            <a:p>
              <a:pPr algn="r"/>
              <a:r>
                <a:rPr lang="zh-CN" altLang="en-US" sz="2000" b="1">
                  <a:solidFill>
                    <a:srgbClr val="2D4E4F"/>
                  </a:solidFill>
                  <a:cs typeface="+mn-ea"/>
                  <a:sym typeface="+mn-lt"/>
                </a:rPr>
                <a:t>添加文本标题</a:t>
              </a:r>
              <a:endParaRPr lang="zh-CN" altLang="en-US" sz="2000" b="1">
                <a:solidFill>
                  <a:srgbClr val="2D4E4F"/>
                </a:solidFill>
                <a:cs typeface="+mn-ea"/>
                <a:sym typeface="+mn-lt"/>
              </a:endParaRPr>
            </a:p>
          </p:txBody>
        </p:sp>
        <p:sp>
          <p:nvSpPr>
            <p:cNvPr id="22" name="矩形 21"/>
            <p:cNvSpPr/>
            <p:nvPr/>
          </p:nvSpPr>
          <p:spPr>
            <a:xfrm>
              <a:off x="614794" y="4712286"/>
              <a:ext cx="2606674" cy="646331"/>
            </a:xfrm>
            <a:prstGeom prst="rect">
              <a:avLst/>
            </a:prstGeom>
          </p:spPr>
          <p:txBody>
            <a:bodyPr wrap="square">
              <a:spAutoFit/>
            </a:bodyPr>
            <a:lstStyle/>
            <a:p>
              <a:pPr algn="r">
                <a:lnSpc>
                  <a:spcPct val="150000"/>
                </a:lnSpc>
              </a:pPr>
              <a:r>
                <a:rPr lang="zh-CN" altLang="en-US" sz="1200">
                  <a:solidFill>
                    <a:schemeClr val="tx1">
                      <a:lumMod val="75000"/>
                      <a:lumOff val="25000"/>
                    </a:schemeClr>
                  </a:solidFill>
                  <a:cs typeface="+mn-ea"/>
                  <a:sym typeface="+mn-lt"/>
                </a:rPr>
                <a:t>您的内容打在这里，或者通过复制您的文本后，在此框中选择粘贴</a:t>
              </a:r>
              <a:endParaRPr lang="zh-CN" altLang="en-US" sz="1200">
                <a:solidFill>
                  <a:schemeClr val="tx1">
                    <a:lumMod val="75000"/>
                    <a:lumOff val="25000"/>
                  </a:schemeClr>
                </a:solidFill>
                <a:cs typeface="+mn-ea"/>
                <a:sym typeface="+mn-lt"/>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2" presetClass="entr" presetSubtype="8" decel="100000" fill="hold" nodeType="withEffect">
                                  <p:stCondLst>
                                    <p:cond delay="80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1000" fill="hold"/>
                                        <p:tgtEl>
                                          <p:spTgt spid="17"/>
                                        </p:tgtEl>
                                        <p:attrNameLst>
                                          <p:attrName>ppt_x</p:attrName>
                                        </p:attrNameLst>
                                      </p:cBhvr>
                                      <p:tavLst>
                                        <p:tav tm="0">
                                          <p:val>
                                            <p:strVal val="0-#ppt_w/2"/>
                                          </p:val>
                                        </p:tav>
                                        <p:tav tm="100000">
                                          <p:val>
                                            <p:strVal val="#ppt_x"/>
                                          </p:val>
                                        </p:tav>
                                      </p:tavLst>
                                    </p:anim>
                                    <p:anim calcmode="lin" valueType="num">
                                      <p:cBhvr additive="base">
                                        <p:cTn id="14" dur="1000" fill="hold"/>
                                        <p:tgtEl>
                                          <p:spTgt spid="17"/>
                                        </p:tgtEl>
                                        <p:attrNameLst>
                                          <p:attrName>ppt_y</p:attrName>
                                        </p:attrNameLst>
                                      </p:cBhvr>
                                      <p:tavLst>
                                        <p:tav tm="0">
                                          <p:val>
                                            <p:strVal val="#ppt_y"/>
                                          </p:val>
                                        </p:tav>
                                        <p:tav tm="100000">
                                          <p:val>
                                            <p:strVal val="#ppt_y"/>
                                          </p:val>
                                        </p:tav>
                                      </p:tavLst>
                                    </p:anim>
                                  </p:childTnLst>
                                </p:cTn>
                              </p:par>
                              <p:par>
                                <p:cTn id="15" presetID="2" presetClass="entr" presetSubtype="8" decel="100000" fill="hold" nodeType="withEffect">
                                  <p:stCondLst>
                                    <p:cond delay="90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000" fill="hold"/>
                                        <p:tgtEl>
                                          <p:spTgt spid="20"/>
                                        </p:tgtEl>
                                        <p:attrNameLst>
                                          <p:attrName>ppt_x</p:attrName>
                                        </p:attrNameLst>
                                      </p:cBhvr>
                                      <p:tavLst>
                                        <p:tav tm="0">
                                          <p:val>
                                            <p:strVal val="0-#ppt_w/2"/>
                                          </p:val>
                                        </p:tav>
                                        <p:tav tm="100000">
                                          <p:val>
                                            <p:strVal val="#ppt_x"/>
                                          </p:val>
                                        </p:tav>
                                      </p:tavLst>
                                    </p:anim>
                                    <p:anim calcmode="lin" valueType="num">
                                      <p:cBhvr additive="base">
                                        <p:cTn id="18" dur="1000" fill="hold"/>
                                        <p:tgtEl>
                                          <p:spTgt spid="20"/>
                                        </p:tgtEl>
                                        <p:attrNameLst>
                                          <p:attrName>ppt_y</p:attrName>
                                        </p:attrNameLst>
                                      </p:cBhvr>
                                      <p:tavLst>
                                        <p:tav tm="0">
                                          <p:val>
                                            <p:strVal val="#ppt_y"/>
                                          </p:val>
                                        </p:tav>
                                        <p:tav tm="100000">
                                          <p:val>
                                            <p:strVal val="#ppt_y"/>
                                          </p:val>
                                        </p:tav>
                                      </p:tavLst>
                                    </p:anim>
                                  </p:childTnLst>
                                </p:cTn>
                              </p:par>
                              <p:par>
                                <p:cTn id="19" presetID="2" presetClass="entr" presetSubtype="2" decel="100000" fill="hold" nodeType="withEffect">
                                  <p:stCondLst>
                                    <p:cond delay="100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1+#ppt_w/2"/>
                                          </p:val>
                                        </p:tav>
                                        <p:tav tm="100000">
                                          <p:val>
                                            <p:strVal val="#ppt_x"/>
                                          </p:val>
                                        </p:tav>
                                      </p:tavLst>
                                    </p:anim>
                                    <p:anim calcmode="lin" valueType="num">
                                      <p:cBhvr additive="base">
                                        <p:cTn id="22" dur="10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2" decel="100000" fill="hold" nodeType="withEffect">
                                  <p:stCondLst>
                                    <p:cond delay="100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1000" fill="hold"/>
                                        <p:tgtEl>
                                          <p:spTgt spid="14"/>
                                        </p:tgtEl>
                                        <p:attrNameLst>
                                          <p:attrName>ppt_x</p:attrName>
                                        </p:attrNameLst>
                                      </p:cBhvr>
                                      <p:tavLst>
                                        <p:tav tm="0">
                                          <p:val>
                                            <p:strVal val="1+#ppt_w/2"/>
                                          </p:val>
                                        </p:tav>
                                        <p:tav tm="100000">
                                          <p:val>
                                            <p:strVal val="#ppt_x"/>
                                          </p:val>
                                        </p:tav>
                                      </p:tavLst>
                                    </p:anim>
                                    <p:anim calcmode="lin" valueType="num">
                                      <p:cBhvr additive="base">
                                        <p:cTn id="26"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椭圆 1"/>
          <p:cNvSpPr/>
          <p:nvPr/>
        </p:nvSpPr>
        <p:spPr>
          <a:xfrm>
            <a:off x="4073294" y="1338473"/>
            <a:ext cx="4206781" cy="4206781"/>
          </a:xfrm>
          <a:prstGeom prst="ellipse">
            <a:avLst/>
          </a:prstGeom>
          <a:solidFill>
            <a:srgbClr val="2D4E4F">
              <a:alpha val="8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任意多边形 62"/>
          <p:cNvSpPr/>
          <p:nvPr/>
        </p:nvSpPr>
        <p:spPr>
          <a:xfrm>
            <a:off x="3941487" y="1107674"/>
            <a:ext cx="4470396" cy="4669416"/>
          </a:xfrm>
          <a:custGeom>
            <a:gdLst>
              <a:gd name="connsiteX0" fmla="*/ 1992 w 5668013"/>
              <a:gd name="connsiteY0" fmla="*/ 3821301 h 5920352"/>
              <a:gd name="connsiteX1" fmla="*/ 112589 w 5668013"/>
              <a:gd name="connsiteY1" fmla="*/ 3821301 h 5920352"/>
              <a:gd name="connsiteX2" fmla="*/ 204047 w 5668013"/>
              <a:gd name="connsiteY2" fmla="*/ 4071184 h 5920352"/>
              <a:gd name="connsiteX3" fmla="*/ 2834006 w 5668013"/>
              <a:gd name="connsiteY3" fmla="*/ 5814437 h 5920352"/>
              <a:gd name="connsiteX4" fmla="*/ 5463965 w 5668013"/>
              <a:gd name="connsiteY4" fmla="*/ 4071184 h 5920352"/>
              <a:gd name="connsiteX5" fmla="*/ 5555423 w 5668013"/>
              <a:gd name="connsiteY5" fmla="*/ 3821301 h 5920352"/>
              <a:gd name="connsiteX6" fmla="*/ 5666020 w 5668013"/>
              <a:gd name="connsiteY6" fmla="*/ 3821301 h 5920352"/>
              <a:gd name="connsiteX7" fmla="*/ 5661098 w 5668013"/>
              <a:gd name="connsiteY7" fmla="*/ 3840442 h 5920352"/>
              <a:gd name="connsiteX8" fmla="*/ 2834006 w 5668013"/>
              <a:gd name="connsiteY8" fmla="*/ 5920352 h 5920352"/>
              <a:gd name="connsiteX9" fmla="*/ 6914 w 5668013"/>
              <a:gd name="connsiteY9" fmla="*/ 3840442 h 5920352"/>
              <a:gd name="connsiteX10" fmla="*/ 2834006 w 5668013"/>
              <a:gd name="connsiteY10" fmla="*/ 0 h 5920352"/>
              <a:gd name="connsiteX11" fmla="*/ 5661098 w 5668013"/>
              <a:gd name="connsiteY11" fmla="*/ 2079910 h 5920352"/>
              <a:gd name="connsiteX12" fmla="*/ 5668013 w 5668013"/>
              <a:gd name="connsiteY12" fmla="*/ 2106801 h 5920352"/>
              <a:gd name="connsiteX13" fmla="*/ 5558260 w 5668013"/>
              <a:gd name="connsiteY13" fmla="*/ 2106801 h 5920352"/>
              <a:gd name="connsiteX14" fmla="*/ 5463965 w 5668013"/>
              <a:gd name="connsiteY14" fmla="*/ 1849169 h 5920352"/>
              <a:gd name="connsiteX15" fmla="*/ 2834006 w 5668013"/>
              <a:gd name="connsiteY15" fmla="*/ 105915 h 5920352"/>
              <a:gd name="connsiteX16" fmla="*/ 204047 w 5668013"/>
              <a:gd name="connsiteY16" fmla="*/ 1849169 h 5920352"/>
              <a:gd name="connsiteX17" fmla="*/ 109753 w 5668013"/>
              <a:gd name="connsiteY17" fmla="*/ 2106801 h 5920352"/>
              <a:gd name="connsiteX18" fmla="*/ 0 w 5668013"/>
              <a:gd name="connsiteY18" fmla="*/ 2106801 h 5920352"/>
              <a:gd name="connsiteX19" fmla="*/ 6914 w 5668013"/>
              <a:gd name="connsiteY19" fmla="*/ 2079910 h 5920352"/>
              <a:gd name="connsiteX20" fmla="*/ 2834006 w 5668013"/>
              <a:gd name="connsiteY20" fmla="*/ 0 h 59203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68013" h="5920352">
                <a:moveTo>
                  <a:pt x="1992" y="3821301"/>
                </a:moveTo>
                <a:lnTo>
                  <a:pt x="112589" y="3821301"/>
                </a:lnTo>
                <a:lnTo>
                  <a:pt x="204047" y="4071184"/>
                </a:lnTo>
                <a:cubicBezTo>
                  <a:pt x="637348" y="5095621"/>
                  <a:pt x="1651733" y="5814437"/>
                  <a:pt x="2834006" y="5814437"/>
                </a:cubicBezTo>
                <a:cubicBezTo>
                  <a:pt x="4016280" y="5814437"/>
                  <a:pt x="5030665" y="5095621"/>
                  <a:pt x="5463965" y="4071184"/>
                </a:cubicBezTo>
                <a:lnTo>
                  <a:pt x="5555423" y="3821301"/>
                </a:lnTo>
                <a:lnTo>
                  <a:pt x="5666020" y="3821301"/>
                </a:lnTo>
                <a:lnTo>
                  <a:pt x="5661098" y="3840442"/>
                </a:lnTo>
                <a:cubicBezTo>
                  <a:pt x="5286306" y="5045437"/>
                  <a:pt x="4162330" y="5920352"/>
                  <a:pt x="2834006" y="5920352"/>
                </a:cubicBezTo>
                <a:cubicBezTo>
                  <a:pt x="1505683" y="5920352"/>
                  <a:pt x="381706" y="5045437"/>
                  <a:pt x="6914" y="3840442"/>
                </a:cubicBezTo>
                <a:close/>
                <a:moveTo>
                  <a:pt x="2834006" y="0"/>
                </a:moveTo>
                <a:cubicBezTo>
                  <a:pt x="4162330" y="0"/>
                  <a:pt x="5286306" y="874916"/>
                  <a:pt x="5661098" y="2079910"/>
                </a:cubicBezTo>
                <a:lnTo>
                  <a:pt x="5668013" y="2106801"/>
                </a:lnTo>
                <a:lnTo>
                  <a:pt x="5558260" y="2106801"/>
                </a:lnTo>
                <a:lnTo>
                  <a:pt x="5463965" y="1849169"/>
                </a:lnTo>
                <a:cubicBezTo>
                  <a:pt x="5030665" y="824732"/>
                  <a:pt x="4016280" y="105915"/>
                  <a:pt x="2834006" y="105915"/>
                </a:cubicBezTo>
                <a:cubicBezTo>
                  <a:pt x="1651733" y="105915"/>
                  <a:pt x="637348" y="824732"/>
                  <a:pt x="204047" y="1849169"/>
                </a:cubicBezTo>
                <a:lnTo>
                  <a:pt x="109753" y="2106801"/>
                </a:lnTo>
                <a:lnTo>
                  <a:pt x="0" y="2106801"/>
                </a:lnTo>
                <a:lnTo>
                  <a:pt x="6914" y="2079910"/>
                </a:lnTo>
                <a:cubicBezTo>
                  <a:pt x="381706" y="874916"/>
                  <a:pt x="1505683" y="0"/>
                  <a:pt x="2834006" y="0"/>
                </a:cubicBezTo>
                <a:close/>
              </a:path>
            </a:pathLst>
          </a:custGeom>
          <a:solidFill>
            <a:srgbClr val="2D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 name="文本框 3"/>
          <p:cNvSpPr txBox="1"/>
          <p:nvPr/>
        </p:nvSpPr>
        <p:spPr>
          <a:xfrm>
            <a:off x="4591051" y="4232912"/>
            <a:ext cx="3171268" cy="577081"/>
          </a:xfrm>
          <a:prstGeom prst="rect">
            <a:avLst/>
          </a:prstGeom>
          <a:noFill/>
        </p:spPr>
        <p:txBody>
          <a:bodyPr wrap="square" rtlCol="0">
            <a:spAutoFit/>
            <a:scene3d>
              <a:camera prst="orthographicFront"/>
              <a:lightRig rig="threePt" dir="t"/>
            </a:scene3d>
            <a:sp3d contourW="12700"/>
          </a:bodyPr>
          <a:lstStyle/>
          <a:p>
            <a:pPr algn="ctr"/>
            <a:r>
              <a:rPr lang="en-US" altLang="zh-CN" sz="1050">
                <a:solidFill>
                  <a:schemeClr val="bg1"/>
                </a:solidFill>
                <a:cs typeface="+mn-ea"/>
                <a:sym typeface="+mn-lt"/>
              </a:rPr>
              <a:t>The user can demonstrate on a projector or computer, or print the presentation and make it into a film to be used in a wider</a:t>
            </a:r>
            <a:endParaRPr lang="en-US" altLang="zh-CN" sz="1050">
              <a:solidFill>
                <a:schemeClr val="bg1"/>
              </a:solidFill>
              <a:cs typeface="+mn-ea"/>
              <a:sym typeface="+mn-lt"/>
            </a:endParaRPr>
          </a:p>
        </p:txBody>
      </p:sp>
      <p:sp>
        <p:nvSpPr>
          <p:cNvPr id="5" name="文本框 4"/>
          <p:cNvSpPr txBox="1"/>
          <p:nvPr/>
        </p:nvSpPr>
        <p:spPr>
          <a:xfrm>
            <a:off x="4698918" y="1969709"/>
            <a:ext cx="2955535" cy="1015663"/>
          </a:xfrm>
          <a:prstGeom prst="rect">
            <a:avLst/>
          </a:prstGeom>
          <a:noFill/>
        </p:spPr>
        <p:txBody>
          <a:bodyPr wrap="square" rtlCol="0">
            <a:spAutoFit/>
            <a:scene3d>
              <a:camera prst="orthographicFront"/>
              <a:lightRig rig="threePt" dir="t"/>
            </a:scene3d>
            <a:sp3d contourW="12700"/>
          </a:bodyPr>
          <a:lstStyle/>
          <a:p>
            <a:pPr algn="ctr"/>
            <a:r>
              <a:rPr lang="en-US" altLang="zh-CN" sz="6000">
                <a:solidFill>
                  <a:schemeClr val="bg1"/>
                </a:solidFill>
                <a:cs typeface="+mn-ea"/>
                <a:sym typeface="+mn-lt"/>
              </a:rPr>
              <a:t>02</a:t>
            </a:r>
            <a:endParaRPr lang="en-US" altLang="zh-CN" sz="6000">
              <a:solidFill>
                <a:schemeClr val="bg1"/>
              </a:solidFill>
              <a:cs typeface="+mn-ea"/>
              <a:sym typeface="+mn-lt"/>
            </a:endParaRPr>
          </a:p>
        </p:txBody>
      </p:sp>
      <p:cxnSp>
        <p:nvCxnSpPr>
          <p:cNvPr id="6" name="直接连接符 65"/>
          <p:cNvCxnSpPr/>
          <p:nvPr/>
        </p:nvCxnSpPr>
        <p:spPr>
          <a:xfrm>
            <a:off x="5826117" y="3987351"/>
            <a:ext cx="7011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4545469" y="3027728"/>
            <a:ext cx="3262432" cy="707886"/>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r>
              <a:rPr lang="zh-CN" altLang="en-US" sz="4000" b="1">
                <a:solidFill>
                  <a:schemeClr val="bg1"/>
                </a:solidFill>
                <a:cs typeface="+mn-ea"/>
                <a:sym typeface="+mn-lt"/>
              </a:rPr>
              <a:t>添加标题内容</a:t>
            </a:r>
            <a:endParaRPr lang="zh-CN" altLang="en-US" sz="4000" b="1">
              <a:solidFill>
                <a:schemeClr val="bg1"/>
              </a:solidFill>
              <a:cs typeface="+mn-ea"/>
              <a:sym typeface="+mn-lt"/>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nodeType="afterGroup">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1500"/>
                            </p:stCondLst>
                            <p:childTnLst>
                              <p:par>
                                <p:cTn id="27" presetID="16" presetClass="entr" presetSubtype="21"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par>
                          <p:cTn id="30" fill="hold" nodeType="afterGroup">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up)">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7"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20"/>
          <p:cNvGrpSpPr/>
          <p:nvPr/>
        </p:nvGrpSpPr>
        <p:grpSpPr>
          <a:xfrm>
            <a:off x="1894935" y="1678205"/>
            <a:ext cx="3976731" cy="1181123"/>
            <a:chOff x="2142805" y="1893357"/>
            <a:chExt cx="3976730" cy="1181123"/>
          </a:xfrm>
        </p:grpSpPr>
        <p:sp>
          <p:nvSpPr>
            <p:cNvPr id="3" name="Freeform 304"/>
            <p:cNvSpPr>
              <a:spLocks noChangeAspect="1"/>
            </p:cNvSpPr>
            <p:nvPr/>
          </p:nvSpPr>
          <p:spPr bwMode="auto">
            <a:xfrm>
              <a:off x="2336783" y="2079413"/>
              <a:ext cx="793168" cy="757602"/>
            </a:xfrm>
            <a:custGeom>
              <a:gdLst>
                <a:gd name="T0" fmla="*/ 45 w 94"/>
                <a:gd name="T1" fmla="*/ 2 h 90"/>
                <a:gd name="T2" fmla="*/ 47 w 94"/>
                <a:gd name="T3" fmla="*/ 0 h 90"/>
                <a:gd name="T4" fmla="*/ 50 w 94"/>
                <a:gd name="T5" fmla="*/ 2 h 90"/>
                <a:gd name="T6" fmla="*/ 63 w 94"/>
                <a:gd name="T7" fmla="*/ 28 h 90"/>
                <a:gd name="T8" fmla="*/ 92 w 94"/>
                <a:gd name="T9" fmla="*/ 32 h 90"/>
                <a:gd name="T10" fmla="*/ 94 w 94"/>
                <a:gd name="T11" fmla="*/ 34 h 90"/>
                <a:gd name="T12" fmla="*/ 93 w 94"/>
                <a:gd name="T13" fmla="*/ 38 h 90"/>
                <a:gd name="T14" fmla="*/ 72 w 94"/>
                <a:gd name="T15" fmla="*/ 58 h 90"/>
                <a:gd name="T16" fmla="*/ 77 w 94"/>
                <a:gd name="T17" fmla="*/ 87 h 90"/>
                <a:gd name="T18" fmla="*/ 76 w 94"/>
                <a:gd name="T19" fmla="*/ 90 h 90"/>
                <a:gd name="T20" fmla="*/ 73 w 94"/>
                <a:gd name="T21" fmla="*/ 90 h 90"/>
                <a:gd name="T22" fmla="*/ 47 w 94"/>
                <a:gd name="T23" fmla="*/ 76 h 90"/>
                <a:gd name="T24" fmla="*/ 21 w 94"/>
                <a:gd name="T25" fmla="*/ 90 h 90"/>
                <a:gd name="T26" fmla="*/ 18 w 94"/>
                <a:gd name="T27" fmla="*/ 90 h 90"/>
                <a:gd name="T28" fmla="*/ 17 w 94"/>
                <a:gd name="T29" fmla="*/ 87 h 90"/>
                <a:gd name="T30" fmla="*/ 22 w 94"/>
                <a:gd name="T31" fmla="*/ 58 h 90"/>
                <a:gd name="T32" fmla="*/ 1 w 94"/>
                <a:gd name="T33" fmla="*/ 38 h 90"/>
                <a:gd name="T34" fmla="*/ 0 w 94"/>
                <a:gd name="T35" fmla="*/ 34 h 90"/>
                <a:gd name="T36" fmla="*/ 3 w 94"/>
                <a:gd name="T37" fmla="*/ 32 h 90"/>
                <a:gd name="T38" fmla="*/ 32 w 94"/>
                <a:gd name="T39" fmla="*/ 28 h 90"/>
                <a:gd name="T40" fmla="*/ 45 w 94"/>
                <a:gd name="T41" fmla="*/ 2 h 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90">
                  <a:moveTo>
                    <a:pt x="45" y="2"/>
                  </a:moveTo>
                  <a:cubicBezTo>
                    <a:pt x="45" y="1"/>
                    <a:pt x="46" y="0"/>
                    <a:pt x="47" y="0"/>
                  </a:cubicBezTo>
                  <a:cubicBezTo>
                    <a:pt x="48" y="0"/>
                    <a:pt x="49" y="1"/>
                    <a:pt x="50" y="2"/>
                  </a:cubicBezTo>
                  <a:cubicBezTo>
                    <a:pt x="63" y="28"/>
                    <a:pt x="63" y="28"/>
                    <a:pt x="63" y="28"/>
                  </a:cubicBezTo>
                  <a:cubicBezTo>
                    <a:pt x="92" y="32"/>
                    <a:pt x="92" y="32"/>
                    <a:pt x="92" y="32"/>
                  </a:cubicBezTo>
                  <a:cubicBezTo>
                    <a:pt x="93" y="33"/>
                    <a:pt x="94" y="33"/>
                    <a:pt x="94" y="34"/>
                  </a:cubicBezTo>
                  <a:cubicBezTo>
                    <a:pt x="94" y="36"/>
                    <a:pt x="94" y="37"/>
                    <a:pt x="93" y="38"/>
                  </a:cubicBezTo>
                  <a:cubicBezTo>
                    <a:pt x="72" y="58"/>
                    <a:pt x="72" y="58"/>
                    <a:pt x="72" y="58"/>
                  </a:cubicBezTo>
                  <a:cubicBezTo>
                    <a:pt x="77" y="87"/>
                    <a:pt x="77" y="87"/>
                    <a:pt x="77" y="87"/>
                  </a:cubicBezTo>
                  <a:cubicBezTo>
                    <a:pt x="78" y="88"/>
                    <a:pt x="77" y="89"/>
                    <a:pt x="76" y="90"/>
                  </a:cubicBezTo>
                  <a:cubicBezTo>
                    <a:pt x="75" y="90"/>
                    <a:pt x="74" y="90"/>
                    <a:pt x="73" y="90"/>
                  </a:cubicBezTo>
                  <a:cubicBezTo>
                    <a:pt x="47" y="76"/>
                    <a:pt x="47" y="76"/>
                    <a:pt x="47" y="76"/>
                  </a:cubicBezTo>
                  <a:cubicBezTo>
                    <a:pt x="21" y="90"/>
                    <a:pt x="21" y="90"/>
                    <a:pt x="21" y="90"/>
                  </a:cubicBezTo>
                  <a:cubicBezTo>
                    <a:pt x="20" y="90"/>
                    <a:pt x="19" y="90"/>
                    <a:pt x="18" y="90"/>
                  </a:cubicBezTo>
                  <a:cubicBezTo>
                    <a:pt x="17" y="89"/>
                    <a:pt x="17" y="88"/>
                    <a:pt x="17" y="87"/>
                  </a:cubicBezTo>
                  <a:cubicBezTo>
                    <a:pt x="22" y="58"/>
                    <a:pt x="22" y="58"/>
                    <a:pt x="22" y="58"/>
                  </a:cubicBezTo>
                  <a:cubicBezTo>
                    <a:pt x="1" y="38"/>
                    <a:pt x="1" y="38"/>
                    <a:pt x="1" y="38"/>
                  </a:cubicBezTo>
                  <a:cubicBezTo>
                    <a:pt x="0" y="37"/>
                    <a:pt x="0" y="36"/>
                    <a:pt x="0" y="34"/>
                  </a:cubicBezTo>
                  <a:cubicBezTo>
                    <a:pt x="1" y="33"/>
                    <a:pt x="2" y="33"/>
                    <a:pt x="3" y="32"/>
                  </a:cubicBezTo>
                  <a:cubicBezTo>
                    <a:pt x="32" y="28"/>
                    <a:pt x="32" y="28"/>
                    <a:pt x="32" y="28"/>
                  </a:cubicBezTo>
                  <a:lnTo>
                    <a:pt x="45" y="2"/>
                  </a:lnTo>
                  <a:close/>
                </a:path>
              </a:pathLst>
            </a:custGeom>
            <a:solidFill>
              <a:srgbClr val="2D4E4F"/>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 name="矩形: 圆角 22"/>
            <p:cNvSpPr/>
            <p:nvPr/>
          </p:nvSpPr>
          <p:spPr>
            <a:xfrm>
              <a:off x="2142805" y="1893357"/>
              <a:ext cx="1181123" cy="1181123"/>
            </a:xfrm>
            <a:prstGeom prst="roundRect">
              <a:avLst>
                <a:gd name="adj" fmla="val 6990"/>
              </a:avLst>
            </a:prstGeom>
            <a:noFill/>
            <a:ln>
              <a:solidFill>
                <a:srgbClr val="2D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矩形 4"/>
            <p:cNvSpPr/>
            <p:nvPr/>
          </p:nvSpPr>
          <p:spPr>
            <a:xfrm>
              <a:off x="3512861" y="1953332"/>
              <a:ext cx="2061188" cy="400110"/>
            </a:xfrm>
            <a:prstGeom prst="rect">
              <a:avLst/>
            </a:prstGeom>
          </p:spPr>
          <p:txBody>
            <a:bodyPr wrap="square">
              <a:spAutoFit/>
            </a:bodyPr>
            <a:lstStyle/>
            <a:p>
              <a:r>
                <a:rPr lang="zh-CN" altLang="en-US" sz="2000" b="1">
                  <a:solidFill>
                    <a:srgbClr val="2D4E4F"/>
                  </a:solidFill>
                  <a:cs typeface="+mn-ea"/>
                  <a:sym typeface="+mn-lt"/>
                </a:rPr>
                <a:t>添加文本标题</a:t>
              </a:r>
              <a:endParaRPr lang="zh-CN" altLang="en-US" sz="2000" b="1">
                <a:solidFill>
                  <a:srgbClr val="2D4E4F"/>
                </a:solidFill>
                <a:cs typeface="+mn-ea"/>
                <a:sym typeface="+mn-lt"/>
              </a:endParaRPr>
            </a:p>
          </p:txBody>
        </p:sp>
        <p:sp>
          <p:nvSpPr>
            <p:cNvPr id="6" name="矩形 5"/>
            <p:cNvSpPr/>
            <p:nvPr/>
          </p:nvSpPr>
          <p:spPr>
            <a:xfrm>
              <a:off x="3512861" y="2428149"/>
              <a:ext cx="2606674" cy="646331"/>
            </a:xfrm>
            <a:prstGeom prst="rect">
              <a:avLst/>
            </a:prstGeom>
          </p:spPr>
          <p:txBody>
            <a:bodyPr wrap="square">
              <a:spAutoFit/>
            </a:bodyPr>
            <a:lstStyle/>
            <a:p>
              <a:pPr>
                <a:lnSpc>
                  <a:spcPct val="150000"/>
                </a:lnSpc>
              </a:pPr>
              <a:r>
                <a:rPr lang="zh-CN" altLang="en-US" sz="1200">
                  <a:solidFill>
                    <a:schemeClr val="tx1">
                      <a:lumMod val="75000"/>
                      <a:lumOff val="25000"/>
                    </a:schemeClr>
                  </a:solidFill>
                  <a:cs typeface="+mn-ea"/>
                  <a:sym typeface="+mn-lt"/>
                </a:rPr>
                <a:t>您的内容打在这里，或者通过复制您的文本后，在此框中选择粘贴</a:t>
              </a:r>
              <a:endParaRPr lang="zh-CN" altLang="en-US" sz="1200">
                <a:solidFill>
                  <a:schemeClr val="tx1">
                    <a:lumMod val="75000"/>
                    <a:lumOff val="25000"/>
                  </a:schemeClr>
                </a:solidFill>
                <a:cs typeface="+mn-ea"/>
                <a:sym typeface="+mn-lt"/>
              </a:endParaRPr>
            </a:p>
          </p:txBody>
        </p:sp>
      </p:grpSp>
      <p:grpSp>
        <p:nvGrpSpPr>
          <p:cNvPr id="7" name="组合 25"/>
          <p:cNvGrpSpPr/>
          <p:nvPr/>
        </p:nvGrpSpPr>
        <p:grpSpPr>
          <a:xfrm>
            <a:off x="1894935" y="4049590"/>
            <a:ext cx="3976731" cy="1181123"/>
            <a:chOff x="2142805" y="4264742"/>
            <a:chExt cx="3976730" cy="1181123"/>
          </a:xfrm>
        </p:grpSpPr>
        <p:sp>
          <p:nvSpPr>
            <p:cNvPr id="8" name="Freeform 251"/>
            <p:cNvSpPr>
              <a:spLocks noChangeAspect="1" noEditPoints="1"/>
            </p:cNvSpPr>
            <p:nvPr/>
          </p:nvSpPr>
          <p:spPr bwMode="auto">
            <a:xfrm rot="16200000">
              <a:off x="2329197" y="4476502"/>
              <a:ext cx="808340" cy="757602"/>
            </a:xfrm>
            <a:custGeom>
              <a:gdLst>
                <a:gd name="T0" fmla="*/ 266 w 301"/>
                <a:gd name="T1" fmla="*/ 192 h 282"/>
                <a:gd name="T2" fmla="*/ 234 w 301"/>
                <a:gd name="T3" fmla="*/ 69 h 282"/>
                <a:gd name="T4" fmla="*/ 81 w 301"/>
                <a:gd name="T5" fmla="*/ 36 h 282"/>
                <a:gd name="T6" fmla="*/ 32 w 301"/>
                <a:gd name="T7" fmla="*/ 3 h 282"/>
                <a:gd name="T8" fmla="*/ 12 w 301"/>
                <a:gd name="T9" fmla="*/ 13 h 282"/>
                <a:gd name="T10" fmla="*/ 61 w 301"/>
                <a:gd name="T11" fmla="*/ 57 h 282"/>
                <a:gd name="T12" fmla="*/ 132 w 301"/>
                <a:gd name="T13" fmla="*/ 249 h 282"/>
                <a:gd name="T14" fmla="*/ 301 w 301"/>
                <a:gd name="T15" fmla="*/ 260 h 282"/>
                <a:gd name="T16" fmla="*/ 266 w 301"/>
                <a:gd name="T17" fmla="*/ 192 h 282"/>
                <a:gd name="T18" fmla="*/ 242 w 301"/>
                <a:gd name="T19" fmla="*/ 232 h 282"/>
                <a:gd name="T20" fmla="*/ 240 w 301"/>
                <a:gd name="T21" fmla="*/ 233 h 282"/>
                <a:gd name="T22" fmla="*/ 238 w 301"/>
                <a:gd name="T23" fmla="*/ 232 h 282"/>
                <a:gd name="T24" fmla="*/ 159 w 301"/>
                <a:gd name="T25" fmla="*/ 138 h 282"/>
                <a:gd name="T26" fmla="*/ 106 w 301"/>
                <a:gd name="T27" fmla="*/ 75 h 282"/>
                <a:gd name="T28" fmla="*/ 106 w 301"/>
                <a:gd name="T29" fmla="*/ 71 h 282"/>
                <a:gd name="T30" fmla="*/ 109 w 301"/>
                <a:gd name="T31" fmla="*/ 71 h 282"/>
                <a:gd name="T32" fmla="*/ 178 w 301"/>
                <a:gd name="T33" fmla="*/ 122 h 282"/>
                <a:gd name="T34" fmla="*/ 243 w 301"/>
                <a:gd name="T35" fmla="*/ 229 h 282"/>
                <a:gd name="T36" fmla="*/ 242 w 301"/>
                <a:gd name="T37" fmla="*/ 232 h 2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rgbClr val="2D4E4F"/>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 name="矩形: 圆角 27"/>
            <p:cNvSpPr/>
            <p:nvPr/>
          </p:nvSpPr>
          <p:spPr>
            <a:xfrm>
              <a:off x="2142805" y="4264742"/>
              <a:ext cx="1181123" cy="1181123"/>
            </a:xfrm>
            <a:prstGeom prst="roundRect">
              <a:avLst>
                <a:gd name="adj" fmla="val 6990"/>
              </a:avLst>
            </a:prstGeom>
            <a:noFill/>
            <a:ln>
              <a:solidFill>
                <a:srgbClr val="2D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 name="矩形 9"/>
            <p:cNvSpPr/>
            <p:nvPr/>
          </p:nvSpPr>
          <p:spPr>
            <a:xfrm>
              <a:off x="3512861" y="4317963"/>
              <a:ext cx="2061188" cy="400110"/>
            </a:xfrm>
            <a:prstGeom prst="rect">
              <a:avLst/>
            </a:prstGeom>
          </p:spPr>
          <p:txBody>
            <a:bodyPr wrap="square">
              <a:spAutoFit/>
            </a:bodyPr>
            <a:lstStyle/>
            <a:p>
              <a:r>
                <a:rPr lang="zh-CN" altLang="en-US" sz="2000" b="1">
                  <a:solidFill>
                    <a:srgbClr val="2D4E4F"/>
                  </a:solidFill>
                  <a:cs typeface="+mn-ea"/>
                  <a:sym typeface="+mn-lt"/>
                </a:rPr>
                <a:t>添加文本标题</a:t>
              </a:r>
              <a:endParaRPr lang="zh-CN" altLang="en-US" sz="2000" b="1">
                <a:solidFill>
                  <a:srgbClr val="2D4E4F"/>
                </a:solidFill>
                <a:cs typeface="+mn-ea"/>
                <a:sym typeface="+mn-lt"/>
              </a:endParaRPr>
            </a:p>
          </p:txBody>
        </p:sp>
        <p:sp>
          <p:nvSpPr>
            <p:cNvPr id="11" name="矩形 10"/>
            <p:cNvSpPr/>
            <p:nvPr/>
          </p:nvSpPr>
          <p:spPr>
            <a:xfrm>
              <a:off x="3512861" y="4792780"/>
              <a:ext cx="2606674" cy="646331"/>
            </a:xfrm>
            <a:prstGeom prst="rect">
              <a:avLst/>
            </a:prstGeom>
          </p:spPr>
          <p:txBody>
            <a:bodyPr wrap="square">
              <a:spAutoFit/>
            </a:bodyPr>
            <a:lstStyle/>
            <a:p>
              <a:pPr>
                <a:lnSpc>
                  <a:spcPct val="150000"/>
                </a:lnSpc>
              </a:pPr>
              <a:r>
                <a:rPr lang="zh-CN" altLang="en-US" sz="1200">
                  <a:solidFill>
                    <a:schemeClr val="tx1">
                      <a:lumMod val="75000"/>
                      <a:lumOff val="25000"/>
                    </a:schemeClr>
                  </a:solidFill>
                  <a:cs typeface="+mn-ea"/>
                  <a:sym typeface="+mn-lt"/>
                </a:rPr>
                <a:t>您的内容打在这里，或者通过复制您的文本后，在此框中选择粘贴</a:t>
              </a:r>
              <a:endParaRPr lang="zh-CN" altLang="en-US" sz="1200">
                <a:solidFill>
                  <a:schemeClr val="tx1">
                    <a:lumMod val="75000"/>
                    <a:lumOff val="25000"/>
                  </a:schemeClr>
                </a:solidFill>
                <a:cs typeface="+mn-ea"/>
                <a:sym typeface="+mn-lt"/>
              </a:endParaRPr>
            </a:p>
          </p:txBody>
        </p:sp>
      </p:grpSp>
      <p:grpSp>
        <p:nvGrpSpPr>
          <p:cNvPr id="12" name="组合 30"/>
          <p:cNvGrpSpPr/>
          <p:nvPr/>
        </p:nvGrpSpPr>
        <p:grpSpPr>
          <a:xfrm>
            <a:off x="6557938" y="1678205"/>
            <a:ext cx="3920583" cy="1181123"/>
            <a:chOff x="6805806" y="1893357"/>
            <a:chExt cx="3920582" cy="1181123"/>
          </a:xfrm>
        </p:grpSpPr>
        <p:grpSp>
          <p:nvGrpSpPr>
            <p:cNvPr id="13" name="组合 31"/>
            <p:cNvGrpSpPr>
              <a:grpSpLocks noChangeAspect="1"/>
            </p:cNvGrpSpPr>
            <p:nvPr/>
          </p:nvGrpSpPr>
          <p:grpSpPr>
            <a:xfrm>
              <a:off x="7001008" y="2258105"/>
              <a:ext cx="783508" cy="530322"/>
              <a:chOff x="-168276" y="939801"/>
              <a:chExt cx="363538" cy="246063"/>
            </a:xfrm>
            <a:solidFill>
              <a:schemeClr val="bg2">
                <a:lumMod val="25000"/>
              </a:schemeClr>
            </a:solidFill>
          </p:grpSpPr>
          <p:sp>
            <p:nvSpPr>
              <p:cNvPr id="17" name="Rectangle 50"/>
              <p:cNvSpPr>
                <a:spLocks noChangeArrowheads="1"/>
              </p:cNvSpPr>
              <p:nvPr/>
            </p:nvSpPr>
            <p:spPr bwMode="auto">
              <a:xfrm>
                <a:off x="-168276" y="939801"/>
                <a:ext cx="363538" cy="42863"/>
              </a:xfrm>
              <a:prstGeom prst="rect">
                <a:avLst/>
              </a:prstGeom>
              <a:solidFill>
                <a:srgbClr val="2D4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 name="Rectangle 51"/>
              <p:cNvSpPr>
                <a:spLocks noChangeArrowheads="1"/>
              </p:cNvSpPr>
              <p:nvPr/>
            </p:nvSpPr>
            <p:spPr bwMode="auto">
              <a:xfrm>
                <a:off x="-168276" y="1044576"/>
                <a:ext cx="363538" cy="39688"/>
              </a:xfrm>
              <a:prstGeom prst="rect">
                <a:avLst/>
              </a:prstGeom>
              <a:solidFill>
                <a:srgbClr val="2D4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Rectangle 52"/>
              <p:cNvSpPr>
                <a:spLocks noChangeArrowheads="1"/>
              </p:cNvSpPr>
              <p:nvPr/>
            </p:nvSpPr>
            <p:spPr bwMode="auto">
              <a:xfrm>
                <a:off x="-168276" y="1146176"/>
                <a:ext cx="363538" cy="39688"/>
              </a:xfrm>
              <a:prstGeom prst="rect">
                <a:avLst/>
              </a:prstGeom>
              <a:solidFill>
                <a:srgbClr val="2D4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4" name="矩形: 圆角 32"/>
            <p:cNvSpPr/>
            <p:nvPr/>
          </p:nvSpPr>
          <p:spPr>
            <a:xfrm>
              <a:off x="6805806" y="1893357"/>
              <a:ext cx="1181123" cy="1181123"/>
            </a:xfrm>
            <a:prstGeom prst="roundRect">
              <a:avLst>
                <a:gd name="adj" fmla="val 6990"/>
              </a:avLst>
            </a:prstGeom>
            <a:noFill/>
            <a:ln>
              <a:solidFill>
                <a:srgbClr val="2D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5" name="矩形 14"/>
            <p:cNvSpPr/>
            <p:nvPr/>
          </p:nvSpPr>
          <p:spPr>
            <a:xfrm>
              <a:off x="8119713" y="1953332"/>
              <a:ext cx="2061188" cy="400110"/>
            </a:xfrm>
            <a:prstGeom prst="rect">
              <a:avLst/>
            </a:prstGeom>
          </p:spPr>
          <p:txBody>
            <a:bodyPr wrap="square">
              <a:spAutoFit/>
            </a:bodyPr>
            <a:lstStyle/>
            <a:p>
              <a:r>
                <a:rPr lang="zh-CN" altLang="en-US" sz="2000" b="1">
                  <a:solidFill>
                    <a:srgbClr val="2D4E4F"/>
                  </a:solidFill>
                  <a:cs typeface="+mn-ea"/>
                  <a:sym typeface="+mn-lt"/>
                </a:rPr>
                <a:t>添加文本标题</a:t>
              </a:r>
              <a:endParaRPr lang="zh-CN" altLang="en-US" sz="2000" b="1">
                <a:solidFill>
                  <a:srgbClr val="2D4E4F"/>
                </a:solidFill>
                <a:cs typeface="+mn-ea"/>
                <a:sym typeface="+mn-lt"/>
              </a:endParaRPr>
            </a:p>
          </p:txBody>
        </p:sp>
        <p:sp>
          <p:nvSpPr>
            <p:cNvPr id="16" name="矩形 15"/>
            <p:cNvSpPr/>
            <p:nvPr/>
          </p:nvSpPr>
          <p:spPr>
            <a:xfrm>
              <a:off x="8119713" y="2428149"/>
              <a:ext cx="2606675" cy="646331"/>
            </a:xfrm>
            <a:prstGeom prst="rect">
              <a:avLst/>
            </a:prstGeom>
          </p:spPr>
          <p:txBody>
            <a:bodyPr wrap="square">
              <a:spAutoFit/>
            </a:bodyPr>
            <a:lstStyle/>
            <a:p>
              <a:pPr>
                <a:lnSpc>
                  <a:spcPct val="150000"/>
                </a:lnSpc>
              </a:pPr>
              <a:r>
                <a:rPr lang="zh-CN" altLang="en-US" sz="1200">
                  <a:solidFill>
                    <a:schemeClr val="tx1">
                      <a:lumMod val="75000"/>
                      <a:lumOff val="25000"/>
                    </a:schemeClr>
                  </a:solidFill>
                  <a:cs typeface="+mn-ea"/>
                  <a:sym typeface="+mn-lt"/>
                </a:rPr>
                <a:t>您的内容打在这里，或者通过复制您的文本后，在此框中选择粘贴</a:t>
              </a:r>
              <a:endParaRPr lang="zh-CN" altLang="en-US" sz="1200">
                <a:solidFill>
                  <a:schemeClr val="tx1">
                    <a:lumMod val="75000"/>
                    <a:lumOff val="25000"/>
                  </a:schemeClr>
                </a:solidFill>
                <a:cs typeface="+mn-ea"/>
                <a:sym typeface="+mn-lt"/>
              </a:endParaRPr>
            </a:p>
          </p:txBody>
        </p:sp>
      </p:grpSp>
      <p:grpSp>
        <p:nvGrpSpPr>
          <p:cNvPr id="20" name="组合 38"/>
          <p:cNvGrpSpPr/>
          <p:nvPr/>
        </p:nvGrpSpPr>
        <p:grpSpPr>
          <a:xfrm>
            <a:off x="6557938" y="4049590"/>
            <a:ext cx="3920583" cy="1181123"/>
            <a:chOff x="6805806" y="4264742"/>
            <a:chExt cx="3920582" cy="1181123"/>
          </a:xfrm>
        </p:grpSpPr>
        <p:sp>
          <p:nvSpPr>
            <p:cNvPr id="21" name="Freeform 135"/>
            <p:cNvSpPr>
              <a:spLocks noChangeAspect="1" noEditPoints="1"/>
            </p:cNvSpPr>
            <p:nvPr/>
          </p:nvSpPr>
          <p:spPr bwMode="auto">
            <a:xfrm>
              <a:off x="7007218" y="4514382"/>
              <a:ext cx="771088" cy="681842"/>
            </a:xfrm>
            <a:custGeom>
              <a:gdLst>
                <a:gd name="T0" fmla="*/ 91 w 91"/>
                <a:gd name="T1" fmla="*/ 17 h 81"/>
                <a:gd name="T2" fmla="*/ 91 w 91"/>
                <a:gd name="T3" fmla="*/ 63 h 81"/>
                <a:gd name="T4" fmla="*/ 86 w 91"/>
                <a:gd name="T5" fmla="*/ 76 h 81"/>
                <a:gd name="T6" fmla="*/ 74 w 91"/>
                <a:gd name="T7" fmla="*/ 81 h 81"/>
                <a:gd name="T8" fmla="*/ 17 w 91"/>
                <a:gd name="T9" fmla="*/ 81 h 81"/>
                <a:gd name="T10" fmla="*/ 5 w 91"/>
                <a:gd name="T11" fmla="*/ 76 h 81"/>
                <a:gd name="T12" fmla="*/ 0 w 91"/>
                <a:gd name="T13" fmla="*/ 63 h 81"/>
                <a:gd name="T14" fmla="*/ 0 w 91"/>
                <a:gd name="T15" fmla="*/ 17 h 81"/>
                <a:gd name="T16" fmla="*/ 0 w 91"/>
                <a:gd name="T17" fmla="*/ 12 h 81"/>
                <a:gd name="T18" fmla="*/ 5 w 91"/>
                <a:gd name="T19" fmla="*/ 12 h 81"/>
                <a:gd name="T20" fmla="*/ 15 w 91"/>
                <a:gd name="T21" fmla="*/ 12 h 81"/>
                <a:gd name="T22" fmla="*/ 15 w 91"/>
                <a:gd name="T23" fmla="*/ 24 h 81"/>
                <a:gd name="T24" fmla="*/ 21 w 91"/>
                <a:gd name="T25" fmla="*/ 30 h 81"/>
                <a:gd name="T26" fmla="*/ 21 w 91"/>
                <a:gd name="T27" fmla="*/ 30 h 81"/>
                <a:gd name="T28" fmla="*/ 24 w 91"/>
                <a:gd name="T29" fmla="*/ 30 h 81"/>
                <a:gd name="T30" fmla="*/ 21 w 91"/>
                <a:gd name="T31" fmla="*/ 24 h 81"/>
                <a:gd name="T32" fmla="*/ 21 w 91"/>
                <a:gd name="T33" fmla="*/ 6 h 81"/>
                <a:gd name="T34" fmla="*/ 27 w 91"/>
                <a:gd name="T35" fmla="*/ 0 h 81"/>
                <a:gd name="T36" fmla="*/ 27 w 91"/>
                <a:gd name="T37" fmla="*/ 0 h 81"/>
                <a:gd name="T38" fmla="*/ 33 w 91"/>
                <a:gd name="T39" fmla="*/ 6 h 81"/>
                <a:gd name="T40" fmla="*/ 33 w 91"/>
                <a:gd name="T41" fmla="*/ 12 h 81"/>
                <a:gd name="T42" fmla="*/ 59 w 91"/>
                <a:gd name="T43" fmla="*/ 12 h 81"/>
                <a:gd name="T44" fmla="*/ 59 w 91"/>
                <a:gd name="T45" fmla="*/ 24 h 81"/>
                <a:gd name="T46" fmla="*/ 64 w 91"/>
                <a:gd name="T47" fmla="*/ 30 h 81"/>
                <a:gd name="T48" fmla="*/ 64 w 91"/>
                <a:gd name="T49" fmla="*/ 30 h 81"/>
                <a:gd name="T50" fmla="*/ 67 w 91"/>
                <a:gd name="T51" fmla="*/ 30 h 81"/>
                <a:gd name="T52" fmla="*/ 64 w 91"/>
                <a:gd name="T53" fmla="*/ 24 h 81"/>
                <a:gd name="T54" fmla="*/ 64 w 91"/>
                <a:gd name="T55" fmla="*/ 6 h 81"/>
                <a:gd name="T56" fmla="*/ 70 w 91"/>
                <a:gd name="T57" fmla="*/ 0 h 81"/>
                <a:gd name="T58" fmla="*/ 70 w 91"/>
                <a:gd name="T59" fmla="*/ 0 h 81"/>
                <a:gd name="T60" fmla="*/ 76 w 91"/>
                <a:gd name="T61" fmla="*/ 6 h 81"/>
                <a:gd name="T62" fmla="*/ 76 w 91"/>
                <a:gd name="T63" fmla="*/ 12 h 81"/>
                <a:gd name="T64" fmla="*/ 86 w 91"/>
                <a:gd name="T65" fmla="*/ 12 h 81"/>
                <a:gd name="T66" fmla="*/ 91 w 91"/>
                <a:gd name="T67" fmla="*/ 12 h 81"/>
                <a:gd name="T68" fmla="*/ 91 w 91"/>
                <a:gd name="T69" fmla="*/ 17 h 81"/>
                <a:gd name="T70" fmla="*/ 44 w 91"/>
                <a:gd name="T71" fmla="*/ 68 h 81"/>
                <a:gd name="T72" fmla="*/ 44 w 91"/>
                <a:gd name="T73" fmla="*/ 40 h 81"/>
                <a:gd name="T74" fmla="*/ 39 w 91"/>
                <a:gd name="T75" fmla="*/ 40 h 81"/>
                <a:gd name="T76" fmla="*/ 38 w 91"/>
                <a:gd name="T77" fmla="*/ 42 h 81"/>
                <a:gd name="T78" fmla="*/ 36 w 91"/>
                <a:gd name="T79" fmla="*/ 43 h 81"/>
                <a:gd name="T80" fmla="*/ 36 w 91"/>
                <a:gd name="T81" fmla="*/ 47 h 81"/>
                <a:gd name="T82" fmla="*/ 38 w 91"/>
                <a:gd name="T83" fmla="*/ 47 h 81"/>
                <a:gd name="T84" fmla="*/ 38 w 91"/>
                <a:gd name="T85" fmla="*/ 68 h 81"/>
                <a:gd name="T86" fmla="*/ 44 w 91"/>
                <a:gd name="T87" fmla="*/ 68 h 81"/>
                <a:gd name="T88" fmla="*/ 54 w 91"/>
                <a:gd name="T89" fmla="*/ 68 h 81"/>
                <a:gd name="T90" fmla="*/ 54 w 91"/>
                <a:gd name="T91" fmla="*/ 40 h 81"/>
                <a:gd name="T92" fmla="*/ 49 w 91"/>
                <a:gd name="T93" fmla="*/ 40 h 81"/>
                <a:gd name="T94" fmla="*/ 48 w 91"/>
                <a:gd name="T95" fmla="*/ 42 h 81"/>
                <a:gd name="T96" fmla="*/ 46 w 91"/>
                <a:gd name="T97" fmla="*/ 43 h 81"/>
                <a:gd name="T98" fmla="*/ 46 w 91"/>
                <a:gd name="T99" fmla="*/ 47 h 81"/>
                <a:gd name="T100" fmla="*/ 48 w 91"/>
                <a:gd name="T101" fmla="*/ 47 h 81"/>
                <a:gd name="T102" fmla="*/ 48 w 91"/>
                <a:gd name="T103" fmla="*/ 68 h 81"/>
                <a:gd name="T104" fmla="*/ 54 w 91"/>
                <a:gd name="T105" fmla="*/ 68 h 81"/>
                <a:gd name="T106" fmla="*/ 81 w 91"/>
                <a:gd name="T107" fmla="*/ 36 h 81"/>
                <a:gd name="T108" fmla="*/ 10 w 91"/>
                <a:gd name="T109" fmla="*/ 36 h 81"/>
                <a:gd name="T110" fmla="*/ 10 w 91"/>
                <a:gd name="T111" fmla="*/ 63 h 81"/>
                <a:gd name="T112" fmla="*/ 12 w 91"/>
                <a:gd name="T113" fmla="*/ 69 h 81"/>
                <a:gd name="T114" fmla="*/ 17 w 91"/>
                <a:gd name="T115" fmla="*/ 71 h 81"/>
                <a:gd name="T116" fmla="*/ 74 w 91"/>
                <a:gd name="T117" fmla="*/ 71 h 81"/>
                <a:gd name="T118" fmla="*/ 79 w 91"/>
                <a:gd name="T119" fmla="*/ 69 h 81"/>
                <a:gd name="T120" fmla="*/ 81 w 91"/>
                <a:gd name="T121" fmla="*/ 63 h 81"/>
                <a:gd name="T122" fmla="*/ 81 w 91"/>
                <a:gd name="T123" fmla="*/ 36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 h="81">
                  <a:moveTo>
                    <a:pt x="91" y="17"/>
                  </a:moveTo>
                  <a:cubicBezTo>
                    <a:pt x="91" y="63"/>
                    <a:pt x="91" y="63"/>
                    <a:pt x="91" y="63"/>
                  </a:cubicBezTo>
                  <a:cubicBezTo>
                    <a:pt x="91" y="68"/>
                    <a:pt x="89" y="72"/>
                    <a:pt x="86" y="76"/>
                  </a:cubicBezTo>
                  <a:cubicBezTo>
                    <a:pt x="83" y="79"/>
                    <a:pt x="78" y="81"/>
                    <a:pt x="74" y="81"/>
                  </a:cubicBezTo>
                  <a:cubicBezTo>
                    <a:pt x="17" y="81"/>
                    <a:pt x="17" y="81"/>
                    <a:pt x="17" y="81"/>
                  </a:cubicBezTo>
                  <a:cubicBezTo>
                    <a:pt x="13" y="81"/>
                    <a:pt x="8" y="79"/>
                    <a:pt x="5" y="76"/>
                  </a:cubicBezTo>
                  <a:cubicBezTo>
                    <a:pt x="2" y="72"/>
                    <a:pt x="0" y="68"/>
                    <a:pt x="0" y="63"/>
                  </a:cubicBezTo>
                  <a:cubicBezTo>
                    <a:pt x="0" y="17"/>
                    <a:pt x="0" y="17"/>
                    <a:pt x="0" y="17"/>
                  </a:cubicBezTo>
                  <a:cubicBezTo>
                    <a:pt x="0" y="12"/>
                    <a:pt x="0" y="12"/>
                    <a:pt x="0" y="12"/>
                  </a:cubicBezTo>
                  <a:cubicBezTo>
                    <a:pt x="5" y="12"/>
                    <a:pt x="5" y="12"/>
                    <a:pt x="5" y="12"/>
                  </a:cubicBezTo>
                  <a:cubicBezTo>
                    <a:pt x="15" y="12"/>
                    <a:pt x="15" y="12"/>
                    <a:pt x="15" y="12"/>
                  </a:cubicBezTo>
                  <a:cubicBezTo>
                    <a:pt x="15" y="24"/>
                    <a:pt x="15" y="24"/>
                    <a:pt x="15" y="24"/>
                  </a:cubicBezTo>
                  <a:cubicBezTo>
                    <a:pt x="15" y="28"/>
                    <a:pt x="18" y="30"/>
                    <a:pt x="21" y="30"/>
                  </a:cubicBezTo>
                  <a:cubicBezTo>
                    <a:pt x="21" y="30"/>
                    <a:pt x="21" y="30"/>
                    <a:pt x="21" y="30"/>
                  </a:cubicBezTo>
                  <a:cubicBezTo>
                    <a:pt x="22" y="30"/>
                    <a:pt x="23" y="30"/>
                    <a:pt x="24" y="30"/>
                  </a:cubicBezTo>
                  <a:cubicBezTo>
                    <a:pt x="22" y="28"/>
                    <a:pt x="21" y="27"/>
                    <a:pt x="21" y="24"/>
                  </a:cubicBezTo>
                  <a:cubicBezTo>
                    <a:pt x="21" y="6"/>
                    <a:pt x="21" y="6"/>
                    <a:pt x="21" y="6"/>
                  </a:cubicBezTo>
                  <a:cubicBezTo>
                    <a:pt x="21" y="3"/>
                    <a:pt x="24" y="0"/>
                    <a:pt x="27" y="0"/>
                  </a:cubicBezTo>
                  <a:cubicBezTo>
                    <a:pt x="27" y="0"/>
                    <a:pt x="27" y="0"/>
                    <a:pt x="27" y="0"/>
                  </a:cubicBezTo>
                  <a:cubicBezTo>
                    <a:pt x="30" y="0"/>
                    <a:pt x="33" y="3"/>
                    <a:pt x="33" y="6"/>
                  </a:cubicBezTo>
                  <a:cubicBezTo>
                    <a:pt x="33" y="12"/>
                    <a:pt x="33" y="12"/>
                    <a:pt x="33" y="12"/>
                  </a:cubicBezTo>
                  <a:cubicBezTo>
                    <a:pt x="59" y="12"/>
                    <a:pt x="59" y="12"/>
                    <a:pt x="59" y="12"/>
                  </a:cubicBezTo>
                  <a:cubicBezTo>
                    <a:pt x="59" y="24"/>
                    <a:pt x="59" y="24"/>
                    <a:pt x="59" y="24"/>
                  </a:cubicBezTo>
                  <a:cubicBezTo>
                    <a:pt x="59" y="28"/>
                    <a:pt x="61" y="30"/>
                    <a:pt x="64" y="30"/>
                  </a:cubicBezTo>
                  <a:cubicBezTo>
                    <a:pt x="64" y="30"/>
                    <a:pt x="64" y="30"/>
                    <a:pt x="64" y="30"/>
                  </a:cubicBezTo>
                  <a:cubicBezTo>
                    <a:pt x="66" y="30"/>
                    <a:pt x="67" y="30"/>
                    <a:pt x="67" y="30"/>
                  </a:cubicBezTo>
                  <a:cubicBezTo>
                    <a:pt x="66" y="28"/>
                    <a:pt x="64" y="27"/>
                    <a:pt x="64" y="24"/>
                  </a:cubicBezTo>
                  <a:cubicBezTo>
                    <a:pt x="64" y="6"/>
                    <a:pt x="64" y="6"/>
                    <a:pt x="64" y="6"/>
                  </a:cubicBezTo>
                  <a:cubicBezTo>
                    <a:pt x="64" y="3"/>
                    <a:pt x="67" y="0"/>
                    <a:pt x="70" y="0"/>
                  </a:cubicBezTo>
                  <a:cubicBezTo>
                    <a:pt x="70" y="0"/>
                    <a:pt x="70" y="0"/>
                    <a:pt x="70" y="0"/>
                  </a:cubicBezTo>
                  <a:cubicBezTo>
                    <a:pt x="74" y="0"/>
                    <a:pt x="76" y="3"/>
                    <a:pt x="76" y="6"/>
                  </a:cubicBezTo>
                  <a:cubicBezTo>
                    <a:pt x="76" y="12"/>
                    <a:pt x="76" y="12"/>
                    <a:pt x="76" y="12"/>
                  </a:cubicBezTo>
                  <a:cubicBezTo>
                    <a:pt x="86" y="12"/>
                    <a:pt x="86" y="12"/>
                    <a:pt x="86" y="12"/>
                  </a:cubicBezTo>
                  <a:cubicBezTo>
                    <a:pt x="91" y="12"/>
                    <a:pt x="91" y="12"/>
                    <a:pt x="91" y="12"/>
                  </a:cubicBezTo>
                  <a:cubicBezTo>
                    <a:pt x="91" y="17"/>
                    <a:pt x="91" y="17"/>
                    <a:pt x="91" y="17"/>
                  </a:cubicBezTo>
                  <a:close/>
                  <a:moveTo>
                    <a:pt x="44" y="68"/>
                  </a:moveTo>
                  <a:cubicBezTo>
                    <a:pt x="44" y="40"/>
                    <a:pt x="44" y="40"/>
                    <a:pt x="44" y="40"/>
                  </a:cubicBezTo>
                  <a:cubicBezTo>
                    <a:pt x="39" y="40"/>
                    <a:pt x="39" y="40"/>
                    <a:pt x="39" y="40"/>
                  </a:cubicBezTo>
                  <a:cubicBezTo>
                    <a:pt x="39" y="40"/>
                    <a:pt x="39" y="41"/>
                    <a:pt x="38" y="42"/>
                  </a:cubicBezTo>
                  <a:cubicBezTo>
                    <a:pt x="37" y="43"/>
                    <a:pt x="37" y="43"/>
                    <a:pt x="36" y="43"/>
                  </a:cubicBezTo>
                  <a:cubicBezTo>
                    <a:pt x="36" y="47"/>
                    <a:pt x="36" y="47"/>
                    <a:pt x="36" y="47"/>
                  </a:cubicBezTo>
                  <a:cubicBezTo>
                    <a:pt x="38" y="47"/>
                    <a:pt x="38" y="47"/>
                    <a:pt x="38" y="47"/>
                  </a:cubicBezTo>
                  <a:cubicBezTo>
                    <a:pt x="38" y="68"/>
                    <a:pt x="38" y="68"/>
                    <a:pt x="38" y="68"/>
                  </a:cubicBezTo>
                  <a:cubicBezTo>
                    <a:pt x="44" y="68"/>
                    <a:pt x="44" y="68"/>
                    <a:pt x="44" y="68"/>
                  </a:cubicBezTo>
                  <a:close/>
                  <a:moveTo>
                    <a:pt x="54" y="68"/>
                  </a:moveTo>
                  <a:cubicBezTo>
                    <a:pt x="54" y="40"/>
                    <a:pt x="54" y="40"/>
                    <a:pt x="54" y="40"/>
                  </a:cubicBezTo>
                  <a:cubicBezTo>
                    <a:pt x="49" y="40"/>
                    <a:pt x="49" y="40"/>
                    <a:pt x="49" y="40"/>
                  </a:cubicBezTo>
                  <a:cubicBezTo>
                    <a:pt x="49" y="40"/>
                    <a:pt x="49" y="41"/>
                    <a:pt x="48" y="42"/>
                  </a:cubicBezTo>
                  <a:cubicBezTo>
                    <a:pt x="47" y="43"/>
                    <a:pt x="47" y="43"/>
                    <a:pt x="46" y="43"/>
                  </a:cubicBezTo>
                  <a:cubicBezTo>
                    <a:pt x="46" y="47"/>
                    <a:pt x="46" y="47"/>
                    <a:pt x="46" y="47"/>
                  </a:cubicBezTo>
                  <a:cubicBezTo>
                    <a:pt x="48" y="47"/>
                    <a:pt x="48" y="47"/>
                    <a:pt x="48" y="47"/>
                  </a:cubicBezTo>
                  <a:cubicBezTo>
                    <a:pt x="48" y="68"/>
                    <a:pt x="48" y="68"/>
                    <a:pt x="48" y="68"/>
                  </a:cubicBezTo>
                  <a:cubicBezTo>
                    <a:pt x="54" y="68"/>
                    <a:pt x="54" y="68"/>
                    <a:pt x="54" y="68"/>
                  </a:cubicBezTo>
                  <a:close/>
                  <a:moveTo>
                    <a:pt x="81" y="36"/>
                  </a:moveTo>
                  <a:cubicBezTo>
                    <a:pt x="10" y="36"/>
                    <a:pt x="10" y="36"/>
                    <a:pt x="10" y="36"/>
                  </a:cubicBezTo>
                  <a:cubicBezTo>
                    <a:pt x="10" y="63"/>
                    <a:pt x="10" y="63"/>
                    <a:pt x="10" y="63"/>
                  </a:cubicBezTo>
                  <a:cubicBezTo>
                    <a:pt x="10" y="65"/>
                    <a:pt x="11" y="67"/>
                    <a:pt x="12" y="69"/>
                  </a:cubicBezTo>
                  <a:cubicBezTo>
                    <a:pt x="13" y="70"/>
                    <a:pt x="15" y="71"/>
                    <a:pt x="17" y="71"/>
                  </a:cubicBezTo>
                  <a:cubicBezTo>
                    <a:pt x="74" y="71"/>
                    <a:pt x="74" y="71"/>
                    <a:pt x="74" y="71"/>
                  </a:cubicBezTo>
                  <a:cubicBezTo>
                    <a:pt x="76" y="71"/>
                    <a:pt x="78" y="70"/>
                    <a:pt x="79" y="69"/>
                  </a:cubicBezTo>
                  <a:cubicBezTo>
                    <a:pt x="80" y="67"/>
                    <a:pt x="81" y="65"/>
                    <a:pt x="81" y="63"/>
                  </a:cubicBezTo>
                  <a:lnTo>
                    <a:pt x="81" y="36"/>
                  </a:lnTo>
                  <a:close/>
                </a:path>
              </a:pathLst>
            </a:custGeom>
            <a:solidFill>
              <a:srgbClr val="2D4E4F"/>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2" name="矩形: 圆角 40"/>
            <p:cNvSpPr/>
            <p:nvPr/>
          </p:nvSpPr>
          <p:spPr>
            <a:xfrm>
              <a:off x="6805806" y="4264742"/>
              <a:ext cx="1181123" cy="1181123"/>
            </a:xfrm>
            <a:prstGeom prst="roundRect">
              <a:avLst>
                <a:gd name="adj" fmla="val 6990"/>
              </a:avLst>
            </a:prstGeom>
            <a:noFill/>
            <a:ln>
              <a:solidFill>
                <a:srgbClr val="2D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3" name="矩形 22"/>
            <p:cNvSpPr/>
            <p:nvPr/>
          </p:nvSpPr>
          <p:spPr>
            <a:xfrm>
              <a:off x="8119713" y="4317963"/>
              <a:ext cx="2061188" cy="400110"/>
            </a:xfrm>
            <a:prstGeom prst="rect">
              <a:avLst/>
            </a:prstGeom>
          </p:spPr>
          <p:txBody>
            <a:bodyPr wrap="square">
              <a:spAutoFit/>
            </a:bodyPr>
            <a:lstStyle/>
            <a:p>
              <a:r>
                <a:rPr lang="zh-CN" altLang="en-US" sz="2000" b="1">
                  <a:solidFill>
                    <a:srgbClr val="2D4E4F"/>
                  </a:solidFill>
                  <a:cs typeface="+mn-ea"/>
                  <a:sym typeface="+mn-lt"/>
                </a:rPr>
                <a:t>添加文本标题</a:t>
              </a:r>
              <a:endParaRPr lang="zh-CN" altLang="en-US" sz="2000" b="1">
                <a:solidFill>
                  <a:srgbClr val="2D4E4F"/>
                </a:solidFill>
                <a:cs typeface="+mn-ea"/>
                <a:sym typeface="+mn-lt"/>
              </a:endParaRPr>
            </a:p>
          </p:txBody>
        </p:sp>
        <p:sp>
          <p:nvSpPr>
            <p:cNvPr id="24" name="矩形 23"/>
            <p:cNvSpPr/>
            <p:nvPr/>
          </p:nvSpPr>
          <p:spPr>
            <a:xfrm>
              <a:off x="8119713" y="4792780"/>
              <a:ext cx="2606675" cy="646331"/>
            </a:xfrm>
            <a:prstGeom prst="rect">
              <a:avLst/>
            </a:prstGeom>
          </p:spPr>
          <p:txBody>
            <a:bodyPr wrap="square">
              <a:spAutoFit/>
            </a:bodyPr>
            <a:lstStyle/>
            <a:p>
              <a:pPr>
                <a:lnSpc>
                  <a:spcPct val="150000"/>
                </a:lnSpc>
              </a:pPr>
              <a:r>
                <a:rPr lang="zh-CN" altLang="en-US" sz="1200">
                  <a:solidFill>
                    <a:schemeClr val="tx1">
                      <a:lumMod val="75000"/>
                      <a:lumOff val="25000"/>
                    </a:schemeClr>
                  </a:solidFill>
                  <a:cs typeface="+mn-ea"/>
                  <a:sym typeface="+mn-lt"/>
                </a:rPr>
                <a:t>您的内容打在这里，或者通过复制您的文本后，在此框中选择粘贴</a:t>
              </a:r>
              <a:endParaRPr lang="zh-CN" altLang="en-US" sz="1200">
                <a:solidFill>
                  <a:schemeClr val="tx1">
                    <a:lumMod val="75000"/>
                    <a:lumOff val="25000"/>
                  </a:schemeClr>
                </a:solidFill>
                <a:cs typeface="+mn-ea"/>
                <a:sym typeface="+mn-lt"/>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1+#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8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1+#ppt_w/2"/>
                                          </p:val>
                                        </p:tav>
                                        <p:tav tm="100000">
                                          <p:val>
                                            <p:strVal val="#ppt_x"/>
                                          </p:val>
                                        </p:tav>
                                      </p:tavLst>
                                    </p:anim>
                                    <p:anim calcmode="lin" valueType="num">
                                      <p:cBhvr additive="base">
                                        <p:cTn id="20"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ISLIDE.DIAGRAM" val="6546929a-7cac-4b66-9020-3d009edf9477"/>
</p:tagLst>
</file>

<file path=ppt/tags/tag62.xml><?xml version="1.0" encoding="utf-8"?>
<p:tagLst xmlns:p="http://schemas.openxmlformats.org/presentationml/2006/main">
  <p:tag name="ISLIDE.DIAGRAM" val="aba05987-862f-426f-886b-31795f8cfb87"/>
</p:tagLst>
</file>

<file path=ppt/tags/tag63.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FIRST_PUBLISH" val="1"/>
  <p:tag name="ISPRING_OUTPUT_FOLDER" val="G:\第十四批\602439"/>
  <p:tag name="ISPRING_PRESENTATION_TITLE" val="5a781e9e006d3"/>
  <p:tag name="ISPRING_SCORM_ENDPOINT" val="&lt;endpoint&gt;&lt;enable&gt;0&lt;/enable&gt;&lt;lrs&gt;http://&lt;/lrs&gt;&lt;auth&gt;0&lt;/auth&gt;&lt;login&gt;&lt;/login&gt;&lt;password&gt;&lt;/password&gt;&lt;key&gt;&lt;/key&gt;&lt;name&gt;&lt;/name&gt;&lt;email&gt;&lt;/email&gt;&lt;/endpoint&gt;&#10;"/>
  <p:tag name="ISPRING_SCORM_PASSING_SCORE" val="0.000000"/>
  <p:tag name="ISPRING_SCORM_RATE_QUIZZES" val="0"/>
  <p:tag name="ISPRING_SCORM_RATE_SLIDES" val="0"/>
  <p:tag name="ISPRING_ULTRA_SCORM_COURSE_ID" val="E0864BFF-F78A-4060-8A73-81AF2273C6D7"/>
  <p:tag name="ISPRINGCLOUDFOLDERID" val="0"/>
  <p:tag name="ISPRINGCLOUDFOLDERPATH" val="资源库"/>
  <p:tag name="ISPRINGONLINEFOLDERID" val="0"/>
  <p:tag name="ISPRINGONLINEFOLDERPATH" val="内容列表"/>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le4ilt21">
      <a:majorFont>
        <a:latin typeface="Arial"/>
        <a:ea typeface="微软雅黑"/>
        <a:cs typeface="Arial"/>
      </a:majorFont>
      <a:minorFont>
        <a:latin typeface="Arial"/>
        <a:ea typeface="微软雅黑"/>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自定义</PresentationFormat>
  <Paragraphs>164</Paragraphs>
  <Slides>24</Slides>
  <Notes>24</Notes>
  <TotalTime>0</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24</vt:i4>
      </vt:variant>
    </vt:vector>
  </HeadingPairs>
  <TitlesOfParts>
    <vt:vector baseType="lpstr" size="33">
      <vt:lpstr>Arial</vt:lpstr>
      <vt:lpstr>微软雅黑</vt:lpstr>
      <vt:lpstr>Calibri</vt:lpstr>
      <vt:lpstr>宋体</vt:lpstr>
      <vt:lpstr>等线 Light</vt:lpstr>
      <vt:lpstr>等线</vt:lpstr>
      <vt:lpstr>Meiryo</vt:lpstr>
      <vt:lpstr>Wingdings</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79</cp:revision>
  <dcterms:created xsi:type="dcterms:W3CDTF">2017-08-18T03:02:00Z</dcterms:created>
  <dcterms:modified xsi:type="dcterms:W3CDTF">2023-05-08T04:20:09Z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