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emf" ContentType="image/x-emf"/>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60" r:id="rId2"/>
    <p:sldMasterId id="2147483683"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6" r:id="rId30"/>
    <p:sldId id="287" r:id="rId31"/>
    <p:sldId id="312" r:id="rId32"/>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6.xml" /><Relationship Id="rId11" Type="http://schemas.openxmlformats.org/officeDocument/2006/relationships/slide" Target="slides/slide7.xml" /><Relationship Id="rId12" Type="http://schemas.openxmlformats.org/officeDocument/2006/relationships/slide" Target="slides/slide8.xml" /><Relationship Id="rId13" Type="http://schemas.openxmlformats.org/officeDocument/2006/relationships/slide" Target="slides/slide9.xml" /><Relationship Id="rId14" Type="http://schemas.openxmlformats.org/officeDocument/2006/relationships/slide" Target="slides/slide10.xml" /><Relationship Id="rId15" Type="http://schemas.openxmlformats.org/officeDocument/2006/relationships/slide" Target="slides/slide11.xml" /><Relationship Id="rId16" Type="http://schemas.openxmlformats.org/officeDocument/2006/relationships/slide" Target="slides/slide12.xml" /><Relationship Id="rId17" Type="http://schemas.openxmlformats.org/officeDocument/2006/relationships/slide" Target="slides/slide13.xml" /><Relationship Id="rId18" Type="http://schemas.openxmlformats.org/officeDocument/2006/relationships/slide" Target="slides/slide14.xml" /><Relationship Id="rId19" Type="http://schemas.openxmlformats.org/officeDocument/2006/relationships/slide" Target="slides/slide15.xml" /><Relationship Id="rId2" Type="http://schemas.openxmlformats.org/officeDocument/2006/relationships/slideMaster" Target="slideMasters/slideMaster2.xml" /><Relationship Id="rId20" Type="http://schemas.openxmlformats.org/officeDocument/2006/relationships/slide" Target="slides/slide16.xml" /><Relationship Id="rId21" Type="http://schemas.openxmlformats.org/officeDocument/2006/relationships/slide" Target="slides/slide17.xml" /><Relationship Id="rId22" Type="http://schemas.openxmlformats.org/officeDocument/2006/relationships/slide" Target="slides/slide18.xml" /><Relationship Id="rId23" Type="http://schemas.openxmlformats.org/officeDocument/2006/relationships/slide" Target="slides/slide19.xml" /><Relationship Id="rId24" Type="http://schemas.openxmlformats.org/officeDocument/2006/relationships/slide" Target="slides/slide20.xml" /><Relationship Id="rId25" Type="http://schemas.openxmlformats.org/officeDocument/2006/relationships/slide" Target="slides/slide21.xml" /><Relationship Id="rId26" Type="http://schemas.openxmlformats.org/officeDocument/2006/relationships/slide" Target="slides/slide22.xml" /><Relationship Id="rId27" Type="http://schemas.openxmlformats.org/officeDocument/2006/relationships/slide" Target="slides/slide23.xml" /><Relationship Id="rId28" Type="http://schemas.openxmlformats.org/officeDocument/2006/relationships/slide" Target="slides/slide24.xml" /><Relationship Id="rId29" Type="http://schemas.openxmlformats.org/officeDocument/2006/relationships/slide" Target="slides/slide25.xml" /><Relationship Id="rId3" Type="http://schemas.openxmlformats.org/officeDocument/2006/relationships/slideMaster" Target="slideMasters/slideMaster3.xml" /><Relationship Id="rId30" Type="http://schemas.openxmlformats.org/officeDocument/2006/relationships/slide" Target="slides/slide26.xml" /><Relationship Id="rId31" Type="http://schemas.openxmlformats.org/officeDocument/2006/relationships/slide" Target="slides/slide27.xml" /><Relationship Id="rId32" Type="http://schemas.openxmlformats.org/officeDocument/2006/relationships/slide" Target="slides/slide28.xml" /><Relationship Id="rId33" Type="http://schemas.openxmlformats.org/officeDocument/2006/relationships/tags" Target="tags/tag61.xml" /><Relationship Id="rId34" Type="http://schemas.openxmlformats.org/officeDocument/2006/relationships/presProps" Target="presProps.xml" /><Relationship Id="rId35" Type="http://schemas.openxmlformats.org/officeDocument/2006/relationships/viewProps" Target="viewProps.xml" /><Relationship Id="rId36" Type="http://schemas.openxmlformats.org/officeDocument/2006/relationships/theme" Target="theme/theme1.xml" /><Relationship Id="rId37" Type="http://schemas.openxmlformats.org/officeDocument/2006/relationships/tableStyles" Target="tableStyles.xml" /><Relationship Id="rId4" Type="http://schemas.openxmlformats.org/officeDocument/2006/relationships/notesMaster" Target="notesMasters/notesMaster1.xml" /><Relationship Id="rId5" Type="http://schemas.openxmlformats.org/officeDocument/2006/relationships/slide" Target="slides/slide1.xml" /><Relationship Id="rId6" Type="http://schemas.openxmlformats.org/officeDocument/2006/relationships/slide" Target="slides/slide2.xml" /><Relationship Id="rId7" Type="http://schemas.openxmlformats.org/officeDocument/2006/relationships/slide" Target="slides/slide3.xml" /><Relationship Id="rId8" Type="http://schemas.openxmlformats.org/officeDocument/2006/relationships/slide" Target="slides/slide4.xml" /><Relationship Id="rId9" Type="http://schemas.openxmlformats.org/officeDocument/2006/relationships/slide" Target="slides/slide5.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30AA6C-CE14-412E-BF06-8D94A06FA37D}"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923B0A-8C9F-45D2-BCA3-74ADBA2F19CD}"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27</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28</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3.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3.xml" /></Relationships>
</file>

<file path=ppt/slideLayouts/_rels/slideLayout24.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3.xml" /></Relationships>
</file>

<file path=ppt/slideLayouts/_rels/slideLayout25.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3.xml" /></Relationships>
</file>

<file path=ppt/slideLayouts/_rels/slideLayout26.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3.xml" /></Relationships>
</file>

<file path=ppt/slideLayouts/_rels/slideLayout27.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3.xml" /></Relationships>
</file>

<file path=ppt/slideLayouts/_rels/slideLayout28.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3.xml" /></Relationships>
</file>

<file path=ppt/slideLayouts/_rels/slideLayout29.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3.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0.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3.xml" /></Relationships>
</file>

<file path=ppt/slideLayouts/_rels/slideLayout31.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3.xml" /></Relationships>
</file>

<file path=ppt/slideLayouts/_rels/slideLayout32.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3.xml" /></Relationships>
</file>

<file path=ppt/slideLayouts/_rels/slideLayout33.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3.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825150B0-65E9-4646-B9DE-07946B3B60D8}"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77A4569-90F5-4D9E-B247-4CD7AB500E86}"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25150B0-65E9-4646-B9DE-07946B3B60D8}"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77A4569-90F5-4D9E-B247-4CD7AB500E86}"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10;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25150B0-65E9-4646-B9DE-07946B3B60D8}"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77A4569-90F5-4D9E-B247-4CD7AB500E86}"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4726AEFC-9DB5-41A9-8268-467285F643D2}" type="datetimeFigureOut">
              <a:rPr lang="zh-CN" altLang="en-US" smtClean="0">
                <a:solidFill>
                  <a:prstClr val="black">
                    <a:tint val="75000"/>
                  </a:prstClr>
                </a:solidFill>
              </a:rPr>
              <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0D631E1-1D6A-4B8E-9C3F-89A95B28CC35}" type="slidenum">
              <a:rPr lang="zh-CN" altLang="en-US" smtClean="0">
                <a:solidFill>
                  <a:prstClr val="black">
                    <a:tint val="75000"/>
                  </a:prstClr>
                </a:solidFill>
              </a:rPr>
              <a:t/>
            </a:fld>
            <a:endParaRPr lang="zh-CN" altLang="en-US">
              <a:solidFill>
                <a:prstClr val="black">
                  <a:tint val="75000"/>
                </a:prstClr>
              </a:solidFill>
            </a:endParaRPr>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726AEFC-9DB5-41A9-8268-467285F643D2}" type="datetimeFigureOut">
              <a:rPr lang="zh-CN" altLang="en-US" smtClean="0">
                <a:solidFill>
                  <a:prstClr val="black">
                    <a:tint val="75000"/>
                  </a:prstClr>
                </a:solidFill>
              </a:rPr>
              <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0D631E1-1D6A-4B8E-9C3F-89A95B28CC35}" type="slidenum">
              <a:rPr lang="zh-CN" altLang="en-US" smtClean="0">
                <a:solidFill>
                  <a:prstClr val="black">
                    <a:tint val="75000"/>
                  </a:prstClr>
                </a:solidFill>
              </a:rPr>
              <a:t/>
            </a:fld>
            <a:endParaRPr lang="zh-CN" altLang="en-US">
              <a:solidFill>
                <a:prstClr val="black">
                  <a:tint val="75000"/>
                </a:prstClr>
              </a:solidFill>
            </a:endParaRPr>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4726AEFC-9DB5-41A9-8268-467285F643D2}" type="datetimeFigureOut">
              <a:rPr lang="zh-CN" altLang="en-US" smtClean="0">
                <a:solidFill>
                  <a:prstClr val="black">
                    <a:tint val="75000"/>
                  </a:prstClr>
                </a:solidFill>
              </a:rPr>
              <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0D631E1-1D6A-4B8E-9C3F-89A95B28CC35}" type="slidenum">
              <a:rPr lang="zh-CN" altLang="en-US" smtClean="0">
                <a:solidFill>
                  <a:prstClr val="black">
                    <a:tint val="75000"/>
                  </a:prstClr>
                </a:solidFill>
              </a:rPr>
              <a:t/>
            </a:fld>
            <a:endParaRPr lang="zh-CN" altLang="en-US">
              <a:solidFill>
                <a:prstClr val="black">
                  <a:tint val="75000"/>
                </a:prstClr>
              </a:solidFill>
            </a:endParaRPr>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4726AEFC-9DB5-41A9-8268-467285F643D2}" type="datetimeFigureOut">
              <a:rPr lang="zh-CN" altLang="en-US" smtClean="0">
                <a:solidFill>
                  <a:prstClr val="black">
                    <a:tint val="75000"/>
                  </a:prstClr>
                </a:solidFill>
              </a:rPr>
              <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0D631E1-1D6A-4B8E-9C3F-89A95B28CC35}" type="slidenum">
              <a:rPr lang="zh-CN" altLang="en-US" smtClean="0">
                <a:solidFill>
                  <a:prstClr val="black">
                    <a:tint val="75000"/>
                  </a:prstClr>
                </a:solidFill>
              </a:rPr>
              <a:t/>
            </a:fld>
            <a:endParaRPr lang="zh-CN" altLang="en-US">
              <a:solidFill>
                <a:prstClr val="black">
                  <a:tint val="75000"/>
                </a:prstClr>
              </a:solidFill>
            </a:endParaRPr>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4726AEFC-9DB5-41A9-8268-467285F643D2}" type="datetimeFigureOut">
              <a:rPr lang="zh-CN" altLang="en-US" smtClean="0">
                <a:solidFill>
                  <a:prstClr val="black">
                    <a:tint val="75000"/>
                  </a:prstClr>
                </a:solidFill>
              </a:rPr>
              <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90D631E1-1D6A-4B8E-9C3F-89A95B28CC35}" type="slidenum">
              <a:rPr lang="zh-CN" altLang="en-US" smtClean="0">
                <a:solidFill>
                  <a:prstClr val="black">
                    <a:tint val="75000"/>
                  </a:prstClr>
                </a:solidFill>
              </a:rPr>
              <a:t/>
            </a:fld>
            <a:endParaRPr lang="zh-CN" altLang="en-US">
              <a:solidFill>
                <a:prstClr val="black">
                  <a:tint val="75000"/>
                </a:prstClr>
              </a:solidFill>
            </a:endParaRPr>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4726AEFC-9DB5-41A9-8268-467285F643D2}" type="datetimeFigureOut">
              <a:rPr lang="zh-CN" altLang="en-US" smtClean="0">
                <a:solidFill>
                  <a:prstClr val="black">
                    <a:tint val="75000"/>
                  </a:prstClr>
                </a:solidFill>
              </a:rPr>
              <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90D631E1-1D6A-4B8E-9C3F-89A95B28CC35}" type="slidenum">
              <a:rPr lang="zh-CN" altLang="en-US" smtClean="0">
                <a:solidFill>
                  <a:prstClr val="black">
                    <a:tint val="75000"/>
                  </a:prstClr>
                </a:solidFill>
              </a:rPr>
              <a:t/>
            </a:fld>
            <a:endParaRPr lang="zh-CN" altLang="en-US">
              <a:solidFill>
                <a:prstClr val="black">
                  <a:tint val="75000"/>
                </a:prstClr>
              </a:solidFill>
            </a:endParaRPr>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4726AEFC-9DB5-41A9-8268-467285F643D2}" type="datetimeFigureOut">
              <a:rPr lang="zh-CN" altLang="en-US" smtClean="0">
                <a:solidFill>
                  <a:prstClr val="black">
                    <a:tint val="75000"/>
                  </a:prstClr>
                </a:solidFill>
              </a:rPr>
              <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90D631E1-1D6A-4B8E-9C3F-89A95B28CC35}" type="slidenum">
              <a:rPr lang="zh-CN" altLang="en-US" smtClean="0">
                <a:solidFill>
                  <a:prstClr val="black">
                    <a:tint val="75000"/>
                  </a:prstClr>
                </a:solidFill>
              </a:rPr>
              <a:t/>
            </a:fld>
            <a:endParaRPr lang="zh-CN" altLang="en-US">
              <a:solidFill>
                <a:prstClr val="black">
                  <a:tint val="75000"/>
                </a:prstClr>
              </a:solidFill>
            </a:endParaRPr>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4726AEFC-9DB5-41A9-8268-467285F643D2}" type="datetimeFigureOut">
              <a:rPr lang="zh-CN" altLang="en-US" smtClean="0">
                <a:solidFill>
                  <a:prstClr val="black">
                    <a:tint val="75000"/>
                  </a:prstClr>
                </a:solidFill>
              </a:rPr>
              <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0D631E1-1D6A-4B8E-9C3F-89A95B28CC35}" type="slidenum">
              <a:rPr lang="zh-CN" altLang="en-US" smtClean="0">
                <a:solidFill>
                  <a:prstClr val="black">
                    <a:tint val="75000"/>
                  </a:prstClr>
                </a:solidFill>
              </a:rPr>
              <a:t/>
            </a:fld>
            <a:endParaRPr lang="zh-CN" altLang="en-US">
              <a:solidFill>
                <a:prstClr val="black">
                  <a:tint val="75000"/>
                </a:prstClr>
              </a:solidFill>
            </a:endParaRPr>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25150B0-65E9-4646-B9DE-07946B3B60D8}"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77A4569-90F5-4D9E-B247-4CD7AB500E86}" type="slidenum">
              <a:rPr lang="zh-CN" altLang="en-US" smtClean="0"/>
              <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4726AEFC-9DB5-41A9-8268-467285F643D2}" type="datetimeFigureOut">
              <a:rPr lang="zh-CN" altLang="en-US" smtClean="0">
                <a:solidFill>
                  <a:prstClr val="black">
                    <a:tint val="75000"/>
                  </a:prstClr>
                </a:solidFill>
              </a:rPr>
              <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0D631E1-1D6A-4B8E-9C3F-89A95B28CC35}" type="slidenum">
              <a:rPr lang="zh-CN" altLang="en-US" smtClean="0">
                <a:solidFill>
                  <a:prstClr val="black">
                    <a:tint val="75000"/>
                  </a:prstClr>
                </a:solidFill>
              </a:rPr>
              <a:t/>
            </a:fld>
            <a:endParaRPr lang="zh-CN" altLang="en-US">
              <a:solidFill>
                <a:prstClr val="black">
                  <a:tint val="75000"/>
                </a:prstClr>
              </a:solidFill>
            </a:endParaRPr>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726AEFC-9DB5-41A9-8268-467285F643D2}" type="datetimeFigureOut">
              <a:rPr lang="zh-CN" altLang="en-US" smtClean="0">
                <a:solidFill>
                  <a:prstClr val="black">
                    <a:tint val="75000"/>
                  </a:prstClr>
                </a:solidFill>
              </a:rPr>
              <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0D631E1-1D6A-4B8E-9C3F-89A95B28CC35}" type="slidenum">
              <a:rPr lang="zh-CN" altLang="en-US" smtClean="0">
                <a:solidFill>
                  <a:prstClr val="black">
                    <a:tint val="75000"/>
                  </a:prstClr>
                </a:solidFill>
              </a:rPr>
              <a:t/>
            </a:fld>
            <a:endParaRPr lang="zh-CN" altLang="en-US">
              <a:solidFill>
                <a:prstClr val="black">
                  <a:tint val="75000"/>
                </a:prstClr>
              </a:solidFill>
            </a:endParaRPr>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10;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726AEFC-9DB5-41A9-8268-467285F643D2}" type="datetimeFigureOut">
              <a:rPr lang="zh-CN" altLang="en-US" smtClean="0">
                <a:solidFill>
                  <a:prstClr val="black">
                    <a:tint val="75000"/>
                  </a:prstClr>
                </a:solidFill>
              </a:rPr>
              <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0D631E1-1D6A-4B8E-9C3F-89A95B28CC35}" type="slidenum">
              <a:rPr lang="zh-CN" altLang="en-US" smtClean="0">
                <a:solidFill>
                  <a:prstClr val="black">
                    <a:tint val="75000"/>
                  </a:prstClr>
                </a:solidFill>
              </a:rPr>
              <a:t/>
            </a:fld>
            <a:endParaRPr lang="zh-CN" altLang="en-US">
              <a:solidFill>
                <a:prstClr val="black">
                  <a:tint val="75000"/>
                </a:prstClr>
              </a:solidFill>
            </a:endParaRPr>
          </a:p>
        </p:txBody>
      </p:sp>
    </p:spTree>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825150B0-65E9-4646-B9DE-07946B3B60D8}"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77A4569-90F5-4D9E-B247-4CD7AB500E86}" type="slidenum">
              <a:rPr lang="zh-CN" altLang="en-US" smtClean="0"/>
              <a:t/>
            </a:fld>
            <a:endParaRPr lang="zh-CN" altLang="en-US"/>
          </a:p>
        </p:txBody>
      </p:sp>
    </p:spTree>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825150B0-65E9-4646-B9DE-07946B3B60D8}"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77A4569-90F5-4D9E-B247-4CD7AB500E86}"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825150B0-65E9-4646-B9DE-07946B3B60D8}"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77A4569-90F5-4D9E-B247-4CD7AB500E86}"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825150B0-65E9-4646-B9DE-07946B3B60D8}"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77A4569-90F5-4D9E-B247-4CD7AB500E86}"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825150B0-65E9-4646-B9DE-07946B3B60D8}"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7A4569-90F5-4D9E-B247-4CD7AB500E86}"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25150B0-65E9-4646-B9DE-07946B3B60D8}"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77A4569-90F5-4D9E-B247-4CD7AB500E86}"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25150B0-65E9-4646-B9DE-07946B3B60D8}"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77A4569-90F5-4D9E-B247-4CD7AB500E86}"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theme" Target="../theme/theme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_rels/slideMaster3.xml.rels>&#65279;<?xml version="1.0" encoding="utf-8" standalone="yes"?><Relationships xmlns="http://schemas.openxmlformats.org/package/2006/relationships"><Relationship Id="rId1" Type="http://schemas.openxmlformats.org/officeDocument/2006/relationships/slideLayout" Target="../slideLayouts/slideLayout23.xml" /><Relationship Id="rId10" Type="http://schemas.openxmlformats.org/officeDocument/2006/relationships/slideLayout" Target="../slideLayouts/slideLayout32.xml" /><Relationship Id="rId11" Type="http://schemas.openxmlformats.org/officeDocument/2006/relationships/slideLayout" Target="../slideLayouts/slideLayout33.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3.xml" /><Relationship Id="rId2" Type="http://schemas.openxmlformats.org/officeDocument/2006/relationships/slideLayout" Target="../slideLayouts/slideLayout24.xml" /><Relationship Id="rId3" Type="http://schemas.openxmlformats.org/officeDocument/2006/relationships/slideLayout" Target="../slideLayouts/slideLayout25.xml" /><Relationship Id="rId4" Type="http://schemas.openxmlformats.org/officeDocument/2006/relationships/slideLayout" Target="../slideLayouts/slideLayout26.xml" /><Relationship Id="rId5" Type="http://schemas.openxmlformats.org/officeDocument/2006/relationships/slideLayout" Target="../slideLayouts/slideLayout27.xml" /><Relationship Id="rId6" Type="http://schemas.openxmlformats.org/officeDocument/2006/relationships/slideLayout" Target="../slideLayouts/slideLayout28.xml" /><Relationship Id="rId7" Type="http://schemas.openxmlformats.org/officeDocument/2006/relationships/slideLayout" Target="../slideLayouts/slideLayout29.xml" /><Relationship Id="rId8" Type="http://schemas.openxmlformats.org/officeDocument/2006/relationships/slideLayout" Target="../slideLayouts/slideLayout30.xml" /><Relationship Id="rId9" Type="http://schemas.openxmlformats.org/officeDocument/2006/relationships/slideLayout" Target="../slideLayouts/slideLayout31.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5150B0-65E9-4646-B9DE-07946B3B60D8}" type="datetimeFigureOut">
              <a:rPr lang="zh-CN" altLang="en-US" smtClean="0"/>
              <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7A4569-90F5-4D9E-B247-4CD7AB500E86}"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26AEFC-9DB5-41A9-8268-467285F643D2}" type="datetimeFigureOut">
              <a:rPr lang="zh-CN" altLang="en-US" smtClean="0">
                <a:solidFill>
                  <a:prstClr val="black">
                    <a:tint val="75000"/>
                  </a:prstClr>
                </a:solidFill>
              </a:rPr>
              <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D631E1-1D6A-4B8E-9C3F-89A95B28CC35}" type="slidenum">
              <a:rPr lang="zh-CN" altLang="en-US" smtClean="0">
                <a:solidFill>
                  <a:prstClr val="black">
                    <a:tint val="75000"/>
                  </a:prstClr>
                </a:solidFill>
              </a:rPr>
              <a:t/>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3.emf" /><Relationship Id="rId5" Type="http://schemas.openxmlformats.org/officeDocument/2006/relationships/image" Target="../media/image4.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4.png" /><Relationship Id="rId3" Type="http://schemas.openxmlformats.org/officeDocument/2006/relationships/image" Target="../media/image15.png" /><Relationship Id="rId4" Type="http://schemas.openxmlformats.org/officeDocument/2006/relationships/image" Target="../media/image16.png" /><Relationship Id="rId5" Type="http://schemas.openxmlformats.org/officeDocument/2006/relationships/image" Target="../media/image17.png" /><Relationship Id="rId6" Type="http://schemas.openxmlformats.org/officeDocument/2006/relationships/image" Target="../media/image18.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9.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0.pn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pn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1.pn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2.pn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23.pn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24.png"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29.xml" /><Relationship Id="rId10" Type="http://schemas.openxmlformats.org/officeDocument/2006/relationships/image" Target="../media/image24.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2.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6.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7.png" /><Relationship Id="rId3" Type="http://schemas.openxmlformats.org/officeDocument/2006/relationships/image" Target="../media/image8.png" /><Relationship Id="rId4" Type="http://schemas.openxmlformats.org/officeDocument/2006/relationships/image" Target="../media/image9.png" /><Relationship Id="rId5" Type="http://schemas.openxmlformats.org/officeDocument/2006/relationships/image" Target="../media/image10.png" /><Relationship Id="rId6" Type="http://schemas.openxmlformats.org/officeDocument/2006/relationships/image" Target="../media/image11.png" /><Relationship Id="rId7" Type="http://schemas.openxmlformats.org/officeDocument/2006/relationships/image" Target="../media/image12.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3.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6" name="出自【趣你的PPT】(微信:qunideppt)：最优质的PPT资源库"/>
          <p:cNvPicPr>
            <a:picLocks noChangeAspect="1"/>
          </p:cNvPicPr>
          <p:nvPr/>
        </p:nvPicPr>
        <p:blipFill>
          <a:blip r:embed="rId2"/>
          <a:stretch>
            <a:fillRect/>
          </a:stretch>
        </p:blipFill>
        <p:spPr>
          <a:xfrm>
            <a:off x="-1057" y="-594"/>
            <a:ext cx="12193057" cy="6858594"/>
          </a:xfrm>
          <a:prstGeom prst="rect">
            <a:avLst/>
          </a:prstGeom>
        </p:spPr>
      </p:pic>
      <p:pic>
        <p:nvPicPr>
          <p:cNvPr id="9" name="出自【趣你的PPT】(微信:qunideppt)：最优质的PPT资源库"/>
          <p:cNvPicPr>
            <a:picLocks noChangeAspect="1"/>
          </p:cNvPicPr>
          <p:nvPr/>
        </p:nvPicPr>
        <p:blipFill>
          <a:blip r:embed="rId3"/>
          <a:stretch>
            <a:fillRect/>
          </a:stretch>
        </p:blipFill>
        <p:spPr>
          <a:xfrm>
            <a:off x="-529" y="2529465"/>
            <a:ext cx="12193057" cy="4328535"/>
          </a:xfrm>
          <a:prstGeom prst="rect">
            <a:avLst/>
          </a:prstGeom>
        </p:spPr>
      </p:pic>
      <p:pic>
        <p:nvPicPr>
          <p:cNvPr id="10" name="出自【趣你的PPT】(微信:qunideppt)：最优质的PPT资源库"/>
          <p:cNvPicPr>
            <a:picLocks noChangeAspect="1"/>
          </p:cNvPicPr>
          <p:nvPr/>
        </p:nvPicPr>
        <p:blipFill>
          <a:blip r:embed="rId4"/>
          <a:stretch>
            <a:fillRect/>
          </a:stretch>
        </p:blipFill>
        <p:spPr>
          <a:xfrm>
            <a:off x="2197828" y="1476994"/>
            <a:ext cx="8024935" cy="2815606"/>
          </a:xfrm>
          <a:prstGeom prst="rect">
            <a:avLst/>
          </a:prstGeom>
        </p:spPr>
      </p:pic>
      <p:pic>
        <p:nvPicPr>
          <p:cNvPr id="40" name="出自【趣你的PPT】(微信:qunideppt)：最优质的PPT资源库"/>
          <p:cNvPicPr>
            <a:picLocks noChangeAspect="1"/>
          </p:cNvPicPr>
          <p:nvPr/>
        </p:nvPicPr>
        <p:blipFill>
          <a:blip r:embed="rId5"/>
          <a:stretch>
            <a:fillRect/>
          </a:stretch>
        </p:blipFill>
        <p:spPr>
          <a:xfrm>
            <a:off x="3021570" y="4120857"/>
            <a:ext cx="3209272" cy="565443"/>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1" name="出自【趣你的PPT】(微信:qunideppt)：最优质的PPT资源库"/>
          <p:cNvSpPr/>
          <p:nvPr/>
        </p:nvSpPr>
        <p:spPr>
          <a:xfrm>
            <a:off x="0" y="3581400"/>
            <a:ext cx="12192000" cy="3429000"/>
          </a:xfrm>
          <a:prstGeom prst="rect">
            <a:avLst/>
          </a:prstGeom>
          <a:solidFill>
            <a:srgbClr val="62A3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sysClr val="windowText" lastClr="000000"/>
              </a:solidFill>
              <a:effectLst/>
              <a:uLnTx/>
              <a:uFillTx/>
            </a:endParaRPr>
          </a:p>
        </p:txBody>
      </p:sp>
      <p:sp>
        <p:nvSpPr>
          <p:cNvPr id="2" name="出自【趣你的PPT】(微信:qunideppt)：最优质的PPT资源库"/>
          <p:cNvSpPr/>
          <p:nvPr/>
        </p:nvSpPr>
        <p:spPr>
          <a:xfrm>
            <a:off x="3390900" y="657225"/>
            <a:ext cx="5314950" cy="5314950"/>
          </a:xfrm>
          <a:prstGeom prst="ellipse">
            <a:avLst/>
          </a:prstGeom>
          <a:solidFill>
            <a:srgbClr val="91C2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出自【趣你的PPT】(微信:qunideppt)：最优质的PPT资源库"/>
          <p:cNvSpPr txBox="1"/>
          <p:nvPr/>
        </p:nvSpPr>
        <p:spPr>
          <a:xfrm>
            <a:off x="4143376" y="2819400"/>
            <a:ext cx="3695700" cy="923330"/>
          </a:xfrm>
          <a:prstGeom prst="rect">
            <a:avLst/>
          </a:prstGeom>
          <a:noFill/>
        </p:spPr>
        <p:txBody>
          <a:bodyPr wrap="square" rtlCol="0">
            <a:spAutoFit/>
          </a:bodyPr>
          <a:lstStyle/>
          <a:p>
            <a:r>
              <a:rPr lang="zh-CN" altLang="en-US" sz="5400" b="1">
                <a:solidFill>
                  <a:prstClr val="white"/>
                </a:solidFill>
                <a:latin typeface="微软雅黑" panose="020b0503020204020204" pitchFamily="34" charset="-122"/>
                <a:ea typeface="微软雅黑" panose="020b0503020204020204" pitchFamily="34" charset="-122"/>
              </a:rPr>
              <a:t>规章制度篇</a:t>
            </a:r>
            <a:endParaRPr lang="zh-CN" altLang="en-US" sz="5400" b="1">
              <a:solidFill>
                <a:prstClr val="white"/>
              </a:solidFill>
              <a:latin typeface="微软雅黑" panose="020b0503020204020204" pitchFamily="34" charset="-122"/>
              <a:ea typeface="微软雅黑" panose="020b0503020204020204" pitchFamily="34" charset="-122"/>
            </a:endParaRPr>
          </a:p>
        </p:txBody>
      </p:sp>
      <p:sp>
        <p:nvSpPr>
          <p:cNvPr id="14" name="出自【趣你的PPT】(微信:qunideppt)：最优质的PPT资源库"/>
          <p:cNvSpPr txBox="1"/>
          <p:nvPr/>
        </p:nvSpPr>
        <p:spPr>
          <a:xfrm>
            <a:off x="4457701" y="1943100"/>
            <a:ext cx="3695700" cy="923330"/>
          </a:xfrm>
          <a:prstGeom prst="rect">
            <a:avLst/>
          </a:prstGeom>
          <a:noFill/>
        </p:spPr>
        <p:txBody>
          <a:bodyPr wrap="square" rtlCol="0">
            <a:spAutoFit/>
          </a:bodyPr>
          <a:lstStyle/>
          <a:p>
            <a:r>
              <a:rPr lang="en-US" altLang="zh-CN" sz="5400" b="1">
                <a:solidFill>
                  <a:prstClr val="white"/>
                </a:solidFill>
                <a:latin typeface="微软雅黑" panose="020b0503020204020204" pitchFamily="34" charset="-122"/>
                <a:ea typeface="微软雅黑" panose="020b0503020204020204" pitchFamily="34" charset="-122"/>
              </a:rPr>
              <a:t>PART 02</a:t>
            </a:r>
            <a:endParaRPr lang="zh-CN" altLang="en-US" sz="5400" b="1">
              <a:solidFill>
                <a:prstClr val="white"/>
              </a:solidFill>
              <a:latin typeface="微软雅黑" panose="020b0503020204020204" pitchFamily="34" charset="-122"/>
              <a:ea typeface="微软雅黑" panose="020b0503020204020204" pitchFamily="34" charset="-122"/>
            </a:endParaRPr>
          </a:p>
        </p:txBody>
      </p:sp>
      <p:sp>
        <p:nvSpPr>
          <p:cNvPr id="10" name="出自【趣你的PPT】(微信:qunideppt)：最优质的PPT资源库"/>
          <p:cNvSpPr txBox="1"/>
          <p:nvPr/>
        </p:nvSpPr>
        <p:spPr>
          <a:xfrm>
            <a:off x="4848103" y="3817550"/>
            <a:ext cx="1100259" cy="369332"/>
          </a:xfrm>
          <a:prstGeom prst="rect">
            <a:avLst/>
          </a:prstGeom>
          <a:noFill/>
        </p:spPr>
        <p:txBody>
          <a:bodyPr wrap="square" rtlCol="0">
            <a:spAutoFit/>
          </a:bodyPr>
          <a:lstStyle/>
          <a:p>
            <a:pPr>
              <a:defRPr/>
            </a:pPr>
            <a:r>
              <a:rPr lang="zh-CN" altLang="en-US" kern="0">
                <a:solidFill>
                  <a:prstClr val="white"/>
                </a:solidFill>
                <a:latin typeface="微软雅黑" panose="020b0503020204020204" pitchFamily="34" charset="-122"/>
                <a:ea typeface="微软雅黑" panose="020b0503020204020204" pitchFamily="34" charset="-122"/>
              </a:rPr>
              <a:t>卫生制度</a:t>
            </a:r>
            <a:endParaRPr lang="en-US" altLang="zh-CN" kern="0">
              <a:solidFill>
                <a:prstClr val="white"/>
              </a:solidFill>
              <a:latin typeface="微软雅黑" panose="020b0503020204020204" pitchFamily="34" charset="-122"/>
              <a:ea typeface="微软雅黑" panose="020b0503020204020204" pitchFamily="34" charset="-122"/>
            </a:endParaRPr>
          </a:p>
        </p:txBody>
      </p:sp>
      <p:sp>
        <p:nvSpPr>
          <p:cNvPr id="15" name="出自【趣你的PPT】(微信:qunideppt)：最优质的PPT资源库"/>
          <p:cNvSpPr txBox="1"/>
          <p:nvPr/>
        </p:nvSpPr>
        <p:spPr>
          <a:xfrm>
            <a:off x="6076828" y="3817550"/>
            <a:ext cx="1100259" cy="369332"/>
          </a:xfrm>
          <a:prstGeom prst="rect">
            <a:avLst/>
          </a:prstGeom>
          <a:noFill/>
        </p:spPr>
        <p:txBody>
          <a:bodyPr wrap="square" rtlCol="0">
            <a:spAutoFit/>
          </a:bodyPr>
          <a:lstStyle/>
          <a:p>
            <a:pPr>
              <a:defRPr/>
            </a:pPr>
            <a:r>
              <a:rPr lang="zh-CN" altLang="en-US" kern="0">
                <a:solidFill>
                  <a:prstClr val="white"/>
                </a:solidFill>
                <a:latin typeface="微软雅黑" panose="020b0503020204020204" pitchFamily="34" charset="-122"/>
                <a:ea typeface="微软雅黑" panose="020b0503020204020204" pitchFamily="34" charset="-122"/>
              </a:rPr>
              <a:t>考勤制度</a:t>
            </a:r>
            <a:endParaRPr lang="en-US" altLang="zh-CN" kern="0">
              <a:solidFill>
                <a:prstClr val="white"/>
              </a:solidFill>
              <a:latin typeface="微软雅黑" panose="020b0503020204020204" pitchFamily="34" charset="-122"/>
              <a:ea typeface="微软雅黑" panose="020b0503020204020204" pitchFamily="34" charset="-122"/>
            </a:endParaRPr>
          </a:p>
        </p:txBody>
      </p:sp>
      <p:sp>
        <p:nvSpPr>
          <p:cNvPr id="16" name="出自【趣你的PPT】(微信:qunideppt)：最优质的PPT资源库"/>
          <p:cNvSpPr txBox="1"/>
          <p:nvPr/>
        </p:nvSpPr>
        <p:spPr>
          <a:xfrm>
            <a:off x="4848103" y="4212919"/>
            <a:ext cx="1100259" cy="369332"/>
          </a:xfrm>
          <a:prstGeom prst="rect">
            <a:avLst/>
          </a:prstGeom>
          <a:noFill/>
        </p:spPr>
        <p:txBody>
          <a:bodyPr wrap="square" rtlCol="0">
            <a:spAutoFit/>
          </a:bodyPr>
          <a:lstStyle/>
          <a:p>
            <a:pPr>
              <a:defRPr/>
            </a:pPr>
            <a:r>
              <a:rPr lang="zh-CN" altLang="en-US" kern="0">
                <a:solidFill>
                  <a:prstClr val="white"/>
                </a:solidFill>
                <a:latin typeface="微软雅黑" panose="020b0503020204020204" pitchFamily="34" charset="-122"/>
                <a:ea typeface="微软雅黑" panose="020b0503020204020204" pitchFamily="34" charset="-122"/>
              </a:rPr>
              <a:t>工作制度</a:t>
            </a:r>
            <a:endParaRPr lang="en-US" altLang="zh-CN" kern="0">
              <a:solidFill>
                <a:prstClr val="white"/>
              </a:solidFill>
              <a:latin typeface="微软雅黑" panose="020b0503020204020204" pitchFamily="34" charset="-122"/>
              <a:ea typeface="微软雅黑" panose="020b0503020204020204" pitchFamily="34" charset="-122"/>
            </a:endParaRPr>
          </a:p>
        </p:txBody>
      </p:sp>
      <p:sp>
        <p:nvSpPr>
          <p:cNvPr id="17" name="出自【趣你的PPT】(微信:qunideppt)：最优质的PPT资源库"/>
          <p:cNvSpPr txBox="1"/>
          <p:nvPr/>
        </p:nvSpPr>
        <p:spPr>
          <a:xfrm>
            <a:off x="6076828" y="4212919"/>
            <a:ext cx="1100259" cy="369332"/>
          </a:xfrm>
          <a:prstGeom prst="rect">
            <a:avLst/>
          </a:prstGeom>
          <a:noFill/>
        </p:spPr>
        <p:txBody>
          <a:bodyPr wrap="square" rtlCol="0">
            <a:spAutoFit/>
          </a:bodyPr>
          <a:lstStyle/>
          <a:p>
            <a:pPr>
              <a:defRPr/>
            </a:pPr>
            <a:r>
              <a:rPr lang="zh-CN" altLang="en-US" kern="0">
                <a:solidFill>
                  <a:prstClr val="white"/>
                </a:solidFill>
                <a:latin typeface="微软雅黑" panose="020b0503020204020204" pitchFamily="34" charset="-122"/>
                <a:ea typeface="微软雅黑" panose="020b0503020204020204" pitchFamily="34" charset="-122"/>
              </a:rPr>
              <a:t>保密制度</a:t>
            </a:r>
            <a:endParaRPr lang="en-US" altLang="zh-CN" kern="0">
              <a:solidFill>
                <a:prstClr val="white"/>
              </a:solidFill>
              <a:latin typeface="微软雅黑" panose="020b0503020204020204" pitchFamily="34" charset="-122"/>
              <a:ea typeface="微软雅黑" panose="020b0503020204020204" pitchFamily="34" charset="-122"/>
            </a:endParaRPr>
          </a:p>
        </p:txBody>
      </p:sp>
    </p:spTree>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0" name="Group 101出自【趣你的PPT】(微信:qunideppt)：最优质的PPT资源库出自【趣你的PPT】(微信:qunideppt)：最优质的PPT资源库"/>
          <p:cNvGrpSpPr/>
          <p:nvPr/>
        </p:nvGrpSpPr>
        <p:grpSpPr>
          <a:xfrm>
            <a:off x="6727417" y="327853"/>
            <a:ext cx="1913982" cy="2088511"/>
            <a:chOff x="8394293" y="1556577"/>
            <a:chExt cx="1913982" cy="2088511"/>
          </a:xfrm>
        </p:grpSpPr>
        <p:sp>
          <p:nvSpPr>
            <p:cNvPr id="41" name="出自【趣你的PPT】(微信:qunideppt)：最优质的PPT资源库"/>
            <p:cNvSpPr/>
            <p:nvPr/>
          </p:nvSpPr>
          <p:spPr bwMode="auto">
            <a:xfrm rot="607256">
              <a:off x="8753176" y="2831285"/>
              <a:ext cx="374562" cy="311679"/>
            </a:xfrm>
            <a:custGeom>
              <a:gdLst>
                <a:gd name="T0" fmla="*/ 119 w 137"/>
                <a:gd name="T1" fmla="*/ 114 h 114"/>
                <a:gd name="T2" fmla="*/ 0 w 137"/>
                <a:gd name="T3" fmla="*/ 26 h 114"/>
                <a:gd name="T4" fmla="*/ 19 w 137"/>
                <a:gd name="T5" fmla="*/ 0 h 114"/>
                <a:gd name="T6" fmla="*/ 137 w 137"/>
                <a:gd name="T7" fmla="*/ 85 h 114"/>
                <a:gd name="T8" fmla="*/ 119 w 137"/>
                <a:gd name="T9" fmla="*/ 114 h 114"/>
              </a:gdLst>
              <a:cxnLst>
                <a:cxn ang="0">
                  <a:pos x="T0" y="T1"/>
                </a:cxn>
                <a:cxn ang="0">
                  <a:pos x="T2" y="T3"/>
                </a:cxn>
                <a:cxn ang="0">
                  <a:pos x="T4" y="T5"/>
                </a:cxn>
                <a:cxn ang="0">
                  <a:pos x="T6" y="T7"/>
                </a:cxn>
                <a:cxn ang="0">
                  <a:pos x="T8" y="T9"/>
                </a:cxn>
              </a:cxnLst>
              <a:rect l="0" t="0" r="r" b="b"/>
              <a:pathLst>
                <a:path w="137" h="114">
                  <a:moveTo>
                    <a:pt x="119" y="114"/>
                  </a:moveTo>
                  <a:lnTo>
                    <a:pt x="0" y="26"/>
                  </a:lnTo>
                  <a:lnTo>
                    <a:pt x="19" y="0"/>
                  </a:lnTo>
                  <a:lnTo>
                    <a:pt x="137" y="85"/>
                  </a:lnTo>
                  <a:lnTo>
                    <a:pt x="119" y="114"/>
                  </a:lnTo>
                  <a:close/>
                </a:path>
              </a:pathLst>
            </a:custGeom>
            <a:solidFill>
              <a:schemeClr val="tx2"/>
            </a:solidFill>
            <a:ln>
              <a:noFill/>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出自【趣你的PPT】(微信:qunideppt)：最优质的PPT资源库"/>
            <p:cNvSpPr/>
            <p:nvPr/>
          </p:nvSpPr>
          <p:spPr bwMode="auto">
            <a:xfrm rot="607256">
              <a:off x="8753176" y="2831285"/>
              <a:ext cx="374562" cy="311679"/>
            </a:xfrm>
            <a:custGeom>
              <a:gdLst>
                <a:gd name="T0" fmla="*/ 119 w 137"/>
                <a:gd name="T1" fmla="*/ 114 h 114"/>
                <a:gd name="T2" fmla="*/ 0 w 137"/>
                <a:gd name="T3" fmla="*/ 26 h 114"/>
                <a:gd name="T4" fmla="*/ 19 w 137"/>
                <a:gd name="T5" fmla="*/ 0 h 114"/>
                <a:gd name="T6" fmla="*/ 137 w 137"/>
                <a:gd name="T7" fmla="*/ 85 h 114"/>
                <a:gd name="T8" fmla="*/ 119 w 137"/>
                <a:gd name="T9" fmla="*/ 114 h 114"/>
              </a:gdLst>
              <a:cxnLst>
                <a:cxn ang="0">
                  <a:pos x="T0" y="T1"/>
                </a:cxn>
                <a:cxn ang="0">
                  <a:pos x="T2" y="T3"/>
                </a:cxn>
                <a:cxn ang="0">
                  <a:pos x="T4" y="T5"/>
                </a:cxn>
                <a:cxn ang="0">
                  <a:pos x="T6" y="T7"/>
                </a:cxn>
                <a:cxn ang="0">
                  <a:pos x="T8" y="T9"/>
                </a:cxn>
              </a:cxnLst>
              <a:rect l="0" t="0" r="r" b="b"/>
              <a:pathLst>
                <a:path w="137" h="114">
                  <a:moveTo>
                    <a:pt x="119" y="114"/>
                  </a:moveTo>
                  <a:lnTo>
                    <a:pt x="0" y="26"/>
                  </a:lnTo>
                  <a:lnTo>
                    <a:pt x="19" y="0"/>
                  </a:lnTo>
                  <a:lnTo>
                    <a:pt x="137" y="85"/>
                  </a:lnTo>
                  <a:lnTo>
                    <a:pt x="119" y="1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出自【趣你的PPT】(微信:qunideppt)：最优质的PPT资源库"/>
            <p:cNvSpPr/>
            <p:nvPr/>
          </p:nvSpPr>
          <p:spPr bwMode="auto">
            <a:xfrm rot="607256">
              <a:off x="8394293" y="2219105"/>
              <a:ext cx="612422" cy="661635"/>
            </a:xfrm>
            <a:custGeom>
              <a:gdLst>
                <a:gd name="T0" fmla="*/ 95 w 95"/>
                <a:gd name="T1" fmla="*/ 26 h 102"/>
                <a:gd name="T2" fmla="*/ 82 w 95"/>
                <a:gd name="T3" fmla="*/ 0 h 102"/>
                <a:gd name="T4" fmla="*/ 0 w 95"/>
                <a:gd name="T5" fmla="*/ 102 h 102"/>
                <a:gd name="T6" fmla="*/ 82 w 95"/>
                <a:gd name="T7" fmla="*/ 67 h 102"/>
                <a:gd name="T8" fmla="*/ 95 w 95"/>
                <a:gd name="T9" fmla="*/ 26 h 102"/>
              </a:gdLst>
              <a:cxnLst>
                <a:cxn ang="0">
                  <a:pos x="T0" y="T1"/>
                </a:cxn>
                <a:cxn ang="0">
                  <a:pos x="T2" y="T3"/>
                </a:cxn>
                <a:cxn ang="0">
                  <a:pos x="T4" y="T5"/>
                </a:cxn>
                <a:cxn ang="0">
                  <a:pos x="T6" y="T7"/>
                </a:cxn>
                <a:cxn ang="0">
                  <a:pos x="T8" y="T9"/>
                </a:cxn>
              </a:cxnLst>
              <a:rect l="0" t="0" r="r" b="b"/>
              <a:pathLst>
                <a:path w="95" h="102">
                  <a:moveTo>
                    <a:pt x="95" y="26"/>
                  </a:moveTo>
                  <a:cubicBezTo>
                    <a:pt x="95" y="26"/>
                    <a:pt x="79" y="15"/>
                    <a:pt x="82" y="0"/>
                  </a:cubicBezTo>
                  <a:cubicBezTo>
                    <a:pt x="82" y="0"/>
                    <a:pt x="16" y="28"/>
                    <a:pt x="0" y="102"/>
                  </a:cubicBezTo>
                  <a:cubicBezTo>
                    <a:pt x="0" y="102"/>
                    <a:pt x="46" y="60"/>
                    <a:pt x="82" y="67"/>
                  </a:cubicBezTo>
                  <a:lnTo>
                    <a:pt x="95" y="26"/>
                  </a:lnTo>
                  <a:close/>
                </a:path>
              </a:pathLst>
            </a:custGeom>
            <a:solidFill>
              <a:srgbClr val="91C247">
                <a:alpha val="76000"/>
              </a:srgbClr>
            </a:solidFill>
            <a:ln>
              <a:noFill/>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出自【趣你的PPT】(微信:qunideppt)：最优质的PPT资源库"/>
            <p:cNvSpPr/>
            <p:nvPr/>
          </p:nvSpPr>
          <p:spPr bwMode="auto">
            <a:xfrm rot="607256">
              <a:off x="9143906" y="2906901"/>
              <a:ext cx="464785" cy="738187"/>
            </a:xfrm>
            <a:custGeom>
              <a:gdLst>
                <a:gd name="T0" fmla="*/ 44 w 72"/>
                <a:gd name="T1" fmla="*/ 0 h 114"/>
                <a:gd name="T2" fmla="*/ 72 w 72"/>
                <a:gd name="T3" fmla="*/ 4 h 114"/>
                <a:gd name="T4" fmla="*/ 0 w 72"/>
                <a:gd name="T5" fmla="*/ 114 h 114"/>
                <a:gd name="T6" fmla="*/ 8 w 72"/>
                <a:gd name="T7" fmla="*/ 25 h 114"/>
                <a:gd name="T8" fmla="*/ 44 w 72"/>
                <a:gd name="T9" fmla="*/ 0 h 114"/>
              </a:gdLst>
              <a:cxnLst>
                <a:cxn ang="0">
                  <a:pos x="T0" y="T1"/>
                </a:cxn>
                <a:cxn ang="0">
                  <a:pos x="T2" y="T3"/>
                </a:cxn>
                <a:cxn ang="0">
                  <a:pos x="T4" y="T5"/>
                </a:cxn>
                <a:cxn ang="0">
                  <a:pos x="T6" y="T7"/>
                </a:cxn>
                <a:cxn ang="0">
                  <a:pos x="T8" y="T9"/>
                </a:cxn>
              </a:cxnLst>
              <a:rect l="0" t="0" r="r" b="b"/>
              <a:pathLst>
                <a:path w="72" h="114">
                  <a:moveTo>
                    <a:pt x="44" y="0"/>
                  </a:moveTo>
                  <a:cubicBezTo>
                    <a:pt x="44" y="0"/>
                    <a:pt x="58" y="12"/>
                    <a:pt x="72" y="4"/>
                  </a:cubicBezTo>
                  <a:cubicBezTo>
                    <a:pt x="72" y="4"/>
                    <a:pt x="66" y="76"/>
                    <a:pt x="0" y="114"/>
                  </a:cubicBezTo>
                  <a:cubicBezTo>
                    <a:pt x="0" y="114"/>
                    <a:pt x="26" y="57"/>
                    <a:pt x="8" y="25"/>
                  </a:cubicBezTo>
                  <a:cubicBezTo>
                    <a:pt x="44" y="0"/>
                    <a:pt x="44" y="0"/>
                    <a:pt x="44" y="0"/>
                  </a:cubicBezTo>
                </a:path>
              </a:pathLst>
            </a:custGeom>
            <a:solidFill>
              <a:srgbClr val="91C247"/>
            </a:solidFill>
            <a:ln>
              <a:noFill/>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出自【趣你的PPT】(微信:qunideppt)：最优质的PPT资源库"/>
            <p:cNvSpPr/>
            <p:nvPr/>
          </p:nvSpPr>
          <p:spPr bwMode="auto">
            <a:xfrm rot="607256">
              <a:off x="8925021" y="1556577"/>
              <a:ext cx="1254919" cy="1604874"/>
            </a:xfrm>
            <a:custGeom>
              <a:gdLst>
                <a:gd name="T0" fmla="*/ 50 w 194"/>
                <a:gd name="T1" fmla="*/ 248 h 248"/>
                <a:gd name="T2" fmla="*/ 140 w 194"/>
                <a:gd name="T3" fmla="*/ 167 h 248"/>
                <a:gd name="T4" fmla="*/ 193 w 194"/>
                <a:gd name="T5" fmla="*/ 0 h 248"/>
                <a:gd name="T6" fmla="*/ 50 w 194"/>
                <a:gd name="T7" fmla="*/ 101 h 248"/>
                <a:gd name="T8" fmla="*/ 0 w 194"/>
                <a:gd name="T9" fmla="*/ 212 h 248"/>
                <a:gd name="T10" fmla="*/ 50 w 194"/>
                <a:gd name="T11" fmla="*/ 248 h 248"/>
              </a:gdLst>
              <a:cxnLst>
                <a:cxn ang="0">
                  <a:pos x="T0" y="T1"/>
                </a:cxn>
                <a:cxn ang="0">
                  <a:pos x="T2" y="T3"/>
                </a:cxn>
                <a:cxn ang="0">
                  <a:pos x="T4" y="T5"/>
                </a:cxn>
                <a:cxn ang="0">
                  <a:pos x="T6" y="T7"/>
                </a:cxn>
                <a:cxn ang="0">
                  <a:pos x="T8" y="T9"/>
                </a:cxn>
                <a:cxn ang="0">
                  <a:pos x="T10" y="T11"/>
                </a:cxn>
              </a:cxnLst>
              <a:rect l="0" t="0" r="r" b="b"/>
              <a:pathLst>
                <a:path w="194" h="248">
                  <a:moveTo>
                    <a:pt x="50" y="248"/>
                  </a:moveTo>
                  <a:cubicBezTo>
                    <a:pt x="80" y="233"/>
                    <a:pt x="106" y="213"/>
                    <a:pt x="140" y="167"/>
                  </a:cubicBezTo>
                  <a:cubicBezTo>
                    <a:pt x="194" y="92"/>
                    <a:pt x="193" y="0"/>
                    <a:pt x="193" y="0"/>
                  </a:cubicBezTo>
                  <a:cubicBezTo>
                    <a:pt x="193" y="0"/>
                    <a:pt x="105" y="27"/>
                    <a:pt x="50" y="101"/>
                  </a:cubicBezTo>
                  <a:cubicBezTo>
                    <a:pt x="17" y="148"/>
                    <a:pt x="6" y="179"/>
                    <a:pt x="0" y="212"/>
                  </a:cubicBezTo>
                  <a:cubicBezTo>
                    <a:pt x="50" y="248"/>
                    <a:pt x="50" y="248"/>
                    <a:pt x="50" y="248"/>
                  </a:cubicBezTo>
                </a:path>
              </a:pathLst>
            </a:custGeom>
            <a:solidFill>
              <a:schemeClr val="bg1">
                <a:lumMod val="95000"/>
              </a:schemeClr>
            </a:solidFill>
            <a:ln>
              <a:noFill/>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出自【趣你的PPT】(微信:qunideppt)：最优质的PPT资源库"/>
            <p:cNvSpPr/>
            <p:nvPr/>
          </p:nvSpPr>
          <p:spPr bwMode="auto">
            <a:xfrm rot="607256">
              <a:off x="8819369" y="2749687"/>
              <a:ext cx="415572" cy="328083"/>
            </a:xfrm>
            <a:custGeom>
              <a:gdLst>
                <a:gd name="T0" fmla="*/ 3 w 64"/>
                <a:gd name="T1" fmla="*/ 0 h 51"/>
                <a:gd name="T2" fmla="*/ 0 w 64"/>
                <a:gd name="T3" fmla="*/ 15 h 51"/>
                <a:gd name="T4" fmla="*/ 50 w 64"/>
                <a:gd name="T5" fmla="*/ 51 h 51"/>
                <a:gd name="T6" fmla="*/ 64 w 64"/>
                <a:gd name="T7" fmla="*/ 44 h 51"/>
                <a:gd name="T8" fmla="*/ 3 w 64"/>
                <a:gd name="T9" fmla="*/ 0 h 51"/>
              </a:gdLst>
              <a:cxnLst>
                <a:cxn ang="0">
                  <a:pos x="T0" y="T1"/>
                </a:cxn>
                <a:cxn ang="0">
                  <a:pos x="T2" y="T3"/>
                </a:cxn>
                <a:cxn ang="0">
                  <a:pos x="T4" y="T5"/>
                </a:cxn>
                <a:cxn ang="0">
                  <a:pos x="T6" y="T7"/>
                </a:cxn>
                <a:cxn ang="0">
                  <a:pos x="T8" y="T9"/>
                </a:cxn>
              </a:cxnLst>
              <a:rect l="0" t="0" r="r" b="b"/>
              <a:pathLst>
                <a:path w="64" h="51">
                  <a:moveTo>
                    <a:pt x="3" y="0"/>
                  </a:moveTo>
                  <a:cubicBezTo>
                    <a:pt x="2" y="5"/>
                    <a:pt x="1" y="10"/>
                    <a:pt x="0" y="15"/>
                  </a:cubicBezTo>
                  <a:cubicBezTo>
                    <a:pt x="50" y="51"/>
                    <a:pt x="50" y="51"/>
                    <a:pt x="50" y="51"/>
                  </a:cubicBezTo>
                  <a:cubicBezTo>
                    <a:pt x="55" y="49"/>
                    <a:pt x="59" y="46"/>
                    <a:pt x="64" y="44"/>
                  </a:cubicBezTo>
                  <a:cubicBezTo>
                    <a:pt x="3" y="0"/>
                    <a:pt x="3" y="0"/>
                    <a:pt x="3" y="0"/>
                  </a:cubicBezTo>
                </a:path>
              </a:pathLst>
            </a:custGeom>
            <a:solidFill>
              <a:schemeClr val="accent1">
                <a:lumMod val="75000"/>
              </a:schemeClr>
            </a:solidFill>
            <a:ln>
              <a:noFill/>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出自【趣你的PPT】(微信:qunideppt)：最优质的PPT资源库"/>
            <p:cNvSpPr/>
            <p:nvPr/>
          </p:nvSpPr>
          <p:spPr bwMode="auto">
            <a:xfrm rot="607256">
              <a:off x="9811242" y="1635054"/>
              <a:ext cx="459317" cy="503061"/>
            </a:xfrm>
            <a:custGeom>
              <a:gdLst>
                <a:gd name="T0" fmla="*/ 59 w 71"/>
                <a:gd name="T1" fmla="*/ 78 h 78"/>
                <a:gd name="T2" fmla="*/ 70 w 71"/>
                <a:gd name="T3" fmla="*/ 0 h 78"/>
                <a:gd name="T4" fmla="*/ 0 w 71"/>
                <a:gd name="T5" fmla="*/ 34 h 78"/>
                <a:gd name="T6" fmla="*/ 59 w 71"/>
                <a:gd name="T7" fmla="*/ 78 h 78"/>
              </a:gdLst>
              <a:cxnLst>
                <a:cxn ang="0">
                  <a:pos x="T0" y="T1"/>
                </a:cxn>
                <a:cxn ang="0">
                  <a:pos x="T2" y="T3"/>
                </a:cxn>
                <a:cxn ang="0">
                  <a:pos x="T4" y="T5"/>
                </a:cxn>
                <a:cxn ang="0">
                  <a:pos x="T6" y="T7"/>
                </a:cxn>
              </a:cxnLst>
              <a:rect l="0" t="0" r="r" b="b"/>
              <a:pathLst>
                <a:path w="71" h="78">
                  <a:moveTo>
                    <a:pt x="59" y="78"/>
                  </a:moveTo>
                  <a:cubicBezTo>
                    <a:pt x="71" y="34"/>
                    <a:pt x="70" y="0"/>
                    <a:pt x="70" y="0"/>
                  </a:cubicBezTo>
                  <a:cubicBezTo>
                    <a:pt x="70" y="0"/>
                    <a:pt x="37" y="10"/>
                    <a:pt x="0" y="34"/>
                  </a:cubicBezTo>
                  <a:cubicBezTo>
                    <a:pt x="59" y="78"/>
                    <a:pt x="59" y="78"/>
                    <a:pt x="59" y="78"/>
                  </a:cubicBezTo>
                </a:path>
              </a:pathLst>
            </a:custGeom>
            <a:solidFill>
              <a:schemeClr val="accent4">
                <a:lumMod val="60000"/>
                <a:lumOff val="40000"/>
              </a:schemeClr>
            </a:solidFill>
            <a:ln>
              <a:noFill/>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出自【趣你的PPT】(微信:qunideppt)：最优质的PPT资源库"/>
            <p:cNvSpPr/>
            <p:nvPr/>
          </p:nvSpPr>
          <p:spPr bwMode="auto">
            <a:xfrm rot="607256">
              <a:off x="8767903" y="2561081"/>
              <a:ext cx="519465" cy="699911"/>
            </a:xfrm>
            <a:custGeom>
              <a:gdLst>
                <a:gd name="T0" fmla="*/ 33 w 80"/>
                <a:gd name="T1" fmla="*/ 52 h 108"/>
                <a:gd name="T2" fmla="*/ 0 w 80"/>
                <a:gd name="T3" fmla="*/ 108 h 108"/>
                <a:gd name="T4" fmla="*/ 43 w 80"/>
                <a:gd name="T5" fmla="*/ 59 h 108"/>
                <a:gd name="T6" fmla="*/ 77 w 80"/>
                <a:gd name="T7" fmla="*/ 2 h 108"/>
                <a:gd name="T8" fmla="*/ 33 w 80"/>
                <a:gd name="T9" fmla="*/ 52 h 108"/>
              </a:gdLst>
              <a:cxnLst>
                <a:cxn ang="0">
                  <a:pos x="T0" y="T1"/>
                </a:cxn>
                <a:cxn ang="0">
                  <a:pos x="T2" y="T3"/>
                </a:cxn>
                <a:cxn ang="0">
                  <a:pos x="T4" y="T5"/>
                </a:cxn>
                <a:cxn ang="0">
                  <a:pos x="T6" y="T7"/>
                </a:cxn>
                <a:cxn ang="0">
                  <a:pos x="T8" y="T9"/>
                </a:cxn>
              </a:cxnLst>
              <a:rect l="0" t="0" r="r" b="b"/>
              <a:pathLst>
                <a:path w="80" h="108">
                  <a:moveTo>
                    <a:pt x="33" y="52"/>
                  </a:moveTo>
                  <a:cubicBezTo>
                    <a:pt x="12" y="81"/>
                    <a:pt x="0" y="108"/>
                    <a:pt x="0" y="108"/>
                  </a:cubicBezTo>
                  <a:cubicBezTo>
                    <a:pt x="0" y="108"/>
                    <a:pt x="22" y="88"/>
                    <a:pt x="43" y="59"/>
                  </a:cubicBezTo>
                  <a:cubicBezTo>
                    <a:pt x="65" y="30"/>
                    <a:pt x="80" y="4"/>
                    <a:pt x="77" y="2"/>
                  </a:cubicBezTo>
                  <a:cubicBezTo>
                    <a:pt x="74" y="0"/>
                    <a:pt x="55" y="22"/>
                    <a:pt x="33" y="52"/>
                  </a:cubicBezTo>
                </a:path>
              </a:pathLst>
            </a:custGeom>
            <a:solidFill>
              <a:srgbClr val="92D01E"/>
            </a:solidFill>
            <a:ln>
              <a:noFill/>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出自【趣你的PPT】(微信:qunideppt)：最优质的PPT资源库"/>
            <p:cNvSpPr/>
            <p:nvPr/>
          </p:nvSpPr>
          <p:spPr bwMode="auto">
            <a:xfrm rot="607256">
              <a:off x="9525371" y="2048862"/>
              <a:ext cx="388232" cy="382764"/>
            </a:xfrm>
            <a:custGeom>
              <a:gdLst>
                <a:gd name="T0" fmla="*/ 51 w 60"/>
                <a:gd name="T1" fmla="*/ 45 h 59"/>
                <a:gd name="T2" fmla="*/ 15 w 60"/>
                <a:gd name="T3" fmla="*/ 51 h 59"/>
                <a:gd name="T4" fmla="*/ 9 w 60"/>
                <a:gd name="T5" fmla="*/ 14 h 59"/>
                <a:gd name="T6" fmla="*/ 45 w 60"/>
                <a:gd name="T7" fmla="*/ 8 h 59"/>
                <a:gd name="T8" fmla="*/ 51 w 60"/>
                <a:gd name="T9" fmla="*/ 45 h 59"/>
              </a:gdLst>
              <a:cxnLst>
                <a:cxn ang="0">
                  <a:pos x="T0" y="T1"/>
                </a:cxn>
                <a:cxn ang="0">
                  <a:pos x="T2" y="T3"/>
                </a:cxn>
                <a:cxn ang="0">
                  <a:pos x="T4" y="T5"/>
                </a:cxn>
                <a:cxn ang="0">
                  <a:pos x="T6" y="T7"/>
                </a:cxn>
                <a:cxn ang="0">
                  <a:pos x="T8" y="T9"/>
                </a:cxn>
              </a:cxnLst>
              <a:rect l="0" t="0" r="r" b="b"/>
              <a:pathLst>
                <a:path w="60" h="59">
                  <a:moveTo>
                    <a:pt x="51" y="45"/>
                  </a:moveTo>
                  <a:cubicBezTo>
                    <a:pt x="43" y="57"/>
                    <a:pt x="26" y="59"/>
                    <a:pt x="15" y="51"/>
                  </a:cubicBezTo>
                  <a:cubicBezTo>
                    <a:pt x="3" y="42"/>
                    <a:pt x="0" y="26"/>
                    <a:pt x="9" y="14"/>
                  </a:cubicBezTo>
                  <a:cubicBezTo>
                    <a:pt x="17" y="2"/>
                    <a:pt x="34" y="0"/>
                    <a:pt x="45" y="8"/>
                  </a:cubicBezTo>
                  <a:cubicBezTo>
                    <a:pt x="57" y="17"/>
                    <a:pt x="60" y="33"/>
                    <a:pt x="51" y="45"/>
                  </a:cubicBezTo>
                </a:path>
              </a:pathLst>
            </a:custGeom>
            <a:solidFill>
              <a:schemeClr val="accent4"/>
            </a:solidFill>
            <a:ln>
              <a:noFill/>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出自【趣你的PPT】(微信:qunideppt)：最优质的PPT资源库"/>
            <p:cNvSpPr/>
            <p:nvPr/>
          </p:nvSpPr>
          <p:spPr bwMode="auto">
            <a:xfrm rot="607256">
              <a:off x="9577318" y="2100808"/>
              <a:ext cx="284339" cy="278871"/>
            </a:xfrm>
            <a:custGeom>
              <a:gdLst>
                <a:gd name="T0" fmla="*/ 38 w 44"/>
                <a:gd name="T1" fmla="*/ 33 h 43"/>
                <a:gd name="T2" fmla="*/ 11 w 44"/>
                <a:gd name="T3" fmla="*/ 37 h 43"/>
                <a:gd name="T4" fmla="*/ 6 w 44"/>
                <a:gd name="T5" fmla="*/ 10 h 43"/>
                <a:gd name="T6" fmla="*/ 33 w 44"/>
                <a:gd name="T7" fmla="*/ 6 h 43"/>
                <a:gd name="T8" fmla="*/ 38 w 44"/>
                <a:gd name="T9" fmla="*/ 33 h 43"/>
              </a:gdLst>
              <a:cxnLst>
                <a:cxn ang="0">
                  <a:pos x="T0" y="T1"/>
                </a:cxn>
                <a:cxn ang="0">
                  <a:pos x="T2" y="T3"/>
                </a:cxn>
                <a:cxn ang="0">
                  <a:pos x="T4" y="T5"/>
                </a:cxn>
                <a:cxn ang="0">
                  <a:pos x="T6" y="T7"/>
                </a:cxn>
                <a:cxn ang="0">
                  <a:pos x="T8" y="T9"/>
                </a:cxn>
              </a:cxnLst>
              <a:rect l="0" t="0" r="r" b="b"/>
              <a:pathLst>
                <a:path w="44" h="43">
                  <a:moveTo>
                    <a:pt x="38" y="33"/>
                  </a:moveTo>
                  <a:cubicBezTo>
                    <a:pt x="31" y="41"/>
                    <a:pt x="19" y="43"/>
                    <a:pt x="11" y="37"/>
                  </a:cubicBezTo>
                  <a:cubicBezTo>
                    <a:pt x="2" y="31"/>
                    <a:pt x="0" y="19"/>
                    <a:pt x="6" y="10"/>
                  </a:cubicBezTo>
                  <a:cubicBezTo>
                    <a:pt x="13" y="2"/>
                    <a:pt x="25" y="0"/>
                    <a:pt x="33" y="6"/>
                  </a:cubicBezTo>
                  <a:cubicBezTo>
                    <a:pt x="42" y="12"/>
                    <a:pt x="44" y="24"/>
                    <a:pt x="38" y="33"/>
                  </a:cubicBezTo>
                </a:path>
              </a:pathLst>
            </a:custGeom>
            <a:solidFill>
              <a:schemeClr val="accent1"/>
            </a:solidFill>
            <a:ln>
              <a:noFill/>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出自【趣你的PPT】(微信:qunideppt)：最优质的PPT资源库"/>
            <p:cNvSpPr/>
            <p:nvPr/>
          </p:nvSpPr>
          <p:spPr bwMode="auto">
            <a:xfrm rot="607256">
              <a:off x="9022671" y="3016456"/>
              <a:ext cx="95691" cy="71085"/>
            </a:xfrm>
            <a:custGeom>
              <a:gdLst>
                <a:gd name="T0" fmla="*/ 0 w 35"/>
                <a:gd name="T1" fmla="*/ 0 h 26"/>
                <a:gd name="T2" fmla="*/ 0 w 35"/>
                <a:gd name="T3" fmla="*/ 0 h 26"/>
                <a:gd name="T4" fmla="*/ 35 w 35"/>
                <a:gd name="T5" fmla="*/ 26 h 26"/>
                <a:gd name="T6" fmla="*/ 33 w 35"/>
                <a:gd name="T7" fmla="*/ 26 h 26"/>
                <a:gd name="T8" fmla="*/ 0 w 35"/>
                <a:gd name="T9" fmla="*/ 0 h 26"/>
              </a:gdLst>
              <a:cxnLst>
                <a:cxn ang="0">
                  <a:pos x="T0" y="T1"/>
                </a:cxn>
                <a:cxn ang="0">
                  <a:pos x="T2" y="T3"/>
                </a:cxn>
                <a:cxn ang="0">
                  <a:pos x="T4" y="T5"/>
                </a:cxn>
                <a:cxn ang="0">
                  <a:pos x="T6" y="T7"/>
                </a:cxn>
                <a:cxn ang="0">
                  <a:pos x="T8" y="T9"/>
                </a:cxn>
              </a:cxnLst>
              <a:rect l="0" t="0" r="r" b="b"/>
              <a:pathLst>
                <a:path w="35" h="26">
                  <a:moveTo>
                    <a:pt x="0" y="0"/>
                  </a:moveTo>
                  <a:lnTo>
                    <a:pt x="0" y="0"/>
                  </a:lnTo>
                  <a:lnTo>
                    <a:pt x="35" y="26"/>
                  </a:lnTo>
                  <a:lnTo>
                    <a:pt x="33" y="26"/>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出自【趣你的PPT】(微信:qunideppt)：最优质的PPT资源库"/>
            <p:cNvSpPr/>
            <p:nvPr/>
          </p:nvSpPr>
          <p:spPr bwMode="auto">
            <a:xfrm rot="607256">
              <a:off x="9022671" y="3016456"/>
              <a:ext cx="95691" cy="71085"/>
            </a:xfrm>
            <a:custGeom>
              <a:gdLst>
                <a:gd name="T0" fmla="*/ 0 w 35"/>
                <a:gd name="T1" fmla="*/ 0 h 26"/>
                <a:gd name="T2" fmla="*/ 0 w 35"/>
                <a:gd name="T3" fmla="*/ 0 h 26"/>
                <a:gd name="T4" fmla="*/ 35 w 35"/>
                <a:gd name="T5" fmla="*/ 26 h 26"/>
                <a:gd name="T6" fmla="*/ 33 w 35"/>
                <a:gd name="T7" fmla="*/ 26 h 26"/>
                <a:gd name="T8" fmla="*/ 0 w 35"/>
                <a:gd name="T9" fmla="*/ 0 h 26"/>
              </a:gdLst>
              <a:cxnLst>
                <a:cxn ang="0">
                  <a:pos x="T0" y="T1"/>
                </a:cxn>
                <a:cxn ang="0">
                  <a:pos x="T2" y="T3"/>
                </a:cxn>
                <a:cxn ang="0">
                  <a:pos x="T4" y="T5"/>
                </a:cxn>
                <a:cxn ang="0">
                  <a:pos x="T6" y="T7"/>
                </a:cxn>
                <a:cxn ang="0">
                  <a:pos x="T8" y="T9"/>
                </a:cxn>
              </a:cxnLst>
              <a:rect l="0" t="0" r="r" b="b"/>
              <a:pathLst>
                <a:path w="35" h="26">
                  <a:moveTo>
                    <a:pt x="0" y="0"/>
                  </a:moveTo>
                  <a:lnTo>
                    <a:pt x="0" y="0"/>
                  </a:lnTo>
                  <a:lnTo>
                    <a:pt x="35" y="26"/>
                  </a:lnTo>
                  <a:lnTo>
                    <a:pt x="33" y="2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出自【趣你的PPT】(微信:qunideppt)：最优质的PPT资源库"/>
            <p:cNvSpPr/>
            <p:nvPr/>
          </p:nvSpPr>
          <p:spPr bwMode="auto">
            <a:xfrm rot="607256">
              <a:off x="8933290" y="2989403"/>
              <a:ext cx="180446" cy="169510"/>
            </a:xfrm>
            <a:custGeom>
              <a:gdLst>
                <a:gd name="T0" fmla="*/ 8 w 28"/>
                <a:gd name="T1" fmla="*/ 0 h 26"/>
                <a:gd name="T2" fmla="*/ 3 w 28"/>
                <a:gd name="T3" fmla="*/ 7 h 26"/>
                <a:gd name="T4" fmla="*/ 0 w 28"/>
                <a:gd name="T5" fmla="*/ 11 h 26"/>
                <a:gd name="T6" fmla="*/ 20 w 28"/>
                <a:gd name="T7" fmla="*/ 26 h 26"/>
                <a:gd name="T8" fmla="*/ 28 w 28"/>
                <a:gd name="T9" fmla="*/ 14 h 26"/>
                <a:gd name="T10" fmla="*/ 13 w 28"/>
                <a:gd name="T11" fmla="*/ 3 h 26"/>
                <a:gd name="T12" fmla="*/ 8 w 28"/>
                <a:gd name="T13" fmla="*/ 0 h 26"/>
              </a:gdLst>
              <a:cxnLst>
                <a:cxn ang="0">
                  <a:pos x="T0" y="T1"/>
                </a:cxn>
                <a:cxn ang="0">
                  <a:pos x="T2" y="T3"/>
                </a:cxn>
                <a:cxn ang="0">
                  <a:pos x="T4" y="T5"/>
                </a:cxn>
                <a:cxn ang="0">
                  <a:pos x="T6" y="T7"/>
                </a:cxn>
                <a:cxn ang="0">
                  <a:pos x="T8" y="T9"/>
                </a:cxn>
                <a:cxn ang="0">
                  <a:pos x="T10" y="T11"/>
                </a:cxn>
                <a:cxn ang="0">
                  <a:pos x="T12" y="T13"/>
                </a:cxn>
              </a:cxnLst>
              <a:rect l="0" t="0" r="r" b="b"/>
              <a:pathLst>
                <a:path w="28" h="26">
                  <a:moveTo>
                    <a:pt x="8" y="0"/>
                  </a:moveTo>
                  <a:cubicBezTo>
                    <a:pt x="6" y="2"/>
                    <a:pt x="5" y="5"/>
                    <a:pt x="3" y="7"/>
                  </a:cubicBezTo>
                  <a:cubicBezTo>
                    <a:pt x="2" y="8"/>
                    <a:pt x="1" y="9"/>
                    <a:pt x="0" y="11"/>
                  </a:cubicBezTo>
                  <a:cubicBezTo>
                    <a:pt x="20" y="26"/>
                    <a:pt x="20" y="26"/>
                    <a:pt x="20" y="26"/>
                  </a:cubicBezTo>
                  <a:cubicBezTo>
                    <a:pt x="28" y="14"/>
                    <a:pt x="28" y="14"/>
                    <a:pt x="28" y="14"/>
                  </a:cubicBezTo>
                  <a:cubicBezTo>
                    <a:pt x="13" y="3"/>
                    <a:pt x="13" y="3"/>
                    <a:pt x="13" y="3"/>
                  </a:cubicBezTo>
                  <a:cubicBezTo>
                    <a:pt x="8" y="0"/>
                    <a:pt x="8" y="0"/>
                    <a:pt x="8" y="0"/>
                  </a:cubicBezTo>
                </a:path>
              </a:pathLst>
            </a:custGeom>
            <a:solidFill>
              <a:schemeClr val="tx2">
                <a:lumMod val="75000"/>
              </a:schemeClr>
            </a:solidFill>
            <a:ln>
              <a:noFill/>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出自【趣你的PPT】(微信:qunideppt)：最优质的PPT资源库"/>
            <p:cNvSpPr/>
            <p:nvPr/>
          </p:nvSpPr>
          <p:spPr bwMode="auto">
            <a:xfrm rot="607256">
              <a:off x="8991841" y="2994104"/>
              <a:ext cx="123031" cy="90223"/>
            </a:xfrm>
            <a:custGeom>
              <a:gdLst>
                <a:gd name="T0" fmla="*/ 0 w 19"/>
                <a:gd name="T1" fmla="*/ 0 h 14"/>
                <a:gd name="T2" fmla="*/ 0 w 19"/>
                <a:gd name="T3" fmla="*/ 0 h 14"/>
                <a:gd name="T4" fmla="*/ 19 w 19"/>
                <a:gd name="T5" fmla="*/ 14 h 14"/>
                <a:gd name="T6" fmla="*/ 0 w 19"/>
                <a:gd name="T7" fmla="*/ 0 h 14"/>
              </a:gdLst>
              <a:cxnLst>
                <a:cxn ang="0">
                  <a:pos x="T0" y="T1"/>
                </a:cxn>
                <a:cxn ang="0">
                  <a:pos x="T2" y="T3"/>
                </a:cxn>
                <a:cxn ang="0">
                  <a:pos x="T4" y="T5"/>
                </a:cxn>
                <a:cxn ang="0">
                  <a:pos x="T6" y="T7"/>
                </a:cxn>
              </a:cxnLst>
              <a:rect l="0" t="0" r="r" b="b"/>
              <a:pathLst>
                <a:path w="19" h="14">
                  <a:moveTo>
                    <a:pt x="0" y="0"/>
                  </a:moveTo>
                  <a:cubicBezTo>
                    <a:pt x="0" y="0"/>
                    <a:pt x="0" y="0"/>
                    <a:pt x="0" y="0"/>
                  </a:cubicBezTo>
                  <a:cubicBezTo>
                    <a:pt x="19" y="14"/>
                    <a:pt x="19" y="14"/>
                    <a:pt x="19" y="14"/>
                  </a:cubicBezTo>
                  <a:cubicBezTo>
                    <a:pt x="0" y="0"/>
                    <a:pt x="0" y="0"/>
                    <a:pt x="0" y="0"/>
                  </a:cubicBezTo>
                </a:path>
              </a:pathLst>
            </a:custGeom>
            <a:solidFill>
              <a:srgbClr val="0033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出自【趣你的PPT】(微信:qunideppt)：最优质的PPT资源库"/>
            <p:cNvSpPr/>
            <p:nvPr/>
          </p:nvSpPr>
          <p:spPr bwMode="auto">
            <a:xfrm rot="607256">
              <a:off x="8964089" y="2980751"/>
              <a:ext cx="32808" cy="46478"/>
            </a:xfrm>
            <a:custGeom>
              <a:gdLst>
                <a:gd name="T0" fmla="*/ 5 w 5"/>
                <a:gd name="T1" fmla="*/ 0 h 7"/>
                <a:gd name="T2" fmla="*/ 0 w 5"/>
                <a:gd name="T3" fmla="*/ 7 h 7"/>
                <a:gd name="T4" fmla="*/ 5 w 5"/>
                <a:gd name="T5" fmla="*/ 0 h 7"/>
                <a:gd name="T6" fmla="*/ 5 w 5"/>
                <a:gd name="T7" fmla="*/ 0 h 7"/>
                <a:gd name="T8" fmla="*/ 5 w 5"/>
                <a:gd name="T9" fmla="*/ 0 h 7"/>
                <a:gd name="T10" fmla="*/ 5 w 5"/>
                <a:gd name="T11" fmla="*/ 0 h 7"/>
                <a:gd name="T12" fmla="*/ 5 w 5"/>
                <a:gd name="T13" fmla="*/ 0 h 7"/>
              </a:gdLst>
              <a:cxnLst>
                <a:cxn ang="0">
                  <a:pos x="T0" y="T1"/>
                </a:cxn>
                <a:cxn ang="0">
                  <a:pos x="T2" y="T3"/>
                </a:cxn>
                <a:cxn ang="0">
                  <a:pos x="T4" y="T5"/>
                </a:cxn>
                <a:cxn ang="0">
                  <a:pos x="T6" y="T7"/>
                </a:cxn>
                <a:cxn ang="0">
                  <a:pos x="T8" y="T9"/>
                </a:cxn>
                <a:cxn ang="0">
                  <a:pos x="T10" y="T11"/>
                </a:cxn>
                <a:cxn ang="0">
                  <a:pos x="T12" y="T13"/>
                </a:cxn>
              </a:cxnLst>
              <a:rect l="0" t="0" r="r" b="b"/>
              <a:pathLst>
                <a:path w="5" h="7">
                  <a:moveTo>
                    <a:pt x="5" y="0"/>
                  </a:moveTo>
                  <a:cubicBezTo>
                    <a:pt x="3" y="2"/>
                    <a:pt x="2" y="5"/>
                    <a:pt x="0" y="7"/>
                  </a:cubicBezTo>
                  <a:cubicBezTo>
                    <a:pt x="2" y="5"/>
                    <a:pt x="3" y="2"/>
                    <a:pt x="5" y="0"/>
                  </a:cubicBezTo>
                  <a:cubicBezTo>
                    <a:pt x="5" y="0"/>
                    <a:pt x="5" y="0"/>
                    <a:pt x="5" y="0"/>
                  </a:cubicBezTo>
                  <a:cubicBezTo>
                    <a:pt x="5" y="0"/>
                    <a:pt x="5" y="0"/>
                    <a:pt x="5" y="0"/>
                  </a:cubicBezTo>
                  <a:cubicBezTo>
                    <a:pt x="5" y="0"/>
                    <a:pt x="5" y="0"/>
                    <a:pt x="5" y="0"/>
                  </a:cubicBezTo>
                  <a:cubicBezTo>
                    <a:pt x="5" y="0"/>
                    <a:pt x="5" y="0"/>
                    <a:pt x="5" y="0"/>
                  </a:cubicBezTo>
                </a:path>
              </a:pathLst>
            </a:custGeom>
            <a:solidFill>
              <a:srgbClr val="0033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出自【趣你的PPT】(微信:qunideppt)：最优质的PPT资源库"/>
            <p:cNvSpPr>
              <a:spLocks noChangeArrowheads="1"/>
            </p:cNvSpPr>
            <p:nvPr/>
          </p:nvSpPr>
          <p:spPr bwMode="auto">
            <a:xfrm rot="607256">
              <a:off x="10305541" y="1678583"/>
              <a:ext cx="2734" cy="2734"/>
            </a:xfrm>
            <a:prstGeom prst="rect">
              <a:avLst/>
            </a:prstGeom>
            <a:solidFill>
              <a:srgbClr val="FCFD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出自【趣你的PPT】(微信:qunideppt)：最优质的PPT资源库"/>
            <p:cNvSpPr/>
            <p:nvPr/>
          </p:nvSpPr>
          <p:spPr bwMode="auto">
            <a:xfrm rot="607256" flipH="1">
              <a:off x="10305803" y="1678364"/>
              <a:ext cx="0" cy="0"/>
            </a:xfrm>
            <a:custGeom>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出自【趣你的PPT】(微信:qunideppt)：最优质的PPT资源库"/>
            <p:cNvSpPr>
              <a:spLocks noChangeArrowheads="1"/>
            </p:cNvSpPr>
            <p:nvPr/>
          </p:nvSpPr>
          <p:spPr bwMode="auto">
            <a:xfrm rot="607256">
              <a:off x="10305301" y="1678562"/>
              <a:ext cx="2734" cy="5468"/>
            </a:xfrm>
            <a:prstGeom prst="rect">
              <a:avLst/>
            </a:prstGeom>
            <a:solidFill>
              <a:srgbClr val="EEEF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出自【趣你的PPT】(微信:qunideppt)：最优质的PPT资源库"/>
            <p:cNvSpPr>
              <a:spLocks noChangeArrowheads="1"/>
            </p:cNvSpPr>
            <p:nvPr/>
          </p:nvSpPr>
          <p:spPr bwMode="auto">
            <a:xfrm rot="607256">
              <a:off x="10305301" y="1678562"/>
              <a:ext cx="2734" cy="5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出自【趣你的PPT】(微信:qunideppt)：最优质的PPT资源库"/>
            <p:cNvSpPr>
              <a:spLocks noChangeArrowheads="1"/>
            </p:cNvSpPr>
            <p:nvPr/>
          </p:nvSpPr>
          <p:spPr bwMode="auto">
            <a:xfrm rot="607256">
              <a:off x="10304580" y="1683966"/>
              <a:ext cx="2734" cy="2734"/>
            </a:xfrm>
            <a:prstGeom prst="rect">
              <a:avLst/>
            </a:prstGeom>
            <a:solidFill>
              <a:srgbClr val="FC9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出自【趣你的PPT】(微信:qunideppt)：最优质的PPT资源库"/>
            <p:cNvSpPr/>
            <p:nvPr/>
          </p:nvSpPr>
          <p:spPr bwMode="auto">
            <a:xfrm rot="607256" flipH="1">
              <a:off x="10304842" y="1683747"/>
              <a:ext cx="0" cy="0"/>
            </a:xfrm>
            <a:custGeom>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出自【趣你的PPT】(微信:qunideppt)：最优质的PPT资源库"/>
            <p:cNvSpPr>
              <a:spLocks noChangeArrowheads="1"/>
            </p:cNvSpPr>
            <p:nvPr/>
          </p:nvSpPr>
          <p:spPr bwMode="auto">
            <a:xfrm rot="607256">
              <a:off x="10305541" y="1678583"/>
              <a:ext cx="2734" cy="2734"/>
            </a:xfrm>
            <a:prstGeom prst="rect">
              <a:avLst/>
            </a:prstGeom>
            <a:solidFill>
              <a:srgbClr val="FCFD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出自【趣你的PPT】(微信:qunideppt)：最优质的PPT资源库"/>
            <p:cNvSpPr/>
            <p:nvPr/>
          </p:nvSpPr>
          <p:spPr bwMode="auto">
            <a:xfrm rot="607256" flipH="1">
              <a:off x="10305803" y="1678364"/>
              <a:ext cx="0" cy="0"/>
            </a:xfrm>
            <a:custGeom>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出自【趣你的PPT】(微信:qunideppt)：最优质的PPT资源库"/>
            <p:cNvSpPr>
              <a:spLocks noChangeArrowheads="1"/>
            </p:cNvSpPr>
            <p:nvPr/>
          </p:nvSpPr>
          <p:spPr bwMode="auto">
            <a:xfrm rot="607256">
              <a:off x="10305541" y="1678583"/>
              <a:ext cx="2734" cy="2734"/>
            </a:xfrm>
            <a:prstGeom prst="rect">
              <a:avLst/>
            </a:prstGeom>
            <a:solidFill>
              <a:srgbClr val="EEEF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出自【趣你的PPT】(微信:qunideppt)：最优质的PPT资源库"/>
            <p:cNvSpPr>
              <a:spLocks noChangeArrowheads="1"/>
            </p:cNvSpPr>
            <p:nvPr/>
          </p:nvSpPr>
          <p:spPr bwMode="auto">
            <a:xfrm rot="607256">
              <a:off x="10305541" y="1678583"/>
              <a:ext cx="2734" cy="2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出自【趣你的PPT】(微信:qunideppt)：最优质的PPT资源库"/>
            <p:cNvSpPr>
              <a:spLocks noChangeArrowheads="1"/>
            </p:cNvSpPr>
            <p:nvPr/>
          </p:nvSpPr>
          <p:spPr bwMode="auto">
            <a:xfrm rot="607256">
              <a:off x="10305541" y="1678583"/>
              <a:ext cx="2734" cy="2734"/>
            </a:xfrm>
            <a:prstGeom prst="rect">
              <a:avLst/>
            </a:prstGeom>
            <a:solidFill>
              <a:srgbClr val="FC9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出自【趣你的PPT】(微信:qunideppt)：最优质的PPT资源库"/>
            <p:cNvSpPr/>
            <p:nvPr/>
          </p:nvSpPr>
          <p:spPr bwMode="auto">
            <a:xfrm rot="607256" flipH="1">
              <a:off x="10305803" y="1678364"/>
              <a:ext cx="0" cy="0"/>
            </a:xfrm>
            <a:custGeom>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 name="出自【趣你的PPT】(微信:qunideppt)：最优质的PPT资源库"/>
            <p:cNvSpPr>
              <a:spLocks noEditPoints="1"/>
            </p:cNvSpPr>
            <p:nvPr/>
          </p:nvSpPr>
          <p:spPr bwMode="auto">
            <a:xfrm rot="607256">
              <a:off x="9867256" y="1683274"/>
              <a:ext cx="341753" cy="1044398"/>
            </a:xfrm>
            <a:custGeom>
              <a:gdLst>
                <a:gd name="T0" fmla="*/ 0 w 53"/>
                <a:gd name="T1" fmla="*/ 161 h 161"/>
                <a:gd name="T2" fmla="*/ 0 w 53"/>
                <a:gd name="T3" fmla="*/ 161 h 161"/>
                <a:gd name="T4" fmla="*/ 0 w 53"/>
                <a:gd name="T5" fmla="*/ 161 h 161"/>
                <a:gd name="T6" fmla="*/ 0 w 53"/>
                <a:gd name="T7" fmla="*/ 160 h 161"/>
                <a:gd name="T8" fmla="*/ 0 w 53"/>
                <a:gd name="T9" fmla="*/ 160 h 161"/>
                <a:gd name="T10" fmla="*/ 0 w 53"/>
                <a:gd name="T11" fmla="*/ 160 h 161"/>
                <a:gd name="T12" fmla="*/ 0 w 53"/>
                <a:gd name="T13" fmla="*/ 160 h 161"/>
                <a:gd name="T14" fmla="*/ 0 w 53"/>
                <a:gd name="T15" fmla="*/ 160 h 161"/>
                <a:gd name="T16" fmla="*/ 0 w 53"/>
                <a:gd name="T17" fmla="*/ 160 h 161"/>
                <a:gd name="T18" fmla="*/ 0 w 53"/>
                <a:gd name="T19" fmla="*/ 160 h 161"/>
                <a:gd name="T20" fmla="*/ 0 w 53"/>
                <a:gd name="T21" fmla="*/ 160 h 161"/>
                <a:gd name="T22" fmla="*/ 0 w 53"/>
                <a:gd name="T23" fmla="*/ 160 h 161"/>
                <a:gd name="T24" fmla="*/ 0 w 53"/>
                <a:gd name="T25" fmla="*/ 160 h 161"/>
                <a:gd name="T26" fmla="*/ 0 w 53"/>
                <a:gd name="T27" fmla="*/ 160 h 161"/>
                <a:gd name="T28" fmla="*/ 0 w 53"/>
                <a:gd name="T29" fmla="*/ 160 h 161"/>
                <a:gd name="T30" fmla="*/ 1 w 53"/>
                <a:gd name="T31" fmla="*/ 159 h 161"/>
                <a:gd name="T32" fmla="*/ 1 w 53"/>
                <a:gd name="T33" fmla="*/ 159 h 161"/>
                <a:gd name="T34" fmla="*/ 1 w 53"/>
                <a:gd name="T35" fmla="*/ 159 h 161"/>
                <a:gd name="T36" fmla="*/ 7 w 53"/>
                <a:gd name="T37" fmla="*/ 150 h 161"/>
                <a:gd name="T38" fmla="*/ 7 w 53"/>
                <a:gd name="T39" fmla="*/ 150 h 161"/>
                <a:gd name="T40" fmla="*/ 7 w 53"/>
                <a:gd name="T41" fmla="*/ 150 h 161"/>
                <a:gd name="T42" fmla="*/ 7 w 53"/>
                <a:gd name="T43" fmla="*/ 149 h 161"/>
                <a:gd name="T44" fmla="*/ 7 w 53"/>
                <a:gd name="T45" fmla="*/ 149 h 161"/>
                <a:gd name="T46" fmla="*/ 7 w 53"/>
                <a:gd name="T47" fmla="*/ 149 h 161"/>
                <a:gd name="T48" fmla="*/ 8 w 53"/>
                <a:gd name="T49" fmla="*/ 149 h 161"/>
                <a:gd name="T50" fmla="*/ 8 w 53"/>
                <a:gd name="T51" fmla="*/ 149 h 161"/>
                <a:gd name="T52" fmla="*/ 8 w 53"/>
                <a:gd name="T53" fmla="*/ 149 h 161"/>
                <a:gd name="T54" fmla="*/ 8 w 53"/>
                <a:gd name="T55" fmla="*/ 149 h 161"/>
                <a:gd name="T56" fmla="*/ 8 w 53"/>
                <a:gd name="T57" fmla="*/ 149 h 161"/>
                <a:gd name="T58" fmla="*/ 8 w 53"/>
                <a:gd name="T59" fmla="*/ 149 h 161"/>
                <a:gd name="T60" fmla="*/ 8 w 53"/>
                <a:gd name="T61" fmla="*/ 149 h 161"/>
                <a:gd name="T62" fmla="*/ 8 w 53"/>
                <a:gd name="T63" fmla="*/ 149 h 161"/>
                <a:gd name="T64" fmla="*/ 8 w 53"/>
                <a:gd name="T65" fmla="*/ 149 h 161"/>
                <a:gd name="T66" fmla="*/ 8 w 53"/>
                <a:gd name="T67" fmla="*/ 148 h 161"/>
                <a:gd name="T68" fmla="*/ 8 w 53"/>
                <a:gd name="T69" fmla="*/ 148 h 161"/>
                <a:gd name="T70" fmla="*/ 8 w 53"/>
                <a:gd name="T71" fmla="*/ 148 h 161"/>
                <a:gd name="T72" fmla="*/ 53 w 53"/>
                <a:gd name="T73" fmla="*/ 0 h 161"/>
                <a:gd name="T74" fmla="*/ 8 w 53"/>
                <a:gd name="T75" fmla="*/ 148 h 161"/>
                <a:gd name="T76" fmla="*/ 53 w 53"/>
                <a:gd name="T77" fmla="*/ 0 h 1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 h="161">
                  <a:moveTo>
                    <a:pt x="0" y="161"/>
                  </a:moveTo>
                  <a:cubicBezTo>
                    <a:pt x="0" y="161"/>
                    <a:pt x="0" y="161"/>
                    <a:pt x="0" y="161"/>
                  </a:cubicBezTo>
                  <a:cubicBezTo>
                    <a:pt x="0" y="161"/>
                    <a:pt x="0" y="161"/>
                    <a:pt x="0" y="161"/>
                  </a:cubicBezTo>
                  <a:moveTo>
                    <a:pt x="0" y="160"/>
                  </a:moveTo>
                  <a:cubicBezTo>
                    <a:pt x="0" y="160"/>
                    <a:pt x="0" y="160"/>
                    <a:pt x="0" y="160"/>
                  </a:cubicBezTo>
                  <a:cubicBezTo>
                    <a:pt x="0" y="160"/>
                    <a:pt x="0" y="160"/>
                    <a:pt x="0" y="160"/>
                  </a:cubicBezTo>
                  <a:moveTo>
                    <a:pt x="0" y="160"/>
                  </a:moveTo>
                  <a:cubicBezTo>
                    <a:pt x="0" y="160"/>
                    <a:pt x="0" y="160"/>
                    <a:pt x="0" y="160"/>
                  </a:cubicBezTo>
                  <a:cubicBezTo>
                    <a:pt x="0" y="160"/>
                    <a:pt x="0" y="160"/>
                    <a:pt x="0" y="160"/>
                  </a:cubicBezTo>
                  <a:moveTo>
                    <a:pt x="0" y="160"/>
                  </a:moveTo>
                  <a:cubicBezTo>
                    <a:pt x="0" y="160"/>
                    <a:pt x="0" y="160"/>
                    <a:pt x="0" y="160"/>
                  </a:cubicBezTo>
                  <a:cubicBezTo>
                    <a:pt x="0" y="160"/>
                    <a:pt x="0" y="160"/>
                    <a:pt x="0" y="160"/>
                  </a:cubicBezTo>
                  <a:moveTo>
                    <a:pt x="0" y="160"/>
                  </a:moveTo>
                  <a:cubicBezTo>
                    <a:pt x="0" y="160"/>
                    <a:pt x="0" y="160"/>
                    <a:pt x="0" y="160"/>
                  </a:cubicBezTo>
                  <a:cubicBezTo>
                    <a:pt x="0" y="160"/>
                    <a:pt x="0" y="160"/>
                    <a:pt x="0" y="160"/>
                  </a:cubicBezTo>
                  <a:moveTo>
                    <a:pt x="1" y="159"/>
                  </a:moveTo>
                  <a:cubicBezTo>
                    <a:pt x="1" y="159"/>
                    <a:pt x="1" y="159"/>
                    <a:pt x="1" y="159"/>
                  </a:cubicBezTo>
                  <a:cubicBezTo>
                    <a:pt x="1" y="159"/>
                    <a:pt x="1" y="159"/>
                    <a:pt x="1" y="159"/>
                  </a:cubicBezTo>
                  <a:moveTo>
                    <a:pt x="7" y="150"/>
                  </a:moveTo>
                  <a:cubicBezTo>
                    <a:pt x="7" y="150"/>
                    <a:pt x="7" y="150"/>
                    <a:pt x="7" y="150"/>
                  </a:cubicBezTo>
                  <a:cubicBezTo>
                    <a:pt x="7" y="150"/>
                    <a:pt x="7" y="150"/>
                    <a:pt x="7" y="150"/>
                  </a:cubicBezTo>
                  <a:moveTo>
                    <a:pt x="7" y="149"/>
                  </a:moveTo>
                  <a:cubicBezTo>
                    <a:pt x="7" y="149"/>
                    <a:pt x="7" y="149"/>
                    <a:pt x="7" y="149"/>
                  </a:cubicBezTo>
                  <a:cubicBezTo>
                    <a:pt x="7" y="149"/>
                    <a:pt x="7" y="149"/>
                    <a:pt x="7" y="149"/>
                  </a:cubicBezTo>
                  <a:moveTo>
                    <a:pt x="8" y="149"/>
                  </a:moveTo>
                  <a:cubicBezTo>
                    <a:pt x="8" y="149"/>
                    <a:pt x="8" y="149"/>
                    <a:pt x="8" y="149"/>
                  </a:cubicBezTo>
                  <a:cubicBezTo>
                    <a:pt x="8" y="149"/>
                    <a:pt x="8" y="149"/>
                    <a:pt x="8" y="149"/>
                  </a:cubicBezTo>
                  <a:moveTo>
                    <a:pt x="8" y="149"/>
                  </a:moveTo>
                  <a:cubicBezTo>
                    <a:pt x="8" y="149"/>
                    <a:pt x="8" y="149"/>
                    <a:pt x="8" y="149"/>
                  </a:cubicBezTo>
                  <a:cubicBezTo>
                    <a:pt x="8" y="149"/>
                    <a:pt x="8" y="149"/>
                    <a:pt x="8" y="149"/>
                  </a:cubicBezTo>
                  <a:moveTo>
                    <a:pt x="8" y="149"/>
                  </a:moveTo>
                  <a:cubicBezTo>
                    <a:pt x="8" y="149"/>
                    <a:pt x="8" y="149"/>
                    <a:pt x="8" y="149"/>
                  </a:cubicBezTo>
                  <a:cubicBezTo>
                    <a:pt x="8" y="149"/>
                    <a:pt x="8" y="149"/>
                    <a:pt x="8" y="149"/>
                  </a:cubicBezTo>
                  <a:moveTo>
                    <a:pt x="8" y="148"/>
                  </a:moveTo>
                  <a:cubicBezTo>
                    <a:pt x="8" y="148"/>
                    <a:pt x="8" y="148"/>
                    <a:pt x="8" y="148"/>
                  </a:cubicBezTo>
                  <a:cubicBezTo>
                    <a:pt x="8" y="148"/>
                    <a:pt x="8" y="148"/>
                    <a:pt x="8" y="148"/>
                  </a:cubicBezTo>
                  <a:moveTo>
                    <a:pt x="53" y="0"/>
                  </a:moveTo>
                  <a:cubicBezTo>
                    <a:pt x="52" y="21"/>
                    <a:pt x="46" y="89"/>
                    <a:pt x="8" y="148"/>
                  </a:cubicBezTo>
                  <a:cubicBezTo>
                    <a:pt x="46" y="89"/>
                    <a:pt x="52" y="21"/>
                    <a:pt x="53" y="0"/>
                  </a:cubicBezTo>
                </a:path>
              </a:pathLst>
            </a:custGeom>
            <a:solidFill>
              <a:srgbClr val="F1F1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出自【趣你的PPT】(微信:qunideppt)：最优质的PPT资源库"/>
            <p:cNvSpPr/>
            <p:nvPr/>
          </p:nvSpPr>
          <p:spPr bwMode="auto">
            <a:xfrm rot="607256">
              <a:off x="9176800" y="1597527"/>
              <a:ext cx="997920" cy="1541991"/>
            </a:xfrm>
            <a:custGeom>
              <a:gdLst>
                <a:gd name="T0" fmla="*/ 154 w 154"/>
                <a:gd name="T1" fmla="*/ 9 h 238"/>
                <a:gd name="T2" fmla="*/ 154 w 154"/>
                <a:gd name="T3" fmla="*/ 9 h 238"/>
                <a:gd name="T4" fmla="*/ 152 w 154"/>
                <a:gd name="T5" fmla="*/ 27 h 238"/>
                <a:gd name="T6" fmla="*/ 152 w 154"/>
                <a:gd name="T7" fmla="*/ 27 h 238"/>
                <a:gd name="T8" fmla="*/ 152 w 154"/>
                <a:gd name="T9" fmla="*/ 27 h 238"/>
                <a:gd name="T10" fmla="*/ 152 w 154"/>
                <a:gd name="T11" fmla="*/ 28 h 238"/>
                <a:gd name="T12" fmla="*/ 143 w 154"/>
                <a:gd name="T13" fmla="*/ 74 h 238"/>
                <a:gd name="T14" fmla="*/ 143 w 154"/>
                <a:gd name="T15" fmla="*/ 74 h 238"/>
                <a:gd name="T16" fmla="*/ 143 w 154"/>
                <a:gd name="T17" fmla="*/ 74 h 238"/>
                <a:gd name="T18" fmla="*/ 143 w 154"/>
                <a:gd name="T19" fmla="*/ 75 h 238"/>
                <a:gd name="T20" fmla="*/ 95 w 154"/>
                <a:gd name="T21" fmla="*/ 77 h 238"/>
                <a:gd name="T22" fmla="*/ 106 w 154"/>
                <a:gd name="T23" fmla="*/ 98 h 238"/>
                <a:gd name="T24" fmla="*/ 101 w 154"/>
                <a:gd name="T25" fmla="*/ 114 h 238"/>
                <a:gd name="T26" fmla="*/ 101 w 154"/>
                <a:gd name="T27" fmla="*/ 114 h 238"/>
                <a:gd name="T28" fmla="*/ 80 w 154"/>
                <a:gd name="T29" fmla="*/ 125 h 238"/>
                <a:gd name="T30" fmla="*/ 80 w 154"/>
                <a:gd name="T31" fmla="*/ 125 h 238"/>
                <a:gd name="T32" fmla="*/ 65 w 154"/>
                <a:gd name="T33" fmla="*/ 120 h 238"/>
                <a:gd name="T34" fmla="*/ 65 w 154"/>
                <a:gd name="T35" fmla="*/ 120 h 238"/>
                <a:gd name="T36" fmla="*/ 30 w 154"/>
                <a:gd name="T37" fmla="*/ 167 h 238"/>
                <a:gd name="T38" fmla="*/ 30 w 154"/>
                <a:gd name="T39" fmla="*/ 167 h 238"/>
                <a:gd name="T40" fmla="*/ 30 w 154"/>
                <a:gd name="T41" fmla="*/ 167 h 238"/>
                <a:gd name="T42" fmla="*/ 30 w 154"/>
                <a:gd name="T43" fmla="*/ 167 h 238"/>
                <a:gd name="T44" fmla="*/ 30 w 154"/>
                <a:gd name="T45" fmla="*/ 167 h 238"/>
                <a:gd name="T46" fmla="*/ 30 w 154"/>
                <a:gd name="T47" fmla="*/ 167 h 238"/>
                <a:gd name="T48" fmla="*/ 30 w 154"/>
                <a:gd name="T49" fmla="*/ 167 h 238"/>
                <a:gd name="T50" fmla="*/ 30 w 154"/>
                <a:gd name="T51" fmla="*/ 167 h 238"/>
                <a:gd name="T52" fmla="*/ 30 w 154"/>
                <a:gd name="T53" fmla="*/ 167 h 238"/>
                <a:gd name="T54" fmla="*/ 30 w 154"/>
                <a:gd name="T55" fmla="*/ 167 h 238"/>
                <a:gd name="T56" fmla="*/ 30 w 154"/>
                <a:gd name="T57" fmla="*/ 167 h 238"/>
                <a:gd name="T58" fmla="*/ 30 w 154"/>
                <a:gd name="T59" fmla="*/ 167 h 238"/>
                <a:gd name="T60" fmla="*/ 30 w 154"/>
                <a:gd name="T61" fmla="*/ 167 h 238"/>
                <a:gd name="T62" fmla="*/ 30 w 154"/>
                <a:gd name="T63" fmla="*/ 167 h 238"/>
                <a:gd name="T64" fmla="*/ 20 w 154"/>
                <a:gd name="T65" fmla="*/ 189 h 238"/>
                <a:gd name="T66" fmla="*/ 20 w 154"/>
                <a:gd name="T67" fmla="*/ 189 h 238"/>
                <a:gd name="T68" fmla="*/ 20 w 154"/>
                <a:gd name="T69" fmla="*/ 190 h 238"/>
                <a:gd name="T70" fmla="*/ 9 w 154"/>
                <a:gd name="T71" fmla="*/ 206 h 238"/>
                <a:gd name="T72" fmla="*/ 9 w 154"/>
                <a:gd name="T73" fmla="*/ 206 h 238"/>
                <a:gd name="T74" fmla="*/ 9 w 154"/>
                <a:gd name="T75" fmla="*/ 206 h 238"/>
                <a:gd name="T76" fmla="*/ 25 w 154"/>
                <a:gd name="T77" fmla="*/ 238 h 238"/>
                <a:gd name="T78" fmla="*/ 64 w 154"/>
                <a:gd name="T79" fmla="*/ 208 h 238"/>
                <a:gd name="T80" fmla="*/ 101 w 154"/>
                <a:gd name="T81" fmla="*/ 165 h 238"/>
                <a:gd name="T82" fmla="*/ 101 w 154"/>
                <a:gd name="T83" fmla="*/ 164 h 238"/>
                <a:gd name="T84" fmla="*/ 101 w 154"/>
                <a:gd name="T85" fmla="*/ 164 h 238"/>
                <a:gd name="T86" fmla="*/ 101 w 154"/>
                <a:gd name="T87" fmla="*/ 164 h 238"/>
                <a:gd name="T88" fmla="*/ 101 w 154"/>
                <a:gd name="T89" fmla="*/ 164 h 238"/>
                <a:gd name="T90" fmla="*/ 102 w 154"/>
                <a:gd name="T91" fmla="*/ 163 h 238"/>
                <a:gd name="T92" fmla="*/ 108 w 154"/>
                <a:gd name="T93" fmla="*/ 154 h 238"/>
                <a:gd name="T94" fmla="*/ 108 w 154"/>
                <a:gd name="T95" fmla="*/ 153 h 238"/>
                <a:gd name="T96" fmla="*/ 109 w 154"/>
                <a:gd name="T97" fmla="*/ 153 h 238"/>
                <a:gd name="T98" fmla="*/ 109 w 154"/>
                <a:gd name="T99" fmla="*/ 153 h 238"/>
                <a:gd name="T100" fmla="*/ 109 w 154"/>
                <a:gd name="T101" fmla="*/ 153 h 238"/>
                <a:gd name="T102" fmla="*/ 109 w 154"/>
                <a:gd name="T103" fmla="*/ 152 h 238"/>
                <a:gd name="T104" fmla="*/ 109 w 154"/>
                <a:gd name="T105" fmla="*/ 152 h 238"/>
                <a:gd name="T106" fmla="*/ 154 w 154"/>
                <a:gd name="T107" fmla="*/ 0 h 2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4" h="238">
                  <a:moveTo>
                    <a:pt x="154" y="0"/>
                  </a:moveTo>
                  <a:cubicBezTo>
                    <a:pt x="154" y="2"/>
                    <a:pt x="154" y="5"/>
                    <a:pt x="154" y="9"/>
                  </a:cubicBezTo>
                  <a:cubicBezTo>
                    <a:pt x="154" y="9"/>
                    <a:pt x="154" y="9"/>
                    <a:pt x="154" y="9"/>
                  </a:cubicBezTo>
                  <a:cubicBezTo>
                    <a:pt x="154" y="9"/>
                    <a:pt x="154" y="9"/>
                    <a:pt x="154" y="9"/>
                  </a:cubicBezTo>
                  <a:cubicBezTo>
                    <a:pt x="153" y="14"/>
                    <a:pt x="153" y="20"/>
                    <a:pt x="152" y="27"/>
                  </a:cubicBezTo>
                  <a:cubicBezTo>
                    <a:pt x="152" y="27"/>
                    <a:pt x="152" y="27"/>
                    <a:pt x="152" y="27"/>
                  </a:cubicBezTo>
                  <a:cubicBezTo>
                    <a:pt x="152" y="27"/>
                    <a:pt x="152" y="27"/>
                    <a:pt x="152" y="27"/>
                  </a:cubicBezTo>
                  <a:cubicBezTo>
                    <a:pt x="152" y="27"/>
                    <a:pt x="152" y="27"/>
                    <a:pt x="152" y="27"/>
                  </a:cubicBezTo>
                  <a:cubicBezTo>
                    <a:pt x="152" y="27"/>
                    <a:pt x="152" y="27"/>
                    <a:pt x="152" y="27"/>
                  </a:cubicBezTo>
                  <a:cubicBezTo>
                    <a:pt x="152" y="27"/>
                    <a:pt x="152" y="27"/>
                    <a:pt x="152" y="27"/>
                  </a:cubicBezTo>
                  <a:cubicBezTo>
                    <a:pt x="152" y="27"/>
                    <a:pt x="152" y="27"/>
                    <a:pt x="152" y="27"/>
                  </a:cubicBezTo>
                  <a:cubicBezTo>
                    <a:pt x="152" y="27"/>
                    <a:pt x="152" y="28"/>
                    <a:pt x="152" y="28"/>
                  </a:cubicBezTo>
                  <a:cubicBezTo>
                    <a:pt x="152" y="28"/>
                    <a:pt x="152" y="28"/>
                    <a:pt x="152" y="28"/>
                  </a:cubicBezTo>
                  <a:cubicBezTo>
                    <a:pt x="150" y="40"/>
                    <a:pt x="148" y="56"/>
                    <a:pt x="143" y="74"/>
                  </a:cubicBezTo>
                  <a:cubicBezTo>
                    <a:pt x="143" y="74"/>
                    <a:pt x="143" y="74"/>
                    <a:pt x="143" y="74"/>
                  </a:cubicBezTo>
                  <a:cubicBezTo>
                    <a:pt x="143" y="74"/>
                    <a:pt x="143" y="74"/>
                    <a:pt x="143" y="74"/>
                  </a:cubicBezTo>
                  <a:cubicBezTo>
                    <a:pt x="143" y="74"/>
                    <a:pt x="143" y="74"/>
                    <a:pt x="143" y="74"/>
                  </a:cubicBezTo>
                  <a:cubicBezTo>
                    <a:pt x="143" y="74"/>
                    <a:pt x="143" y="74"/>
                    <a:pt x="143" y="74"/>
                  </a:cubicBezTo>
                  <a:cubicBezTo>
                    <a:pt x="143" y="74"/>
                    <a:pt x="143" y="74"/>
                    <a:pt x="143" y="75"/>
                  </a:cubicBezTo>
                  <a:cubicBezTo>
                    <a:pt x="143" y="75"/>
                    <a:pt x="143" y="75"/>
                    <a:pt x="143" y="75"/>
                  </a:cubicBezTo>
                  <a:cubicBezTo>
                    <a:pt x="113" y="53"/>
                    <a:pt x="113" y="53"/>
                    <a:pt x="113" y="53"/>
                  </a:cubicBezTo>
                  <a:cubicBezTo>
                    <a:pt x="95" y="77"/>
                    <a:pt x="95" y="77"/>
                    <a:pt x="95" y="77"/>
                  </a:cubicBezTo>
                  <a:cubicBezTo>
                    <a:pt x="102" y="82"/>
                    <a:pt x="106" y="90"/>
                    <a:pt x="106" y="98"/>
                  </a:cubicBezTo>
                  <a:cubicBezTo>
                    <a:pt x="106" y="98"/>
                    <a:pt x="106" y="98"/>
                    <a:pt x="106" y="98"/>
                  </a:cubicBezTo>
                  <a:cubicBezTo>
                    <a:pt x="106" y="104"/>
                    <a:pt x="105" y="109"/>
                    <a:pt x="101" y="114"/>
                  </a:cubicBezTo>
                  <a:cubicBezTo>
                    <a:pt x="101" y="114"/>
                    <a:pt x="101" y="114"/>
                    <a:pt x="101" y="114"/>
                  </a:cubicBezTo>
                  <a:cubicBezTo>
                    <a:pt x="101" y="114"/>
                    <a:pt x="101" y="114"/>
                    <a:pt x="101" y="114"/>
                  </a:cubicBezTo>
                  <a:cubicBezTo>
                    <a:pt x="101" y="114"/>
                    <a:pt x="101" y="114"/>
                    <a:pt x="101" y="114"/>
                  </a:cubicBezTo>
                  <a:cubicBezTo>
                    <a:pt x="96" y="121"/>
                    <a:pt x="88" y="125"/>
                    <a:pt x="80" y="125"/>
                  </a:cubicBezTo>
                  <a:cubicBezTo>
                    <a:pt x="80" y="125"/>
                    <a:pt x="80" y="125"/>
                    <a:pt x="80" y="125"/>
                  </a:cubicBezTo>
                  <a:cubicBezTo>
                    <a:pt x="80" y="125"/>
                    <a:pt x="80" y="125"/>
                    <a:pt x="80" y="125"/>
                  </a:cubicBezTo>
                  <a:cubicBezTo>
                    <a:pt x="80" y="125"/>
                    <a:pt x="80" y="125"/>
                    <a:pt x="80" y="125"/>
                  </a:cubicBezTo>
                  <a:cubicBezTo>
                    <a:pt x="80" y="125"/>
                    <a:pt x="80" y="125"/>
                    <a:pt x="80" y="125"/>
                  </a:cubicBezTo>
                  <a:cubicBezTo>
                    <a:pt x="75" y="125"/>
                    <a:pt x="69" y="123"/>
                    <a:pt x="65" y="120"/>
                  </a:cubicBezTo>
                  <a:cubicBezTo>
                    <a:pt x="65" y="120"/>
                    <a:pt x="65" y="120"/>
                    <a:pt x="65" y="120"/>
                  </a:cubicBezTo>
                  <a:cubicBezTo>
                    <a:pt x="65" y="120"/>
                    <a:pt x="65" y="120"/>
                    <a:pt x="65" y="120"/>
                  </a:cubicBezTo>
                  <a:cubicBezTo>
                    <a:pt x="65" y="120"/>
                    <a:pt x="65" y="120"/>
                    <a:pt x="65" y="120"/>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1" y="169"/>
                    <a:pt x="27" y="177"/>
                    <a:pt x="20" y="189"/>
                  </a:cubicBezTo>
                  <a:cubicBezTo>
                    <a:pt x="20" y="189"/>
                    <a:pt x="20" y="189"/>
                    <a:pt x="20" y="189"/>
                  </a:cubicBezTo>
                  <a:cubicBezTo>
                    <a:pt x="20" y="189"/>
                    <a:pt x="20" y="189"/>
                    <a:pt x="20" y="189"/>
                  </a:cubicBezTo>
                  <a:cubicBezTo>
                    <a:pt x="20" y="189"/>
                    <a:pt x="20" y="189"/>
                    <a:pt x="20" y="189"/>
                  </a:cubicBezTo>
                  <a:cubicBezTo>
                    <a:pt x="20" y="189"/>
                    <a:pt x="20" y="189"/>
                    <a:pt x="20" y="189"/>
                  </a:cubicBezTo>
                  <a:cubicBezTo>
                    <a:pt x="20" y="189"/>
                    <a:pt x="20" y="190"/>
                    <a:pt x="20" y="190"/>
                  </a:cubicBezTo>
                  <a:cubicBezTo>
                    <a:pt x="20" y="190"/>
                    <a:pt x="20" y="190"/>
                    <a:pt x="20" y="190"/>
                  </a:cubicBezTo>
                  <a:cubicBezTo>
                    <a:pt x="17" y="195"/>
                    <a:pt x="13" y="200"/>
                    <a:pt x="9" y="206"/>
                  </a:cubicBezTo>
                  <a:cubicBezTo>
                    <a:pt x="9" y="206"/>
                    <a:pt x="9" y="206"/>
                    <a:pt x="9" y="206"/>
                  </a:cubicBezTo>
                  <a:cubicBezTo>
                    <a:pt x="9" y="206"/>
                    <a:pt x="9" y="206"/>
                    <a:pt x="9" y="206"/>
                  </a:cubicBezTo>
                  <a:cubicBezTo>
                    <a:pt x="9" y="206"/>
                    <a:pt x="9" y="206"/>
                    <a:pt x="9" y="206"/>
                  </a:cubicBezTo>
                  <a:cubicBezTo>
                    <a:pt x="9" y="206"/>
                    <a:pt x="9" y="206"/>
                    <a:pt x="9" y="206"/>
                  </a:cubicBezTo>
                  <a:cubicBezTo>
                    <a:pt x="6" y="210"/>
                    <a:pt x="3" y="215"/>
                    <a:pt x="0" y="219"/>
                  </a:cubicBezTo>
                  <a:cubicBezTo>
                    <a:pt x="25" y="238"/>
                    <a:pt x="25" y="238"/>
                    <a:pt x="25" y="238"/>
                  </a:cubicBezTo>
                  <a:cubicBezTo>
                    <a:pt x="26" y="237"/>
                    <a:pt x="28" y="236"/>
                    <a:pt x="29" y="235"/>
                  </a:cubicBezTo>
                  <a:cubicBezTo>
                    <a:pt x="41" y="228"/>
                    <a:pt x="52" y="219"/>
                    <a:pt x="64" y="208"/>
                  </a:cubicBezTo>
                  <a:cubicBezTo>
                    <a:pt x="75" y="197"/>
                    <a:pt x="87" y="183"/>
                    <a:pt x="101" y="165"/>
                  </a:cubicBezTo>
                  <a:cubicBezTo>
                    <a:pt x="101" y="165"/>
                    <a:pt x="101" y="165"/>
                    <a:pt x="101" y="165"/>
                  </a:cubicBezTo>
                  <a:cubicBezTo>
                    <a:pt x="101" y="165"/>
                    <a:pt x="101" y="164"/>
                    <a:pt x="101" y="164"/>
                  </a:cubicBezTo>
                  <a:cubicBezTo>
                    <a:pt x="101" y="164"/>
                    <a:pt x="101" y="164"/>
                    <a:pt x="101" y="164"/>
                  </a:cubicBezTo>
                  <a:cubicBezTo>
                    <a:pt x="101" y="164"/>
                    <a:pt x="101" y="164"/>
                    <a:pt x="101" y="164"/>
                  </a:cubicBezTo>
                  <a:cubicBezTo>
                    <a:pt x="101" y="164"/>
                    <a:pt x="101" y="164"/>
                    <a:pt x="101" y="164"/>
                  </a:cubicBezTo>
                  <a:cubicBezTo>
                    <a:pt x="101" y="164"/>
                    <a:pt x="101" y="164"/>
                    <a:pt x="101" y="164"/>
                  </a:cubicBezTo>
                  <a:cubicBezTo>
                    <a:pt x="101" y="164"/>
                    <a:pt x="101" y="164"/>
                    <a:pt x="101" y="164"/>
                  </a:cubicBezTo>
                  <a:cubicBezTo>
                    <a:pt x="101" y="164"/>
                    <a:pt x="101" y="164"/>
                    <a:pt x="101" y="164"/>
                  </a:cubicBezTo>
                  <a:cubicBezTo>
                    <a:pt x="101" y="164"/>
                    <a:pt x="101" y="164"/>
                    <a:pt x="101" y="164"/>
                  </a:cubicBezTo>
                  <a:cubicBezTo>
                    <a:pt x="101" y="164"/>
                    <a:pt x="101" y="164"/>
                    <a:pt x="101" y="164"/>
                  </a:cubicBezTo>
                  <a:cubicBezTo>
                    <a:pt x="101" y="163"/>
                    <a:pt x="101" y="163"/>
                    <a:pt x="102" y="163"/>
                  </a:cubicBezTo>
                  <a:cubicBezTo>
                    <a:pt x="102" y="163"/>
                    <a:pt x="102" y="163"/>
                    <a:pt x="102" y="163"/>
                  </a:cubicBezTo>
                  <a:cubicBezTo>
                    <a:pt x="104" y="160"/>
                    <a:pt x="106" y="157"/>
                    <a:pt x="108" y="154"/>
                  </a:cubicBezTo>
                  <a:cubicBezTo>
                    <a:pt x="108" y="154"/>
                    <a:pt x="108" y="154"/>
                    <a:pt x="108" y="154"/>
                  </a:cubicBezTo>
                  <a:cubicBezTo>
                    <a:pt x="108" y="153"/>
                    <a:pt x="108" y="153"/>
                    <a:pt x="108" y="153"/>
                  </a:cubicBezTo>
                  <a:cubicBezTo>
                    <a:pt x="108" y="153"/>
                    <a:pt x="108" y="153"/>
                    <a:pt x="108" y="153"/>
                  </a:cubicBezTo>
                  <a:cubicBezTo>
                    <a:pt x="108" y="153"/>
                    <a:pt x="109" y="153"/>
                    <a:pt x="109" y="153"/>
                  </a:cubicBezTo>
                  <a:cubicBezTo>
                    <a:pt x="109" y="153"/>
                    <a:pt x="109" y="153"/>
                    <a:pt x="109" y="153"/>
                  </a:cubicBezTo>
                  <a:cubicBezTo>
                    <a:pt x="109" y="153"/>
                    <a:pt x="109" y="153"/>
                    <a:pt x="109" y="153"/>
                  </a:cubicBezTo>
                  <a:cubicBezTo>
                    <a:pt x="109" y="153"/>
                    <a:pt x="109" y="153"/>
                    <a:pt x="109" y="153"/>
                  </a:cubicBezTo>
                  <a:cubicBezTo>
                    <a:pt x="109" y="153"/>
                    <a:pt x="109" y="153"/>
                    <a:pt x="109" y="153"/>
                  </a:cubicBezTo>
                  <a:cubicBezTo>
                    <a:pt x="109" y="153"/>
                    <a:pt x="109" y="153"/>
                    <a:pt x="109" y="153"/>
                  </a:cubicBezTo>
                  <a:cubicBezTo>
                    <a:pt x="109" y="153"/>
                    <a:pt x="109" y="152"/>
                    <a:pt x="109" y="152"/>
                  </a:cubicBezTo>
                  <a:cubicBezTo>
                    <a:pt x="109" y="152"/>
                    <a:pt x="109" y="152"/>
                    <a:pt x="109" y="152"/>
                  </a:cubicBezTo>
                  <a:cubicBezTo>
                    <a:pt x="109" y="152"/>
                    <a:pt x="109" y="152"/>
                    <a:pt x="109" y="152"/>
                  </a:cubicBezTo>
                  <a:cubicBezTo>
                    <a:pt x="147" y="93"/>
                    <a:pt x="153" y="25"/>
                    <a:pt x="154" y="4"/>
                  </a:cubicBezTo>
                  <a:cubicBezTo>
                    <a:pt x="154" y="2"/>
                    <a:pt x="154" y="1"/>
                    <a:pt x="154" y="0"/>
                  </a:cubicBezTo>
                </a:path>
              </a:pathLst>
            </a:custGeom>
            <a:solidFill>
              <a:schemeClr val="bg1">
                <a:lumMod val="85000"/>
              </a:schemeClr>
            </a:solidFill>
            <a:ln>
              <a:noFill/>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出自【趣你的PPT】(微信:qunideppt)：最优质的PPT资源库"/>
            <p:cNvSpPr>
              <a:spLocks noEditPoints="1"/>
            </p:cNvSpPr>
            <p:nvPr/>
          </p:nvSpPr>
          <p:spPr bwMode="auto">
            <a:xfrm rot="607256">
              <a:off x="10184344" y="1744162"/>
              <a:ext cx="71085" cy="426508"/>
            </a:xfrm>
            <a:custGeom>
              <a:gdLst>
                <a:gd name="T0" fmla="*/ 0 w 11"/>
                <a:gd name="T1" fmla="*/ 65 h 66"/>
                <a:gd name="T2" fmla="*/ 0 w 11"/>
                <a:gd name="T3" fmla="*/ 66 h 66"/>
                <a:gd name="T4" fmla="*/ 0 w 11"/>
                <a:gd name="T5" fmla="*/ 66 h 66"/>
                <a:gd name="T6" fmla="*/ 0 w 11"/>
                <a:gd name="T7" fmla="*/ 65 h 66"/>
                <a:gd name="T8" fmla="*/ 0 w 11"/>
                <a:gd name="T9" fmla="*/ 65 h 66"/>
                <a:gd name="T10" fmla="*/ 0 w 11"/>
                <a:gd name="T11" fmla="*/ 65 h 66"/>
                <a:gd name="T12" fmla="*/ 0 w 11"/>
                <a:gd name="T13" fmla="*/ 65 h 66"/>
                <a:gd name="T14" fmla="*/ 0 w 11"/>
                <a:gd name="T15" fmla="*/ 65 h 66"/>
                <a:gd name="T16" fmla="*/ 0 w 11"/>
                <a:gd name="T17" fmla="*/ 65 h 66"/>
                <a:gd name="T18" fmla="*/ 0 w 11"/>
                <a:gd name="T19" fmla="*/ 65 h 66"/>
                <a:gd name="T20" fmla="*/ 9 w 11"/>
                <a:gd name="T21" fmla="*/ 19 h 66"/>
                <a:gd name="T22" fmla="*/ 9 w 11"/>
                <a:gd name="T23" fmla="*/ 19 h 66"/>
                <a:gd name="T24" fmla="*/ 9 w 11"/>
                <a:gd name="T25" fmla="*/ 19 h 66"/>
                <a:gd name="T26" fmla="*/ 9 w 11"/>
                <a:gd name="T27" fmla="*/ 18 h 66"/>
                <a:gd name="T28" fmla="*/ 9 w 11"/>
                <a:gd name="T29" fmla="*/ 18 h 66"/>
                <a:gd name="T30" fmla="*/ 9 w 11"/>
                <a:gd name="T31" fmla="*/ 18 h 66"/>
                <a:gd name="T32" fmla="*/ 9 w 11"/>
                <a:gd name="T33" fmla="*/ 18 h 66"/>
                <a:gd name="T34" fmla="*/ 9 w 11"/>
                <a:gd name="T35" fmla="*/ 18 h 66"/>
                <a:gd name="T36" fmla="*/ 9 w 11"/>
                <a:gd name="T37" fmla="*/ 18 h 66"/>
                <a:gd name="T38" fmla="*/ 9 w 11"/>
                <a:gd name="T39" fmla="*/ 18 h 66"/>
                <a:gd name="T40" fmla="*/ 9 w 11"/>
                <a:gd name="T41" fmla="*/ 18 h 66"/>
                <a:gd name="T42" fmla="*/ 9 w 11"/>
                <a:gd name="T43" fmla="*/ 18 h 66"/>
                <a:gd name="T44" fmla="*/ 11 w 11"/>
                <a:gd name="T45" fmla="*/ 0 h 66"/>
                <a:gd name="T46" fmla="*/ 9 w 11"/>
                <a:gd name="T47" fmla="*/ 18 h 66"/>
                <a:gd name="T48" fmla="*/ 11 w 11"/>
                <a:gd name="T49" fmla="*/ 0 h 66"/>
                <a:gd name="T50" fmla="*/ 11 w 11"/>
                <a:gd name="T51" fmla="*/ 0 h 66"/>
                <a:gd name="T52" fmla="*/ 11 w 11"/>
                <a:gd name="T53" fmla="*/ 0 h 66"/>
                <a:gd name="T54" fmla="*/ 11 w 11"/>
                <a:gd name="T55" fmla="*/ 0 h 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 h="66">
                  <a:moveTo>
                    <a:pt x="0" y="65"/>
                  </a:moveTo>
                  <a:cubicBezTo>
                    <a:pt x="0" y="65"/>
                    <a:pt x="0" y="65"/>
                    <a:pt x="0" y="66"/>
                  </a:cubicBezTo>
                  <a:cubicBezTo>
                    <a:pt x="0" y="66"/>
                    <a:pt x="0" y="66"/>
                    <a:pt x="0" y="66"/>
                  </a:cubicBezTo>
                  <a:cubicBezTo>
                    <a:pt x="0" y="65"/>
                    <a:pt x="0" y="65"/>
                    <a:pt x="0" y="65"/>
                  </a:cubicBezTo>
                  <a:moveTo>
                    <a:pt x="0" y="65"/>
                  </a:moveTo>
                  <a:cubicBezTo>
                    <a:pt x="0" y="65"/>
                    <a:pt x="0" y="65"/>
                    <a:pt x="0" y="65"/>
                  </a:cubicBezTo>
                  <a:cubicBezTo>
                    <a:pt x="0" y="65"/>
                    <a:pt x="0" y="65"/>
                    <a:pt x="0" y="65"/>
                  </a:cubicBezTo>
                  <a:moveTo>
                    <a:pt x="0" y="65"/>
                  </a:moveTo>
                  <a:cubicBezTo>
                    <a:pt x="0" y="65"/>
                    <a:pt x="0" y="65"/>
                    <a:pt x="0" y="65"/>
                  </a:cubicBezTo>
                  <a:cubicBezTo>
                    <a:pt x="0" y="65"/>
                    <a:pt x="0" y="65"/>
                    <a:pt x="0" y="65"/>
                  </a:cubicBezTo>
                  <a:moveTo>
                    <a:pt x="9" y="19"/>
                  </a:moveTo>
                  <a:cubicBezTo>
                    <a:pt x="9" y="19"/>
                    <a:pt x="9" y="19"/>
                    <a:pt x="9" y="19"/>
                  </a:cubicBezTo>
                  <a:cubicBezTo>
                    <a:pt x="9" y="19"/>
                    <a:pt x="9" y="19"/>
                    <a:pt x="9" y="19"/>
                  </a:cubicBezTo>
                  <a:moveTo>
                    <a:pt x="9" y="18"/>
                  </a:moveTo>
                  <a:cubicBezTo>
                    <a:pt x="9" y="18"/>
                    <a:pt x="9" y="18"/>
                    <a:pt x="9" y="18"/>
                  </a:cubicBezTo>
                  <a:cubicBezTo>
                    <a:pt x="9" y="18"/>
                    <a:pt x="9" y="18"/>
                    <a:pt x="9" y="18"/>
                  </a:cubicBezTo>
                  <a:moveTo>
                    <a:pt x="9" y="18"/>
                  </a:moveTo>
                  <a:cubicBezTo>
                    <a:pt x="9" y="18"/>
                    <a:pt x="9" y="18"/>
                    <a:pt x="9" y="18"/>
                  </a:cubicBezTo>
                  <a:cubicBezTo>
                    <a:pt x="9" y="18"/>
                    <a:pt x="9" y="18"/>
                    <a:pt x="9" y="18"/>
                  </a:cubicBezTo>
                  <a:moveTo>
                    <a:pt x="9" y="18"/>
                  </a:moveTo>
                  <a:cubicBezTo>
                    <a:pt x="9" y="18"/>
                    <a:pt x="9" y="18"/>
                    <a:pt x="9" y="18"/>
                  </a:cubicBezTo>
                  <a:cubicBezTo>
                    <a:pt x="9" y="18"/>
                    <a:pt x="9" y="18"/>
                    <a:pt x="9" y="18"/>
                  </a:cubicBezTo>
                  <a:moveTo>
                    <a:pt x="11" y="0"/>
                  </a:moveTo>
                  <a:cubicBezTo>
                    <a:pt x="10" y="5"/>
                    <a:pt x="10" y="11"/>
                    <a:pt x="9" y="18"/>
                  </a:cubicBezTo>
                  <a:cubicBezTo>
                    <a:pt x="10" y="11"/>
                    <a:pt x="10" y="5"/>
                    <a:pt x="11" y="0"/>
                  </a:cubicBezTo>
                  <a:moveTo>
                    <a:pt x="11" y="0"/>
                  </a:moveTo>
                  <a:cubicBezTo>
                    <a:pt x="11" y="0"/>
                    <a:pt x="11" y="0"/>
                    <a:pt x="11" y="0"/>
                  </a:cubicBezTo>
                  <a:cubicBezTo>
                    <a:pt x="11" y="0"/>
                    <a:pt x="11" y="0"/>
                    <a:pt x="11" y="0"/>
                  </a:cubicBezTo>
                </a:path>
              </a:pathLst>
            </a:custGeom>
            <a:solidFill>
              <a:srgbClr val="F197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出自【趣你的PPT】(微信:qunideppt)：最优质的PPT资源库"/>
            <p:cNvSpPr>
              <a:spLocks noEditPoints="1"/>
            </p:cNvSpPr>
            <p:nvPr/>
          </p:nvSpPr>
          <p:spPr bwMode="auto">
            <a:xfrm rot="607256">
              <a:off x="9165863" y="2608055"/>
              <a:ext cx="133967" cy="251531"/>
            </a:xfrm>
            <a:custGeom>
              <a:gdLst>
                <a:gd name="T0" fmla="*/ 0 w 21"/>
                <a:gd name="T1" fmla="*/ 39 h 39"/>
                <a:gd name="T2" fmla="*/ 0 w 21"/>
                <a:gd name="T3" fmla="*/ 39 h 39"/>
                <a:gd name="T4" fmla="*/ 0 w 21"/>
                <a:gd name="T5" fmla="*/ 39 h 39"/>
                <a:gd name="T6" fmla="*/ 0 w 21"/>
                <a:gd name="T7" fmla="*/ 39 h 39"/>
                <a:gd name="T8" fmla="*/ 0 w 21"/>
                <a:gd name="T9" fmla="*/ 39 h 39"/>
                <a:gd name="T10" fmla="*/ 0 w 21"/>
                <a:gd name="T11" fmla="*/ 39 h 39"/>
                <a:gd name="T12" fmla="*/ 11 w 21"/>
                <a:gd name="T13" fmla="*/ 23 h 39"/>
                <a:gd name="T14" fmla="*/ 0 w 21"/>
                <a:gd name="T15" fmla="*/ 39 h 39"/>
                <a:gd name="T16" fmla="*/ 11 w 21"/>
                <a:gd name="T17" fmla="*/ 23 h 39"/>
                <a:gd name="T18" fmla="*/ 11 w 21"/>
                <a:gd name="T19" fmla="*/ 22 h 39"/>
                <a:gd name="T20" fmla="*/ 11 w 21"/>
                <a:gd name="T21" fmla="*/ 23 h 39"/>
                <a:gd name="T22" fmla="*/ 11 w 21"/>
                <a:gd name="T23" fmla="*/ 22 h 39"/>
                <a:gd name="T24" fmla="*/ 11 w 21"/>
                <a:gd name="T25" fmla="*/ 22 h 39"/>
                <a:gd name="T26" fmla="*/ 11 w 21"/>
                <a:gd name="T27" fmla="*/ 22 h 39"/>
                <a:gd name="T28" fmla="*/ 11 w 21"/>
                <a:gd name="T29" fmla="*/ 22 h 39"/>
                <a:gd name="T30" fmla="*/ 11 w 21"/>
                <a:gd name="T31" fmla="*/ 22 h 39"/>
                <a:gd name="T32" fmla="*/ 11 w 21"/>
                <a:gd name="T33" fmla="*/ 22 h 39"/>
                <a:gd name="T34" fmla="*/ 11 w 21"/>
                <a:gd name="T35" fmla="*/ 22 h 39"/>
                <a:gd name="T36" fmla="*/ 21 w 21"/>
                <a:gd name="T37" fmla="*/ 0 h 39"/>
                <a:gd name="T38" fmla="*/ 21 w 21"/>
                <a:gd name="T39" fmla="*/ 0 h 39"/>
                <a:gd name="T40" fmla="*/ 21 w 21"/>
                <a:gd name="T41" fmla="*/ 0 h 39"/>
                <a:gd name="T42" fmla="*/ 21 w 21"/>
                <a:gd name="T43" fmla="*/ 0 h 39"/>
                <a:gd name="T44" fmla="*/ 21 w 21"/>
                <a:gd name="T45" fmla="*/ 0 h 39"/>
                <a:gd name="T46" fmla="*/ 21 w 21"/>
                <a:gd name="T47" fmla="*/ 0 h 39"/>
                <a:gd name="T48" fmla="*/ 21 w 21"/>
                <a:gd name="T49" fmla="*/ 0 h 39"/>
                <a:gd name="T50" fmla="*/ 21 w 21"/>
                <a:gd name="T51" fmla="*/ 0 h 39"/>
                <a:gd name="T52" fmla="*/ 21 w 21"/>
                <a:gd name="T53" fmla="*/ 0 h 39"/>
                <a:gd name="T54" fmla="*/ 21 w 21"/>
                <a:gd name="T55" fmla="*/ 0 h 39"/>
                <a:gd name="T56" fmla="*/ 21 w 21"/>
                <a:gd name="T57" fmla="*/ 0 h 39"/>
                <a:gd name="T58" fmla="*/ 21 w 21"/>
                <a:gd name="T59" fmla="*/ 0 h 39"/>
                <a:gd name="T60" fmla="*/ 21 w 21"/>
                <a:gd name="T61" fmla="*/ 0 h 39"/>
                <a:gd name="T62" fmla="*/ 21 w 21"/>
                <a:gd name="T63" fmla="*/ 0 h 39"/>
                <a:gd name="T64" fmla="*/ 21 w 21"/>
                <a:gd name="T65" fmla="*/ 0 h 39"/>
                <a:gd name="T66" fmla="*/ 21 w 21"/>
                <a:gd name="T67" fmla="*/ 0 h 39"/>
                <a:gd name="T68" fmla="*/ 21 w 21"/>
                <a:gd name="T69" fmla="*/ 0 h 39"/>
                <a:gd name="T70" fmla="*/ 21 w 21"/>
                <a:gd name="T71" fmla="*/ 0 h 39"/>
                <a:gd name="T72" fmla="*/ 21 w 21"/>
                <a:gd name="T73" fmla="*/ 0 h 39"/>
                <a:gd name="T74" fmla="*/ 21 w 21"/>
                <a:gd name="T75" fmla="*/ 0 h 39"/>
                <a:gd name="T76" fmla="*/ 21 w 21"/>
                <a:gd name="T77" fmla="*/ 0 h 39"/>
                <a:gd name="T78" fmla="*/ 21 w 21"/>
                <a:gd name="T79" fmla="*/ 0 h 39"/>
                <a:gd name="T80" fmla="*/ 21 w 21"/>
                <a:gd name="T81" fmla="*/ 0 h 39"/>
                <a:gd name="T82" fmla="*/ 21 w 21"/>
                <a:gd name="T83" fmla="*/ 0 h 39"/>
                <a:gd name="T84" fmla="*/ 21 w 21"/>
                <a:gd name="T85" fmla="*/ 0 h 39"/>
                <a:gd name="T86" fmla="*/ 21 w 21"/>
                <a:gd name="T87" fmla="*/ 0 h 39"/>
                <a:gd name="T88" fmla="*/ 21 w 21"/>
                <a:gd name="T89" fmla="*/ 0 h 39"/>
                <a:gd name="T90" fmla="*/ 21 w 21"/>
                <a:gd name="T91" fmla="*/ 0 h 39"/>
                <a:gd name="T92" fmla="*/ 21 w 21"/>
                <a:gd name="T93" fmla="*/ 0 h 39"/>
                <a:gd name="T94" fmla="*/ 21 w 21"/>
                <a:gd name="T95" fmla="*/ 0 h 39"/>
                <a:gd name="T96" fmla="*/ 21 w 21"/>
                <a:gd name="T97" fmla="*/ 0 h 39"/>
                <a:gd name="T98" fmla="*/ 21 w 21"/>
                <a:gd name="T99" fmla="*/ 0 h 39"/>
                <a:gd name="T100" fmla="*/ 21 w 21"/>
                <a:gd name="T101" fmla="*/ 0 h 39"/>
                <a:gd name="T102" fmla="*/ 21 w 21"/>
                <a:gd name="T103" fmla="*/ 0 h 39"/>
                <a:gd name="T104" fmla="*/ 21 w 21"/>
                <a:gd name="T105" fmla="*/ 0 h 39"/>
                <a:gd name="T106" fmla="*/ 21 w 21"/>
                <a:gd name="T107" fmla="*/ 0 h 39"/>
                <a:gd name="T108" fmla="*/ 21 w 21"/>
                <a:gd name="T109" fmla="*/ 0 h 39"/>
                <a:gd name="T110" fmla="*/ 21 w 21"/>
                <a:gd name="T111" fmla="*/ 0 h 39"/>
                <a:gd name="T112" fmla="*/ 21 w 21"/>
                <a:gd name="T113" fmla="*/ 0 h 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 h="39">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11" y="23"/>
                  </a:moveTo>
                  <a:cubicBezTo>
                    <a:pt x="8" y="28"/>
                    <a:pt x="4" y="33"/>
                    <a:pt x="0" y="39"/>
                  </a:cubicBezTo>
                  <a:cubicBezTo>
                    <a:pt x="4" y="33"/>
                    <a:pt x="8" y="28"/>
                    <a:pt x="11" y="23"/>
                  </a:cubicBezTo>
                  <a:moveTo>
                    <a:pt x="11" y="22"/>
                  </a:moveTo>
                  <a:cubicBezTo>
                    <a:pt x="11" y="22"/>
                    <a:pt x="11" y="23"/>
                    <a:pt x="11" y="23"/>
                  </a:cubicBezTo>
                  <a:cubicBezTo>
                    <a:pt x="11" y="23"/>
                    <a:pt x="11" y="22"/>
                    <a:pt x="11" y="22"/>
                  </a:cubicBezTo>
                  <a:moveTo>
                    <a:pt x="11" y="22"/>
                  </a:moveTo>
                  <a:cubicBezTo>
                    <a:pt x="11" y="22"/>
                    <a:pt x="11" y="22"/>
                    <a:pt x="11" y="22"/>
                  </a:cubicBezTo>
                  <a:cubicBezTo>
                    <a:pt x="11" y="22"/>
                    <a:pt x="11" y="22"/>
                    <a:pt x="11" y="22"/>
                  </a:cubicBezTo>
                  <a:moveTo>
                    <a:pt x="11" y="22"/>
                  </a:moveTo>
                  <a:cubicBezTo>
                    <a:pt x="11" y="22"/>
                    <a:pt x="11" y="22"/>
                    <a:pt x="11" y="22"/>
                  </a:cubicBezTo>
                  <a:cubicBezTo>
                    <a:pt x="11" y="22"/>
                    <a:pt x="11" y="22"/>
                    <a:pt x="11" y="22"/>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path>
              </a:pathLst>
            </a:custGeom>
            <a:solidFill>
              <a:srgbClr val="005F9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出自【趣你的PPT】(微信:qunideppt)：最优质的PPT资源库"/>
            <p:cNvSpPr/>
            <p:nvPr/>
          </p:nvSpPr>
          <p:spPr bwMode="auto">
            <a:xfrm rot="607256">
              <a:off x="9111307" y="3096116"/>
              <a:ext cx="8202" cy="0"/>
            </a:xfrm>
            <a:custGeom>
              <a:gdLst>
                <a:gd name="T0" fmla="*/ 1 w 1"/>
                <a:gd name="T1" fmla="*/ 0 w 1"/>
                <a:gd name="T2" fmla="*/ 1 w 1"/>
              </a:gdLst>
              <a:cxnLst>
                <a:cxn ang="0">
                  <a:pos x="T0" y="0"/>
                </a:cxn>
                <a:cxn ang="0">
                  <a:pos x="T1" y="0"/>
                </a:cxn>
                <a:cxn ang="0">
                  <a:pos x="T2" y="0"/>
                </a:cxn>
              </a:cxnLst>
              <a:rect l="0" t="0" r="r" b="b"/>
              <a:pathLst>
                <a:path w="1">
                  <a:moveTo>
                    <a:pt x="1" y="0"/>
                  </a:moveTo>
                  <a:cubicBezTo>
                    <a:pt x="1" y="0"/>
                    <a:pt x="1" y="0"/>
                    <a:pt x="0" y="0"/>
                  </a:cubicBezTo>
                  <a:cubicBezTo>
                    <a:pt x="1" y="0"/>
                    <a:pt x="1" y="0"/>
                    <a:pt x="1" y="0"/>
                  </a:cubicBezTo>
                </a:path>
              </a:pathLst>
            </a:custGeom>
            <a:solidFill>
              <a:srgbClr val="FCFD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出自【趣你的PPT】(微信:qunideppt)：最优质的PPT资源库"/>
            <p:cNvSpPr/>
            <p:nvPr/>
          </p:nvSpPr>
          <p:spPr bwMode="auto">
            <a:xfrm rot="607256">
              <a:off x="9112691" y="3080490"/>
              <a:ext cx="46478" cy="19138"/>
            </a:xfrm>
            <a:custGeom>
              <a:gdLst>
                <a:gd name="T0" fmla="*/ 7 w 7"/>
                <a:gd name="T1" fmla="*/ 0 h 3"/>
                <a:gd name="T2" fmla="*/ 0 w 7"/>
                <a:gd name="T3" fmla="*/ 3 h 3"/>
                <a:gd name="T4" fmla="*/ 0 w 7"/>
                <a:gd name="T5" fmla="*/ 3 h 3"/>
                <a:gd name="T6" fmla="*/ 1 w 7"/>
                <a:gd name="T7" fmla="*/ 3 h 3"/>
                <a:gd name="T8" fmla="*/ 7 w 7"/>
                <a:gd name="T9" fmla="*/ 0 h 3"/>
              </a:gdLst>
              <a:cxnLst>
                <a:cxn ang="0">
                  <a:pos x="T0" y="T1"/>
                </a:cxn>
                <a:cxn ang="0">
                  <a:pos x="T2" y="T3"/>
                </a:cxn>
                <a:cxn ang="0">
                  <a:pos x="T4" y="T5"/>
                </a:cxn>
                <a:cxn ang="0">
                  <a:pos x="T6" y="T7"/>
                </a:cxn>
                <a:cxn ang="0">
                  <a:pos x="T8" y="T9"/>
                </a:cxn>
              </a:cxnLst>
              <a:rect l="0" t="0" r="r" b="b"/>
              <a:pathLst>
                <a:path w="7" h="3">
                  <a:moveTo>
                    <a:pt x="7" y="0"/>
                  </a:moveTo>
                  <a:cubicBezTo>
                    <a:pt x="5" y="1"/>
                    <a:pt x="2" y="2"/>
                    <a:pt x="0" y="3"/>
                  </a:cubicBezTo>
                  <a:cubicBezTo>
                    <a:pt x="0" y="3"/>
                    <a:pt x="0" y="3"/>
                    <a:pt x="0" y="3"/>
                  </a:cubicBezTo>
                  <a:cubicBezTo>
                    <a:pt x="1" y="3"/>
                    <a:pt x="1" y="3"/>
                    <a:pt x="1" y="3"/>
                  </a:cubicBezTo>
                  <a:cubicBezTo>
                    <a:pt x="3" y="2"/>
                    <a:pt x="5" y="1"/>
                    <a:pt x="7" y="0"/>
                  </a:cubicBezTo>
                </a:path>
              </a:pathLst>
            </a:custGeom>
            <a:solidFill>
              <a:srgbClr val="00649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出自【趣你的PPT】(微信:qunideppt)：最优质的PPT资源库"/>
            <p:cNvSpPr/>
            <p:nvPr/>
          </p:nvSpPr>
          <p:spPr bwMode="auto">
            <a:xfrm rot="607256">
              <a:off x="9201949" y="3067904"/>
              <a:ext cx="8202" cy="5468"/>
            </a:xfrm>
            <a:custGeom>
              <a:gdLst>
                <a:gd name="T0" fmla="*/ 1 w 1"/>
                <a:gd name="T1" fmla="*/ 0 h 1"/>
                <a:gd name="T2" fmla="*/ 0 w 1"/>
                <a:gd name="T3" fmla="*/ 1 h 1"/>
                <a:gd name="T4" fmla="*/ 0 w 1"/>
                <a:gd name="T5" fmla="*/ 1 h 1"/>
                <a:gd name="T6" fmla="*/ 1 w 1"/>
                <a:gd name="T7" fmla="*/ 0 h 1"/>
              </a:gdLst>
              <a:cxnLst>
                <a:cxn ang="0">
                  <a:pos x="T0" y="T1"/>
                </a:cxn>
                <a:cxn ang="0">
                  <a:pos x="T2" y="T3"/>
                </a:cxn>
                <a:cxn ang="0">
                  <a:pos x="T4" y="T5"/>
                </a:cxn>
                <a:cxn ang="0">
                  <a:pos x="T6" y="T7"/>
                </a:cxn>
              </a:cxnLst>
              <a:rect l="0" t="0" r="r" b="b"/>
              <a:pathLst>
                <a:path w="1" h="1">
                  <a:moveTo>
                    <a:pt x="1" y="0"/>
                  </a:moveTo>
                  <a:cubicBezTo>
                    <a:pt x="0" y="0"/>
                    <a:pt x="0" y="0"/>
                    <a:pt x="0" y="1"/>
                  </a:cubicBezTo>
                  <a:cubicBezTo>
                    <a:pt x="0" y="1"/>
                    <a:pt x="0" y="1"/>
                    <a:pt x="0" y="1"/>
                  </a:cubicBezTo>
                  <a:cubicBezTo>
                    <a:pt x="0" y="0"/>
                    <a:pt x="0" y="0"/>
                    <a:pt x="1" y="0"/>
                  </a:cubicBezTo>
                </a:path>
              </a:pathLst>
            </a:custGeom>
            <a:solidFill>
              <a:srgbClr val="FCFD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出自【趣你的PPT】(微信:qunideppt)：最优质的PPT资源库"/>
            <p:cNvSpPr/>
            <p:nvPr/>
          </p:nvSpPr>
          <p:spPr bwMode="auto">
            <a:xfrm rot="607256">
              <a:off x="9196107" y="3072128"/>
              <a:ext cx="5468" cy="0"/>
            </a:xfrm>
            <a:custGeom>
              <a:gdLst>
                <a:gd name="T0" fmla="*/ 1 w 1"/>
                <a:gd name="T1" fmla="*/ 0 w 1"/>
                <a:gd name="T2" fmla="*/ 0 w 1"/>
                <a:gd name="T3" fmla="*/ 1 w 1"/>
                <a:gd name="T4" fmla="*/ 1 w 1"/>
              </a:gdLst>
              <a:cxnLst>
                <a:cxn ang="0">
                  <a:pos x="T0" y="0"/>
                </a:cxn>
                <a:cxn ang="0">
                  <a:pos x="T1" y="0"/>
                </a:cxn>
                <a:cxn ang="0">
                  <a:pos x="T2" y="0"/>
                </a:cxn>
                <a:cxn ang="0">
                  <a:pos x="T3" y="0"/>
                </a:cxn>
                <a:cxn ang="0">
                  <a:pos x="T4" y="0"/>
                </a:cxn>
              </a:cxnLst>
              <a:rect l="0" t="0" r="r" b="b"/>
              <a:pathLst>
                <a:path w="1">
                  <a:moveTo>
                    <a:pt x="1" y="0"/>
                  </a:moveTo>
                  <a:cubicBezTo>
                    <a:pt x="0" y="0"/>
                    <a:pt x="0" y="0"/>
                    <a:pt x="0" y="0"/>
                  </a:cubicBezTo>
                  <a:cubicBezTo>
                    <a:pt x="0" y="0"/>
                    <a:pt x="0" y="0"/>
                    <a:pt x="0" y="0"/>
                  </a:cubicBezTo>
                  <a:cubicBezTo>
                    <a:pt x="0" y="0"/>
                    <a:pt x="0" y="0"/>
                    <a:pt x="1" y="0"/>
                  </a:cubicBezTo>
                  <a:cubicBezTo>
                    <a:pt x="1" y="0"/>
                    <a:pt x="1" y="0"/>
                    <a:pt x="1" y="0"/>
                  </a:cubicBezTo>
                </a:path>
              </a:pathLst>
            </a:custGeom>
            <a:solidFill>
              <a:srgbClr val="EEEF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出自【趣你的PPT】(微信:qunideppt)：最优质的PPT资源库"/>
            <p:cNvSpPr/>
            <p:nvPr/>
          </p:nvSpPr>
          <p:spPr bwMode="auto">
            <a:xfrm rot="607256">
              <a:off x="9161915" y="3068616"/>
              <a:ext cx="32808" cy="19138"/>
            </a:xfrm>
            <a:custGeom>
              <a:gdLst>
                <a:gd name="T0" fmla="*/ 5 w 5"/>
                <a:gd name="T1" fmla="*/ 0 h 3"/>
                <a:gd name="T2" fmla="*/ 0 w 5"/>
                <a:gd name="T3" fmla="*/ 3 h 3"/>
                <a:gd name="T4" fmla="*/ 5 w 5"/>
                <a:gd name="T5" fmla="*/ 0 h 3"/>
                <a:gd name="T6" fmla="*/ 5 w 5"/>
                <a:gd name="T7" fmla="*/ 0 h 3"/>
              </a:gdLst>
              <a:cxnLst>
                <a:cxn ang="0">
                  <a:pos x="T0" y="T1"/>
                </a:cxn>
                <a:cxn ang="0">
                  <a:pos x="T2" y="T3"/>
                </a:cxn>
                <a:cxn ang="0">
                  <a:pos x="T4" y="T5"/>
                </a:cxn>
                <a:cxn ang="0">
                  <a:pos x="T6" y="T7"/>
                </a:cxn>
              </a:cxnLst>
              <a:rect l="0" t="0" r="r" b="b"/>
              <a:pathLst>
                <a:path w="5" h="3">
                  <a:moveTo>
                    <a:pt x="5" y="0"/>
                  </a:moveTo>
                  <a:cubicBezTo>
                    <a:pt x="3" y="1"/>
                    <a:pt x="2" y="2"/>
                    <a:pt x="0" y="3"/>
                  </a:cubicBezTo>
                  <a:cubicBezTo>
                    <a:pt x="2" y="2"/>
                    <a:pt x="3" y="1"/>
                    <a:pt x="5" y="0"/>
                  </a:cubicBezTo>
                  <a:cubicBezTo>
                    <a:pt x="5" y="0"/>
                    <a:pt x="5" y="0"/>
                    <a:pt x="5" y="0"/>
                  </a:cubicBezTo>
                </a:path>
              </a:pathLst>
            </a:custGeom>
            <a:solidFill>
              <a:srgbClr val="00649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出自【趣你的PPT】(微信:qunideppt)：最优质的PPT资源库"/>
            <p:cNvSpPr>
              <a:spLocks noEditPoints="1"/>
            </p:cNvSpPr>
            <p:nvPr/>
          </p:nvSpPr>
          <p:spPr bwMode="auto">
            <a:xfrm rot="607256" flipH="1">
              <a:off x="10305803" y="1678364"/>
              <a:ext cx="0" cy="0"/>
            </a:xfrm>
            <a:custGeom>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path>
              </a:pathLst>
            </a:custGeom>
            <a:solidFill>
              <a:srgbClr val="FFA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出自【趣你的PPT】(微信:qunideppt)：最优质的PPT资源库"/>
            <p:cNvSpPr>
              <a:spLocks noEditPoints="1"/>
            </p:cNvSpPr>
            <p:nvPr/>
          </p:nvSpPr>
          <p:spPr bwMode="auto">
            <a:xfrm rot="607256">
              <a:off x="9998464" y="1651149"/>
              <a:ext cx="265201" cy="503061"/>
            </a:xfrm>
            <a:custGeom>
              <a:gdLst>
                <a:gd name="T0" fmla="*/ 30 w 41"/>
                <a:gd name="T1" fmla="*/ 77 h 78"/>
                <a:gd name="T2" fmla="*/ 30 w 41"/>
                <a:gd name="T3" fmla="*/ 77 h 78"/>
                <a:gd name="T4" fmla="*/ 30 w 41"/>
                <a:gd name="T5" fmla="*/ 77 h 78"/>
                <a:gd name="T6" fmla="*/ 30 w 41"/>
                <a:gd name="T7" fmla="*/ 77 h 78"/>
                <a:gd name="T8" fmla="*/ 30 w 41"/>
                <a:gd name="T9" fmla="*/ 77 h 78"/>
                <a:gd name="T10" fmla="*/ 30 w 41"/>
                <a:gd name="T11" fmla="*/ 77 h 78"/>
                <a:gd name="T12" fmla="*/ 0 w 41"/>
                <a:gd name="T13" fmla="*/ 56 h 78"/>
                <a:gd name="T14" fmla="*/ 0 w 41"/>
                <a:gd name="T15" fmla="*/ 56 h 78"/>
                <a:gd name="T16" fmla="*/ 30 w 41"/>
                <a:gd name="T17" fmla="*/ 78 h 78"/>
                <a:gd name="T18" fmla="*/ 0 w 41"/>
                <a:gd name="T19" fmla="*/ 56 h 78"/>
                <a:gd name="T20" fmla="*/ 39 w 41"/>
                <a:gd name="T21" fmla="*/ 31 h 78"/>
                <a:gd name="T22" fmla="*/ 30 w 41"/>
                <a:gd name="T23" fmla="*/ 77 h 78"/>
                <a:gd name="T24" fmla="*/ 39 w 41"/>
                <a:gd name="T25" fmla="*/ 31 h 78"/>
                <a:gd name="T26" fmla="*/ 39 w 41"/>
                <a:gd name="T27" fmla="*/ 30 h 78"/>
                <a:gd name="T28" fmla="*/ 39 w 41"/>
                <a:gd name="T29" fmla="*/ 31 h 78"/>
                <a:gd name="T30" fmla="*/ 39 w 41"/>
                <a:gd name="T31" fmla="*/ 30 h 78"/>
                <a:gd name="T32" fmla="*/ 39 w 41"/>
                <a:gd name="T33" fmla="*/ 30 h 78"/>
                <a:gd name="T34" fmla="*/ 39 w 41"/>
                <a:gd name="T35" fmla="*/ 30 h 78"/>
                <a:gd name="T36" fmla="*/ 39 w 41"/>
                <a:gd name="T37" fmla="*/ 30 h 78"/>
                <a:gd name="T38" fmla="*/ 39 w 41"/>
                <a:gd name="T39" fmla="*/ 30 h 78"/>
                <a:gd name="T40" fmla="*/ 39 w 41"/>
                <a:gd name="T41" fmla="*/ 30 h 78"/>
                <a:gd name="T42" fmla="*/ 39 w 41"/>
                <a:gd name="T43" fmla="*/ 30 h 78"/>
                <a:gd name="T44" fmla="*/ 39 w 41"/>
                <a:gd name="T45" fmla="*/ 30 h 78"/>
                <a:gd name="T46" fmla="*/ 39 w 41"/>
                <a:gd name="T47" fmla="*/ 30 h 78"/>
                <a:gd name="T48" fmla="*/ 39 w 41"/>
                <a:gd name="T49" fmla="*/ 30 h 78"/>
                <a:gd name="T50" fmla="*/ 41 w 41"/>
                <a:gd name="T51" fmla="*/ 12 h 78"/>
                <a:gd name="T52" fmla="*/ 41 w 41"/>
                <a:gd name="T53" fmla="*/ 12 h 78"/>
                <a:gd name="T54" fmla="*/ 41 w 41"/>
                <a:gd name="T55" fmla="*/ 12 h 78"/>
                <a:gd name="T56" fmla="*/ 41 w 41"/>
                <a:gd name="T57" fmla="*/ 2 h 78"/>
                <a:gd name="T58" fmla="*/ 41 w 41"/>
                <a:gd name="T59" fmla="*/ 12 h 78"/>
                <a:gd name="T60" fmla="*/ 41 w 41"/>
                <a:gd name="T61" fmla="*/ 3 h 78"/>
                <a:gd name="T62" fmla="*/ 41 w 41"/>
                <a:gd name="T63" fmla="*/ 3 h 78"/>
                <a:gd name="T64" fmla="*/ 41 w 41"/>
                <a:gd name="T65" fmla="*/ 3 h 78"/>
                <a:gd name="T66" fmla="*/ 41 w 41"/>
                <a:gd name="T67" fmla="*/ 2 h 78"/>
                <a:gd name="T68" fmla="*/ 41 w 41"/>
                <a:gd name="T69" fmla="*/ 0 h 78"/>
                <a:gd name="T70" fmla="*/ 41 w 41"/>
                <a:gd name="T71" fmla="*/ 1 h 78"/>
                <a:gd name="T72" fmla="*/ 41 w 41"/>
                <a:gd name="T73" fmla="*/ 0 h 78"/>
                <a:gd name="T74" fmla="*/ 41 w 41"/>
                <a:gd name="T75" fmla="*/ 0 h 78"/>
                <a:gd name="T76" fmla="*/ 41 w 41"/>
                <a:gd name="T77" fmla="*/ 0 h 78"/>
                <a:gd name="T78" fmla="*/ 41 w 41"/>
                <a:gd name="T79" fmla="*/ 0 h 78"/>
                <a:gd name="T80" fmla="*/ 41 w 41"/>
                <a:gd name="T81" fmla="*/ 0 h 78"/>
                <a:gd name="T82" fmla="*/ 41 w 41"/>
                <a:gd name="T83" fmla="*/ 0 h 78"/>
                <a:gd name="T84" fmla="*/ 41 w 41"/>
                <a:gd name="T85" fmla="*/ 0 h 78"/>
                <a:gd name="T86" fmla="*/ 41 w 41"/>
                <a:gd name="T87" fmla="*/ 0 h 78"/>
                <a:gd name="T88" fmla="*/ 41 w 41"/>
                <a:gd name="T89" fmla="*/ 0 h 78"/>
                <a:gd name="T90" fmla="*/ 41 w 41"/>
                <a:gd name="T91" fmla="*/ 0 h 7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1" h="78">
                  <a:moveTo>
                    <a:pt x="30" y="77"/>
                  </a:moveTo>
                  <a:cubicBezTo>
                    <a:pt x="30" y="77"/>
                    <a:pt x="30" y="77"/>
                    <a:pt x="30" y="77"/>
                  </a:cubicBezTo>
                  <a:cubicBezTo>
                    <a:pt x="30" y="77"/>
                    <a:pt x="30" y="77"/>
                    <a:pt x="30" y="77"/>
                  </a:cubicBezTo>
                  <a:moveTo>
                    <a:pt x="30" y="77"/>
                  </a:moveTo>
                  <a:cubicBezTo>
                    <a:pt x="30" y="77"/>
                    <a:pt x="30" y="77"/>
                    <a:pt x="30" y="77"/>
                  </a:cubicBezTo>
                  <a:cubicBezTo>
                    <a:pt x="30" y="77"/>
                    <a:pt x="30" y="77"/>
                    <a:pt x="30" y="77"/>
                  </a:cubicBezTo>
                  <a:moveTo>
                    <a:pt x="0" y="56"/>
                  </a:moveTo>
                  <a:cubicBezTo>
                    <a:pt x="0" y="56"/>
                    <a:pt x="0" y="56"/>
                    <a:pt x="0" y="56"/>
                  </a:cubicBezTo>
                  <a:cubicBezTo>
                    <a:pt x="30" y="78"/>
                    <a:pt x="30" y="78"/>
                    <a:pt x="30" y="78"/>
                  </a:cubicBezTo>
                  <a:cubicBezTo>
                    <a:pt x="0" y="56"/>
                    <a:pt x="0" y="56"/>
                    <a:pt x="0" y="56"/>
                  </a:cubicBezTo>
                  <a:moveTo>
                    <a:pt x="39" y="31"/>
                  </a:moveTo>
                  <a:cubicBezTo>
                    <a:pt x="37" y="43"/>
                    <a:pt x="35" y="59"/>
                    <a:pt x="30" y="77"/>
                  </a:cubicBezTo>
                  <a:cubicBezTo>
                    <a:pt x="35" y="59"/>
                    <a:pt x="37" y="43"/>
                    <a:pt x="39" y="31"/>
                  </a:cubicBezTo>
                  <a:moveTo>
                    <a:pt x="39" y="30"/>
                  </a:moveTo>
                  <a:cubicBezTo>
                    <a:pt x="39" y="30"/>
                    <a:pt x="39" y="31"/>
                    <a:pt x="39" y="31"/>
                  </a:cubicBezTo>
                  <a:cubicBezTo>
                    <a:pt x="39" y="31"/>
                    <a:pt x="39" y="30"/>
                    <a:pt x="39" y="30"/>
                  </a:cubicBezTo>
                  <a:moveTo>
                    <a:pt x="39" y="30"/>
                  </a:moveTo>
                  <a:cubicBezTo>
                    <a:pt x="39" y="30"/>
                    <a:pt x="39" y="30"/>
                    <a:pt x="39" y="30"/>
                  </a:cubicBezTo>
                  <a:cubicBezTo>
                    <a:pt x="39" y="30"/>
                    <a:pt x="39" y="30"/>
                    <a:pt x="39" y="30"/>
                  </a:cubicBezTo>
                  <a:moveTo>
                    <a:pt x="39" y="30"/>
                  </a:moveTo>
                  <a:cubicBezTo>
                    <a:pt x="39" y="30"/>
                    <a:pt x="39" y="30"/>
                    <a:pt x="39" y="30"/>
                  </a:cubicBezTo>
                  <a:cubicBezTo>
                    <a:pt x="39" y="30"/>
                    <a:pt x="39" y="30"/>
                    <a:pt x="39" y="30"/>
                  </a:cubicBezTo>
                  <a:moveTo>
                    <a:pt x="39" y="30"/>
                  </a:moveTo>
                  <a:cubicBezTo>
                    <a:pt x="39" y="30"/>
                    <a:pt x="39" y="30"/>
                    <a:pt x="39" y="30"/>
                  </a:cubicBezTo>
                  <a:cubicBezTo>
                    <a:pt x="39" y="30"/>
                    <a:pt x="39" y="30"/>
                    <a:pt x="39" y="30"/>
                  </a:cubicBezTo>
                  <a:moveTo>
                    <a:pt x="41" y="12"/>
                  </a:moveTo>
                  <a:cubicBezTo>
                    <a:pt x="41" y="12"/>
                    <a:pt x="41" y="12"/>
                    <a:pt x="41" y="12"/>
                  </a:cubicBezTo>
                  <a:cubicBezTo>
                    <a:pt x="41" y="12"/>
                    <a:pt x="41" y="12"/>
                    <a:pt x="41" y="12"/>
                  </a:cubicBezTo>
                  <a:moveTo>
                    <a:pt x="41" y="2"/>
                  </a:moveTo>
                  <a:cubicBezTo>
                    <a:pt x="41" y="4"/>
                    <a:pt x="41" y="7"/>
                    <a:pt x="41" y="12"/>
                  </a:cubicBezTo>
                  <a:cubicBezTo>
                    <a:pt x="41" y="8"/>
                    <a:pt x="41" y="5"/>
                    <a:pt x="41" y="3"/>
                  </a:cubicBezTo>
                  <a:cubicBezTo>
                    <a:pt x="41" y="3"/>
                    <a:pt x="41" y="3"/>
                    <a:pt x="41" y="3"/>
                  </a:cubicBezTo>
                  <a:cubicBezTo>
                    <a:pt x="41" y="3"/>
                    <a:pt x="41" y="3"/>
                    <a:pt x="41" y="3"/>
                  </a:cubicBezTo>
                  <a:cubicBezTo>
                    <a:pt x="41" y="3"/>
                    <a:pt x="41" y="2"/>
                    <a:pt x="41" y="2"/>
                  </a:cubicBezTo>
                  <a:moveTo>
                    <a:pt x="41" y="0"/>
                  </a:moveTo>
                  <a:cubicBezTo>
                    <a:pt x="41" y="0"/>
                    <a:pt x="41" y="0"/>
                    <a:pt x="41" y="1"/>
                  </a:cubicBezTo>
                  <a:cubicBezTo>
                    <a:pt x="41" y="0"/>
                    <a:pt x="41" y="0"/>
                    <a:pt x="41" y="0"/>
                  </a:cubicBezTo>
                  <a:cubicBezTo>
                    <a:pt x="41" y="0"/>
                    <a:pt x="41" y="0"/>
                    <a:pt x="41" y="0"/>
                  </a:cubicBezTo>
                  <a:cubicBezTo>
                    <a:pt x="41" y="0"/>
                    <a:pt x="41" y="0"/>
                    <a:pt x="41" y="0"/>
                  </a:cubicBezTo>
                  <a:moveTo>
                    <a:pt x="41" y="0"/>
                  </a:moveTo>
                  <a:cubicBezTo>
                    <a:pt x="41" y="0"/>
                    <a:pt x="41" y="0"/>
                    <a:pt x="41" y="0"/>
                  </a:cubicBezTo>
                  <a:cubicBezTo>
                    <a:pt x="41" y="0"/>
                    <a:pt x="41" y="0"/>
                    <a:pt x="41" y="0"/>
                  </a:cubicBezTo>
                  <a:cubicBezTo>
                    <a:pt x="41" y="0"/>
                    <a:pt x="41" y="0"/>
                    <a:pt x="41" y="0"/>
                  </a:cubicBezTo>
                  <a:moveTo>
                    <a:pt x="41" y="0"/>
                  </a:moveTo>
                  <a:cubicBezTo>
                    <a:pt x="41" y="0"/>
                    <a:pt x="41" y="0"/>
                    <a:pt x="41" y="0"/>
                  </a:cubicBezTo>
                  <a:cubicBezTo>
                    <a:pt x="41" y="0"/>
                    <a:pt x="41" y="0"/>
                    <a:pt x="41" y="0"/>
                  </a:cubicBezTo>
                </a:path>
              </a:pathLst>
            </a:custGeom>
            <a:solidFill>
              <a:srgbClr val="F197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出自【趣你的PPT】(微信:qunideppt)：最优质的PPT资源库"/>
            <p:cNvSpPr/>
            <p:nvPr/>
          </p:nvSpPr>
          <p:spPr bwMode="auto">
            <a:xfrm rot="607256">
              <a:off x="9998464" y="1651149"/>
              <a:ext cx="265201" cy="503061"/>
            </a:xfrm>
            <a:custGeom>
              <a:gdLst>
                <a:gd name="T0" fmla="*/ 41 w 41"/>
                <a:gd name="T1" fmla="*/ 0 h 78"/>
                <a:gd name="T2" fmla="*/ 41 w 41"/>
                <a:gd name="T3" fmla="*/ 0 h 78"/>
                <a:gd name="T4" fmla="*/ 41 w 41"/>
                <a:gd name="T5" fmla="*/ 0 h 78"/>
                <a:gd name="T6" fmla="*/ 0 w 41"/>
                <a:gd name="T7" fmla="*/ 56 h 78"/>
                <a:gd name="T8" fmla="*/ 30 w 41"/>
                <a:gd name="T9" fmla="*/ 78 h 78"/>
                <a:gd name="T10" fmla="*/ 30 w 41"/>
                <a:gd name="T11" fmla="*/ 77 h 78"/>
                <a:gd name="T12" fmla="*/ 30 w 41"/>
                <a:gd name="T13" fmla="*/ 77 h 78"/>
                <a:gd name="T14" fmla="*/ 30 w 41"/>
                <a:gd name="T15" fmla="*/ 77 h 78"/>
                <a:gd name="T16" fmla="*/ 30 w 41"/>
                <a:gd name="T17" fmla="*/ 77 h 78"/>
                <a:gd name="T18" fmla="*/ 30 w 41"/>
                <a:gd name="T19" fmla="*/ 77 h 78"/>
                <a:gd name="T20" fmla="*/ 39 w 41"/>
                <a:gd name="T21" fmla="*/ 31 h 78"/>
                <a:gd name="T22" fmla="*/ 39 w 41"/>
                <a:gd name="T23" fmla="*/ 31 h 78"/>
                <a:gd name="T24" fmla="*/ 39 w 41"/>
                <a:gd name="T25" fmla="*/ 30 h 78"/>
                <a:gd name="T26" fmla="*/ 39 w 41"/>
                <a:gd name="T27" fmla="*/ 30 h 78"/>
                <a:gd name="T28" fmla="*/ 39 w 41"/>
                <a:gd name="T29" fmla="*/ 30 h 78"/>
                <a:gd name="T30" fmla="*/ 39 w 41"/>
                <a:gd name="T31" fmla="*/ 30 h 78"/>
                <a:gd name="T32" fmla="*/ 39 w 41"/>
                <a:gd name="T33" fmla="*/ 30 h 78"/>
                <a:gd name="T34" fmla="*/ 39 w 41"/>
                <a:gd name="T35" fmla="*/ 30 h 78"/>
                <a:gd name="T36" fmla="*/ 39 w 41"/>
                <a:gd name="T37" fmla="*/ 30 h 78"/>
                <a:gd name="T38" fmla="*/ 41 w 41"/>
                <a:gd name="T39" fmla="*/ 12 h 78"/>
                <a:gd name="T40" fmla="*/ 41 w 41"/>
                <a:gd name="T41" fmla="*/ 12 h 78"/>
                <a:gd name="T42" fmla="*/ 41 w 41"/>
                <a:gd name="T43" fmla="*/ 12 h 78"/>
                <a:gd name="T44" fmla="*/ 41 w 41"/>
                <a:gd name="T45" fmla="*/ 2 h 78"/>
                <a:gd name="T46" fmla="*/ 41 w 41"/>
                <a:gd name="T47" fmla="*/ 1 h 78"/>
                <a:gd name="T48" fmla="*/ 41 w 41"/>
                <a:gd name="T49" fmla="*/ 1 h 78"/>
                <a:gd name="T50" fmla="*/ 41 w 41"/>
                <a:gd name="T51" fmla="*/ 1 h 78"/>
                <a:gd name="T52" fmla="*/ 41 w 41"/>
                <a:gd name="T53" fmla="*/ 1 h 78"/>
                <a:gd name="T54" fmla="*/ 41 w 41"/>
                <a:gd name="T55" fmla="*/ 0 h 78"/>
                <a:gd name="T56" fmla="*/ 41 w 41"/>
                <a:gd name="T57" fmla="*/ 0 h 78"/>
                <a:gd name="T58" fmla="*/ 41 w 41"/>
                <a:gd name="T59" fmla="*/ 0 h 78"/>
                <a:gd name="T60" fmla="*/ 41 w 41"/>
                <a:gd name="T61" fmla="*/ 0 h 78"/>
                <a:gd name="T62" fmla="*/ 41 w 41"/>
                <a:gd name="T63" fmla="*/ 0 h 78"/>
                <a:gd name="T64" fmla="*/ 41 w 41"/>
                <a:gd name="T65" fmla="*/ 0 h 78"/>
                <a:gd name="T66" fmla="*/ 41 w 41"/>
                <a:gd name="T67" fmla="*/ 0 h 7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 h="78">
                  <a:moveTo>
                    <a:pt x="41" y="0"/>
                  </a:moveTo>
                  <a:cubicBezTo>
                    <a:pt x="41" y="0"/>
                    <a:pt x="41" y="0"/>
                    <a:pt x="41" y="0"/>
                  </a:cubicBezTo>
                  <a:cubicBezTo>
                    <a:pt x="41" y="0"/>
                    <a:pt x="41" y="0"/>
                    <a:pt x="41" y="0"/>
                  </a:cubicBezTo>
                  <a:cubicBezTo>
                    <a:pt x="0" y="56"/>
                    <a:pt x="0" y="56"/>
                    <a:pt x="0" y="56"/>
                  </a:cubicBezTo>
                  <a:cubicBezTo>
                    <a:pt x="30" y="78"/>
                    <a:pt x="30" y="78"/>
                    <a:pt x="30" y="78"/>
                  </a:cubicBezTo>
                  <a:cubicBezTo>
                    <a:pt x="30" y="77"/>
                    <a:pt x="30" y="77"/>
                    <a:pt x="30" y="77"/>
                  </a:cubicBezTo>
                  <a:cubicBezTo>
                    <a:pt x="30" y="77"/>
                    <a:pt x="30" y="77"/>
                    <a:pt x="30" y="77"/>
                  </a:cubicBezTo>
                  <a:cubicBezTo>
                    <a:pt x="30" y="77"/>
                    <a:pt x="30" y="77"/>
                    <a:pt x="30" y="77"/>
                  </a:cubicBezTo>
                  <a:cubicBezTo>
                    <a:pt x="30" y="77"/>
                    <a:pt x="30" y="77"/>
                    <a:pt x="30" y="77"/>
                  </a:cubicBezTo>
                  <a:cubicBezTo>
                    <a:pt x="30" y="77"/>
                    <a:pt x="30" y="77"/>
                    <a:pt x="30" y="77"/>
                  </a:cubicBezTo>
                  <a:cubicBezTo>
                    <a:pt x="35" y="59"/>
                    <a:pt x="37" y="43"/>
                    <a:pt x="39" y="31"/>
                  </a:cubicBezTo>
                  <a:cubicBezTo>
                    <a:pt x="39" y="31"/>
                    <a:pt x="39" y="31"/>
                    <a:pt x="39" y="31"/>
                  </a:cubicBezTo>
                  <a:cubicBezTo>
                    <a:pt x="39" y="31"/>
                    <a:pt x="39" y="30"/>
                    <a:pt x="39" y="30"/>
                  </a:cubicBezTo>
                  <a:cubicBezTo>
                    <a:pt x="39" y="30"/>
                    <a:pt x="39" y="30"/>
                    <a:pt x="39" y="30"/>
                  </a:cubicBezTo>
                  <a:cubicBezTo>
                    <a:pt x="39" y="30"/>
                    <a:pt x="39" y="30"/>
                    <a:pt x="39" y="30"/>
                  </a:cubicBezTo>
                  <a:cubicBezTo>
                    <a:pt x="39" y="30"/>
                    <a:pt x="39" y="30"/>
                    <a:pt x="39" y="30"/>
                  </a:cubicBezTo>
                  <a:cubicBezTo>
                    <a:pt x="39" y="30"/>
                    <a:pt x="39" y="30"/>
                    <a:pt x="39" y="30"/>
                  </a:cubicBezTo>
                  <a:cubicBezTo>
                    <a:pt x="39" y="30"/>
                    <a:pt x="39" y="30"/>
                    <a:pt x="39" y="30"/>
                  </a:cubicBezTo>
                  <a:cubicBezTo>
                    <a:pt x="39" y="30"/>
                    <a:pt x="39" y="30"/>
                    <a:pt x="39" y="30"/>
                  </a:cubicBezTo>
                  <a:cubicBezTo>
                    <a:pt x="40" y="23"/>
                    <a:pt x="40" y="17"/>
                    <a:pt x="41" y="12"/>
                  </a:cubicBezTo>
                  <a:cubicBezTo>
                    <a:pt x="41" y="12"/>
                    <a:pt x="41" y="12"/>
                    <a:pt x="41" y="12"/>
                  </a:cubicBezTo>
                  <a:cubicBezTo>
                    <a:pt x="41" y="12"/>
                    <a:pt x="41" y="12"/>
                    <a:pt x="41" y="12"/>
                  </a:cubicBezTo>
                  <a:cubicBezTo>
                    <a:pt x="41" y="7"/>
                    <a:pt x="41" y="4"/>
                    <a:pt x="41" y="2"/>
                  </a:cubicBezTo>
                  <a:cubicBezTo>
                    <a:pt x="41" y="2"/>
                    <a:pt x="41" y="1"/>
                    <a:pt x="41" y="1"/>
                  </a:cubicBezTo>
                  <a:cubicBezTo>
                    <a:pt x="41" y="1"/>
                    <a:pt x="41" y="1"/>
                    <a:pt x="41" y="1"/>
                  </a:cubicBezTo>
                  <a:cubicBezTo>
                    <a:pt x="41" y="1"/>
                    <a:pt x="41" y="1"/>
                    <a:pt x="41" y="1"/>
                  </a:cubicBezTo>
                  <a:cubicBezTo>
                    <a:pt x="41" y="1"/>
                    <a:pt x="41" y="1"/>
                    <a:pt x="41" y="1"/>
                  </a:cubicBezTo>
                  <a:cubicBezTo>
                    <a:pt x="41" y="0"/>
                    <a:pt x="41" y="0"/>
                    <a:pt x="41" y="0"/>
                  </a:cubicBezTo>
                  <a:cubicBezTo>
                    <a:pt x="41" y="0"/>
                    <a:pt x="41" y="0"/>
                    <a:pt x="41" y="0"/>
                  </a:cubicBezTo>
                  <a:cubicBezTo>
                    <a:pt x="41" y="0"/>
                    <a:pt x="41" y="0"/>
                    <a:pt x="41" y="0"/>
                  </a:cubicBezTo>
                  <a:cubicBezTo>
                    <a:pt x="41" y="0"/>
                    <a:pt x="41" y="0"/>
                    <a:pt x="41" y="0"/>
                  </a:cubicBezTo>
                  <a:cubicBezTo>
                    <a:pt x="41" y="0"/>
                    <a:pt x="41" y="0"/>
                    <a:pt x="41" y="0"/>
                  </a:cubicBezTo>
                  <a:cubicBezTo>
                    <a:pt x="41" y="0"/>
                    <a:pt x="41" y="0"/>
                    <a:pt x="41" y="0"/>
                  </a:cubicBezTo>
                  <a:cubicBezTo>
                    <a:pt x="41" y="0"/>
                    <a:pt x="41" y="0"/>
                    <a:pt x="41" y="0"/>
                  </a:cubicBezTo>
                </a:path>
              </a:pathLst>
            </a:custGeom>
            <a:solidFill>
              <a:schemeClr val="accent4"/>
            </a:solidFill>
            <a:ln>
              <a:noFill/>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出自【趣你的PPT】(微信:qunideppt)：最优质的PPT资源库"/>
            <p:cNvSpPr>
              <a:spLocks noEditPoints="1"/>
            </p:cNvSpPr>
            <p:nvPr/>
          </p:nvSpPr>
          <p:spPr bwMode="auto">
            <a:xfrm rot="607256">
              <a:off x="9596742" y="2342638"/>
              <a:ext cx="235126" cy="71085"/>
            </a:xfrm>
            <a:custGeom>
              <a:gdLst>
                <a:gd name="T0" fmla="*/ 15 w 36"/>
                <a:gd name="T1" fmla="*/ 11 h 11"/>
                <a:gd name="T2" fmla="*/ 15 w 36"/>
                <a:gd name="T3" fmla="*/ 11 h 11"/>
                <a:gd name="T4" fmla="*/ 15 w 36"/>
                <a:gd name="T5" fmla="*/ 11 h 11"/>
                <a:gd name="T6" fmla="*/ 15 w 36"/>
                <a:gd name="T7" fmla="*/ 11 h 11"/>
                <a:gd name="T8" fmla="*/ 0 w 36"/>
                <a:gd name="T9" fmla="*/ 6 h 11"/>
                <a:gd name="T10" fmla="*/ 0 w 36"/>
                <a:gd name="T11" fmla="*/ 6 h 11"/>
                <a:gd name="T12" fmla="*/ 0 w 36"/>
                <a:gd name="T13" fmla="*/ 6 h 11"/>
                <a:gd name="T14" fmla="*/ 36 w 36"/>
                <a:gd name="T15" fmla="*/ 0 h 11"/>
                <a:gd name="T16" fmla="*/ 15 w 36"/>
                <a:gd name="T17" fmla="*/ 11 h 11"/>
                <a:gd name="T18" fmla="*/ 36 w 36"/>
                <a:gd name="T19" fmla="*/ 0 h 11"/>
                <a:gd name="T20" fmla="*/ 36 w 36"/>
                <a:gd name="T21" fmla="*/ 0 h 11"/>
                <a:gd name="T22" fmla="*/ 36 w 36"/>
                <a:gd name="T23" fmla="*/ 0 h 11"/>
                <a:gd name="T24" fmla="*/ 36 w 36"/>
                <a:gd name="T25" fmla="*/ 0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11">
                  <a:moveTo>
                    <a:pt x="15" y="11"/>
                  </a:moveTo>
                  <a:cubicBezTo>
                    <a:pt x="15" y="11"/>
                    <a:pt x="15" y="11"/>
                    <a:pt x="15" y="11"/>
                  </a:cubicBezTo>
                  <a:cubicBezTo>
                    <a:pt x="15" y="11"/>
                    <a:pt x="15" y="11"/>
                    <a:pt x="15" y="11"/>
                  </a:cubicBezTo>
                  <a:cubicBezTo>
                    <a:pt x="15" y="11"/>
                    <a:pt x="15" y="11"/>
                    <a:pt x="15" y="11"/>
                  </a:cubicBezTo>
                  <a:moveTo>
                    <a:pt x="0" y="6"/>
                  </a:moveTo>
                  <a:cubicBezTo>
                    <a:pt x="0" y="6"/>
                    <a:pt x="0" y="6"/>
                    <a:pt x="0" y="6"/>
                  </a:cubicBezTo>
                  <a:cubicBezTo>
                    <a:pt x="0" y="6"/>
                    <a:pt x="0" y="6"/>
                    <a:pt x="0" y="6"/>
                  </a:cubicBezTo>
                  <a:moveTo>
                    <a:pt x="36" y="0"/>
                  </a:moveTo>
                  <a:cubicBezTo>
                    <a:pt x="31" y="7"/>
                    <a:pt x="23" y="11"/>
                    <a:pt x="15" y="11"/>
                  </a:cubicBezTo>
                  <a:cubicBezTo>
                    <a:pt x="23" y="11"/>
                    <a:pt x="31" y="7"/>
                    <a:pt x="36" y="0"/>
                  </a:cubicBezTo>
                  <a:moveTo>
                    <a:pt x="36" y="0"/>
                  </a:moveTo>
                  <a:cubicBezTo>
                    <a:pt x="36" y="0"/>
                    <a:pt x="36" y="0"/>
                    <a:pt x="36" y="0"/>
                  </a:cubicBezTo>
                  <a:cubicBezTo>
                    <a:pt x="36" y="0"/>
                    <a:pt x="36" y="0"/>
                    <a:pt x="36" y="0"/>
                  </a:cubicBezTo>
                </a:path>
              </a:pathLst>
            </a:custGeom>
            <a:solidFill>
              <a:srgbClr val="F197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出自【趣你的PPT】(微信:qunideppt)：最优质的PPT资源库"/>
            <p:cNvSpPr/>
            <p:nvPr/>
          </p:nvSpPr>
          <p:spPr bwMode="auto">
            <a:xfrm rot="607256">
              <a:off x="9617648" y="2106558"/>
              <a:ext cx="265201" cy="311679"/>
            </a:xfrm>
            <a:custGeom>
              <a:gdLst>
                <a:gd name="T0" fmla="*/ 30 w 41"/>
                <a:gd name="T1" fmla="*/ 0 h 48"/>
                <a:gd name="T2" fmla="*/ 26 w 41"/>
                <a:gd name="T3" fmla="*/ 6 h 48"/>
                <a:gd name="T4" fmla="*/ 34 w 41"/>
                <a:gd name="T5" fmla="*/ 21 h 48"/>
                <a:gd name="T6" fmla="*/ 31 w 41"/>
                <a:gd name="T7" fmla="*/ 33 h 48"/>
                <a:gd name="T8" fmla="*/ 15 w 41"/>
                <a:gd name="T9" fmla="*/ 41 h 48"/>
                <a:gd name="T10" fmla="*/ 4 w 41"/>
                <a:gd name="T11" fmla="*/ 37 h 48"/>
                <a:gd name="T12" fmla="*/ 4 w 41"/>
                <a:gd name="T13" fmla="*/ 37 h 48"/>
                <a:gd name="T14" fmla="*/ 0 w 41"/>
                <a:gd name="T15" fmla="*/ 43 h 48"/>
                <a:gd name="T16" fmla="*/ 0 w 41"/>
                <a:gd name="T17" fmla="*/ 43 h 48"/>
                <a:gd name="T18" fmla="*/ 0 w 41"/>
                <a:gd name="T19" fmla="*/ 43 h 48"/>
                <a:gd name="T20" fmla="*/ 0 w 41"/>
                <a:gd name="T21" fmla="*/ 43 h 48"/>
                <a:gd name="T22" fmla="*/ 0 w 41"/>
                <a:gd name="T23" fmla="*/ 43 h 48"/>
                <a:gd name="T24" fmla="*/ 15 w 41"/>
                <a:gd name="T25" fmla="*/ 48 h 48"/>
                <a:gd name="T26" fmla="*/ 15 w 41"/>
                <a:gd name="T27" fmla="*/ 48 h 48"/>
                <a:gd name="T28" fmla="*/ 15 w 41"/>
                <a:gd name="T29" fmla="*/ 48 h 48"/>
                <a:gd name="T30" fmla="*/ 15 w 41"/>
                <a:gd name="T31" fmla="*/ 48 h 48"/>
                <a:gd name="T32" fmla="*/ 15 w 41"/>
                <a:gd name="T33" fmla="*/ 48 h 48"/>
                <a:gd name="T34" fmla="*/ 15 w 41"/>
                <a:gd name="T35" fmla="*/ 48 h 48"/>
                <a:gd name="T36" fmla="*/ 36 w 41"/>
                <a:gd name="T37" fmla="*/ 37 h 48"/>
                <a:gd name="T38" fmla="*/ 36 w 41"/>
                <a:gd name="T39" fmla="*/ 37 h 48"/>
                <a:gd name="T40" fmla="*/ 36 w 41"/>
                <a:gd name="T41" fmla="*/ 37 h 48"/>
                <a:gd name="T42" fmla="*/ 36 w 41"/>
                <a:gd name="T43" fmla="*/ 37 h 48"/>
                <a:gd name="T44" fmla="*/ 36 w 41"/>
                <a:gd name="T45" fmla="*/ 37 h 48"/>
                <a:gd name="T46" fmla="*/ 36 w 41"/>
                <a:gd name="T47" fmla="*/ 37 h 48"/>
                <a:gd name="T48" fmla="*/ 36 w 41"/>
                <a:gd name="T49" fmla="*/ 37 h 48"/>
                <a:gd name="T50" fmla="*/ 41 w 41"/>
                <a:gd name="T51" fmla="*/ 21 h 48"/>
                <a:gd name="T52" fmla="*/ 30 w 41"/>
                <a:gd name="T53" fmla="*/ 0 h 48"/>
                <a:gd name="T54" fmla="*/ 30 w 41"/>
                <a:gd name="T55" fmla="*/ 0 h 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1" h="48">
                  <a:moveTo>
                    <a:pt x="30" y="0"/>
                  </a:moveTo>
                  <a:cubicBezTo>
                    <a:pt x="26" y="6"/>
                    <a:pt x="26" y="6"/>
                    <a:pt x="26" y="6"/>
                  </a:cubicBezTo>
                  <a:cubicBezTo>
                    <a:pt x="32" y="10"/>
                    <a:pt x="34" y="16"/>
                    <a:pt x="34" y="21"/>
                  </a:cubicBezTo>
                  <a:cubicBezTo>
                    <a:pt x="34" y="25"/>
                    <a:pt x="33" y="29"/>
                    <a:pt x="31" y="33"/>
                  </a:cubicBezTo>
                  <a:cubicBezTo>
                    <a:pt x="27" y="38"/>
                    <a:pt x="21" y="41"/>
                    <a:pt x="15" y="41"/>
                  </a:cubicBezTo>
                  <a:cubicBezTo>
                    <a:pt x="11" y="41"/>
                    <a:pt x="7" y="40"/>
                    <a:pt x="4" y="37"/>
                  </a:cubicBezTo>
                  <a:cubicBezTo>
                    <a:pt x="4" y="37"/>
                    <a:pt x="4" y="37"/>
                    <a:pt x="4" y="37"/>
                  </a:cubicBezTo>
                  <a:cubicBezTo>
                    <a:pt x="0" y="43"/>
                    <a:pt x="0" y="43"/>
                    <a:pt x="0" y="43"/>
                  </a:cubicBezTo>
                  <a:cubicBezTo>
                    <a:pt x="0" y="43"/>
                    <a:pt x="0" y="43"/>
                    <a:pt x="0" y="43"/>
                  </a:cubicBezTo>
                  <a:cubicBezTo>
                    <a:pt x="0" y="43"/>
                    <a:pt x="0" y="43"/>
                    <a:pt x="0" y="43"/>
                  </a:cubicBezTo>
                  <a:cubicBezTo>
                    <a:pt x="0" y="43"/>
                    <a:pt x="0" y="43"/>
                    <a:pt x="0" y="43"/>
                  </a:cubicBezTo>
                  <a:cubicBezTo>
                    <a:pt x="0" y="43"/>
                    <a:pt x="0" y="43"/>
                    <a:pt x="0" y="43"/>
                  </a:cubicBezTo>
                  <a:cubicBezTo>
                    <a:pt x="4" y="46"/>
                    <a:pt x="10" y="48"/>
                    <a:pt x="15" y="48"/>
                  </a:cubicBezTo>
                  <a:cubicBezTo>
                    <a:pt x="15" y="48"/>
                    <a:pt x="15" y="48"/>
                    <a:pt x="15" y="48"/>
                  </a:cubicBezTo>
                  <a:cubicBezTo>
                    <a:pt x="15" y="48"/>
                    <a:pt x="15" y="48"/>
                    <a:pt x="15" y="48"/>
                  </a:cubicBezTo>
                  <a:cubicBezTo>
                    <a:pt x="15" y="48"/>
                    <a:pt x="15" y="48"/>
                    <a:pt x="15" y="48"/>
                  </a:cubicBezTo>
                  <a:cubicBezTo>
                    <a:pt x="15" y="48"/>
                    <a:pt x="15" y="48"/>
                    <a:pt x="15" y="48"/>
                  </a:cubicBezTo>
                  <a:cubicBezTo>
                    <a:pt x="15" y="48"/>
                    <a:pt x="15" y="48"/>
                    <a:pt x="15" y="48"/>
                  </a:cubicBezTo>
                  <a:cubicBezTo>
                    <a:pt x="23" y="48"/>
                    <a:pt x="31" y="44"/>
                    <a:pt x="36" y="37"/>
                  </a:cubicBezTo>
                  <a:cubicBezTo>
                    <a:pt x="36" y="37"/>
                    <a:pt x="36" y="37"/>
                    <a:pt x="36" y="37"/>
                  </a:cubicBezTo>
                  <a:cubicBezTo>
                    <a:pt x="36" y="37"/>
                    <a:pt x="36" y="37"/>
                    <a:pt x="36" y="37"/>
                  </a:cubicBezTo>
                  <a:cubicBezTo>
                    <a:pt x="36" y="37"/>
                    <a:pt x="36" y="37"/>
                    <a:pt x="36" y="37"/>
                  </a:cubicBezTo>
                  <a:cubicBezTo>
                    <a:pt x="36" y="37"/>
                    <a:pt x="36" y="37"/>
                    <a:pt x="36" y="37"/>
                  </a:cubicBezTo>
                  <a:cubicBezTo>
                    <a:pt x="36" y="37"/>
                    <a:pt x="36" y="37"/>
                    <a:pt x="36" y="37"/>
                  </a:cubicBezTo>
                  <a:cubicBezTo>
                    <a:pt x="36" y="37"/>
                    <a:pt x="36" y="37"/>
                    <a:pt x="36" y="37"/>
                  </a:cubicBezTo>
                  <a:cubicBezTo>
                    <a:pt x="40" y="32"/>
                    <a:pt x="41" y="27"/>
                    <a:pt x="41" y="21"/>
                  </a:cubicBezTo>
                  <a:cubicBezTo>
                    <a:pt x="41" y="13"/>
                    <a:pt x="37" y="5"/>
                    <a:pt x="30" y="0"/>
                  </a:cubicBezTo>
                  <a:cubicBezTo>
                    <a:pt x="30" y="0"/>
                    <a:pt x="30" y="0"/>
                    <a:pt x="30" y="0"/>
                  </a:cubicBezTo>
                </a:path>
              </a:pathLst>
            </a:custGeom>
            <a:solidFill>
              <a:schemeClr val="accent4">
                <a:lumMod val="75000"/>
              </a:schemeClr>
            </a:solidFill>
            <a:ln>
              <a:noFill/>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85" name="出自【趣你的PPT】(微信:qunideppt)：最优质的PPT资源库"/>
          <p:cNvSpPr/>
          <p:nvPr/>
        </p:nvSpPr>
        <p:spPr>
          <a:xfrm rot="2051682">
            <a:off x="3848834" y="1095636"/>
            <a:ext cx="1356752" cy="6724873"/>
          </a:xfrm>
          <a:custGeom>
            <a:gdLst>
              <a:gd name="connsiteX0" fmla="*/ 1288631 w 1356752"/>
              <a:gd name="connsiteY0" fmla="*/ 0 h 6724873"/>
              <a:gd name="connsiteX1" fmla="*/ 1356752 w 1356752"/>
              <a:gd name="connsiteY1" fmla="*/ 2021 h 6724873"/>
              <a:gd name="connsiteX2" fmla="*/ 466516 w 1356752"/>
              <a:gd name="connsiteY2" fmla="*/ 6407893 h 6724873"/>
              <a:gd name="connsiteX3" fmla="*/ 0 w 1356752"/>
              <a:gd name="connsiteY3" fmla="*/ 6724873 h 6724873"/>
            </a:gdLst>
            <a:cxnLst>
              <a:cxn ang="0">
                <a:pos x="connsiteX0" y="connsiteY0"/>
              </a:cxn>
              <a:cxn ang="0">
                <a:pos x="connsiteX1" y="connsiteY1"/>
              </a:cxn>
              <a:cxn ang="0">
                <a:pos x="connsiteX2" y="connsiteY2"/>
              </a:cxn>
              <a:cxn ang="0">
                <a:pos x="connsiteX3" y="connsiteY3"/>
              </a:cxn>
            </a:cxnLst>
            <a:rect l="l" t="t" r="r" b="b"/>
            <a:pathLst>
              <a:path w="1356752" h="6724873">
                <a:moveTo>
                  <a:pt x="1288631" y="0"/>
                </a:moveTo>
                <a:lnTo>
                  <a:pt x="1356752" y="2021"/>
                </a:lnTo>
                <a:lnTo>
                  <a:pt x="466516" y="6407893"/>
                </a:lnTo>
                <a:lnTo>
                  <a:pt x="0" y="6724873"/>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出自【趣你的PPT】(微信:qunideppt)：最优质的PPT资源库"/>
          <p:cNvSpPr/>
          <p:nvPr/>
        </p:nvSpPr>
        <p:spPr>
          <a:xfrm>
            <a:off x="4527210" y="5429817"/>
            <a:ext cx="4571702" cy="517065"/>
          </a:xfrm>
          <a:prstGeom prst="rect">
            <a:avLst/>
          </a:prstGeom>
          <a:noFill/>
        </p:spPr>
        <p:txBody>
          <a:bodyPr wrap="square" lIns="0" tIns="0" rIns="0" bIns="0" rtlCol="0" anchor="t" anchorCtr="0">
            <a:spAutoFit/>
          </a:bodyPr>
          <a:lstStyle/>
          <a:p>
            <a:pPr defTabSz="1216660">
              <a:lnSpc>
                <a:spcPct val="120000"/>
              </a:lnSpc>
              <a:spcBef>
                <a:spcPct val="20000"/>
              </a:spcBef>
            </a:pPr>
            <a:r>
              <a:rPr lang="zh-CN" altLang="en-US" sz="1400">
                <a:solidFill>
                  <a:srgbClr val="445469"/>
                </a:solidFill>
                <a:latin typeface="Arial" panose="020b0604020202020204" pitchFamily="34" charset="0"/>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a:t>
            </a:r>
            <a:endParaRPr lang="en-US" altLang="zh-CN" sz="14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87" name="Group 145出自【趣你的PPT】(微信:qunideppt)：最优质的PPT资源库出自【趣你的PPT】(微信:qunideppt)：最优质的PPT资源库"/>
          <p:cNvGrpSpPr/>
          <p:nvPr/>
        </p:nvGrpSpPr>
        <p:grpSpPr>
          <a:xfrm>
            <a:off x="2638976" y="4361137"/>
            <a:ext cx="1249584" cy="458922"/>
            <a:chOff x="2887842" y="4400230"/>
            <a:chExt cx="1249584" cy="458922"/>
          </a:xfrm>
        </p:grpSpPr>
        <p:sp>
          <p:nvSpPr>
            <p:cNvPr id="88" name="出自【趣你的PPT】(微信:qunideppt)：最优质的PPT资源库"/>
            <p:cNvSpPr/>
            <p:nvPr/>
          </p:nvSpPr>
          <p:spPr>
            <a:xfrm>
              <a:off x="2887842" y="4400230"/>
              <a:ext cx="1089233" cy="458922"/>
            </a:xfrm>
            <a:prstGeom prst="rect">
              <a:avLst/>
            </a:prstGeom>
            <a:solidFill>
              <a:srgbClr val="91C2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出自【趣你的PPT】(微信:qunideppt)：最优质的PPT资源库"/>
            <p:cNvSpPr txBox="1"/>
            <p:nvPr/>
          </p:nvSpPr>
          <p:spPr>
            <a:xfrm>
              <a:off x="3186926" y="4497165"/>
              <a:ext cx="950500" cy="307777"/>
            </a:xfrm>
            <a:prstGeom prst="rect">
              <a:avLst/>
            </a:prstGeom>
            <a:noFill/>
          </p:spPr>
          <p:txBody>
            <a:bodyPr wrap="square" lIns="0" tIns="0" rIns="0" bIns="0" rtlCol="0" anchor="t" anchorCtr="0">
              <a:spAutoFit/>
            </a:bodyPr>
            <a:lstStyle/>
            <a:p>
              <a:pPr defTabSz="1216660">
                <a:spcBef>
                  <a:spcPct val="20000"/>
                </a:spcBef>
                <a:defRPr/>
              </a:pPr>
              <a:r>
                <a:rPr lang="en-US" altLang="zh-CN" sz="2000" b="1">
                  <a:solidFill>
                    <a:schemeClr val="bg1"/>
                  </a:solidFill>
                  <a:latin typeface="Arial" panose="020b0604020202020204" pitchFamily="34" charset="0"/>
                  <a:ea typeface="微软雅黑" panose="020b0503020204020204" pitchFamily="34" charset="-122"/>
                  <a:sym typeface="Arial" panose="020b0604020202020204" pitchFamily="34" charset="0"/>
                </a:rPr>
                <a:t>2015</a:t>
              </a:r>
              <a:endParaRPr lang="en-US" sz="20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90" name="出自【趣你的PPT】(微信:qunideppt)：最优质的PPT资源库"/>
          <p:cNvSpPr/>
          <p:nvPr/>
        </p:nvSpPr>
        <p:spPr>
          <a:xfrm>
            <a:off x="5307808" y="4361137"/>
            <a:ext cx="4571702" cy="517065"/>
          </a:xfrm>
          <a:prstGeom prst="rect">
            <a:avLst/>
          </a:prstGeom>
          <a:noFill/>
        </p:spPr>
        <p:txBody>
          <a:bodyPr wrap="square" lIns="0" tIns="0" rIns="0" bIns="0" rtlCol="0" anchor="t" anchorCtr="0">
            <a:spAutoFit/>
          </a:bodyPr>
          <a:lstStyle/>
          <a:p>
            <a:pPr defTabSz="1216660">
              <a:lnSpc>
                <a:spcPct val="120000"/>
              </a:lnSpc>
              <a:spcBef>
                <a:spcPct val="20000"/>
              </a:spcBef>
            </a:pPr>
            <a:r>
              <a:rPr lang="zh-CN" altLang="en-US" sz="1400">
                <a:solidFill>
                  <a:srgbClr val="445469"/>
                </a:solidFill>
                <a:latin typeface="Arial" panose="020b0604020202020204" pitchFamily="34" charset="0"/>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a:t>
            </a:r>
            <a:endParaRPr lang="en-US" altLang="zh-CN" sz="14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91" name="Group 149出自【趣你的PPT】(微信:qunideppt)：最优质的PPT资源库出自【趣你的PPT】(微信:qunideppt)：最优质的PPT资源库"/>
          <p:cNvGrpSpPr/>
          <p:nvPr/>
        </p:nvGrpSpPr>
        <p:grpSpPr>
          <a:xfrm>
            <a:off x="3888560" y="3209986"/>
            <a:ext cx="1122004" cy="458922"/>
            <a:chOff x="4137426" y="3209986"/>
            <a:chExt cx="1122004" cy="458922"/>
          </a:xfrm>
        </p:grpSpPr>
        <p:sp>
          <p:nvSpPr>
            <p:cNvPr id="92" name="出自【趣你的PPT】(微信:qunideppt)：最优质的PPT资源库"/>
            <p:cNvSpPr/>
            <p:nvPr/>
          </p:nvSpPr>
          <p:spPr>
            <a:xfrm>
              <a:off x="4137426" y="3209986"/>
              <a:ext cx="1089233" cy="458922"/>
            </a:xfrm>
            <a:prstGeom prst="rect">
              <a:avLst/>
            </a:prstGeom>
            <a:solidFill>
              <a:srgbClr val="91C2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出自【趣你的PPT】(微信:qunideppt)：最优质的PPT资源库"/>
            <p:cNvSpPr txBox="1"/>
            <p:nvPr/>
          </p:nvSpPr>
          <p:spPr>
            <a:xfrm>
              <a:off x="4427623" y="3299575"/>
              <a:ext cx="831807" cy="307777"/>
            </a:xfrm>
            <a:prstGeom prst="rect">
              <a:avLst/>
            </a:prstGeom>
            <a:noFill/>
          </p:spPr>
          <p:txBody>
            <a:bodyPr wrap="square" lIns="0" tIns="0" rIns="0" bIns="0" rtlCol="0" anchor="t" anchorCtr="0">
              <a:spAutoFit/>
            </a:bodyPr>
            <a:lstStyle/>
            <a:p>
              <a:pPr defTabSz="1216660">
                <a:spcBef>
                  <a:spcPct val="20000"/>
                </a:spcBef>
                <a:defRPr/>
              </a:pPr>
              <a:r>
                <a:rPr lang="en-US" altLang="zh-CN" sz="2000" b="1">
                  <a:solidFill>
                    <a:schemeClr val="bg1"/>
                  </a:solidFill>
                  <a:latin typeface="Arial" panose="020b0604020202020204" pitchFamily="34" charset="0"/>
                  <a:ea typeface="微软雅黑" panose="020b0503020204020204" pitchFamily="34" charset="-122"/>
                  <a:sym typeface="Arial" panose="020b0604020202020204" pitchFamily="34" charset="0"/>
                </a:rPr>
                <a:t>2016</a:t>
              </a:r>
              <a:endParaRPr lang="en-US" sz="20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94" name="出自【趣你的PPT】(微信:qunideppt)：最优质的PPT资源库"/>
          <p:cNvSpPr/>
          <p:nvPr/>
        </p:nvSpPr>
        <p:spPr>
          <a:xfrm>
            <a:off x="6339624" y="3194932"/>
            <a:ext cx="4571702" cy="517065"/>
          </a:xfrm>
          <a:prstGeom prst="rect">
            <a:avLst/>
          </a:prstGeom>
          <a:noFill/>
        </p:spPr>
        <p:txBody>
          <a:bodyPr wrap="square" lIns="0" tIns="0" rIns="0" bIns="0" rtlCol="0" anchor="t" anchorCtr="0">
            <a:spAutoFit/>
          </a:bodyPr>
          <a:lstStyle/>
          <a:p>
            <a:pPr defTabSz="1216660">
              <a:lnSpc>
                <a:spcPct val="120000"/>
              </a:lnSpc>
              <a:spcBef>
                <a:spcPct val="20000"/>
              </a:spcBef>
            </a:pPr>
            <a:r>
              <a:rPr lang="zh-CN" altLang="en-US" sz="1400">
                <a:solidFill>
                  <a:srgbClr val="445469"/>
                </a:solidFill>
                <a:latin typeface="Arial" panose="020b0604020202020204" pitchFamily="34" charset="0"/>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a:t>
            </a:r>
            <a:endParaRPr lang="en-US" altLang="zh-CN" sz="14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95" name="Group 153出自【趣你的PPT】(微信:qunideppt)：最优质的PPT资源库出自【趣你的PPT】(微信:qunideppt)：最优质的PPT资源库"/>
          <p:cNvGrpSpPr/>
          <p:nvPr/>
        </p:nvGrpSpPr>
        <p:grpSpPr>
          <a:xfrm>
            <a:off x="1609226" y="5429817"/>
            <a:ext cx="1217324" cy="458922"/>
            <a:chOff x="2887842" y="4400230"/>
            <a:chExt cx="1217324" cy="458922"/>
          </a:xfrm>
        </p:grpSpPr>
        <p:sp>
          <p:nvSpPr>
            <p:cNvPr id="96" name="出自【趣你的PPT】(微信:qunideppt)：最优质的PPT资源库"/>
            <p:cNvSpPr/>
            <p:nvPr/>
          </p:nvSpPr>
          <p:spPr>
            <a:xfrm>
              <a:off x="2887842" y="4400230"/>
              <a:ext cx="1089233" cy="458922"/>
            </a:xfrm>
            <a:prstGeom prst="rect">
              <a:avLst/>
            </a:prstGeom>
            <a:solidFill>
              <a:srgbClr val="91C2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出自【趣你的PPT】(微信:qunideppt)：最优质的PPT资源库"/>
            <p:cNvSpPr txBox="1"/>
            <p:nvPr/>
          </p:nvSpPr>
          <p:spPr>
            <a:xfrm>
              <a:off x="3154666" y="4475802"/>
              <a:ext cx="950500" cy="307777"/>
            </a:xfrm>
            <a:prstGeom prst="rect">
              <a:avLst/>
            </a:prstGeom>
            <a:noFill/>
          </p:spPr>
          <p:txBody>
            <a:bodyPr wrap="square" lIns="0" tIns="0" rIns="0" bIns="0" rtlCol="0" anchor="t" anchorCtr="0">
              <a:spAutoFit/>
            </a:bodyPr>
            <a:lstStyle/>
            <a:p>
              <a:pPr defTabSz="1216660">
                <a:spcBef>
                  <a:spcPct val="20000"/>
                </a:spcBef>
                <a:defRPr/>
              </a:pPr>
              <a:r>
                <a:rPr lang="en-US" altLang="zh-CN" sz="2000" b="1">
                  <a:solidFill>
                    <a:schemeClr val="bg1"/>
                  </a:solidFill>
                  <a:latin typeface="Arial" panose="020b0604020202020204" pitchFamily="34" charset="0"/>
                  <a:ea typeface="微软雅黑" panose="020b0503020204020204" pitchFamily="34" charset="-122"/>
                  <a:sym typeface="Arial" panose="020b0604020202020204" pitchFamily="34" charset="0"/>
                </a:rPr>
                <a:t>2014</a:t>
              </a:r>
              <a:endParaRPr lang="en-US" sz="20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cxnSp>
        <p:nvCxnSpPr>
          <p:cNvPr id="18" name="出自【趣你的PPT】(微信:qunideppt)：最优质的PPT资源库"/>
          <p:cNvCxnSpPr/>
          <p:nvPr/>
        </p:nvCxnSpPr>
        <p:spPr>
          <a:xfrm>
            <a:off x="7486650" y="581025"/>
            <a:ext cx="3810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nvGrpSpPr>
          <p:cNvPr id="11" name="Group 5出自【趣你的PPT】(微信:qunideppt)：最优质的PPT资源库出自【趣你的PPT】(微信:qunideppt)：最优质的PPT资源库"/>
          <p:cNvGrpSpPr/>
          <p:nvPr/>
        </p:nvGrpSpPr>
        <p:grpSpPr>
          <a:xfrm>
            <a:off x="702061" y="4632637"/>
            <a:ext cx="10636369" cy="1408292"/>
            <a:chOff x="702061" y="4632637"/>
            <a:chExt cx="10636369" cy="1408292"/>
          </a:xfrm>
        </p:grpSpPr>
        <p:sp>
          <p:nvSpPr>
            <p:cNvPr id="12" name="出自【趣你的PPT】(微信:qunideppt)：最优质的PPT资源库"/>
            <p:cNvSpPr txBox="1"/>
            <p:nvPr/>
          </p:nvSpPr>
          <p:spPr>
            <a:xfrm>
              <a:off x="702061" y="5228486"/>
              <a:ext cx="10636369" cy="812443"/>
            </a:xfrm>
            <a:prstGeom prst="rect">
              <a:avLst/>
            </a:prstGeom>
          </p:spPr>
          <p:txBody>
            <a:bodyPr vert="horz" lIns="121682" tIns="60841" rIns="121682" bIns="608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defRPr/>
              </a:pP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单击此处添加您的文字内容。单击此处添加您的文字内容。单击此处添加您的文字内容。单击此处添加您的文字内容。单击此处添加您的文字内容。单击此处添加您的文字内容。单击此处添加您的文字内容。单击此处添加您的文字内容。单击此处添加您的文字内容。单击此处添加您的文字内容。单击此处添加您的文字内容。单击此处添加您的文字内容。单击此处添加您的文字内容。单击此处添加您的文字内容。</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出自【趣你的PPT】(微信:qunideppt)：最优质的PPT资源库"/>
            <p:cNvSpPr txBox="1"/>
            <p:nvPr/>
          </p:nvSpPr>
          <p:spPr>
            <a:xfrm>
              <a:off x="702061" y="4632637"/>
              <a:ext cx="3353810" cy="708327"/>
            </a:xfrm>
            <a:prstGeom prst="rect">
              <a:avLst/>
            </a:prstGeom>
          </p:spPr>
          <p:txBody>
            <a:bodyPr vert="horz" lIns="121682" tIns="60841" rIns="121682" bIns="60841"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marL="0" marR="0" lvl="0" indent="0" algn="l" defTabSz="914400" rtl="0" eaLnBrk="1" fontAlgn="auto" latinLnBrk="0" hangingPunct="1">
                <a:lnSpc>
                  <a:spcPct val="100000"/>
                </a:lnSpc>
                <a:spcBef>
                  <a:spcPct val="0"/>
                </a:spcBef>
                <a:spcAft>
                  <a:spcPct val="0"/>
                </a:spcAft>
                <a:buClrTx/>
                <a:buSzTx/>
                <a:buFontTx/>
                <a:buNone/>
                <a:defRPr/>
              </a:pPr>
              <a:r>
                <a:rPr lang="zh-CN" altLang="en-US" sz="2400" b="1">
                  <a:solidFill>
                    <a:schemeClr val="tx1">
                      <a:lumMod val="75000"/>
                      <a:lumOff val="25000"/>
                    </a:schemeClr>
                  </a:solidFill>
                  <a:latin typeface="微软雅黑" panose="020b0503020204020204" pitchFamily="34" charset="-122"/>
                  <a:ea typeface="微软雅黑" panose="020b0503020204020204" pitchFamily="34" charset="-122"/>
                </a:rPr>
                <a:t>单击此处添加标题</a:t>
              </a:r>
              <a:endParaRPr lang="en-US" sz="2400" b="1">
                <a:solidFill>
                  <a:schemeClr val="tx1">
                    <a:lumMod val="75000"/>
                    <a:lumOff val="25000"/>
                  </a:schemeClr>
                </a:solidFill>
                <a:latin typeface="微软雅黑" panose="020b0503020204020204" pitchFamily="34" charset="-122"/>
                <a:ea typeface="微软雅黑" panose="020b0503020204020204" pitchFamily="34" charset="-122"/>
              </a:endParaRPr>
            </a:p>
          </p:txBody>
        </p:sp>
      </p:grpSp>
      <p:pic>
        <p:nvPicPr>
          <p:cNvPr id="14" name="出自【趣你的PPT】(微信:qunideppt)：最优质的PPT资源库"/>
          <p:cNvPicPr>
            <a:picLocks noChangeAspect="1"/>
          </p:cNvPicPr>
          <p:nvPr/>
        </p:nvPicPr>
        <p:blipFill>
          <a:blip r:embed="rId2"/>
          <a:stretch>
            <a:fillRect/>
          </a:stretch>
        </p:blipFill>
        <p:spPr>
          <a:xfrm>
            <a:off x="7011670" y="1971798"/>
            <a:ext cx="2730065" cy="1989509"/>
          </a:xfrm>
          <a:prstGeom prst="rect">
            <a:avLst/>
          </a:prstGeom>
        </p:spPr>
      </p:pic>
      <p:pic>
        <p:nvPicPr>
          <p:cNvPr id="15" name="出自【趣你的PPT】(微信:qunideppt)：最优质的PPT资源库"/>
          <p:cNvPicPr>
            <a:picLocks noChangeAspect="1"/>
          </p:cNvPicPr>
          <p:nvPr/>
        </p:nvPicPr>
        <p:blipFill>
          <a:blip r:embed="rId3"/>
          <a:stretch>
            <a:fillRect/>
          </a:stretch>
        </p:blipFill>
        <p:spPr>
          <a:xfrm>
            <a:off x="4875284" y="-1"/>
            <a:ext cx="2445171" cy="1983699"/>
          </a:xfrm>
          <a:prstGeom prst="rect">
            <a:avLst/>
          </a:prstGeom>
        </p:spPr>
      </p:pic>
      <p:pic>
        <p:nvPicPr>
          <p:cNvPr id="19" name="出自【趣你的PPT】(微信:qunideppt)：最优质的PPT资源库"/>
          <p:cNvPicPr>
            <a:picLocks noChangeAspect="1"/>
          </p:cNvPicPr>
          <p:nvPr/>
        </p:nvPicPr>
        <p:blipFill>
          <a:blip r:embed="rId4"/>
          <a:stretch>
            <a:fillRect/>
          </a:stretch>
        </p:blipFill>
        <p:spPr>
          <a:xfrm>
            <a:off x="2430126" y="1983700"/>
            <a:ext cx="2459064" cy="1977609"/>
          </a:xfrm>
          <a:prstGeom prst="rect">
            <a:avLst/>
          </a:prstGeom>
        </p:spPr>
      </p:pic>
      <p:pic>
        <p:nvPicPr>
          <p:cNvPr id="20" name="出自【趣你的PPT】(微信:qunideppt)：最优质的PPT资源库"/>
          <p:cNvPicPr>
            <a:picLocks noChangeAspect="1"/>
          </p:cNvPicPr>
          <p:nvPr/>
        </p:nvPicPr>
        <p:blipFill>
          <a:blip r:embed="rId5"/>
          <a:stretch>
            <a:fillRect/>
          </a:stretch>
        </p:blipFill>
        <p:spPr>
          <a:xfrm>
            <a:off x="-3859" y="-11849"/>
            <a:ext cx="2449752" cy="1995550"/>
          </a:xfrm>
          <a:prstGeom prst="rect">
            <a:avLst/>
          </a:prstGeom>
        </p:spPr>
      </p:pic>
      <p:sp>
        <p:nvSpPr>
          <p:cNvPr id="21" name="出自【趣你的PPT】(微信:qunideppt)：最优质的PPT资源库"/>
          <p:cNvSpPr/>
          <p:nvPr/>
        </p:nvSpPr>
        <p:spPr>
          <a:xfrm>
            <a:off x="-3858" y="1983701"/>
            <a:ext cx="2433984" cy="1977609"/>
          </a:xfrm>
          <a:prstGeom prst="rect">
            <a:avLst/>
          </a:prstGeom>
          <a:solidFill>
            <a:srgbClr val="91C2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295"/>
            <a:endParaRPr lang="en-US" sz="3190">
              <a:solidFill>
                <a:prstClr val="white"/>
              </a:solidFill>
              <a:latin typeface="微软雅黑" panose="020b0503020204020204" pitchFamily="34" charset="-122"/>
            </a:endParaRPr>
          </a:p>
        </p:txBody>
      </p:sp>
      <p:sp>
        <p:nvSpPr>
          <p:cNvPr id="22" name="出自【趣你的PPT】(微信:qunideppt)：最优质的PPT资源库"/>
          <p:cNvSpPr txBox="1"/>
          <p:nvPr/>
        </p:nvSpPr>
        <p:spPr>
          <a:xfrm>
            <a:off x="346962" y="2292704"/>
            <a:ext cx="1690827" cy="724647"/>
          </a:xfrm>
          <a:prstGeom prst="rect">
            <a:avLst/>
          </a:prstGeom>
        </p:spPr>
        <p:txBody>
          <a:bodyPr vert="horz" lIns="121682" tIns="60841" rIns="121682" bIns="608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defRPr/>
            </a:pPr>
            <a:r>
              <a:rPr lang="zh-CN" altLang="en-US" sz="3600" b="1">
                <a:solidFill>
                  <a:schemeClr val="bg1"/>
                </a:solidFill>
                <a:latin typeface="微软雅黑" panose="020b0503020204020204" pitchFamily="34" charset="-122"/>
                <a:ea typeface="微软雅黑" panose="020b0503020204020204" pitchFamily="34" charset="-122"/>
              </a:rPr>
              <a:t>产品一</a:t>
            </a:r>
            <a:endParaRPr lang="zh-CN" altLang="en-US" sz="3600" b="1">
              <a:solidFill>
                <a:schemeClr val="bg1"/>
              </a:solidFill>
              <a:latin typeface="微软雅黑" panose="020b0503020204020204" pitchFamily="34" charset="-122"/>
              <a:ea typeface="微软雅黑" panose="020b0503020204020204" pitchFamily="34" charset="-122"/>
            </a:endParaRPr>
          </a:p>
        </p:txBody>
      </p:sp>
      <p:sp>
        <p:nvSpPr>
          <p:cNvPr id="23" name="出自【趣你的PPT】(微信:qunideppt)：最优质的PPT资源库"/>
          <p:cNvSpPr/>
          <p:nvPr/>
        </p:nvSpPr>
        <p:spPr>
          <a:xfrm>
            <a:off x="4879876" y="1983701"/>
            <a:ext cx="2433983" cy="1977609"/>
          </a:xfrm>
          <a:prstGeom prst="rect">
            <a:avLst/>
          </a:prstGeom>
          <a:solidFill>
            <a:srgbClr val="91C2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295"/>
            <a:endParaRPr lang="en-US" sz="3190">
              <a:solidFill>
                <a:prstClr val="white"/>
              </a:solidFill>
              <a:latin typeface="微软雅黑" panose="020b0503020204020204" pitchFamily="34" charset="-122"/>
            </a:endParaRPr>
          </a:p>
        </p:txBody>
      </p:sp>
      <p:sp>
        <p:nvSpPr>
          <p:cNvPr id="24" name="出自【趣你的PPT】(微信:qunideppt)：最优质的PPT资源库"/>
          <p:cNvSpPr/>
          <p:nvPr/>
        </p:nvSpPr>
        <p:spPr>
          <a:xfrm>
            <a:off x="9746111" y="1983701"/>
            <a:ext cx="2433984" cy="1977609"/>
          </a:xfrm>
          <a:prstGeom prst="rect">
            <a:avLst/>
          </a:prstGeom>
          <a:solidFill>
            <a:srgbClr val="91C2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295"/>
            <a:endParaRPr lang="en-US" sz="3190">
              <a:solidFill>
                <a:prstClr val="white"/>
              </a:solidFill>
              <a:latin typeface="微软雅黑" panose="020b0503020204020204" pitchFamily="34" charset="-122"/>
            </a:endParaRPr>
          </a:p>
        </p:txBody>
      </p:sp>
      <p:sp>
        <p:nvSpPr>
          <p:cNvPr id="25" name="出自【趣你的PPT】(微信:qunideppt)：最优质的PPT资源库"/>
          <p:cNvSpPr/>
          <p:nvPr/>
        </p:nvSpPr>
        <p:spPr>
          <a:xfrm>
            <a:off x="2441307" y="6092"/>
            <a:ext cx="2433982" cy="1977609"/>
          </a:xfrm>
          <a:prstGeom prst="rect">
            <a:avLst/>
          </a:prstGeom>
          <a:solidFill>
            <a:srgbClr val="62A3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295"/>
            <a:endParaRPr lang="en-US" sz="3190">
              <a:solidFill>
                <a:prstClr val="white"/>
              </a:solidFill>
              <a:latin typeface="微软雅黑" panose="020b0503020204020204" pitchFamily="34" charset="-122"/>
            </a:endParaRPr>
          </a:p>
        </p:txBody>
      </p:sp>
      <p:sp>
        <p:nvSpPr>
          <p:cNvPr id="26" name="出自【趣你的PPT】(微信:qunideppt)：最优质的PPT资源库"/>
          <p:cNvSpPr/>
          <p:nvPr/>
        </p:nvSpPr>
        <p:spPr>
          <a:xfrm>
            <a:off x="7312128" y="6092"/>
            <a:ext cx="2433984" cy="1977609"/>
          </a:xfrm>
          <a:prstGeom prst="rect">
            <a:avLst/>
          </a:prstGeom>
          <a:solidFill>
            <a:srgbClr val="62A3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295"/>
            <a:endParaRPr lang="en-US" sz="3190">
              <a:solidFill>
                <a:prstClr val="white"/>
              </a:solidFill>
              <a:latin typeface="微软雅黑" panose="020b0503020204020204" pitchFamily="34" charset="-122"/>
            </a:endParaRPr>
          </a:p>
        </p:txBody>
      </p:sp>
      <p:pic>
        <p:nvPicPr>
          <p:cNvPr id="27" name="出自【趣你的PPT】(微信:qunideppt)：最优质的PPT资源库"/>
          <p:cNvPicPr>
            <a:picLocks noChangeAspect="1"/>
          </p:cNvPicPr>
          <p:nvPr/>
        </p:nvPicPr>
        <p:blipFill>
          <a:blip r:embed="rId6"/>
          <a:stretch>
            <a:fillRect/>
          </a:stretch>
        </p:blipFill>
        <p:spPr>
          <a:xfrm>
            <a:off x="9737782" y="-3809"/>
            <a:ext cx="2445169" cy="1986382"/>
          </a:xfrm>
          <a:prstGeom prst="rect">
            <a:avLst/>
          </a:prstGeom>
        </p:spPr>
      </p:pic>
      <p:sp>
        <p:nvSpPr>
          <p:cNvPr id="28" name="出自【趣你的PPT】(微信:qunideppt)：最优质的PPT资源库"/>
          <p:cNvSpPr txBox="1"/>
          <p:nvPr/>
        </p:nvSpPr>
        <p:spPr>
          <a:xfrm>
            <a:off x="346963" y="2924765"/>
            <a:ext cx="1819515" cy="688435"/>
          </a:xfrm>
          <a:prstGeom prst="rect">
            <a:avLst/>
          </a:prstGeom>
        </p:spPr>
        <p:txBody>
          <a:bodyPr vert="horz" lIns="121682" tIns="60841" rIns="121682" bIns="608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defRPr/>
            </a:pPr>
            <a:r>
              <a:rPr lang="zh-CN" altLang="en-US">
                <a:solidFill>
                  <a:schemeClr val="bg1"/>
                </a:solidFill>
                <a:latin typeface="微软雅黑" panose="020b0503020204020204" pitchFamily="34" charset="-122"/>
                <a:ea typeface="微软雅黑" panose="020b0503020204020204" pitchFamily="34" charset="-122"/>
              </a:rPr>
              <a:t>单击此处添加您的文字内容。</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9" name="出自【趣你的PPT】(微信:qunideppt)：最优质的PPT资源库"/>
          <p:cNvSpPr txBox="1"/>
          <p:nvPr/>
        </p:nvSpPr>
        <p:spPr>
          <a:xfrm>
            <a:off x="5185558" y="2292704"/>
            <a:ext cx="1690827" cy="724647"/>
          </a:xfrm>
          <a:prstGeom prst="rect">
            <a:avLst/>
          </a:prstGeom>
        </p:spPr>
        <p:txBody>
          <a:bodyPr vert="horz" lIns="121682" tIns="60841" rIns="121682" bIns="608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defRPr/>
            </a:pPr>
            <a:r>
              <a:rPr lang="zh-CN" altLang="en-US" sz="3600" b="1">
                <a:solidFill>
                  <a:schemeClr val="bg1"/>
                </a:solidFill>
                <a:latin typeface="微软雅黑" panose="020b0503020204020204" pitchFamily="34" charset="-122"/>
                <a:ea typeface="微软雅黑" panose="020b0503020204020204" pitchFamily="34" charset="-122"/>
              </a:rPr>
              <a:t>产品三</a:t>
            </a:r>
            <a:endParaRPr lang="zh-CN" altLang="en-US" sz="3600" b="1">
              <a:solidFill>
                <a:schemeClr val="bg1"/>
              </a:solidFill>
              <a:latin typeface="微软雅黑" panose="020b0503020204020204" pitchFamily="34" charset="-122"/>
              <a:ea typeface="微软雅黑" panose="020b0503020204020204" pitchFamily="34" charset="-122"/>
            </a:endParaRPr>
          </a:p>
        </p:txBody>
      </p:sp>
      <p:sp>
        <p:nvSpPr>
          <p:cNvPr id="30" name="出自【趣你的PPT】(微信:qunideppt)：最优质的PPT资源库"/>
          <p:cNvSpPr txBox="1"/>
          <p:nvPr/>
        </p:nvSpPr>
        <p:spPr>
          <a:xfrm>
            <a:off x="5185559" y="2924765"/>
            <a:ext cx="1819515" cy="688435"/>
          </a:xfrm>
          <a:prstGeom prst="rect">
            <a:avLst/>
          </a:prstGeom>
        </p:spPr>
        <p:txBody>
          <a:bodyPr vert="horz" lIns="121682" tIns="60841" rIns="121682" bIns="608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defRPr/>
            </a:pPr>
            <a:r>
              <a:rPr lang="zh-CN" altLang="en-US">
                <a:solidFill>
                  <a:schemeClr val="bg1"/>
                </a:solidFill>
                <a:latin typeface="微软雅黑" panose="020b0503020204020204" pitchFamily="34" charset="-122"/>
                <a:ea typeface="微软雅黑" panose="020b0503020204020204" pitchFamily="34" charset="-122"/>
              </a:rPr>
              <a:t>单击此处添加您的文字内容。</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1" name="出自【趣你的PPT】(微信:qunideppt)：最优质的PPT资源库"/>
          <p:cNvSpPr txBox="1"/>
          <p:nvPr/>
        </p:nvSpPr>
        <p:spPr>
          <a:xfrm>
            <a:off x="10054013" y="2292704"/>
            <a:ext cx="1690827" cy="724647"/>
          </a:xfrm>
          <a:prstGeom prst="rect">
            <a:avLst/>
          </a:prstGeom>
        </p:spPr>
        <p:txBody>
          <a:bodyPr vert="horz" lIns="121682" tIns="60841" rIns="121682" bIns="608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defRPr/>
            </a:pPr>
            <a:r>
              <a:rPr lang="zh-CN" altLang="en-US" sz="3600" b="1">
                <a:solidFill>
                  <a:schemeClr val="bg1"/>
                </a:solidFill>
                <a:latin typeface="微软雅黑" panose="020b0503020204020204" pitchFamily="34" charset="-122"/>
                <a:ea typeface="微软雅黑" panose="020b0503020204020204" pitchFamily="34" charset="-122"/>
              </a:rPr>
              <a:t>产品五</a:t>
            </a:r>
            <a:endParaRPr lang="zh-CN" altLang="en-US" sz="3600" b="1">
              <a:solidFill>
                <a:schemeClr val="bg1"/>
              </a:solidFill>
              <a:latin typeface="微软雅黑" panose="020b0503020204020204" pitchFamily="34" charset="-122"/>
              <a:ea typeface="微软雅黑" panose="020b0503020204020204" pitchFamily="34" charset="-122"/>
            </a:endParaRPr>
          </a:p>
        </p:txBody>
      </p:sp>
      <p:sp>
        <p:nvSpPr>
          <p:cNvPr id="32" name="出自【趣你的PPT】(微信:qunideppt)：最优质的PPT资源库"/>
          <p:cNvSpPr txBox="1"/>
          <p:nvPr/>
        </p:nvSpPr>
        <p:spPr>
          <a:xfrm>
            <a:off x="10054014" y="2924765"/>
            <a:ext cx="1819515" cy="688435"/>
          </a:xfrm>
          <a:prstGeom prst="rect">
            <a:avLst/>
          </a:prstGeom>
        </p:spPr>
        <p:txBody>
          <a:bodyPr vert="horz" lIns="121682" tIns="60841" rIns="121682" bIns="608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defRPr/>
            </a:pPr>
            <a:r>
              <a:rPr lang="zh-CN" altLang="en-US">
                <a:solidFill>
                  <a:schemeClr val="bg1"/>
                </a:solidFill>
                <a:latin typeface="微软雅黑" panose="020b0503020204020204" pitchFamily="34" charset="-122"/>
                <a:ea typeface="微软雅黑" panose="020b0503020204020204" pitchFamily="34" charset="-122"/>
              </a:rPr>
              <a:t>单击此处添加您的文字内容。</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3" name="出自【趣你的PPT】(微信:qunideppt)：最优质的PPT资源库"/>
          <p:cNvSpPr txBox="1"/>
          <p:nvPr/>
        </p:nvSpPr>
        <p:spPr>
          <a:xfrm>
            <a:off x="2753126" y="359945"/>
            <a:ext cx="1690827" cy="724647"/>
          </a:xfrm>
          <a:prstGeom prst="rect">
            <a:avLst/>
          </a:prstGeom>
        </p:spPr>
        <p:txBody>
          <a:bodyPr vert="horz" lIns="121682" tIns="60841" rIns="121682" bIns="608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defRPr/>
            </a:pPr>
            <a:r>
              <a:rPr lang="zh-CN" altLang="en-US" sz="3600" b="1">
                <a:solidFill>
                  <a:schemeClr val="bg1"/>
                </a:solidFill>
                <a:latin typeface="微软雅黑" panose="020b0503020204020204" pitchFamily="34" charset="-122"/>
                <a:ea typeface="微软雅黑" panose="020b0503020204020204" pitchFamily="34" charset="-122"/>
              </a:rPr>
              <a:t>产品二</a:t>
            </a:r>
            <a:endParaRPr lang="zh-CN" altLang="en-US" sz="3600" b="1">
              <a:solidFill>
                <a:schemeClr val="bg1"/>
              </a:solidFill>
              <a:latin typeface="微软雅黑" panose="020b0503020204020204" pitchFamily="34" charset="-122"/>
              <a:ea typeface="微软雅黑" panose="020b0503020204020204" pitchFamily="34" charset="-122"/>
            </a:endParaRPr>
          </a:p>
        </p:txBody>
      </p:sp>
      <p:sp>
        <p:nvSpPr>
          <p:cNvPr id="40" name="出自【趣你的PPT】(微信:qunideppt)：最优质的PPT资源库"/>
          <p:cNvSpPr txBox="1"/>
          <p:nvPr/>
        </p:nvSpPr>
        <p:spPr>
          <a:xfrm>
            <a:off x="2753127" y="992006"/>
            <a:ext cx="1819515" cy="688435"/>
          </a:xfrm>
          <a:prstGeom prst="rect">
            <a:avLst/>
          </a:prstGeom>
        </p:spPr>
        <p:txBody>
          <a:bodyPr vert="horz" lIns="121682" tIns="60841" rIns="121682" bIns="608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defRPr/>
            </a:pPr>
            <a:r>
              <a:rPr lang="zh-CN" altLang="en-US">
                <a:solidFill>
                  <a:schemeClr val="bg1"/>
                </a:solidFill>
                <a:latin typeface="微软雅黑" panose="020b0503020204020204" pitchFamily="34" charset="-122"/>
                <a:ea typeface="微软雅黑" panose="020b0503020204020204" pitchFamily="34" charset="-122"/>
              </a:rPr>
              <a:t>单击此处添加您的文字内容。</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1" name="出自【趣你的PPT】(微信:qunideppt)：最优质的PPT资源库"/>
          <p:cNvSpPr txBox="1"/>
          <p:nvPr/>
        </p:nvSpPr>
        <p:spPr>
          <a:xfrm>
            <a:off x="7627688" y="359945"/>
            <a:ext cx="1690827" cy="724647"/>
          </a:xfrm>
          <a:prstGeom prst="rect">
            <a:avLst/>
          </a:prstGeom>
        </p:spPr>
        <p:txBody>
          <a:bodyPr vert="horz" lIns="121682" tIns="60841" rIns="121682" bIns="608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defRPr/>
            </a:pPr>
            <a:r>
              <a:rPr lang="zh-CN" altLang="en-US" sz="3600" b="1">
                <a:solidFill>
                  <a:schemeClr val="bg1"/>
                </a:solidFill>
                <a:latin typeface="微软雅黑" panose="020b0503020204020204" pitchFamily="34" charset="-122"/>
                <a:ea typeface="微软雅黑" panose="020b0503020204020204" pitchFamily="34" charset="-122"/>
              </a:rPr>
              <a:t>产品四</a:t>
            </a:r>
            <a:endParaRPr lang="zh-CN" altLang="en-US" sz="3600" b="1">
              <a:solidFill>
                <a:schemeClr val="bg1"/>
              </a:solidFill>
              <a:latin typeface="微软雅黑" panose="020b0503020204020204" pitchFamily="34" charset="-122"/>
              <a:ea typeface="微软雅黑" panose="020b0503020204020204" pitchFamily="34" charset="-122"/>
            </a:endParaRPr>
          </a:p>
        </p:txBody>
      </p:sp>
      <p:sp>
        <p:nvSpPr>
          <p:cNvPr id="42" name="出自【趣你的PPT】(微信:qunideppt)：最优质的PPT资源库"/>
          <p:cNvSpPr txBox="1"/>
          <p:nvPr/>
        </p:nvSpPr>
        <p:spPr>
          <a:xfrm>
            <a:off x="7627689" y="992006"/>
            <a:ext cx="1819515" cy="688435"/>
          </a:xfrm>
          <a:prstGeom prst="rect">
            <a:avLst/>
          </a:prstGeom>
        </p:spPr>
        <p:txBody>
          <a:bodyPr vert="horz" lIns="121682" tIns="60841" rIns="121682" bIns="608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defRPr/>
            </a:pPr>
            <a:r>
              <a:rPr lang="zh-CN" altLang="en-US">
                <a:solidFill>
                  <a:schemeClr val="bg1"/>
                </a:solidFill>
                <a:latin typeface="微软雅黑" panose="020b0503020204020204" pitchFamily="34" charset="-122"/>
                <a:ea typeface="微软雅黑" panose="020b0503020204020204" pitchFamily="34" charset="-122"/>
              </a:rPr>
              <a:t>单击此处添加您的文字内容。</a:t>
            </a:r>
            <a:endParaRPr lang="zh-CN" altLang="en-US">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5" name="出自【趣你的PPT】(微信:qunideppt)：最优质的PPT资源库"/>
          <p:cNvSpPr txBox="1"/>
          <p:nvPr/>
        </p:nvSpPr>
        <p:spPr>
          <a:xfrm>
            <a:off x="7399251" y="2832945"/>
            <a:ext cx="2206662" cy="523220"/>
          </a:xfrm>
          <a:prstGeom prst="rect">
            <a:avLst/>
          </a:prstGeom>
          <a:noFill/>
        </p:spPr>
        <p:txBody>
          <a:bodyPr wrap="square" rtlCol="0">
            <a:spAutoFit/>
          </a:bodyPr>
          <a:lstStyle/>
          <a:p>
            <a:pPr lvl="0">
              <a:defRPr/>
            </a:pPr>
            <a:r>
              <a:rPr lang="zh-CN" altLang="en-US" sz="2800" kern="0">
                <a:solidFill>
                  <a:prstClr val="black">
                    <a:lumMod val="85000"/>
                    <a:lumOff val="15000"/>
                  </a:prstClr>
                </a:solidFill>
                <a:latin typeface="微软雅黑" panose="020b0503020204020204" pitchFamily="34" charset="-122"/>
                <a:ea typeface="微软雅黑" panose="020b0503020204020204" pitchFamily="34" charset="-122"/>
              </a:rPr>
              <a:t>产品介绍</a:t>
            </a:r>
            <a:endParaRPr lang="zh-CN" altLang="en-US" sz="2800" kern="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26" name="出自【趣你的PPT】(微信:qunideppt)：最优质的PPT资源库"/>
          <p:cNvSpPr/>
          <p:nvPr/>
        </p:nvSpPr>
        <p:spPr>
          <a:xfrm flipH="1">
            <a:off x="1383145" y="0"/>
            <a:ext cx="5262880" cy="6858000"/>
          </a:xfrm>
          <a:prstGeom prst="parallelogram">
            <a:avLst>
              <a:gd name="adj" fmla="val 45656"/>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出自【趣你的PPT】(微信:qunideppt)：最优质的PPT资源库"/>
          <p:cNvSpPr/>
          <p:nvPr/>
        </p:nvSpPr>
        <p:spPr>
          <a:xfrm flipH="1">
            <a:off x="1117600" y="0"/>
            <a:ext cx="5262880" cy="6858000"/>
          </a:xfrm>
          <a:prstGeom prst="parallelogram">
            <a:avLst>
              <a:gd name="adj" fmla="val 45656"/>
            </a:avLst>
          </a:prstGeom>
          <a:solidFill>
            <a:srgbClr val="91C2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8" name="Group 19出自【趣你的PPT】(微信:qunideppt)：最优质的PPT资源库出自【趣你的PPT】(微信:qunideppt)：最优质的PPT资源库"/>
          <p:cNvGrpSpPr/>
          <p:nvPr/>
        </p:nvGrpSpPr>
        <p:grpSpPr>
          <a:xfrm>
            <a:off x="608214" y="1759373"/>
            <a:ext cx="6281651" cy="3838787"/>
            <a:chOff x="608214" y="1759373"/>
            <a:chExt cx="6281651" cy="3838787"/>
          </a:xfrm>
        </p:grpSpPr>
        <p:grpSp>
          <p:nvGrpSpPr>
            <p:cNvPr id="29" name="组合 28"/>
            <p:cNvGrpSpPr/>
            <p:nvPr/>
          </p:nvGrpSpPr>
          <p:grpSpPr>
            <a:xfrm>
              <a:off x="608214" y="1759373"/>
              <a:ext cx="6281651" cy="3838787"/>
              <a:chOff x="476134" y="1647613"/>
              <a:chExt cx="6281651" cy="3838787"/>
            </a:xfrm>
          </p:grpSpPr>
          <p:pic>
            <p:nvPicPr>
              <p:cNvPr id="36" name="出自【趣你的PPT】(微信:qunideppt)：最优质的PPT资源库"/>
              <p:cNvPicPr>
                <a:picLocks noChangeAspect="1"/>
              </p:cNvPicPr>
              <p:nvPr/>
            </p:nvPicPr>
            <p:blipFill>
              <a:blip r:embed="rId2"/>
              <a:stretch>
                <a:fillRect/>
              </a:stretch>
            </p:blipFill>
            <p:spPr>
              <a:xfrm>
                <a:off x="476134" y="1647613"/>
                <a:ext cx="6281651" cy="3838787"/>
              </a:xfrm>
              <a:prstGeom prst="rect">
                <a:avLst/>
              </a:prstGeom>
            </p:spPr>
          </p:pic>
          <p:grpSp>
            <p:nvGrpSpPr>
              <p:cNvPr id="37" name="组合 36"/>
              <p:cNvGrpSpPr/>
              <p:nvPr/>
            </p:nvGrpSpPr>
            <p:grpSpPr>
              <a:xfrm>
                <a:off x="1427404" y="2033124"/>
                <a:ext cx="4495876" cy="2803036"/>
                <a:chOff x="2148764" y="3038965"/>
                <a:chExt cx="3931995" cy="2633980"/>
              </a:xfrm>
            </p:grpSpPr>
            <p:sp>
              <p:nvSpPr>
                <p:cNvPr id="38" name="出自【趣你的PPT】(微信:qunideppt)：最优质的PPT资源库"/>
                <p:cNvSpPr/>
                <p:nvPr/>
              </p:nvSpPr>
              <p:spPr>
                <a:xfrm>
                  <a:off x="2148764" y="3038965"/>
                  <a:ext cx="3931995" cy="2633980"/>
                </a:xfrm>
                <a:prstGeom prst="rtTriangle">
                  <a:avLst/>
                </a:prstGeom>
                <a:solidFill>
                  <a:srgbClr val="91C2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9" name="出自【趣你的PPT】(微信:qunideppt)：最优质的PPT资源库"/>
                <p:cNvSpPr/>
                <p:nvPr/>
              </p:nvSpPr>
              <p:spPr>
                <a:xfrm flipH="1" flipV="1">
                  <a:off x="2148764" y="3038965"/>
                  <a:ext cx="3931995" cy="2633980"/>
                </a:xfrm>
                <a:prstGeom prst="rtTriangle">
                  <a:avLst/>
                </a:prstGeom>
                <a:solidFill>
                  <a:srgbClr val="62A3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grpSp>
          <p:nvGrpSpPr>
            <p:cNvPr id="33" name="组合 32"/>
            <p:cNvGrpSpPr/>
            <p:nvPr/>
          </p:nvGrpSpPr>
          <p:grpSpPr>
            <a:xfrm>
              <a:off x="3141942" y="2880922"/>
              <a:ext cx="1330960" cy="1330960"/>
              <a:chOff x="3105149" y="2880922"/>
              <a:chExt cx="1330960" cy="1330960"/>
            </a:xfrm>
          </p:grpSpPr>
          <p:sp>
            <p:nvSpPr>
              <p:cNvPr id="34" name="出自【趣你的PPT】(微信:qunideppt)：最优质的PPT资源库"/>
              <p:cNvSpPr/>
              <p:nvPr/>
            </p:nvSpPr>
            <p:spPr bwMode="auto">
              <a:xfrm>
                <a:off x="3426459" y="3278028"/>
                <a:ext cx="688341" cy="602298"/>
              </a:xfrm>
              <a:custGeom>
                <a:gdLst>
                  <a:gd name="T0" fmla="*/ 103 w 128"/>
                  <a:gd name="T1" fmla="*/ 61 h 112"/>
                  <a:gd name="T2" fmla="*/ 128 w 128"/>
                  <a:gd name="T3" fmla="*/ 61 h 112"/>
                  <a:gd name="T4" fmla="*/ 103 w 128"/>
                  <a:gd name="T5" fmla="*/ 37 h 112"/>
                  <a:gd name="T6" fmla="*/ 103 w 128"/>
                  <a:gd name="T7" fmla="*/ 0 h 112"/>
                  <a:gd name="T8" fmla="*/ 84 w 128"/>
                  <a:gd name="T9" fmla="*/ 0 h 112"/>
                  <a:gd name="T10" fmla="*/ 84 w 128"/>
                  <a:gd name="T11" fmla="*/ 19 h 112"/>
                  <a:gd name="T12" fmla="*/ 64 w 128"/>
                  <a:gd name="T13" fmla="*/ 0 h 112"/>
                  <a:gd name="T14" fmla="*/ 0 w 128"/>
                  <a:gd name="T15" fmla="*/ 61 h 112"/>
                  <a:gd name="T16" fmla="*/ 23 w 128"/>
                  <a:gd name="T17" fmla="*/ 61 h 112"/>
                  <a:gd name="T18" fmla="*/ 23 w 128"/>
                  <a:gd name="T19" fmla="*/ 112 h 112"/>
                  <a:gd name="T20" fmla="*/ 52 w 128"/>
                  <a:gd name="T21" fmla="*/ 112 h 112"/>
                  <a:gd name="T22" fmla="*/ 52 w 128"/>
                  <a:gd name="T23" fmla="*/ 76 h 112"/>
                  <a:gd name="T24" fmla="*/ 76 w 128"/>
                  <a:gd name="T25" fmla="*/ 76 h 112"/>
                  <a:gd name="T26" fmla="*/ 76 w 128"/>
                  <a:gd name="T27" fmla="*/ 112 h 112"/>
                  <a:gd name="T28" fmla="*/ 103 w 128"/>
                  <a:gd name="T29" fmla="*/ 112 h 112"/>
                  <a:gd name="T30" fmla="*/ 103 w 128"/>
                  <a:gd name="T31" fmla="*/ 61 h 1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8" h="112">
                    <a:moveTo>
                      <a:pt x="103" y="61"/>
                    </a:moveTo>
                    <a:lnTo>
                      <a:pt x="128" y="61"/>
                    </a:lnTo>
                    <a:lnTo>
                      <a:pt x="103" y="37"/>
                    </a:lnTo>
                    <a:lnTo>
                      <a:pt x="103" y="0"/>
                    </a:lnTo>
                    <a:lnTo>
                      <a:pt x="84" y="0"/>
                    </a:lnTo>
                    <a:lnTo>
                      <a:pt x="84" y="19"/>
                    </a:lnTo>
                    <a:lnTo>
                      <a:pt x="64" y="0"/>
                    </a:lnTo>
                    <a:lnTo>
                      <a:pt x="0" y="61"/>
                    </a:lnTo>
                    <a:lnTo>
                      <a:pt x="23" y="61"/>
                    </a:lnTo>
                    <a:lnTo>
                      <a:pt x="23" y="112"/>
                    </a:lnTo>
                    <a:lnTo>
                      <a:pt x="52" y="112"/>
                    </a:lnTo>
                    <a:lnTo>
                      <a:pt x="52" y="76"/>
                    </a:lnTo>
                    <a:lnTo>
                      <a:pt x="76" y="76"/>
                    </a:lnTo>
                    <a:lnTo>
                      <a:pt x="76" y="112"/>
                    </a:lnTo>
                    <a:lnTo>
                      <a:pt x="103" y="112"/>
                    </a:lnTo>
                    <a:lnTo>
                      <a:pt x="103" y="61"/>
                    </a:ln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35" name="出自【趣你的PPT】(微信:qunideppt)：最优质的PPT资源库"/>
              <p:cNvSpPr/>
              <p:nvPr/>
            </p:nvSpPr>
            <p:spPr>
              <a:xfrm>
                <a:off x="3105149" y="2880922"/>
                <a:ext cx="1330960" cy="1330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grpSp>
        <p:nvGrpSpPr>
          <p:cNvPr id="40" name="Group 34出自【趣你的PPT】(微信:qunideppt)：最优质的PPT资源库出自【趣你的PPT】(微信:qunideppt)：最优质的PPT资源库"/>
          <p:cNvGrpSpPr/>
          <p:nvPr/>
        </p:nvGrpSpPr>
        <p:grpSpPr>
          <a:xfrm>
            <a:off x="7399251" y="3530901"/>
            <a:ext cx="3666090" cy="1744397"/>
            <a:chOff x="7798885" y="4292442"/>
            <a:chExt cx="3666090" cy="1744397"/>
          </a:xfrm>
        </p:grpSpPr>
        <p:sp>
          <p:nvSpPr>
            <p:cNvPr id="41" name="出自【趣你的PPT】(微信:qunideppt)：最优质的PPT资源库"/>
            <p:cNvSpPr/>
            <p:nvPr/>
          </p:nvSpPr>
          <p:spPr>
            <a:xfrm>
              <a:off x="7798885" y="4467179"/>
              <a:ext cx="3666090" cy="1569660"/>
            </a:xfrm>
            <a:prstGeom prst="rect">
              <a:avLst/>
            </a:prstGeom>
          </p:spPr>
          <p:txBody>
            <a:bodyPr wrap="square">
              <a:spAutoFit/>
            </a:bodyPr>
            <a:lstStyle/>
            <a:p>
              <a:r>
                <a:rPr lang="zh-CN" altLang="en-US" sz="1600">
                  <a:solidFill>
                    <a:prstClr val="black">
                      <a:lumMod val="85000"/>
                      <a:lumOff val="15000"/>
                    </a:prstClr>
                  </a:solidFill>
                  <a:latin typeface="微软雅黑" panose="020b0503020204020204" pitchFamily="34" charset="-122"/>
                  <a:ea typeface="微软雅黑" panose="020b0503020204020204" pitchFamily="34" charset="-122"/>
                </a:rPr>
                <a:t>单击此处添加您的文字内容。单击此处添加您的文字内容。单击此处添加您的文字内容。单击此处添加您的文字内容。单击此处添加您的文字内容。单击此处添加您的文字内容。单击此处添加您的文字内容。单击此处添加您的文字内容。</a:t>
              </a:r>
              <a:endParaRPr lang="en-US" altLang="zh-CN" sz="1600">
                <a:solidFill>
                  <a:prstClr val="black">
                    <a:lumMod val="85000"/>
                    <a:lumOff val="15000"/>
                  </a:prstClr>
                </a:solidFill>
                <a:latin typeface="微软雅黑" panose="020b0503020204020204" pitchFamily="34" charset="-122"/>
                <a:ea typeface="微软雅黑" panose="020b0503020204020204" pitchFamily="34" charset="-122"/>
              </a:endParaRPr>
            </a:p>
          </p:txBody>
        </p:sp>
        <p:cxnSp>
          <p:nvCxnSpPr>
            <p:cNvPr id="42" name="出自【趣你的PPT】(微信:qunideppt)：最优质的PPT资源库"/>
            <p:cNvCxnSpPr/>
            <p:nvPr/>
          </p:nvCxnSpPr>
          <p:spPr>
            <a:xfrm>
              <a:off x="7894320" y="4292442"/>
              <a:ext cx="342392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8" name="Group 37出自【趣你的PPT】(微信:qunideppt)：最优质的PPT资源库"/>
          <p:cNvGrpSpPr/>
          <p:nvPr/>
        </p:nvGrpSpPr>
        <p:grpSpPr>
          <a:xfrm>
            <a:off x="1095150" y="1515255"/>
            <a:ext cx="9899687" cy="4488882"/>
            <a:chOff x="1047525" y="1286655"/>
            <a:chExt cx="9899687" cy="4488882"/>
          </a:xfrm>
        </p:grpSpPr>
        <p:grpSp>
          <p:nvGrpSpPr>
            <p:cNvPr id="39" name="组合 38"/>
            <p:cNvGrpSpPr/>
            <p:nvPr/>
          </p:nvGrpSpPr>
          <p:grpSpPr>
            <a:xfrm>
              <a:off x="4652585" y="1973666"/>
              <a:ext cx="2523535" cy="350414"/>
              <a:chOff x="4868609" y="2117683"/>
              <a:chExt cx="2523535" cy="350414"/>
            </a:xfrm>
          </p:grpSpPr>
          <p:cxnSp>
            <p:nvCxnSpPr>
              <p:cNvPr id="57" name="出自【趣你的PPT】(微信:qunideppt)：最优质的PPT资源库"/>
              <p:cNvCxnSpPr/>
              <p:nvPr/>
            </p:nvCxnSpPr>
            <p:spPr>
              <a:xfrm flipH="1" flipV="1">
                <a:off x="6163904" y="2132856"/>
                <a:ext cx="0" cy="335241"/>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8" name="出自【趣你的PPT】(微信:qunideppt)：最优质的PPT资源库"/>
              <p:cNvCxnSpPr/>
              <p:nvPr/>
            </p:nvCxnSpPr>
            <p:spPr>
              <a:xfrm>
                <a:off x="4868609" y="2117683"/>
                <a:ext cx="2523535" cy="16481"/>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40" name="组合 39"/>
            <p:cNvGrpSpPr/>
            <p:nvPr/>
          </p:nvGrpSpPr>
          <p:grpSpPr>
            <a:xfrm>
              <a:off x="7911863" y="3696082"/>
              <a:ext cx="316597" cy="617962"/>
              <a:chOff x="8127887" y="3840099"/>
              <a:chExt cx="316597" cy="617962"/>
            </a:xfrm>
          </p:grpSpPr>
          <p:cxnSp>
            <p:nvCxnSpPr>
              <p:cNvPr id="55" name="出自【趣你的PPT】(微信:qunideppt)：最优质的PPT资源库"/>
              <p:cNvCxnSpPr/>
              <p:nvPr/>
            </p:nvCxnSpPr>
            <p:spPr>
              <a:xfrm>
                <a:off x="8127887" y="4149080"/>
                <a:ext cx="316597" cy="2068"/>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6" name="出自【趣你的PPT】(微信:qunideppt)：最优质的PPT资源库"/>
              <p:cNvCxnSpPr/>
              <p:nvPr/>
            </p:nvCxnSpPr>
            <p:spPr>
              <a:xfrm flipH="1">
                <a:off x="8444484" y="3840099"/>
                <a:ext cx="0" cy="617962"/>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41" name="组合 40"/>
            <p:cNvGrpSpPr/>
            <p:nvPr/>
          </p:nvGrpSpPr>
          <p:grpSpPr>
            <a:xfrm>
              <a:off x="7608168" y="5125072"/>
              <a:ext cx="620291" cy="617962"/>
              <a:chOff x="7824193" y="3840099"/>
              <a:chExt cx="620291" cy="617962"/>
            </a:xfrm>
          </p:grpSpPr>
          <p:cxnSp>
            <p:nvCxnSpPr>
              <p:cNvPr id="53" name="出自【趣你的PPT】(微信:qunideppt)：最优质的PPT资源库"/>
              <p:cNvCxnSpPr/>
              <p:nvPr/>
            </p:nvCxnSpPr>
            <p:spPr>
              <a:xfrm>
                <a:off x="7824193" y="4151148"/>
                <a:ext cx="620291"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4" name="出自【趣你的PPT】(微信:qunideppt)：最优质的PPT资源库"/>
              <p:cNvCxnSpPr/>
              <p:nvPr/>
            </p:nvCxnSpPr>
            <p:spPr>
              <a:xfrm flipH="1">
                <a:off x="8444484" y="3840099"/>
                <a:ext cx="0" cy="617962"/>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42" name="组合 41"/>
            <p:cNvGrpSpPr/>
            <p:nvPr/>
          </p:nvGrpSpPr>
          <p:grpSpPr>
            <a:xfrm>
              <a:off x="3645272" y="3695701"/>
              <a:ext cx="335954" cy="617962"/>
              <a:chOff x="8444484" y="3840099"/>
              <a:chExt cx="335954" cy="617962"/>
            </a:xfrm>
          </p:grpSpPr>
          <p:cxnSp>
            <p:nvCxnSpPr>
              <p:cNvPr id="51" name="出自【趣你的PPT】(微信:qunideppt)：最优质的PPT资源库"/>
              <p:cNvCxnSpPr/>
              <p:nvPr/>
            </p:nvCxnSpPr>
            <p:spPr>
              <a:xfrm>
                <a:off x="8463841" y="4147012"/>
                <a:ext cx="316597" cy="2068"/>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2" name="出自【趣你的PPT】(微信:qunideppt)：最优质的PPT资源库"/>
              <p:cNvCxnSpPr/>
              <p:nvPr/>
            </p:nvCxnSpPr>
            <p:spPr>
              <a:xfrm flipH="1">
                <a:off x="8444484" y="3840099"/>
                <a:ext cx="0" cy="617962"/>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43" name="组合 42"/>
            <p:cNvGrpSpPr/>
            <p:nvPr/>
          </p:nvGrpSpPr>
          <p:grpSpPr>
            <a:xfrm>
              <a:off x="3644962" y="5125072"/>
              <a:ext cx="620291" cy="617962"/>
              <a:chOff x="8444484" y="3840099"/>
              <a:chExt cx="620291" cy="617962"/>
            </a:xfrm>
          </p:grpSpPr>
          <p:cxnSp>
            <p:nvCxnSpPr>
              <p:cNvPr id="49" name="出自【趣你的PPT】(微信:qunideppt)：最优质的PPT资源库"/>
              <p:cNvCxnSpPr/>
              <p:nvPr/>
            </p:nvCxnSpPr>
            <p:spPr>
              <a:xfrm>
                <a:off x="8444484" y="4168330"/>
                <a:ext cx="620291"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0" name="出自【趣你的PPT】(微信:qunideppt)：最优质的PPT资源库"/>
              <p:cNvCxnSpPr/>
              <p:nvPr/>
            </p:nvCxnSpPr>
            <p:spPr>
              <a:xfrm flipH="1">
                <a:off x="8444484" y="3840099"/>
                <a:ext cx="0" cy="617962"/>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44" name="出自【趣你的PPT】(微信:qunideppt)：最优质的PPT资源库"/>
            <p:cNvSpPr/>
            <p:nvPr/>
          </p:nvSpPr>
          <p:spPr>
            <a:xfrm>
              <a:off x="4674402" y="1286655"/>
              <a:ext cx="2546956" cy="646331"/>
            </a:xfrm>
            <a:prstGeom prst="rect">
              <a:avLst/>
            </a:prstGeom>
          </p:spPr>
          <p:txBody>
            <a:bodyPr wrap="square">
              <a:spAutoFit/>
            </a:bodyPr>
            <a:lstStyle/>
            <a:p>
              <a:r>
                <a:rPr lang="zh-CN" altLang="en-US" sz="1200">
                  <a:solidFill>
                    <a:prstClr val="black"/>
                  </a:solidFill>
                  <a:latin typeface="微软雅黑" panose="020b0503020204020204" pitchFamily="34" charset="-122"/>
                  <a:ea typeface="微软雅黑" panose="020b0503020204020204" pitchFamily="34" charset="-122"/>
                </a:rPr>
                <a:t>单击此处添加您的文字内容。本模板的所有素材和逻辑图表，均可自由编辑替换和移动。</a:t>
              </a:r>
              <a:endParaRPr lang="zh-CN" altLang="en-US" sz="1200">
                <a:solidFill>
                  <a:prstClr val="black"/>
                </a:solidFill>
              </a:endParaRPr>
            </a:p>
          </p:txBody>
        </p:sp>
        <p:sp>
          <p:nvSpPr>
            <p:cNvPr id="45" name="出自【趣你的PPT】(微信:qunideppt)：最优质的PPT资源库"/>
            <p:cNvSpPr/>
            <p:nvPr/>
          </p:nvSpPr>
          <p:spPr>
            <a:xfrm>
              <a:off x="8400256" y="3715066"/>
              <a:ext cx="2546956" cy="646331"/>
            </a:xfrm>
            <a:prstGeom prst="rect">
              <a:avLst/>
            </a:prstGeom>
          </p:spPr>
          <p:txBody>
            <a:bodyPr wrap="square">
              <a:spAutoFit/>
            </a:bodyPr>
            <a:lstStyle/>
            <a:p>
              <a:r>
                <a:rPr lang="zh-CN" altLang="en-US" sz="1200">
                  <a:solidFill>
                    <a:prstClr val="black"/>
                  </a:solidFill>
                  <a:latin typeface="微软雅黑" panose="020b0503020204020204" pitchFamily="34" charset="-122"/>
                  <a:ea typeface="微软雅黑" panose="020b0503020204020204" pitchFamily="34" charset="-122"/>
                </a:rPr>
                <a:t>单击此处添加您的文字内容。本模板的所有素材和逻辑图表，均可自由编辑替换和移动。</a:t>
              </a:r>
              <a:endParaRPr lang="zh-CN" altLang="en-US" sz="1200">
                <a:solidFill>
                  <a:prstClr val="black"/>
                </a:solidFill>
              </a:endParaRPr>
            </a:p>
          </p:txBody>
        </p:sp>
        <p:sp>
          <p:nvSpPr>
            <p:cNvPr id="46" name="出自【趣你的PPT】(微信:qunideppt)：最优质的PPT资源库"/>
            <p:cNvSpPr/>
            <p:nvPr/>
          </p:nvSpPr>
          <p:spPr>
            <a:xfrm>
              <a:off x="8400256" y="5129206"/>
              <a:ext cx="2546956" cy="646331"/>
            </a:xfrm>
            <a:prstGeom prst="rect">
              <a:avLst/>
            </a:prstGeom>
          </p:spPr>
          <p:txBody>
            <a:bodyPr wrap="square">
              <a:spAutoFit/>
            </a:bodyPr>
            <a:lstStyle/>
            <a:p>
              <a:r>
                <a:rPr lang="zh-CN" altLang="en-US" sz="1200">
                  <a:solidFill>
                    <a:prstClr val="black"/>
                  </a:solidFill>
                  <a:latin typeface="微软雅黑" panose="020b0503020204020204" pitchFamily="34" charset="-122"/>
                  <a:ea typeface="微软雅黑" panose="020b0503020204020204" pitchFamily="34" charset="-122"/>
                </a:rPr>
                <a:t>单击此处添加您的文字内容。本模板的所有素材和逻辑图表，均可自由编辑替换和移动。</a:t>
              </a:r>
              <a:endParaRPr lang="zh-CN" altLang="en-US" sz="1200">
                <a:solidFill>
                  <a:prstClr val="black"/>
                </a:solidFill>
              </a:endParaRPr>
            </a:p>
          </p:txBody>
        </p:sp>
        <p:sp>
          <p:nvSpPr>
            <p:cNvPr id="47" name="出自【趣你的PPT】(微信:qunideppt)：最优质的PPT资源库"/>
            <p:cNvSpPr/>
            <p:nvPr/>
          </p:nvSpPr>
          <p:spPr>
            <a:xfrm>
              <a:off x="1047525" y="3682563"/>
              <a:ext cx="2546956" cy="646331"/>
            </a:xfrm>
            <a:prstGeom prst="rect">
              <a:avLst/>
            </a:prstGeom>
          </p:spPr>
          <p:txBody>
            <a:bodyPr wrap="square">
              <a:spAutoFit/>
            </a:bodyPr>
            <a:lstStyle/>
            <a:p>
              <a:r>
                <a:rPr lang="zh-CN" altLang="en-US" sz="1200">
                  <a:solidFill>
                    <a:prstClr val="black"/>
                  </a:solidFill>
                  <a:latin typeface="微软雅黑" panose="020b0503020204020204" pitchFamily="34" charset="-122"/>
                  <a:ea typeface="微软雅黑" panose="020b0503020204020204" pitchFamily="34" charset="-122"/>
                </a:rPr>
                <a:t>单击此处添加您的文字内容。本模板的所有素材和逻辑图表，均可自由编辑替换和移动。</a:t>
              </a:r>
              <a:endParaRPr lang="zh-CN" altLang="en-US" sz="1200">
                <a:solidFill>
                  <a:prstClr val="black"/>
                </a:solidFill>
              </a:endParaRPr>
            </a:p>
          </p:txBody>
        </p:sp>
        <p:sp>
          <p:nvSpPr>
            <p:cNvPr id="48" name="出自【趣你的PPT】(微信:qunideppt)：最优质的PPT资源库"/>
            <p:cNvSpPr/>
            <p:nvPr/>
          </p:nvSpPr>
          <p:spPr>
            <a:xfrm>
              <a:off x="1047525" y="5096703"/>
              <a:ext cx="2546956" cy="646331"/>
            </a:xfrm>
            <a:prstGeom prst="rect">
              <a:avLst/>
            </a:prstGeom>
          </p:spPr>
          <p:txBody>
            <a:bodyPr wrap="square">
              <a:spAutoFit/>
            </a:bodyPr>
            <a:lstStyle/>
            <a:p>
              <a:r>
                <a:rPr lang="zh-CN" altLang="en-US" sz="1200">
                  <a:solidFill>
                    <a:prstClr val="black"/>
                  </a:solidFill>
                  <a:latin typeface="微软雅黑" panose="020b0503020204020204" pitchFamily="34" charset="-122"/>
                  <a:ea typeface="微软雅黑" panose="020b0503020204020204" pitchFamily="34" charset="-122"/>
                </a:rPr>
                <a:t>单击此处添加您的文字内容。本模板的所有素材和逻辑图表，均可自由编辑替换和移动。</a:t>
              </a:r>
              <a:endParaRPr lang="zh-CN" altLang="en-US" sz="1200">
                <a:solidFill>
                  <a:prstClr val="black"/>
                </a:solidFill>
              </a:endParaRPr>
            </a:p>
          </p:txBody>
        </p:sp>
      </p:grpSp>
      <p:sp>
        <p:nvSpPr>
          <p:cNvPr id="60" name="出自【趣你的PPT】(微信:qunideppt)：最优质的PPT资源库"/>
          <p:cNvSpPr/>
          <p:nvPr/>
        </p:nvSpPr>
        <p:spPr bwMode="auto">
          <a:xfrm rot="21449206">
            <a:off x="5224205" y="2585849"/>
            <a:ext cx="1542601" cy="1357809"/>
          </a:xfrm>
          <a:custGeom>
            <a:gdLst>
              <a:gd name="T0" fmla="*/ 138 w 576"/>
              <a:gd name="T1" fmla="*/ 500 h 507"/>
              <a:gd name="T2" fmla="*/ 0 w 576"/>
              <a:gd name="T3" fmla="*/ 246 h 507"/>
              <a:gd name="T4" fmla="*/ 152 w 576"/>
              <a:gd name="T5" fmla="*/ 0 h 507"/>
              <a:gd name="T6" fmla="*/ 438 w 576"/>
              <a:gd name="T7" fmla="*/ 9 h 507"/>
              <a:gd name="T8" fmla="*/ 576 w 576"/>
              <a:gd name="T9" fmla="*/ 263 h 507"/>
              <a:gd name="T10" fmla="*/ 424 w 576"/>
              <a:gd name="T11" fmla="*/ 507 h 507"/>
              <a:gd name="T12" fmla="*/ 138 w 576"/>
              <a:gd name="T13" fmla="*/ 500 h 507"/>
            </a:gdLst>
            <a:cxnLst>
              <a:cxn ang="0">
                <a:pos x="T0" y="T1"/>
              </a:cxn>
              <a:cxn ang="0">
                <a:pos x="T2" y="T3"/>
              </a:cxn>
              <a:cxn ang="0">
                <a:pos x="T4" y="T5"/>
              </a:cxn>
              <a:cxn ang="0">
                <a:pos x="T6" y="T7"/>
              </a:cxn>
              <a:cxn ang="0">
                <a:pos x="T8" y="T9"/>
              </a:cxn>
              <a:cxn ang="0">
                <a:pos x="T10" y="T11"/>
              </a:cxn>
              <a:cxn ang="0">
                <a:pos x="T12" y="T13"/>
              </a:cxn>
            </a:cxnLst>
            <a:rect l="0" t="0" r="r" b="b"/>
            <a:pathLst>
              <a:path w="576" h="507">
                <a:moveTo>
                  <a:pt x="138" y="500"/>
                </a:moveTo>
                <a:lnTo>
                  <a:pt x="0" y="246"/>
                </a:lnTo>
                <a:lnTo>
                  <a:pt x="152" y="0"/>
                </a:lnTo>
                <a:lnTo>
                  <a:pt x="438" y="9"/>
                </a:lnTo>
                <a:lnTo>
                  <a:pt x="576" y="263"/>
                </a:lnTo>
                <a:lnTo>
                  <a:pt x="424" y="507"/>
                </a:lnTo>
                <a:lnTo>
                  <a:pt x="138" y="500"/>
                </a:lnTo>
                <a:close/>
              </a:path>
            </a:pathLst>
          </a:custGeom>
          <a:solidFill>
            <a:srgbClr val="62A33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61" name="出自【趣你的PPT】(微信:qunideppt)：最优质的PPT资源库"/>
          <p:cNvSpPr txBox="1"/>
          <p:nvPr/>
        </p:nvSpPr>
        <p:spPr>
          <a:xfrm>
            <a:off x="5604093" y="2888177"/>
            <a:ext cx="735011" cy="584775"/>
          </a:xfrm>
          <a:prstGeom prst="rect">
            <a:avLst/>
          </a:prstGeom>
          <a:noFill/>
        </p:spPr>
        <p:txBody>
          <a:bodyPr wrap="square" rtlCol="0">
            <a:spAutoFit/>
          </a:bodyPr>
          <a:lstStyle/>
          <a:p>
            <a:r>
              <a:rPr lang="en-US" altLang="zh-CN" sz="3200" b="1">
                <a:solidFill>
                  <a:prstClr val="white"/>
                </a:solidFill>
                <a:latin typeface="微软雅黑" panose="020b0503020204020204" pitchFamily="34" charset="-122"/>
                <a:ea typeface="微软雅黑" panose="020b0503020204020204" pitchFamily="34" charset="-122"/>
              </a:rPr>
              <a:t>01</a:t>
            </a:r>
            <a:endParaRPr lang="zh-CN" altLang="en-US" sz="3200" b="1">
              <a:solidFill>
                <a:prstClr val="white"/>
              </a:solidFill>
              <a:latin typeface="微软雅黑" panose="020b0503020204020204" pitchFamily="34" charset="-122"/>
              <a:ea typeface="微软雅黑" panose="020b0503020204020204" pitchFamily="34" charset="-122"/>
            </a:endParaRPr>
          </a:p>
        </p:txBody>
      </p:sp>
      <p:sp>
        <p:nvSpPr>
          <p:cNvPr id="63" name="出自【趣你的PPT】(微信:qunideppt)：最优质的PPT资源库"/>
          <p:cNvSpPr/>
          <p:nvPr/>
        </p:nvSpPr>
        <p:spPr bwMode="auto">
          <a:xfrm rot="21449206">
            <a:off x="6391716" y="3348096"/>
            <a:ext cx="1489038" cy="1486359"/>
          </a:xfrm>
          <a:custGeom>
            <a:gdLst>
              <a:gd name="T0" fmla="*/ 0 w 556"/>
              <a:gd name="T1" fmla="*/ 204 h 555"/>
              <a:gd name="T2" fmla="*/ 203 w 556"/>
              <a:gd name="T3" fmla="*/ 0 h 555"/>
              <a:gd name="T4" fmla="*/ 481 w 556"/>
              <a:gd name="T5" fmla="*/ 74 h 555"/>
              <a:gd name="T6" fmla="*/ 556 w 556"/>
              <a:gd name="T7" fmla="*/ 351 h 555"/>
              <a:gd name="T8" fmla="*/ 353 w 556"/>
              <a:gd name="T9" fmla="*/ 555 h 555"/>
              <a:gd name="T10" fmla="*/ 76 w 556"/>
              <a:gd name="T11" fmla="*/ 482 h 555"/>
              <a:gd name="T12" fmla="*/ 0 w 556"/>
              <a:gd name="T13" fmla="*/ 204 h 555"/>
            </a:gdLst>
            <a:cxnLst>
              <a:cxn ang="0">
                <a:pos x="T0" y="T1"/>
              </a:cxn>
              <a:cxn ang="0">
                <a:pos x="T2" y="T3"/>
              </a:cxn>
              <a:cxn ang="0">
                <a:pos x="T4" y="T5"/>
              </a:cxn>
              <a:cxn ang="0">
                <a:pos x="T6" y="T7"/>
              </a:cxn>
              <a:cxn ang="0">
                <a:pos x="T8" y="T9"/>
              </a:cxn>
              <a:cxn ang="0">
                <a:pos x="T10" y="T11"/>
              </a:cxn>
              <a:cxn ang="0">
                <a:pos x="T12" y="T13"/>
              </a:cxn>
            </a:cxnLst>
            <a:rect l="0" t="0" r="r" b="b"/>
            <a:pathLst>
              <a:path w="556" h="555">
                <a:moveTo>
                  <a:pt x="0" y="204"/>
                </a:moveTo>
                <a:lnTo>
                  <a:pt x="203" y="0"/>
                </a:lnTo>
                <a:lnTo>
                  <a:pt x="481" y="74"/>
                </a:lnTo>
                <a:lnTo>
                  <a:pt x="556" y="351"/>
                </a:lnTo>
                <a:lnTo>
                  <a:pt x="353" y="555"/>
                </a:lnTo>
                <a:lnTo>
                  <a:pt x="76" y="482"/>
                </a:lnTo>
                <a:lnTo>
                  <a:pt x="0" y="204"/>
                </a:lnTo>
                <a:close/>
              </a:path>
            </a:pathLst>
          </a:custGeom>
          <a:solidFill>
            <a:srgbClr val="62A33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64" name="出自【趣你的PPT】(微信:qunideppt)：最优质的PPT资源库"/>
          <p:cNvSpPr txBox="1"/>
          <p:nvPr/>
        </p:nvSpPr>
        <p:spPr>
          <a:xfrm>
            <a:off x="6915464" y="3887674"/>
            <a:ext cx="735011" cy="584775"/>
          </a:xfrm>
          <a:prstGeom prst="rect">
            <a:avLst/>
          </a:prstGeom>
          <a:noFill/>
        </p:spPr>
        <p:txBody>
          <a:bodyPr wrap="square" rtlCol="0">
            <a:spAutoFit/>
          </a:bodyPr>
          <a:lstStyle/>
          <a:p>
            <a:r>
              <a:rPr lang="en-US" altLang="zh-CN" sz="3200" b="1">
                <a:solidFill>
                  <a:prstClr val="white"/>
                </a:solidFill>
                <a:latin typeface="微软雅黑" panose="020b0503020204020204" pitchFamily="34" charset="-122"/>
                <a:ea typeface="微软雅黑" panose="020b0503020204020204" pitchFamily="34" charset="-122"/>
              </a:rPr>
              <a:t>02</a:t>
            </a:r>
            <a:endParaRPr lang="zh-CN" altLang="en-US" sz="3200" b="1">
              <a:solidFill>
                <a:prstClr val="white"/>
              </a:solidFill>
              <a:latin typeface="微软雅黑" panose="020b0503020204020204" pitchFamily="34" charset="-122"/>
              <a:ea typeface="微软雅黑" panose="020b0503020204020204" pitchFamily="34" charset="-122"/>
            </a:endParaRPr>
          </a:p>
        </p:txBody>
      </p:sp>
      <p:sp>
        <p:nvSpPr>
          <p:cNvPr id="66" name="出自【趣你的PPT】(微信:qunideppt)：最优质的PPT资源库"/>
          <p:cNvSpPr/>
          <p:nvPr/>
        </p:nvSpPr>
        <p:spPr bwMode="auto">
          <a:xfrm rot="21449206">
            <a:off x="6029356" y="4658005"/>
            <a:ext cx="1403338" cy="1534566"/>
          </a:xfrm>
          <a:custGeom>
            <a:gdLst>
              <a:gd name="T0" fmla="*/ 237 w 524"/>
              <a:gd name="T1" fmla="*/ 0 h 573"/>
              <a:gd name="T2" fmla="*/ 498 w 524"/>
              <a:gd name="T3" fmla="*/ 121 h 573"/>
              <a:gd name="T4" fmla="*/ 524 w 524"/>
              <a:gd name="T5" fmla="*/ 407 h 573"/>
              <a:gd name="T6" fmla="*/ 287 w 524"/>
              <a:gd name="T7" fmla="*/ 573 h 573"/>
              <a:gd name="T8" fmla="*/ 26 w 524"/>
              <a:gd name="T9" fmla="*/ 453 h 573"/>
              <a:gd name="T10" fmla="*/ 0 w 524"/>
              <a:gd name="T11" fmla="*/ 166 h 573"/>
              <a:gd name="T12" fmla="*/ 237 w 524"/>
              <a:gd name="T13" fmla="*/ 0 h 573"/>
            </a:gdLst>
            <a:cxnLst>
              <a:cxn ang="0">
                <a:pos x="T0" y="T1"/>
              </a:cxn>
              <a:cxn ang="0">
                <a:pos x="T2" y="T3"/>
              </a:cxn>
              <a:cxn ang="0">
                <a:pos x="T4" y="T5"/>
              </a:cxn>
              <a:cxn ang="0">
                <a:pos x="T6" y="T7"/>
              </a:cxn>
              <a:cxn ang="0">
                <a:pos x="T8" y="T9"/>
              </a:cxn>
              <a:cxn ang="0">
                <a:pos x="T10" y="T11"/>
              </a:cxn>
              <a:cxn ang="0">
                <a:pos x="T12" y="T13"/>
              </a:cxn>
            </a:cxnLst>
            <a:rect l="0" t="0" r="r" b="b"/>
            <a:pathLst>
              <a:path w="524" h="573">
                <a:moveTo>
                  <a:pt x="237" y="0"/>
                </a:moveTo>
                <a:lnTo>
                  <a:pt x="498" y="121"/>
                </a:lnTo>
                <a:lnTo>
                  <a:pt x="524" y="407"/>
                </a:lnTo>
                <a:lnTo>
                  <a:pt x="287" y="573"/>
                </a:lnTo>
                <a:lnTo>
                  <a:pt x="26" y="453"/>
                </a:lnTo>
                <a:lnTo>
                  <a:pt x="0" y="166"/>
                </a:lnTo>
                <a:lnTo>
                  <a:pt x="237" y="0"/>
                </a:lnTo>
                <a:close/>
              </a:path>
            </a:pathLst>
          </a:custGeom>
          <a:solidFill>
            <a:srgbClr val="62A33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67" name="出自【趣你的PPT】(微信:qunideppt)：最优质的PPT资源库"/>
          <p:cNvSpPr txBox="1"/>
          <p:nvPr/>
        </p:nvSpPr>
        <p:spPr>
          <a:xfrm>
            <a:off x="6398955" y="5308238"/>
            <a:ext cx="735011" cy="584775"/>
          </a:xfrm>
          <a:prstGeom prst="rect">
            <a:avLst/>
          </a:prstGeom>
          <a:noFill/>
        </p:spPr>
        <p:txBody>
          <a:bodyPr wrap="square" rtlCol="0">
            <a:spAutoFit/>
          </a:bodyPr>
          <a:lstStyle/>
          <a:p>
            <a:r>
              <a:rPr lang="en-US" altLang="zh-CN" sz="3200" b="1">
                <a:solidFill>
                  <a:prstClr val="white"/>
                </a:solidFill>
                <a:latin typeface="微软雅黑" panose="020b0503020204020204" pitchFamily="34" charset="-122"/>
                <a:ea typeface="微软雅黑" panose="020b0503020204020204" pitchFamily="34" charset="-122"/>
              </a:rPr>
              <a:t>03</a:t>
            </a:r>
            <a:endParaRPr lang="zh-CN" altLang="en-US" sz="3200" b="1">
              <a:solidFill>
                <a:prstClr val="white"/>
              </a:solidFill>
              <a:latin typeface="微软雅黑" panose="020b0503020204020204" pitchFamily="34" charset="-122"/>
              <a:ea typeface="微软雅黑" panose="020b0503020204020204" pitchFamily="34" charset="-122"/>
            </a:endParaRPr>
          </a:p>
        </p:txBody>
      </p:sp>
      <p:sp>
        <p:nvSpPr>
          <p:cNvPr id="69" name="出自【趣你的PPT】(微信:qunideppt)：最优质的PPT资源库"/>
          <p:cNvSpPr/>
          <p:nvPr/>
        </p:nvSpPr>
        <p:spPr bwMode="auto">
          <a:xfrm rot="21449206">
            <a:off x="4117956" y="3358529"/>
            <a:ext cx="1529212" cy="1440832"/>
          </a:xfrm>
          <a:custGeom>
            <a:gdLst>
              <a:gd name="T0" fmla="*/ 464 w 571"/>
              <a:gd name="T1" fmla="*/ 493 h 538"/>
              <a:gd name="T2" fmla="*/ 180 w 571"/>
              <a:gd name="T3" fmla="*/ 538 h 538"/>
              <a:gd name="T4" fmla="*/ 0 w 571"/>
              <a:gd name="T5" fmla="*/ 313 h 538"/>
              <a:gd name="T6" fmla="*/ 104 w 571"/>
              <a:gd name="T7" fmla="*/ 45 h 538"/>
              <a:gd name="T8" fmla="*/ 391 w 571"/>
              <a:gd name="T9" fmla="*/ 0 h 538"/>
              <a:gd name="T10" fmla="*/ 571 w 571"/>
              <a:gd name="T11" fmla="*/ 225 h 538"/>
              <a:gd name="T12" fmla="*/ 464 w 571"/>
              <a:gd name="T13" fmla="*/ 493 h 538"/>
            </a:gdLst>
            <a:cxnLst>
              <a:cxn ang="0">
                <a:pos x="T0" y="T1"/>
              </a:cxn>
              <a:cxn ang="0">
                <a:pos x="T2" y="T3"/>
              </a:cxn>
              <a:cxn ang="0">
                <a:pos x="T4" y="T5"/>
              </a:cxn>
              <a:cxn ang="0">
                <a:pos x="T6" y="T7"/>
              </a:cxn>
              <a:cxn ang="0">
                <a:pos x="T8" y="T9"/>
              </a:cxn>
              <a:cxn ang="0">
                <a:pos x="T10" y="T11"/>
              </a:cxn>
              <a:cxn ang="0">
                <a:pos x="T12" y="T13"/>
              </a:cxn>
            </a:cxnLst>
            <a:rect l="0" t="0" r="r" b="b"/>
            <a:pathLst>
              <a:path w="571" h="538">
                <a:moveTo>
                  <a:pt x="464" y="493"/>
                </a:moveTo>
                <a:lnTo>
                  <a:pt x="180" y="538"/>
                </a:lnTo>
                <a:lnTo>
                  <a:pt x="0" y="313"/>
                </a:lnTo>
                <a:lnTo>
                  <a:pt x="104" y="45"/>
                </a:lnTo>
                <a:lnTo>
                  <a:pt x="391" y="0"/>
                </a:lnTo>
                <a:lnTo>
                  <a:pt x="571" y="225"/>
                </a:lnTo>
                <a:lnTo>
                  <a:pt x="464" y="493"/>
                </a:lnTo>
                <a:close/>
              </a:path>
            </a:pathLst>
          </a:custGeom>
          <a:solidFill>
            <a:srgbClr val="62A33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70" name="出自【趣你的PPT】(微信:qunideppt)：最优质的PPT资源库"/>
          <p:cNvSpPr txBox="1"/>
          <p:nvPr/>
        </p:nvSpPr>
        <p:spPr>
          <a:xfrm>
            <a:off x="4433049" y="3887673"/>
            <a:ext cx="735011" cy="584775"/>
          </a:xfrm>
          <a:prstGeom prst="rect">
            <a:avLst/>
          </a:prstGeom>
          <a:noFill/>
        </p:spPr>
        <p:txBody>
          <a:bodyPr wrap="square" rtlCol="0">
            <a:spAutoFit/>
          </a:bodyPr>
          <a:lstStyle/>
          <a:p>
            <a:r>
              <a:rPr lang="en-US" altLang="zh-CN" sz="3200" b="1">
                <a:solidFill>
                  <a:prstClr val="white"/>
                </a:solidFill>
                <a:latin typeface="微软雅黑" panose="020b0503020204020204" pitchFamily="34" charset="-122"/>
                <a:ea typeface="微软雅黑" panose="020b0503020204020204" pitchFamily="34" charset="-122"/>
              </a:rPr>
              <a:t>05</a:t>
            </a:r>
            <a:endParaRPr lang="zh-CN" altLang="en-US" sz="3200" b="1">
              <a:solidFill>
                <a:prstClr val="white"/>
              </a:solidFill>
              <a:latin typeface="微软雅黑" panose="020b0503020204020204" pitchFamily="34" charset="-122"/>
              <a:ea typeface="微软雅黑" panose="020b0503020204020204" pitchFamily="34" charset="-122"/>
            </a:endParaRPr>
          </a:p>
        </p:txBody>
      </p:sp>
      <p:sp>
        <p:nvSpPr>
          <p:cNvPr id="72" name="出自【趣你的PPT】(微信:qunideppt)：最优质的PPT资源库"/>
          <p:cNvSpPr/>
          <p:nvPr/>
        </p:nvSpPr>
        <p:spPr bwMode="auto">
          <a:xfrm rot="21449206">
            <a:off x="4571194" y="4670124"/>
            <a:ext cx="1446188" cy="1515819"/>
          </a:xfrm>
          <a:custGeom>
            <a:gdLst>
              <a:gd name="T0" fmla="*/ 540 w 540"/>
              <a:gd name="T1" fmla="*/ 185 h 566"/>
              <a:gd name="T2" fmla="*/ 490 w 540"/>
              <a:gd name="T3" fmla="*/ 467 h 566"/>
              <a:gd name="T4" fmla="*/ 220 w 540"/>
              <a:gd name="T5" fmla="*/ 566 h 566"/>
              <a:gd name="T6" fmla="*/ 0 w 540"/>
              <a:gd name="T7" fmla="*/ 381 h 566"/>
              <a:gd name="T8" fmla="*/ 47 w 540"/>
              <a:gd name="T9" fmla="*/ 97 h 566"/>
              <a:gd name="T10" fmla="*/ 319 w 540"/>
              <a:gd name="T11" fmla="*/ 0 h 566"/>
              <a:gd name="T12" fmla="*/ 540 w 540"/>
              <a:gd name="T13" fmla="*/ 185 h 566"/>
            </a:gdLst>
            <a:cxnLst>
              <a:cxn ang="0">
                <a:pos x="T0" y="T1"/>
              </a:cxn>
              <a:cxn ang="0">
                <a:pos x="T2" y="T3"/>
              </a:cxn>
              <a:cxn ang="0">
                <a:pos x="T4" y="T5"/>
              </a:cxn>
              <a:cxn ang="0">
                <a:pos x="T6" y="T7"/>
              </a:cxn>
              <a:cxn ang="0">
                <a:pos x="T8" y="T9"/>
              </a:cxn>
              <a:cxn ang="0">
                <a:pos x="T10" y="T11"/>
              </a:cxn>
              <a:cxn ang="0">
                <a:pos x="T12" y="T13"/>
              </a:cxn>
            </a:cxnLst>
            <a:rect l="0" t="0" r="r" b="b"/>
            <a:pathLst>
              <a:path w="540" h="566">
                <a:moveTo>
                  <a:pt x="540" y="185"/>
                </a:moveTo>
                <a:lnTo>
                  <a:pt x="490" y="467"/>
                </a:lnTo>
                <a:lnTo>
                  <a:pt x="220" y="566"/>
                </a:lnTo>
                <a:lnTo>
                  <a:pt x="0" y="381"/>
                </a:lnTo>
                <a:lnTo>
                  <a:pt x="47" y="97"/>
                </a:lnTo>
                <a:lnTo>
                  <a:pt x="319" y="0"/>
                </a:lnTo>
                <a:lnTo>
                  <a:pt x="540" y="185"/>
                </a:lnTo>
                <a:close/>
              </a:path>
            </a:pathLst>
          </a:custGeom>
          <a:solidFill>
            <a:srgbClr val="62A33A"/>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73" name="出自【趣你的PPT】(微信:qunideppt)：最优质的PPT资源库"/>
          <p:cNvSpPr txBox="1"/>
          <p:nvPr/>
        </p:nvSpPr>
        <p:spPr>
          <a:xfrm>
            <a:off x="4866941" y="5305779"/>
            <a:ext cx="735011" cy="584775"/>
          </a:xfrm>
          <a:prstGeom prst="rect">
            <a:avLst/>
          </a:prstGeom>
          <a:noFill/>
        </p:spPr>
        <p:txBody>
          <a:bodyPr wrap="square" rtlCol="0">
            <a:spAutoFit/>
          </a:bodyPr>
          <a:lstStyle/>
          <a:p>
            <a:r>
              <a:rPr lang="en-US" altLang="zh-CN" sz="3200" b="1">
                <a:solidFill>
                  <a:prstClr val="white"/>
                </a:solidFill>
                <a:latin typeface="微软雅黑" panose="020b0503020204020204" pitchFamily="34" charset="-122"/>
                <a:ea typeface="微软雅黑" panose="020b0503020204020204" pitchFamily="34" charset="-122"/>
              </a:rPr>
              <a:t>04</a:t>
            </a:r>
            <a:endParaRPr lang="zh-CN" altLang="en-US" sz="3200" b="1">
              <a:solidFill>
                <a:prstClr val="white"/>
              </a:solidFill>
              <a:latin typeface="微软雅黑" panose="020b0503020204020204" pitchFamily="34" charset="-122"/>
              <a:ea typeface="微软雅黑" panose="020b0503020204020204" pitchFamily="34" charset="-122"/>
            </a:endParaRPr>
          </a:p>
        </p:txBody>
      </p:sp>
      <p:sp>
        <p:nvSpPr>
          <p:cNvPr id="74" name="出自【趣你的PPT】(微信:qunideppt)：最优质的PPT资源库"/>
          <p:cNvSpPr>
            <a:spLocks noChangeArrowheads="1"/>
          </p:cNvSpPr>
          <p:nvPr/>
        </p:nvSpPr>
        <p:spPr bwMode="auto">
          <a:xfrm rot="21449206">
            <a:off x="5198847" y="3666651"/>
            <a:ext cx="1580095" cy="1574739"/>
          </a:xfrm>
          <a:prstGeom prst="ellipse">
            <a:avLst/>
          </a:prstGeom>
          <a:solidFill>
            <a:srgbClr val="FDFA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2" name="Group 1出自【趣你的PPT】(微信:qunideppt)：最优质的PPT资源库"/>
          <p:cNvGrpSpPr/>
          <p:nvPr/>
        </p:nvGrpSpPr>
        <p:grpSpPr>
          <a:xfrm>
            <a:off x="5824589" y="3929174"/>
            <a:ext cx="397127" cy="1215330"/>
            <a:chOff x="5824589" y="3929174"/>
            <a:chExt cx="397127" cy="1215330"/>
          </a:xfrm>
        </p:grpSpPr>
        <p:sp>
          <p:nvSpPr>
            <p:cNvPr id="76" name="出自【趣你的PPT】(微信:qunideppt)：最优质的PPT资源库"/>
            <p:cNvSpPr>
              <a:spLocks noChangeAspect="1" noChangeArrowheads="1" noTextEdit="1"/>
            </p:cNvSpPr>
            <p:nvPr/>
          </p:nvSpPr>
          <p:spPr bwMode="auto">
            <a:xfrm>
              <a:off x="5824589" y="3937156"/>
              <a:ext cx="389145" cy="1190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7" name="出自【趣你的PPT】(微信:qunideppt)：最优质的PPT资源库"/>
            <p:cNvSpPr/>
            <p:nvPr/>
          </p:nvSpPr>
          <p:spPr bwMode="auto">
            <a:xfrm>
              <a:off x="5893770" y="4416770"/>
              <a:ext cx="267412" cy="661214"/>
            </a:xfrm>
            <a:custGeom>
              <a:gdLst>
                <a:gd name="T0" fmla="*/ 0 w 31"/>
                <a:gd name="T1" fmla="*/ 6 h 80"/>
                <a:gd name="T2" fmla="*/ 2 w 31"/>
                <a:gd name="T3" fmla="*/ 24 h 80"/>
                <a:gd name="T4" fmla="*/ 3 w 31"/>
                <a:gd name="T5" fmla="*/ 33 h 80"/>
                <a:gd name="T6" fmla="*/ 5 w 31"/>
                <a:gd name="T7" fmla="*/ 53 h 80"/>
                <a:gd name="T8" fmla="*/ 8 w 31"/>
                <a:gd name="T9" fmla="*/ 76 h 80"/>
                <a:gd name="T10" fmla="*/ 8 w 31"/>
                <a:gd name="T11" fmla="*/ 80 h 80"/>
                <a:gd name="T12" fmla="*/ 17 w 31"/>
                <a:gd name="T13" fmla="*/ 80 h 80"/>
                <a:gd name="T14" fmla="*/ 17 w 31"/>
                <a:gd name="T15" fmla="*/ 77 h 80"/>
                <a:gd name="T16" fmla="*/ 16 w 31"/>
                <a:gd name="T17" fmla="*/ 74 h 80"/>
                <a:gd name="T18" fmla="*/ 18 w 31"/>
                <a:gd name="T19" fmla="*/ 69 h 80"/>
                <a:gd name="T20" fmla="*/ 16 w 31"/>
                <a:gd name="T21" fmla="*/ 29 h 80"/>
                <a:gd name="T22" fmla="*/ 18 w 31"/>
                <a:gd name="T23" fmla="*/ 37 h 80"/>
                <a:gd name="T24" fmla="*/ 20 w 31"/>
                <a:gd name="T25" fmla="*/ 47 h 80"/>
                <a:gd name="T26" fmla="*/ 20 w 31"/>
                <a:gd name="T27" fmla="*/ 65 h 80"/>
                <a:gd name="T28" fmla="*/ 21 w 31"/>
                <a:gd name="T29" fmla="*/ 72 h 80"/>
                <a:gd name="T30" fmla="*/ 27 w 31"/>
                <a:gd name="T31" fmla="*/ 72 h 80"/>
                <a:gd name="T32" fmla="*/ 29 w 31"/>
                <a:gd name="T33" fmla="*/ 68 h 80"/>
                <a:gd name="T34" fmla="*/ 29 w 31"/>
                <a:gd name="T35" fmla="*/ 64 h 80"/>
                <a:gd name="T36" fmla="*/ 29 w 31"/>
                <a:gd name="T37" fmla="*/ 45 h 80"/>
                <a:gd name="T38" fmla="*/ 29 w 31"/>
                <a:gd name="T39" fmla="*/ 39 h 80"/>
                <a:gd name="T40" fmla="*/ 31 w 31"/>
                <a:gd name="T41" fmla="*/ 15 h 80"/>
                <a:gd name="T42" fmla="*/ 30 w 31"/>
                <a:gd name="T43" fmla="*/ 1 h 80"/>
                <a:gd name="T44" fmla="*/ 2 w 31"/>
                <a:gd name="T45" fmla="*/ 0 h 80"/>
                <a:gd name="T46" fmla="*/ 0 w 31"/>
                <a:gd name="T47" fmla="*/ 6 h 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 h="80">
                  <a:moveTo>
                    <a:pt x="0" y="6"/>
                  </a:moveTo>
                  <a:cubicBezTo>
                    <a:pt x="0" y="6"/>
                    <a:pt x="0" y="21"/>
                    <a:pt x="2" y="24"/>
                  </a:cubicBezTo>
                  <a:cubicBezTo>
                    <a:pt x="3" y="26"/>
                    <a:pt x="3" y="32"/>
                    <a:pt x="3" y="33"/>
                  </a:cubicBezTo>
                  <a:cubicBezTo>
                    <a:pt x="3" y="34"/>
                    <a:pt x="3" y="49"/>
                    <a:pt x="5" y="53"/>
                  </a:cubicBezTo>
                  <a:cubicBezTo>
                    <a:pt x="5" y="53"/>
                    <a:pt x="7" y="75"/>
                    <a:pt x="8" y="76"/>
                  </a:cubicBezTo>
                  <a:cubicBezTo>
                    <a:pt x="8" y="76"/>
                    <a:pt x="6" y="79"/>
                    <a:pt x="8" y="80"/>
                  </a:cubicBezTo>
                  <a:cubicBezTo>
                    <a:pt x="8" y="80"/>
                    <a:pt x="16" y="79"/>
                    <a:pt x="17" y="80"/>
                  </a:cubicBezTo>
                  <a:cubicBezTo>
                    <a:pt x="17" y="80"/>
                    <a:pt x="18" y="78"/>
                    <a:pt x="17" y="77"/>
                  </a:cubicBezTo>
                  <a:cubicBezTo>
                    <a:pt x="17" y="76"/>
                    <a:pt x="16" y="74"/>
                    <a:pt x="16" y="74"/>
                  </a:cubicBezTo>
                  <a:cubicBezTo>
                    <a:pt x="16" y="74"/>
                    <a:pt x="19" y="71"/>
                    <a:pt x="18" y="69"/>
                  </a:cubicBezTo>
                  <a:cubicBezTo>
                    <a:pt x="17" y="68"/>
                    <a:pt x="14" y="32"/>
                    <a:pt x="16" y="29"/>
                  </a:cubicBezTo>
                  <a:cubicBezTo>
                    <a:pt x="16" y="29"/>
                    <a:pt x="17" y="37"/>
                    <a:pt x="18" y="37"/>
                  </a:cubicBezTo>
                  <a:cubicBezTo>
                    <a:pt x="18" y="37"/>
                    <a:pt x="19" y="46"/>
                    <a:pt x="20" y="47"/>
                  </a:cubicBezTo>
                  <a:cubicBezTo>
                    <a:pt x="20" y="47"/>
                    <a:pt x="22" y="63"/>
                    <a:pt x="20" y="65"/>
                  </a:cubicBezTo>
                  <a:cubicBezTo>
                    <a:pt x="20" y="65"/>
                    <a:pt x="18" y="71"/>
                    <a:pt x="21" y="72"/>
                  </a:cubicBezTo>
                  <a:cubicBezTo>
                    <a:pt x="27" y="72"/>
                    <a:pt x="27" y="72"/>
                    <a:pt x="27" y="72"/>
                  </a:cubicBezTo>
                  <a:cubicBezTo>
                    <a:pt x="27" y="72"/>
                    <a:pt x="28" y="69"/>
                    <a:pt x="29" y="68"/>
                  </a:cubicBezTo>
                  <a:cubicBezTo>
                    <a:pt x="29" y="67"/>
                    <a:pt x="29" y="65"/>
                    <a:pt x="29" y="64"/>
                  </a:cubicBezTo>
                  <a:cubicBezTo>
                    <a:pt x="28" y="63"/>
                    <a:pt x="28" y="46"/>
                    <a:pt x="29" y="45"/>
                  </a:cubicBezTo>
                  <a:cubicBezTo>
                    <a:pt x="31" y="43"/>
                    <a:pt x="31" y="41"/>
                    <a:pt x="29" y="39"/>
                  </a:cubicBezTo>
                  <a:cubicBezTo>
                    <a:pt x="29" y="39"/>
                    <a:pt x="31" y="18"/>
                    <a:pt x="31" y="15"/>
                  </a:cubicBezTo>
                  <a:cubicBezTo>
                    <a:pt x="30" y="12"/>
                    <a:pt x="30" y="1"/>
                    <a:pt x="30" y="1"/>
                  </a:cubicBezTo>
                  <a:cubicBezTo>
                    <a:pt x="2" y="0"/>
                    <a:pt x="2" y="0"/>
                    <a:pt x="2" y="0"/>
                  </a:cubicBezTo>
                  <a:lnTo>
                    <a:pt x="0" y="6"/>
                  </a:lnTo>
                  <a:close/>
                </a:path>
              </a:pathLst>
            </a:custGeom>
            <a:solidFill>
              <a:srgbClr val="12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8" name="出自【趣你的PPT】(微信:qunideppt)：最优质的PPT资源库"/>
            <p:cNvSpPr/>
            <p:nvPr/>
          </p:nvSpPr>
          <p:spPr bwMode="auto">
            <a:xfrm>
              <a:off x="5937008" y="4416770"/>
              <a:ext cx="224174" cy="661214"/>
            </a:xfrm>
            <a:custGeom>
              <a:gdLst>
                <a:gd name="T0" fmla="*/ 21 w 26"/>
                <a:gd name="T1" fmla="*/ 64 h 80"/>
                <a:gd name="T2" fmla="*/ 19 w 26"/>
                <a:gd name="T3" fmla="*/ 53 h 80"/>
                <a:gd name="T4" fmla="*/ 15 w 26"/>
                <a:gd name="T5" fmla="*/ 27 h 80"/>
                <a:gd name="T6" fmla="*/ 13 w 26"/>
                <a:gd name="T7" fmla="*/ 18 h 80"/>
                <a:gd name="T8" fmla="*/ 22 w 26"/>
                <a:gd name="T9" fmla="*/ 19 h 80"/>
                <a:gd name="T10" fmla="*/ 25 w 26"/>
                <a:gd name="T11" fmla="*/ 28 h 80"/>
                <a:gd name="T12" fmla="*/ 26 w 26"/>
                <a:gd name="T13" fmla="*/ 15 h 80"/>
                <a:gd name="T14" fmla="*/ 25 w 26"/>
                <a:gd name="T15" fmla="*/ 1 h 80"/>
                <a:gd name="T16" fmla="*/ 6 w 26"/>
                <a:gd name="T17" fmla="*/ 0 h 80"/>
                <a:gd name="T18" fmla="*/ 0 w 26"/>
                <a:gd name="T19" fmla="*/ 3 h 80"/>
                <a:gd name="T20" fmla="*/ 9 w 26"/>
                <a:gd name="T21" fmla="*/ 14 h 80"/>
                <a:gd name="T22" fmla="*/ 0 w 26"/>
                <a:gd name="T23" fmla="*/ 15 h 80"/>
                <a:gd name="T24" fmla="*/ 3 w 26"/>
                <a:gd name="T25" fmla="*/ 16 h 80"/>
                <a:gd name="T26" fmla="*/ 5 w 26"/>
                <a:gd name="T27" fmla="*/ 19 h 80"/>
                <a:gd name="T28" fmla="*/ 0 w 26"/>
                <a:gd name="T29" fmla="*/ 19 h 80"/>
                <a:gd name="T30" fmla="*/ 7 w 26"/>
                <a:gd name="T31" fmla="*/ 22 h 80"/>
                <a:gd name="T32" fmla="*/ 0 w 26"/>
                <a:gd name="T33" fmla="*/ 23 h 80"/>
                <a:gd name="T34" fmla="*/ 5 w 26"/>
                <a:gd name="T35" fmla="*/ 23 h 80"/>
                <a:gd name="T36" fmla="*/ 7 w 26"/>
                <a:gd name="T37" fmla="*/ 43 h 80"/>
                <a:gd name="T38" fmla="*/ 10 w 26"/>
                <a:gd name="T39" fmla="*/ 58 h 80"/>
                <a:gd name="T40" fmla="*/ 9 w 26"/>
                <a:gd name="T41" fmla="*/ 64 h 80"/>
                <a:gd name="T42" fmla="*/ 3 w 26"/>
                <a:gd name="T43" fmla="*/ 30 h 80"/>
                <a:gd name="T44" fmla="*/ 7 w 26"/>
                <a:gd name="T45" fmla="*/ 65 h 80"/>
                <a:gd name="T46" fmla="*/ 9 w 26"/>
                <a:gd name="T47" fmla="*/ 72 h 80"/>
                <a:gd name="T48" fmla="*/ 9 w 26"/>
                <a:gd name="T49" fmla="*/ 76 h 80"/>
                <a:gd name="T50" fmla="*/ 2 w 26"/>
                <a:gd name="T51" fmla="*/ 71 h 80"/>
                <a:gd name="T52" fmla="*/ 3 w 26"/>
                <a:gd name="T53" fmla="*/ 76 h 80"/>
                <a:gd name="T54" fmla="*/ 3 w 26"/>
                <a:gd name="T55" fmla="*/ 80 h 80"/>
                <a:gd name="T56" fmla="*/ 12 w 26"/>
                <a:gd name="T57" fmla="*/ 80 h 80"/>
                <a:gd name="T58" fmla="*/ 13 w 26"/>
                <a:gd name="T59" fmla="*/ 76 h 80"/>
                <a:gd name="T60" fmla="*/ 13 w 26"/>
                <a:gd name="T61" fmla="*/ 74 h 80"/>
                <a:gd name="T62" fmla="*/ 13 w 26"/>
                <a:gd name="T63" fmla="*/ 69 h 80"/>
                <a:gd name="T64" fmla="*/ 11 w 26"/>
                <a:gd name="T65" fmla="*/ 29 h 80"/>
                <a:gd name="T66" fmla="*/ 12 w 26"/>
                <a:gd name="T67" fmla="*/ 37 h 80"/>
                <a:gd name="T68" fmla="*/ 14 w 26"/>
                <a:gd name="T69" fmla="*/ 48 h 80"/>
                <a:gd name="T70" fmla="*/ 15 w 26"/>
                <a:gd name="T71" fmla="*/ 65 h 80"/>
                <a:gd name="T72" fmla="*/ 16 w 26"/>
                <a:gd name="T73" fmla="*/ 72 h 80"/>
                <a:gd name="T74" fmla="*/ 22 w 26"/>
                <a:gd name="T75" fmla="*/ 72 h 80"/>
                <a:gd name="T76" fmla="*/ 24 w 26"/>
                <a:gd name="T77" fmla="*/ 68 h 80"/>
                <a:gd name="T78" fmla="*/ 24 w 26"/>
                <a:gd name="T79" fmla="*/ 64 h 80"/>
                <a:gd name="T80" fmla="*/ 24 w 26"/>
                <a:gd name="T81" fmla="*/ 64 h 80"/>
                <a:gd name="T82" fmla="*/ 21 w 26"/>
                <a:gd name="T83" fmla="*/ 64 h 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 h="80">
                  <a:moveTo>
                    <a:pt x="21" y="64"/>
                  </a:moveTo>
                  <a:cubicBezTo>
                    <a:pt x="21" y="64"/>
                    <a:pt x="19" y="56"/>
                    <a:pt x="19" y="53"/>
                  </a:cubicBezTo>
                  <a:cubicBezTo>
                    <a:pt x="20" y="48"/>
                    <a:pt x="15" y="30"/>
                    <a:pt x="15" y="27"/>
                  </a:cubicBezTo>
                  <a:cubicBezTo>
                    <a:pt x="14" y="25"/>
                    <a:pt x="14" y="19"/>
                    <a:pt x="13" y="18"/>
                  </a:cubicBezTo>
                  <a:cubicBezTo>
                    <a:pt x="12" y="16"/>
                    <a:pt x="20" y="18"/>
                    <a:pt x="22" y="19"/>
                  </a:cubicBezTo>
                  <a:cubicBezTo>
                    <a:pt x="23" y="20"/>
                    <a:pt x="25" y="25"/>
                    <a:pt x="25" y="28"/>
                  </a:cubicBezTo>
                  <a:cubicBezTo>
                    <a:pt x="26" y="22"/>
                    <a:pt x="26" y="16"/>
                    <a:pt x="26" y="15"/>
                  </a:cubicBezTo>
                  <a:cubicBezTo>
                    <a:pt x="25" y="12"/>
                    <a:pt x="25" y="1"/>
                    <a:pt x="25" y="1"/>
                  </a:cubicBezTo>
                  <a:cubicBezTo>
                    <a:pt x="6" y="0"/>
                    <a:pt x="6" y="0"/>
                    <a:pt x="6" y="0"/>
                  </a:cubicBezTo>
                  <a:cubicBezTo>
                    <a:pt x="0" y="3"/>
                    <a:pt x="0" y="3"/>
                    <a:pt x="0" y="3"/>
                  </a:cubicBezTo>
                  <a:cubicBezTo>
                    <a:pt x="3" y="4"/>
                    <a:pt x="12" y="11"/>
                    <a:pt x="9" y="14"/>
                  </a:cubicBezTo>
                  <a:cubicBezTo>
                    <a:pt x="7" y="16"/>
                    <a:pt x="0" y="15"/>
                    <a:pt x="0" y="15"/>
                  </a:cubicBezTo>
                  <a:cubicBezTo>
                    <a:pt x="0" y="15"/>
                    <a:pt x="0" y="15"/>
                    <a:pt x="3" y="16"/>
                  </a:cubicBezTo>
                  <a:cubicBezTo>
                    <a:pt x="6" y="17"/>
                    <a:pt x="5" y="19"/>
                    <a:pt x="5" y="19"/>
                  </a:cubicBezTo>
                  <a:cubicBezTo>
                    <a:pt x="1" y="17"/>
                    <a:pt x="0" y="19"/>
                    <a:pt x="0" y="19"/>
                  </a:cubicBezTo>
                  <a:cubicBezTo>
                    <a:pt x="4" y="20"/>
                    <a:pt x="7" y="22"/>
                    <a:pt x="7" y="22"/>
                  </a:cubicBezTo>
                  <a:cubicBezTo>
                    <a:pt x="2" y="20"/>
                    <a:pt x="0" y="23"/>
                    <a:pt x="0" y="23"/>
                  </a:cubicBezTo>
                  <a:cubicBezTo>
                    <a:pt x="0" y="23"/>
                    <a:pt x="4" y="21"/>
                    <a:pt x="5" y="23"/>
                  </a:cubicBezTo>
                  <a:cubicBezTo>
                    <a:pt x="6" y="26"/>
                    <a:pt x="7" y="40"/>
                    <a:pt x="7" y="43"/>
                  </a:cubicBezTo>
                  <a:cubicBezTo>
                    <a:pt x="7" y="45"/>
                    <a:pt x="9" y="56"/>
                    <a:pt x="10" y="58"/>
                  </a:cubicBezTo>
                  <a:cubicBezTo>
                    <a:pt x="11" y="59"/>
                    <a:pt x="10" y="66"/>
                    <a:pt x="9" y="64"/>
                  </a:cubicBezTo>
                  <a:cubicBezTo>
                    <a:pt x="8" y="63"/>
                    <a:pt x="3" y="30"/>
                    <a:pt x="3" y="30"/>
                  </a:cubicBezTo>
                  <a:cubicBezTo>
                    <a:pt x="7" y="65"/>
                    <a:pt x="7" y="65"/>
                    <a:pt x="7" y="65"/>
                  </a:cubicBezTo>
                  <a:cubicBezTo>
                    <a:pt x="7" y="65"/>
                    <a:pt x="7" y="70"/>
                    <a:pt x="9" y="72"/>
                  </a:cubicBezTo>
                  <a:cubicBezTo>
                    <a:pt x="11" y="75"/>
                    <a:pt x="9" y="76"/>
                    <a:pt x="9" y="76"/>
                  </a:cubicBezTo>
                  <a:cubicBezTo>
                    <a:pt x="8" y="76"/>
                    <a:pt x="4" y="73"/>
                    <a:pt x="2" y="71"/>
                  </a:cubicBezTo>
                  <a:cubicBezTo>
                    <a:pt x="2" y="74"/>
                    <a:pt x="3" y="75"/>
                    <a:pt x="3" y="76"/>
                  </a:cubicBezTo>
                  <a:cubicBezTo>
                    <a:pt x="3" y="76"/>
                    <a:pt x="1" y="79"/>
                    <a:pt x="3" y="80"/>
                  </a:cubicBezTo>
                  <a:cubicBezTo>
                    <a:pt x="3" y="80"/>
                    <a:pt x="11" y="79"/>
                    <a:pt x="12" y="80"/>
                  </a:cubicBezTo>
                  <a:cubicBezTo>
                    <a:pt x="12" y="80"/>
                    <a:pt x="13" y="77"/>
                    <a:pt x="13" y="76"/>
                  </a:cubicBezTo>
                  <a:cubicBezTo>
                    <a:pt x="12" y="75"/>
                    <a:pt x="13" y="74"/>
                    <a:pt x="13" y="74"/>
                  </a:cubicBezTo>
                  <a:cubicBezTo>
                    <a:pt x="13" y="74"/>
                    <a:pt x="14" y="71"/>
                    <a:pt x="13" y="69"/>
                  </a:cubicBezTo>
                  <a:cubicBezTo>
                    <a:pt x="12" y="68"/>
                    <a:pt x="9" y="32"/>
                    <a:pt x="11" y="29"/>
                  </a:cubicBezTo>
                  <a:cubicBezTo>
                    <a:pt x="11" y="29"/>
                    <a:pt x="12" y="37"/>
                    <a:pt x="12" y="37"/>
                  </a:cubicBezTo>
                  <a:cubicBezTo>
                    <a:pt x="12" y="37"/>
                    <a:pt x="13" y="47"/>
                    <a:pt x="14" y="48"/>
                  </a:cubicBezTo>
                  <a:cubicBezTo>
                    <a:pt x="14" y="48"/>
                    <a:pt x="16" y="63"/>
                    <a:pt x="15" y="65"/>
                  </a:cubicBezTo>
                  <a:cubicBezTo>
                    <a:pt x="15" y="65"/>
                    <a:pt x="13" y="71"/>
                    <a:pt x="16" y="72"/>
                  </a:cubicBezTo>
                  <a:cubicBezTo>
                    <a:pt x="22" y="72"/>
                    <a:pt x="22" y="72"/>
                    <a:pt x="22" y="72"/>
                  </a:cubicBezTo>
                  <a:cubicBezTo>
                    <a:pt x="22" y="72"/>
                    <a:pt x="23" y="69"/>
                    <a:pt x="24" y="68"/>
                  </a:cubicBezTo>
                  <a:cubicBezTo>
                    <a:pt x="24" y="67"/>
                    <a:pt x="24" y="65"/>
                    <a:pt x="24" y="64"/>
                  </a:cubicBezTo>
                  <a:cubicBezTo>
                    <a:pt x="24" y="64"/>
                    <a:pt x="24" y="64"/>
                    <a:pt x="24" y="64"/>
                  </a:cubicBezTo>
                  <a:cubicBezTo>
                    <a:pt x="22" y="64"/>
                    <a:pt x="21" y="64"/>
                    <a:pt x="21" y="6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9" name="出自【趣你的PPT】(微信:qunideppt)：最优质的PPT资源库"/>
            <p:cNvSpPr/>
            <p:nvPr/>
          </p:nvSpPr>
          <p:spPr bwMode="auto">
            <a:xfrm>
              <a:off x="5962952" y="5053371"/>
              <a:ext cx="86477" cy="91133"/>
            </a:xfrm>
            <a:custGeom>
              <a:gdLst>
                <a:gd name="T0" fmla="*/ 2 w 10"/>
                <a:gd name="T1" fmla="*/ 2 h 11"/>
                <a:gd name="T2" fmla="*/ 2 w 10"/>
                <a:gd name="T3" fmla="*/ 6 h 11"/>
                <a:gd name="T4" fmla="*/ 0 w 10"/>
                <a:gd name="T5" fmla="*/ 10 h 11"/>
                <a:gd name="T6" fmla="*/ 6 w 10"/>
                <a:gd name="T7" fmla="*/ 10 h 11"/>
                <a:gd name="T8" fmla="*/ 9 w 10"/>
                <a:gd name="T9" fmla="*/ 8 h 11"/>
                <a:gd name="T10" fmla="*/ 9 w 10"/>
                <a:gd name="T11" fmla="*/ 2 h 11"/>
                <a:gd name="T12" fmla="*/ 2 w 10"/>
                <a:gd name="T13" fmla="*/ 2 h 11"/>
              </a:gdLst>
              <a:cxnLst>
                <a:cxn ang="0">
                  <a:pos x="T0" y="T1"/>
                </a:cxn>
                <a:cxn ang="0">
                  <a:pos x="T2" y="T3"/>
                </a:cxn>
                <a:cxn ang="0">
                  <a:pos x="T4" y="T5"/>
                </a:cxn>
                <a:cxn ang="0">
                  <a:pos x="T6" y="T7"/>
                </a:cxn>
                <a:cxn ang="0">
                  <a:pos x="T8" y="T9"/>
                </a:cxn>
                <a:cxn ang="0">
                  <a:pos x="T10" y="T11"/>
                </a:cxn>
                <a:cxn ang="0">
                  <a:pos x="T12" y="T13"/>
                </a:cxn>
              </a:cxnLst>
              <a:rect l="0" t="0" r="r" b="b"/>
              <a:pathLst>
                <a:path w="10" h="11">
                  <a:moveTo>
                    <a:pt x="2" y="2"/>
                  </a:moveTo>
                  <a:cubicBezTo>
                    <a:pt x="2" y="2"/>
                    <a:pt x="2" y="5"/>
                    <a:pt x="2" y="6"/>
                  </a:cubicBezTo>
                  <a:cubicBezTo>
                    <a:pt x="1" y="6"/>
                    <a:pt x="0" y="8"/>
                    <a:pt x="0" y="10"/>
                  </a:cubicBezTo>
                  <a:cubicBezTo>
                    <a:pt x="0" y="10"/>
                    <a:pt x="4" y="11"/>
                    <a:pt x="6" y="10"/>
                  </a:cubicBezTo>
                  <a:cubicBezTo>
                    <a:pt x="9" y="10"/>
                    <a:pt x="10" y="10"/>
                    <a:pt x="9" y="8"/>
                  </a:cubicBezTo>
                  <a:cubicBezTo>
                    <a:pt x="9" y="6"/>
                    <a:pt x="8" y="4"/>
                    <a:pt x="9" y="2"/>
                  </a:cubicBezTo>
                  <a:cubicBezTo>
                    <a:pt x="10" y="0"/>
                    <a:pt x="2" y="1"/>
                    <a:pt x="2"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0" name="出自【趣你的PPT】(微信:qunideppt)：最优质的PPT资源库"/>
            <p:cNvSpPr/>
            <p:nvPr/>
          </p:nvSpPr>
          <p:spPr bwMode="auto">
            <a:xfrm>
              <a:off x="6058076" y="4987516"/>
              <a:ext cx="94459" cy="107098"/>
            </a:xfrm>
            <a:custGeom>
              <a:gdLst>
                <a:gd name="T0" fmla="*/ 3 w 11"/>
                <a:gd name="T1" fmla="*/ 2 h 13"/>
                <a:gd name="T2" fmla="*/ 2 w 11"/>
                <a:gd name="T3" fmla="*/ 6 h 13"/>
                <a:gd name="T4" fmla="*/ 2 w 11"/>
                <a:gd name="T5" fmla="*/ 11 h 13"/>
                <a:gd name="T6" fmla="*/ 9 w 11"/>
                <a:gd name="T7" fmla="*/ 13 h 13"/>
                <a:gd name="T8" fmla="*/ 10 w 11"/>
                <a:gd name="T9" fmla="*/ 5 h 13"/>
                <a:gd name="T10" fmla="*/ 7 w 11"/>
                <a:gd name="T11" fmla="*/ 0 h 13"/>
                <a:gd name="T12" fmla="*/ 3 w 11"/>
                <a:gd name="T13" fmla="*/ 2 h 13"/>
              </a:gdLst>
              <a:cxnLst>
                <a:cxn ang="0">
                  <a:pos x="T0" y="T1"/>
                </a:cxn>
                <a:cxn ang="0">
                  <a:pos x="T2" y="T3"/>
                </a:cxn>
                <a:cxn ang="0">
                  <a:pos x="T4" y="T5"/>
                </a:cxn>
                <a:cxn ang="0">
                  <a:pos x="T6" y="T7"/>
                </a:cxn>
                <a:cxn ang="0">
                  <a:pos x="T8" y="T9"/>
                </a:cxn>
                <a:cxn ang="0">
                  <a:pos x="T10" y="T11"/>
                </a:cxn>
                <a:cxn ang="0">
                  <a:pos x="T12" y="T13"/>
                </a:cxn>
              </a:cxnLst>
              <a:rect l="0" t="0" r="r" b="b"/>
              <a:pathLst>
                <a:path w="11" h="13">
                  <a:moveTo>
                    <a:pt x="3" y="2"/>
                  </a:moveTo>
                  <a:cubicBezTo>
                    <a:pt x="3" y="2"/>
                    <a:pt x="2" y="5"/>
                    <a:pt x="2" y="6"/>
                  </a:cubicBezTo>
                  <a:cubicBezTo>
                    <a:pt x="2" y="6"/>
                    <a:pt x="0" y="10"/>
                    <a:pt x="2" y="11"/>
                  </a:cubicBezTo>
                  <a:cubicBezTo>
                    <a:pt x="4" y="13"/>
                    <a:pt x="8" y="13"/>
                    <a:pt x="9" y="13"/>
                  </a:cubicBezTo>
                  <a:cubicBezTo>
                    <a:pt x="9" y="13"/>
                    <a:pt x="11" y="6"/>
                    <a:pt x="10" y="5"/>
                  </a:cubicBezTo>
                  <a:cubicBezTo>
                    <a:pt x="9" y="4"/>
                    <a:pt x="7" y="0"/>
                    <a:pt x="7" y="0"/>
                  </a:cubicBezTo>
                  <a:cubicBezTo>
                    <a:pt x="8" y="0"/>
                    <a:pt x="3" y="2"/>
                    <a:pt x="3"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1" name="出自【趣你的PPT】(微信:qunideppt)：最优质的PPT资源库"/>
            <p:cNvSpPr/>
            <p:nvPr/>
          </p:nvSpPr>
          <p:spPr bwMode="auto">
            <a:xfrm>
              <a:off x="6109297" y="4168648"/>
              <a:ext cx="112419" cy="347237"/>
            </a:xfrm>
            <a:custGeom>
              <a:gdLst>
                <a:gd name="T0" fmla="*/ 3 w 13"/>
                <a:gd name="T1" fmla="*/ 36 h 42"/>
                <a:gd name="T2" fmla="*/ 5 w 13"/>
                <a:gd name="T3" fmla="*/ 42 h 42"/>
                <a:gd name="T4" fmla="*/ 7 w 13"/>
                <a:gd name="T5" fmla="*/ 36 h 42"/>
                <a:gd name="T6" fmla="*/ 11 w 13"/>
                <a:gd name="T7" fmla="*/ 35 h 42"/>
                <a:gd name="T8" fmla="*/ 11 w 13"/>
                <a:gd name="T9" fmla="*/ 30 h 42"/>
                <a:gd name="T10" fmla="*/ 12 w 13"/>
                <a:gd name="T11" fmla="*/ 28 h 42"/>
                <a:gd name="T12" fmla="*/ 11 w 13"/>
                <a:gd name="T13" fmla="*/ 25 h 42"/>
                <a:gd name="T14" fmla="*/ 10 w 13"/>
                <a:gd name="T15" fmla="*/ 7 h 42"/>
                <a:gd name="T16" fmla="*/ 8 w 13"/>
                <a:gd name="T17" fmla="*/ 0 h 42"/>
                <a:gd name="T18" fmla="*/ 0 w 13"/>
                <a:gd name="T19" fmla="*/ 24 h 42"/>
                <a:gd name="T20" fmla="*/ 3 w 13"/>
                <a:gd name="T21" fmla="*/ 36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42">
                  <a:moveTo>
                    <a:pt x="3" y="36"/>
                  </a:moveTo>
                  <a:cubicBezTo>
                    <a:pt x="5" y="42"/>
                    <a:pt x="5" y="42"/>
                    <a:pt x="5" y="42"/>
                  </a:cubicBezTo>
                  <a:cubicBezTo>
                    <a:pt x="5" y="42"/>
                    <a:pt x="8" y="37"/>
                    <a:pt x="7" y="36"/>
                  </a:cubicBezTo>
                  <a:cubicBezTo>
                    <a:pt x="7" y="35"/>
                    <a:pt x="9" y="37"/>
                    <a:pt x="11" y="35"/>
                  </a:cubicBezTo>
                  <a:cubicBezTo>
                    <a:pt x="13" y="32"/>
                    <a:pt x="11" y="30"/>
                    <a:pt x="11" y="30"/>
                  </a:cubicBezTo>
                  <a:cubicBezTo>
                    <a:pt x="12" y="28"/>
                    <a:pt x="12" y="28"/>
                    <a:pt x="12" y="28"/>
                  </a:cubicBezTo>
                  <a:cubicBezTo>
                    <a:pt x="11" y="25"/>
                    <a:pt x="11" y="25"/>
                    <a:pt x="11" y="25"/>
                  </a:cubicBezTo>
                  <a:cubicBezTo>
                    <a:pt x="11" y="25"/>
                    <a:pt x="10" y="8"/>
                    <a:pt x="10" y="7"/>
                  </a:cubicBezTo>
                  <a:cubicBezTo>
                    <a:pt x="10" y="6"/>
                    <a:pt x="9" y="0"/>
                    <a:pt x="8" y="0"/>
                  </a:cubicBezTo>
                  <a:cubicBezTo>
                    <a:pt x="8" y="0"/>
                    <a:pt x="0" y="22"/>
                    <a:pt x="0" y="24"/>
                  </a:cubicBezTo>
                  <a:cubicBezTo>
                    <a:pt x="0" y="25"/>
                    <a:pt x="3" y="36"/>
                    <a:pt x="3" y="36"/>
                  </a:cubicBezTo>
                  <a:close/>
                </a:path>
              </a:pathLst>
            </a:custGeom>
            <a:solidFill>
              <a:srgbClr val="F2F2F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2" name="出自【趣你的PPT】(微信:qunideppt)：最优质的PPT资源库"/>
            <p:cNvSpPr/>
            <p:nvPr/>
          </p:nvSpPr>
          <p:spPr bwMode="auto">
            <a:xfrm>
              <a:off x="5824589" y="4160665"/>
              <a:ext cx="95124" cy="338590"/>
            </a:xfrm>
            <a:custGeom>
              <a:gdLst>
                <a:gd name="T0" fmla="*/ 6 w 11"/>
                <a:gd name="T1" fmla="*/ 0 h 41"/>
                <a:gd name="T2" fmla="*/ 5 w 11"/>
                <a:gd name="T3" fmla="*/ 8 h 41"/>
                <a:gd name="T4" fmla="*/ 1 w 11"/>
                <a:gd name="T5" fmla="*/ 20 h 41"/>
                <a:gd name="T6" fmla="*/ 1 w 11"/>
                <a:gd name="T7" fmla="*/ 27 h 41"/>
                <a:gd name="T8" fmla="*/ 3 w 11"/>
                <a:gd name="T9" fmla="*/ 32 h 41"/>
                <a:gd name="T10" fmla="*/ 3 w 11"/>
                <a:gd name="T11" fmla="*/ 36 h 41"/>
                <a:gd name="T12" fmla="*/ 6 w 11"/>
                <a:gd name="T13" fmla="*/ 41 h 41"/>
                <a:gd name="T14" fmla="*/ 11 w 11"/>
                <a:gd name="T15" fmla="*/ 34 h 41"/>
                <a:gd name="T16" fmla="*/ 11 w 11"/>
                <a:gd name="T17" fmla="*/ 27 h 41"/>
                <a:gd name="T18" fmla="*/ 9 w 11"/>
                <a:gd name="T19" fmla="*/ 4 h 41"/>
                <a:gd name="T20" fmla="*/ 6 w 11"/>
                <a:gd name="T21" fmla="*/ 0 h 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41">
                  <a:moveTo>
                    <a:pt x="6" y="0"/>
                  </a:moveTo>
                  <a:cubicBezTo>
                    <a:pt x="6" y="0"/>
                    <a:pt x="5" y="6"/>
                    <a:pt x="5" y="8"/>
                  </a:cubicBezTo>
                  <a:cubicBezTo>
                    <a:pt x="4" y="10"/>
                    <a:pt x="2" y="19"/>
                    <a:pt x="1" y="20"/>
                  </a:cubicBezTo>
                  <a:cubicBezTo>
                    <a:pt x="0" y="21"/>
                    <a:pt x="0" y="26"/>
                    <a:pt x="1" y="27"/>
                  </a:cubicBezTo>
                  <a:cubicBezTo>
                    <a:pt x="3" y="28"/>
                    <a:pt x="3" y="31"/>
                    <a:pt x="3" y="32"/>
                  </a:cubicBezTo>
                  <a:cubicBezTo>
                    <a:pt x="3" y="33"/>
                    <a:pt x="1" y="34"/>
                    <a:pt x="3" y="36"/>
                  </a:cubicBezTo>
                  <a:cubicBezTo>
                    <a:pt x="5" y="37"/>
                    <a:pt x="3" y="41"/>
                    <a:pt x="6" y="41"/>
                  </a:cubicBezTo>
                  <a:cubicBezTo>
                    <a:pt x="11" y="34"/>
                    <a:pt x="11" y="34"/>
                    <a:pt x="11" y="34"/>
                  </a:cubicBezTo>
                  <a:cubicBezTo>
                    <a:pt x="11" y="27"/>
                    <a:pt x="11" y="27"/>
                    <a:pt x="11" y="27"/>
                  </a:cubicBezTo>
                  <a:cubicBezTo>
                    <a:pt x="11" y="27"/>
                    <a:pt x="11" y="8"/>
                    <a:pt x="9" y="4"/>
                  </a:cubicBezTo>
                  <a:cubicBezTo>
                    <a:pt x="6" y="0"/>
                    <a:pt x="6" y="0"/>
                    <a:pt x="6" y="0"/>
                  </a:cubicBezTo>
                  <a:close/>
                </a:path>
              </a:pathLst>
            </a:custGeom>
            <a:solidFill>
              <a:srgbClr val="F2F2F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3" name="出自【趣你的PPT】(微信:qunideppt)：最优质的PPT资源库"/>
            <p:cNvSpPr/>
            <p:nvPr/>
          </p:nvSpPr>
          <p:spPr bwMode="auto">
            <a:xfrm>
              <a:off x="6084019" y="4185278"/>
              <a:ext cx="120402" cy="248122"/>
            </a:xfrm>
            <a:custGeom>
              <a:gdLst>
                <a:gd name="T0" fmla="*/ 5 w 14"/>
                <a:gd name="T1" fmla="*/ 23 h 30"/>
                <a:gd name="T2" fmla="*/ 7 w 14"/>
                <a:gd name="T3" fmla="*/ 21 h 30"/>
                <a:gd name="T4" fmla="*/ 7 w 14"/>
                <a:gd name="T5" fmla="*/ 20 h 30"/>
                <a:gd name="T6" fmla="*/ 12 w 14"/>
                <a:gd name="T7" fmla="*/ 20 h 30"/>
                <a:gd name="T8" fmla="*/ 7 w 14"/>
                <a:gd name="T9" fmla="*/ 18 h 30"/>
                <a:gd name="T10" fmla="*/ 9 w 14"/>
                <a:gd name="T11" fmla="*/ 15 h 30"/>
                <a:gd name="T12" fmla="*/ 10 w 14"/>
                <a:gd name="T13" fmla="*/ 10 h 30"/>
                <a:gd name="T14" fmla="*/ 10 w 14"/>
                <a:gd name="T15" fmla="*/ 0 h 30"/>
                <a:gd name="T16" fmla="*/ 6 w 14"/>
                <a:gd name="T17" fmla="*/ 10 h 30"/>
                <a:gd name="T18" fmla="*/ 2 w 14"/>
                <a:gd name="T19" fmla="*/ 22 h 30"/>
                <a:gd name="T20" fmla="*/ 5 w 14"/>
                <a:gd name="T21" fmla="*/ 30 h 30"/>
                <a:gd name="T22" fmla="*/ 7 w 14"/>
                <a:gd name="T23" fmla="*/ 29 h 30"/>
                <a:gd name="T24" fmla="*/ 6 w 14"/>
                <a:gd name="T25" fmla="*/ 23 h 30"/>
                <a:gd name="T26" fmla="*/ 12 w 14"/>
                <a:gd name="T27" fmla="*/ 26 h 30"/>
                <a:gd name="T28" fmla="*/ 13 w 14"/>
                <a:gd name="T29" fmla="*/ 28 h 30"/>
                <a:gd name="T30" fmla="*/ 14 w 14"/>
                <a:gd name="T31" fmla="*/ 26 h 30"/>
                <a:gd name="T32" fmla="*/ 14 w 14"/>
                <a:gd name="T33" fmla="*/ 25 h 30"/>
                <a:gd name="T34" fmla="*/ 5 w 14"/>
                <a:gd name="T35" fmla="*/ 23 h 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 h="30">
                  <a:moveTo>
                    <a:pt x="5" y="23"/>
                  </a:moveTo>
                  <a:cubicBezTo>
                    <a:pt x="5" y="23"/>
                    <a:pt x="6" y="21"/>
                    <a:pt x="7" y="21"/>
                  </a:cubicBezTo>
                  <a:cubicBezTo>
                    <a:pt x="7" y="21"/>
                    <a:pt x="6" y="20"/>
                    <a:pt x="7" y="20"/>
                  </a:cubicBezTo>
                  <a:cubicBezTo>
                    <a:pt x="8" y="19"/>
                    <a:pt x="9" y="18"/>
                    <a:pt x="12" y="20"/>
                  </a:cubicBezTo>
                  <a:cubicBezTo>
                    <a:pt x="12" y="20"/>
                    <a:pt x="11" y="18"/>
                    <a:pt x="7" y="18"/>
                  </a:cubicBezTo>
                  <a:cubicBezTo>
                    <a:pt x="7" y="18"/>
                    <a:pt x="7" y="15"/>
                    <a:pt x="9" y="15"/>
                  </a:cubicBezTo>
                  <a:cubicBezTo>
                    <a:pt x="11" y="14"/>
                    <a:pt x="9" y="11"/>
                    <a:pt x="10" y="10"/>
                  </a:cubicBezTo>
                  <a:cubicBezTo>
                    <a:pt x="12" y="8"/>
                    <a:pt x="10" y="0"/>
                    <a:pt x="10" y="0"/>
                  </a:cubicBezTo>
                  <a:cubicBezTo>
                    <a:pt x="6" y="10"/>
                    <a:pt x="6" y="10"/>
                    <a:pt x="6" y="10"/>
                  </a:cubicBezTo>
                  <a:cubicBezTo>
                    <a:pt x="4" y="15"/>
                    <a:pt x="2" y="21"/>
                    <a:pt x="2" y="22"/>
                  </a:cubicBezTo>
                  <a:cubicBezTo>
                    <a:pt x="3" y="23"/>
                    <a:pt x="0" y="29"/>
                    <a:pt x="5" y="30"/>
                  </a:cubicBezTo>
                  <a:cubicBezTo>
                    <a:pt x="6" y="29"/>
                    <a:pt x="7" y="29"/>
                    <a:pt x="7" y="29"/>
                  </a:cubicBezTo>
                  <a:cubicBezTo>
                    <a:pt x="7" y="29"/>
                    <a:pt x="5" y="23"/>
                    <a:pt x="6" y="23"/>
                  </a:cubicBezTo>
                  <a:cubicBezTo>
                    <a:pt x="6" y="23"/>
                    <a:pt x="12" y="24"/>
                    <a:pt x="12" y="26"/>
                  </a:cubicBezTo>
                  <a:cubicBezTo>
                    <a:pt x="12" y="26"/>
                    <a:pt x="13" y="27"/>
                    <a:pt x="13" y="28"/>
                  </a:cubicBezTo>
                  <a:cubicBezTo>
                    <a:pt x="14" y="26"/>
                    <a:pt x="14" y="26"/>
                    <a:pt x="14" y="26"/>
                  </a:cubicBezTo>
                  <a:cubicBezTo>
                    <a:pt x="14" y="25"/>
                    <a:pt x="14" y="25"/>
                    <a:pt x="14" y="25"/>
                  </a:cubicBezTo>
                  <a:cubicBezTo>
                    <a:pt x="12" y="24"/>
                    <a:pt x="8" y="22"/>
                    <a:pt x="5" y="23"/>
                  </a:cubicBezTo>
                  <a:close/>
                </a:path>
              </a:pathLst>
            </a:custGeom>
            <a:solidFill>
              <a:srgbClr val="BABA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4" name="出自【趣你的PPT】(微信:qunideppt)：最优质的PPT资源库"/>
            <p:cNvSpPr/>
            <p:nvPr/>
          </p:nvSpPr>
          <p:spPr bwMode="auto">
            <a:xfrm>
              <a:off x="6126592" y="4441382"/>
              <a:ext cx="43238" cy="25278"/>
            </a:xfrm>
            <a:custGeom>
              <a:gdLst>
                <a:gd name="T0" fmla="*/ 0 w 5"/>
                <a:gd name="T1" fmla="*/ 0 h 3"/>
                <a:gd name="T2" fmla="*/ 0 w 5"/>
                <a:gd name="T3" fmla="*/ 1 h 3"/>
                <a:gd name="T4" fmla="*/ 5 w 5"/>
                <a:gd name="T5" fmla="*/ 3 h 3"/>
                <a:gd name="T6" fmla="*/ 0 w 5"/>
                <a:gd name="T7" fmla="*/ 0 h 3"/>
              </a:gdLst>
              <a:cxnLst>
                <a:cxn ang="0">
                  <a:pos x="T0" y="T1"/>
                </a:cxn>
                <a:cxn ang="0">
                  <a:pos x="T2" y="T3"/>
                </a:cxn>
                <a:cxn ang="0">
                  <a:pos x="T4" y="T5"/>
                </a:cxn>
                <a:cxn ang="0">
                  <a:pos x="T6" y="T7"/>
                </a:cxn>
              </a:cxnLst>
              <a:rect l="0" t="0" r="r" b="b"/>
              <a:pathLst>
                <a:path w="5" h="3">
                  <a:moveTo>
                    <a:pt x="0" y="0"/>
                  </a:moveTo>
                  <a:cubicBezTo>
                    <a:pt x="0" y="0"/>
                    <a:pt x="0" y="1"/>
                    <a:pt x="0" y="1"/>
                  </a:cubicBezTo>
                  <a:cubicBezTo>
                    <a:pt x="2" y="1"/>
                    <a:pt x="3" y="1"/>
                    <a:pt x="5" y="3"/>
                  </a:cubicBezTo>
                  <a:cubicBezTo>
                    <a:pt x="5" y="3"/>
                    <a:pt x="4" y="0"/>
                    <a:pt x="0" y="0"/>
                  </a:cubicBezTo>
                  <a:close/>
                </a:path>
              </a:pathLst>
            </a:custGeom>
            <a:solidFill>
              <a:srgbClr val="BABA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5" name="出自【趣你的PPT】(微信:qunideppt)：最优质的PPT资源库"/>
            <p:cNvSpPr/>
            <p:nvPr/>
          </p:nvSpPr>
          <p:spPr bwMode="auto">
            <a:xfrm>
              <a:off x="5876475" y="4110775"/>
              <a:ext cx="302003" cy="347237"/>
            </a:xfrm>
            <a:custGeom>
              <a:gdLst>
                <a:gd name="T0" fmla="*/ 2 w 35"/>
                <a:gd name="T1" fmla="*/ 30 h 42"/>
                <a:gd name="T2" fmla="*/ 3 w 35"/>
                <a:gd name="T3" fmla="*/ 36 h 42"/>
                <a:gd name="T4" fmla="*/ 9 w 35"/>
                <a:gd name="T5" fmla="*/ 38 h 42"/>
                <a:gd name="T6" fmla="*/ 29 w 35"/>
                <a:gd name="T7" fmla="*/ 37 h 42"/>
                <a:gd name="T8" fmla="*/ 30 w 35"/>
                <a:gd name="T9" fmla="*/ 34 h 42"/>
                <a:gd name="T10" fmla="*/ 30 w 35"/>
                <a:gd name="T11" fmla="*/ 27 h 42"/>
                <a:gd name="T12" fmla="*/ 33 w 35"/>
                <a:gd name="T13" fmla="*/ 18 h 42"/>
                <a:gd name="T14" fmla="*/ 35 w 35"/>
                <a:gd name="T15" fmla="*/ 7 h 42"/>
                <a:gd name="T16" fmla="*/ 23 w 35"/>
                <a:gd name="T17" fmla="*/ 0 h 42"/>
                <a:gd name="T18" fmla="*/ 17 w 35"/>
                <a:gd name="T19" fmla="*/ 0 h 42"/>
                <a:gd name="T20" fmla="*/ 12 w 35"/>
                <a:gd name="T21" fmla="*/ 0 h 42"/>
                <a:gd name="T22" fmla="*/ 0 w 35"/>
                <a:gd name="T23" fmla="*/ 6 h 42"/>
                <a:gd name="T24" fmla="*/ 4 w 35"/>
                <a:gd name="T25" fmla="*/ 20 h 42"/>
                <a:gd name="T26" fmla="*/ 2 w 35"/>
                <a:gd name="T27" fmla="*/ 30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42">
                  <a:moveTo>
                    <a:pt x="2" y="30"/>
                  </a:moveTo>
                  <a:cubicBezTo>
                    <a:pt x="2" y="30"/>
                    <a:pt x="4" y="34"/>
                    <a:pt x="3" y="36"/>
                  </a:cubicBezTo>
                  <a:cubicBezTo>
                    <a:pt x="2" y="39"/>
                    <a:pt x="9" y="38"/>
                    <a:pt x="9" y="38"/>
                  </a:cubicBezTo>
                  <a:cubicBezTo>
                    <a:pt x="9" y="38"/>
                    <a:pt x="19" y="42"/>
                    <a:pt x="29" y="37"/>
                  </a:cubicBezTo>
                  <a:cubicBezTo>
                    <a:pt x="29" y="37"/>
                    <a:pt x="30" y="35"/>
                    <a:pt x="30" y="34"/>
                  </a:cubicBezTo>
                  <a:cubicBezTo>
                    <a:pt x="31" y="32"/>
                    <a:pt x="30" y="30"/>
                    <a:pt x="30" y="27"/>
                  </a:cubicBezTo>
                  <a:cubicBezTo>
                    <a:pt x="31" y="25"/>
                    <a:pt x="33" y="21"/>
                    <a:pt x="33" y="18"/>
                  </a:cubicBezTo>
                  <a:cubicBezTo>
                    <a:pt x="33" y="15"/>
                    <a:pt x="35" y="7"/>
                    <a:pt x="35" y="7"/>
                  </a:cubicBezTo>
                  <a:cubicBezTo>
                    <a:pt x="23" y="0"/>
                    <a:pt x="23" y="0"/>
                    <a:pt x="23" y="0"/>
                  </a:cubicBezTo>
                  <a:cubicBezTo>
                    <a:pt x="17" y="0"/>
                    <a:pt x="17" y="0"/>
                    <a:pt x="17" y="0"/>
                  </a:cubicBezTo>
                  <a:cubicBezTo>
                    <a:pt x="12" y="0"/>
                    <a:pt x="12" y="0"/>
                    <a:pt x="12" y="0"/>
                  </a:cubicBezTo>
                  <a:cubicBezTo>
                    <a:pt x="12" y="0"/>
                    <a:pt x="2" y="4"/>
                    <a:pt x="0" y="6"/>
                  </a:cubicBezTo>
                  <a:cubicBezTo>
                    <a:pt x="0" y="6"/>
                    <a:pt x="2" y="12"/>
                    <a:pt x="4" y="20"/>
                  </a:cubicBezTo>
                  <a:cubicBezTo>
                    <a:pt x="5" y="27"/>
                    <a:pt x="2" y="27"/>
                    <a:pt x="2" y="30"/>
                  </a:cubicBezTo>
                  <a:close/>
                </a:path>
              </a:pathLst>
            </a:custGeom>
            <a:solidFill>
              <a:srgbClr val="F2F2F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6" name="出自【趣你的PPT】(微信:qunideppt)：最优质的PPT资源库"/>
            <p:cNvSpPr/>
            <p:nvPr/>
          </p:nvSpPr>
          <p:spPr bwMode="auto">
            <a:xfrm>
              <a:off x="5928361" y="4375527"/>
              <a:ext cx="25943" cy="33260"/>
            </a:xfrm>
            <a:custGeom>
              <a:gdLst>
                <a:gd name="T0" fmla="*/ 0 w 3"/>
                <a:gd name="T1" fmla="*/ 0 h 4"/>
                <a:gd name="T2" fmla="*/ 3 w 3"/>
                <a:gd name="T3" fmla="*/ 4 h 4"/>
                <a:gd name="T4" fmla="*/ 0 w 3"/>
                <a:gd name="T5" fmla="*/ 0 h 4"/>
              </a:gdLst>
              <a:cxnLst>
                <a:cxn ang="0">
                  <a:pos x="T0" y="T1"/>
                </a:cxn>
                <a:cxn ang="0">
                  <a:pos x="T2" y="T3"/>
                </a:cxn>
                <a:cxn ang="0">
                  <a:pos x="T4" y="T5"/>
                </a:cxn>
              </a:cxnLst>
              <a:rect l="0" t="0" r="r" b="b"/>
              <a:pathLst>
                <a:path w="3" h="4">
                  <a:moveTo>
                    <a:pt x="0" y="0"/>
                  </a:moveTo>
                  <a:cubicBezTo>
                    <a:pt x="1" y="2"/>
                    <a:pt x="3" y="4"/>
                    <a:pt x="3" y="4"/>
                  </a:cubicBezTo>
                  <a:cubicBezTo>
                    <a:pt x="3" y="4"/>
                    <a:pt x="2" y="1"/>
                    <a:pt x="0" y="0"/>
                  </a:cubicBezTo>
                  <a:close/>
                </a:path>
              </a:pathLst>
            </a:custGeom>
            <a:solidFill>
              <a:srgbClr val="BABA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7" name="出自【趣你的PPT】(微信:qunideppt)：最优质的PPT资源库"/>
            <p:cNvSpPr/>
            <p:nvPr/>
          </p:nvSpPr>
          <p:spPr bwMode="auto">
            <a:xfrm>
              <a:off x="5893770" y="4201908"/>
              <a:ext cx="77829" cy="206879"/>
            </a:xfrm>
            <a:custGeom>
              <a:gdLst>
                <a:gd name="T0" fmla="*/ 3 w 9"/>
                <a:gd name="T1" fmla="*/ 20 h 25"/>
                <a:gd name="T2" fmla="*/ 4 w 9"/>
                <a:gd name="T3" fmla="*/ 21 h 25"/>
                <a:gd name="T4" fmla="*/ 4 w 9"/>
                <a:gd name="T5" fmla="*/ 19 h 25"/>
                <a:gd name="T6" fmla="*/ 4 w 9"/>
                <a:gd name="T7" fmla="*/ 15 h 25"/>
                <a:gd name="T8" fmla="*/ 9 w 9"/>
                <a:gd name="T9" fmla="*/ 21 h 25"/>
                <a:gd name="T10" fmla="*/ 3 w 9"/>
                <a:gd name="T11" fmla="*/ 7 h 25"/>
                <a:gd name="T12" fmla="*/ 4 w 9"/>
                <a:gd name="T13" fmla="*/ 5 h 25"/>
                <a:gd name="T14" fmla="*/ 0 w 9"/>
                <a:gd name="T15" fmla="*/ 0 h 25"/>
                <a:gd name="T16" fmla="*/ 2 w 9"/>
                <a:gd name="T17" fmla="*/ 9 h 25"/>
                <a:gd name="T18" fmla="*/ 0 w 9"/>
                <a:gd name="T19" fmla="*/ 19 h 25"/>
                <a:gd name="T20" fmla="*/ 3 w 9"/>
                <a:gd name="T21" fmla="*/ 24 h 25"/>
                <a:gd name="T22" fmla="*/ 5 w 9"/>
                <a:gd name="T23" fmla="*/ 25 h 25"/>
                <a:gd name="T24" fmla="*/ 5 w 9"/>
                <a:gd name="T25" fmla="*/ 25 h 25"/>
                <a:gd name="T26" fmla="*/ 3 w 9"/>
                <a:gd name="T27" fmla="*/ 20 h 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25">
                  <a:moveTo>
                    <a:pt x="3" y="20"/>
                  </a:moveTo>
                  <a:cubicBezTo>
                    <a:pt x="3" y="20"/>
                    <a:pt x="4" y="20"/>
                    <a:pt x="4" y="21"/>
                  </a:cubicBezTo>
                  <a:cubicBezTo>
                    <a:pt x="4" y="20"/>
                    <a:pt x="4" y="20"/>
                    <a:pt x="4" y="19"/>
                  </a:cubicBezTo>
                  <a:cubicBezTo>
                    <a:pt x="3" y="17"/>
                    <a:pt x="4" y="13"/>
                    <a:pt x="4" y="15"/>
                  </a:cubicBezTo>
                  <a:cubicBezTo>
                    <a:pt x="9" y="21"/>
                    <a:pt x="9" y="21"/>
                    <a:pt x="9" y="21"/>
                  </a:cubicBezTo>
                  <a:cubicBezTo>
                    <a:pt x="8" y="18"/>
                    <a:pt x="3" y="7"/>
                    <a:pt x="3" y="7"/>
                  </a:cubicBezTo>
                  <a:cubicBezTo>
                    <a:pt x="2" y="5"/>
                    <a:pt x="4" y="5"/>
                    <a:pt x="4" y="5"/>
                  </a:cubicBezTo>
                  <a:cubicBezTo>
                    <a:pt x="4" y="5"/>
                    <a:pt x="1" y="2"/>
                    <a:pt x="0" y="0"/>
                  </a:cubicBezTo>
                  <a:cubicBezTo>
                    <a:pt x="0" y="2"/>
                    <a:pt x="1" y="5"/>
                    <a:pt x="2" y="9"/>
                  </a:cubicBezTo>
                  <a:cubicBezTo>
                    <a:pt x="3" y="16"/>
                    <a:pt x="0" y="16"/>
                    <a:pt x="0" y="19"/>
                  </a:cubicBezTo>
                  <a:cubicBezTo>
                    <a:pt x="0" y="19"/>
                    <a:pt x="0" y="23"/>
                    <a:pt x="3" y="24"/>
                  </a:cubicBezTo>
                  <a:cubicBezTo>
                    <a:pt x="4" y="24"/>
                    <a:pt x="5" y="25"/>
                    <a:pt x="5" y="25"/>
                  </a:cubicBezTo>
                  <a:cubicBezTo>
                    <a:pt x="5" y="25"/>
                    <a:pt x="5" y="25"/>
                    <a:pt x="5" y="25"/>
                  </a:cubicBezTo>
                  <a:cubicBezTo>
                    <a:pt x="4" y="24"/>
                    <a:pt x="0" y="20"/>
                    <a:pt x="3" y="20"/>
                  </a:cubicBezTo>
                  <a:close/>
                </a:path>
              </a:pathLst>
            </a:custGeom>
            <a:solidFill>
              <a:srgbClr val="BABA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8" name="出自【趣你的PPT】(微信:qunideppt)：最优质的PPT资源库"/>
            <p:cNvSpPr/>
            <p:nvPr/>
          </p:nvSpPr>
          <p:spPr bwMode="auto">
            <a:xfrm>
              <a:off x="6075371" y="4152018"/>
              <a:ext cx="94459" cy="264752"/>
            </a:xfrm>
            <a:custGeom>
              <a:gdLst>
                <a:gd name="T0" fmla="*/ 10 w 11"/>
                <a:gd name="T1" fmla="*/ 13 h 32"/>
                <a:gd name="T2" fmla="*/ 11 w 11"/>
                <a:gd name="T3" fmla="*/ 9 h 32"/>
                <a:gd name="T4" fmla="*/ 10 w 11"/>
                <a:gd name="T5" fmla="*/ 3 h 32"/>
                <a:gd name="T6" fmla="*/ 9 w 11"/>
                <a:gd name="T7" fmla="*/ 6 h 32"/>
                <a:gd name="T8" fmla="*/ 6 w 11"/>
                <a:gd name="T9" fmla="*/ 0 h 32"/>
                <a:gd name="T10" fmla="*/ 9 w 11"/>
                <a:gd name="T11" fmla="*/ 10 h 32"/>
                <a:gd name="T12" fmla="*/ 7 w 11"/>
                <a:gd name="T13" fmla="*/ 15 h 32"/>
                <a:gd name="T14" fmla="*/ 3 w 11"/>
                <a:gd name="T15" fmla="*/ 14 h 32"/>
                <a:gd name="T16" fmla="*/ 6 w 11"/>
                <a:gd name="T17" fmla="*/ 18 h 32"/>
                <a:gd name="T18" fmla="*/ 5 w 11"/>
                <a:gd name="T19" fmla="*/ 21 h 32"/>
                <a:gd name="T20" fmla="*/ 0 w 11"/>
                <a:gd name="T21" fmla="*/ 21 h 32"/>
                <a:gd name="T22" fmla="*/ 5 w 11"/>
                <a:gd name="T23" fmla="*/ 28 h 32"/>
                <a:gd name="T24" fmla="*/ 6 w 11"/>
                <a:gd name="T25" fmla="*/ 32 h 32"/>
                <a:gd name="T26" fmla="*/ 6 w 11"/>
                <a:gd name="T27" fmla="*/ 32 h 32"/>
                <a:gd name="T28" fmla="*/ 7 w 11"/>
                <a:gd name="T29" fmla="*/ 29 h 32"/>
                <a:gd name="T30" fmla="*/ 7 w 11"/>
                <a:gd name="T31" fmla="*/ 22 h 32"/>
                <a:gd name="T32" fmla="*/ 10 w 11"/>
                <a:gd name="T33" fmla="*/ 13 h 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32">
                  <a:moveTo>
                    <a:pt x="10" y="13"/>
                  </a:moveTo>
                  <a:cubicBezTo>
                    <a:pt x="10" y="12"/>
                    <a:pt x="10" y="11"/>
                    <a:pt x="11" y="9"/>
                  </a:cubicBezTo>
                  <a:cubicBezTo>
                    <a:pt x="10" y="7"/>
                    <a:pt x="10" y="3"/>
                    <a:pt x="10" y="3"/>
                  </a:cubicBezTo>
                  <a:cubicBezTo>
                    <a:pt x="9" y="6"/>
                    <a:pt x="9" y="6"/>
                    <a:pt x="9" y="6"/>
                  </a:cubicBezTo>
                  <a:cubicBezTo>
                    <a:pt x="8" y="6"/>
                    <a:pt x="6" y="0"/>
                    <a:pt x="6" y="0"/>
                  </a:cubicBezTo>
                  <a:cubicBezTo>
                    <a:pt x="9" y="10"/>
                    <a:pt x="9" y="10"/>
                    <a:pt x="9" y="10"/>
                  </a:cubicBezTo>
                  <a:cubicBezTo>
                    <a:pt x="9" y="10"/>
                    <a:pt x="9" y="14"/>
                    <a:pt x="7" y="15"/>
                  </a:cubicBezTo>
                  <a:cubicBezTo>
                    <a:pt x="6" y="16"/>
                    <a:pt x="3" y="14"/>
                    <a:pt x="3" y="14"/>
                  </a:cubicBezTo>
                  <a:cubicBezTo>
                    <a:pt x="3" y="16"/>
                    <a:pt x="6" y="18"/>
                    <a:pt x="6" y="18"/>
                  </a:cubicBezTo>
                  <a:cubicBezTo>
                    <a:pt x="6" y="18"/>
                    <a:pt x="6" y="20"/>
                    <a:pt x="5" y="21"/>
                  </a:cubicBezTo>
                  <a:cubicBezTo>
                    <a:pt x="3" y="22"/>
                    <a:pt x="0" y="21"/>
                    <a:pt x="0" y="21"/>
                  </a:cubicBezTo>
                  <a:cubicBezTo>
                    <a:pt x="0" y="21"/>
                    <a:pt x="3" y="26"/>
                    <a:pt x="5" y="28"/>
                  </a:cubicBezTo>
                  <a:cubicBezTo>
                    <a:pt x="7" y="29"/>
                    <a:pt x="6" y="31"/>
                    <a:pt x="6" y="32"/>
                  </a:cubicBezTo>
                  <a:cubicBezTo>
                    <a:pt x="6" y="32"/>
                    <a:pt x="6" y="32"/>
                    <a:pt x="6" y="32"/>
                  </a:cubicBezTo>
                  <a:cubicBezTo>
                    <a:pt x="6" y="32"/>
                    <a:pt x="7" y="30"/>
                    <a:pt x="7" y="29"/>
                  </a:cubicBezTo>
                  <a:cubicBezTo>
                    <a:pt x="8" y="27"/>
                    <a:pt x="7" y="25"/>
                    <a:pt x="7" y="22"/>
                  </a:cubicBezTo>
                  <a:cubicBezTo>
                    <a:pt x="8" y="20"/>
                    <a:pt x="10" y="16"/>
                    <a:pt x="10" y="13"/>
                  </a:cubicBezTo>
                  <a:close/>
                </a:path>
              </a:pathLst>
            </a:custGeom>
            <a:solidFill>
              <a:srgbClr val="BABA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9" name="出自【趣你的PPT】(微信:qunideppt)：最优质的PPT资源库"/>
            <p:cNvSpPr/>
            <p:nvPr/>
          </p:nvSpPr>
          <p:spPr bwMode="auto">
            <a:xfrm>
              <a:off x="5980247" y="4110775"/>
              <a:ext cx="111754" cy="57873"/>
            </a:xfrm>
            <a:custGeom>
              <a:gdLst>
                <a:gd name="T0" fmla="*/ 11 w 13"/>
                <a:gd name="T1" fmla="*/ 0 h 7"/>
                <a:gd name="T2" fmla="*/ 5 w 13"/>
                <a:gd name="T3" fmla="*/ 0 h 7"/>
                <a:gd name="T4" fmla="*/ 0 w 13"/>
                <a:gd name="T5" fmla="*/ 0 h 7"/>
                <a:gd name="T6" fmla="*/ 0 w 13"/>
                <a:gd name="T7" fmla="*/ 0 h 7"/>
                <a:gd name="T8" fmla="*/ 0 w 13"/>
                <a:gd name="T9" fmla="*/ 7 h 7"/>
                <a:gd name="T10" fmla="*/ 4 w 13"/>
                <a:gd name="T11" fmla="*/ 4 h 7"/>
                <a:gd name="T12" fmla="*/ 7 w 13"/>
                <a:gd name="T13" fmla="*/ 4 h 7"/>
                <a:gd name="T14" fmla="*/ 10 w 13"/>
                <a:gd name="T15" fmla="*/ 6 h 7"/>
                <a:gd name="T16" fmla="*/ 13 w 13"/>
                <a:gd name="T17" fmla="*/ 1 h 7"/>
                <a:gd name="T18" fmla="*/ 11 w 13"/>
                <a:gd name="T19" fmla="*/ 0 h 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7">
                  <a:moveTo>
                    <a:pt x="11" y="0"/>
                  </a:moveTo>
                  <a:cubicBezTo>
                    <a:pt x="5" y="0"/>
                    <a:pt x="5" y="0"/>
                    <a:pt x="5" y="0"/>
                  </a:cubicBezTo>
                  <a:cubicBezTo>
                    <a:pt x="0" y="0"/>
                    <a:pt x="0" y="0"/>
                    <a:pt x="0" y="0"/>
                  </a:cubicBezTo>
                  <a:cubicBezTo>
                    <a:pt x="0" y="0"/>
                    <a:pt x="0" y="0"/>
                    <a:pt x="0" y="0"/>
                  </a:cubicBezTo>
                  <a:cubicBezTo>
                    <a:pt x="0" y="7"/>
                    <a:pt x="0" y="7"/>
                    <a:pt x="0" y="7"/>
                  </a:cubicBezTo>
                  <a:cubicBezTo>
                    <a:pt x="4" y="4"/>
                    <a:pt x="4" y="4"/>
                    <a:pt x="4" y="4"/>
                  </a:cubicBezTo>
                  <a:cubicBezTo>
                    <a:pt x="7" y="4"/>
                    <a:pt x="7" y="4"/>
                    <a:pt x="7" y="4"/>
                  </a:cubicBezTo>
                  <a:cubicBezTo>
                    <a:pt x="10" y="6"/>
                    <a:pt x="10" y="6"/>
                    <a:pt x="10" y="6"/>
                  </a:cubicBezTo>
                  <a:cubicBezTo>
                    <a:pt x="10" y="6"/>
                    <a:pt x="12" y="5"/>
                    <a:pt x="13" y="1"/>
                  </a:cubicBezTo>
                  <a:lnTo>
                    <a:pt x="11" y="0"/>
                  </a:lnTo>
                  <a:close/>
                </a:path>
              </a:pathLst>
            </a:custGeom>
            <a:solidFill>
              <a:srgbClr val="BABA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0" name="出自【趣你的PPT】(微信:qunideppt)：最优质的PPT资源库"/>
            <p:cNvSpPr/>
            <p:nvPr/>
          </p:nvSpPr>
          <p:spPr bwMode="auto">
            <a:xfrm>
              <a:off x="5988894" y="4036272"/>
              <a:ext cx="86477" cy="99116"/>
            </a:xfrm>
            <a:custGeom>
              <a:gdLst>
                <a:gd name="T0" fmla="*/ 0 w 10"/>
                <a:gd name="T1" fmla="*/ 5 h 12"/>
                <a:gd name="T2" fmla="*/ 0 w 10"/>
                <a:gd name="T3" fmla="*/ 7 h 12"/>
                <a:gd name="T4" fmla="*/ 5 w 10"/>
                <a:gd name="T5" fmla="*/ 12 h 12"/>
                <a:gd name="T6" fmla="*/ 8 w 10"/>
                <a:gd name="T7" fmla="*/ 10 h 12"/>
                <a:gd name="T8" fmla="*/ 10 w 10"/>
                <a:gd name="T9" fmla="*/ 7 h 12"/>
                <a:gd name="T10" fmla="*/ 10 w 10"/>
                <a:gd name="T11" fmla="*/ 1 h 12"/>
                <a:gd name="T12" fmla="*/ 0 w 10"/>
                <a:gd name="T13" fmla="*/ 5 h 12"/>
              </a:gdLst>
              <a:cxnLst>
                <a:cxn ang="0">
                  <a:pos x="T0" y="T1"/>
                </a:cxn>
                <a:cxn ang="0">
                  <a:pos x="T2" y="T3"/>
                </a:cxn>
                <a:cxn ang="0">
                  <a:pos x="T4" y="T5"/>
                </a:cxn>
                <a:cxn ang="0">
                  <a:pos x="T6" y="T7"/>
                </a:cxn>
                <a:cxn ang="0">
                  <a:pos x="T8" y="T9"/>
                </a:cxn>
                <a:cxn ang="0">
                  <a:pos x="T10" y="T11"/>
                </a:cxn>
                <a:cxn ang="0">
                  <a:pos x="T12" y="T13"/>
                </a:cxn>
              </a:cxnLst>
              <a:rect l="0" t="0" r="r" b="b"/>
              <a:pathLst>
                <a:path w="10" h="12">
                  <a:moveTo>
                    <a:pt x="0" y="5"/>
                  </a:moveTo>
                  <a:cubicBezTo>
                    <a:pt x="0" y="7"/>
                    <a:pt x="0" y="7"/>
                    <a:pt x="0" y="7"/>
                  </a:cubicBezTo>
                  <a:cubicBezTo>
                    <a:pt x="0" y="7"/>
                    <a:pt x="4" y="12"/>
                    <a:pt x="5" y="12"/>
                  </a:cubicBezTo>
                  <a:cubicBezTo>
                    <a:pt x="6" y="12"/>
                    <a:pt x="8" y="10"/>
                    <a:pt x="8" y="10"/>
                  </a:cubicBezTo>
                  <a:cubicBezTo>
                    <a:pt x="10" y="7"/>
                    <a:pt x="10" y="7"/>
                    <a:pt x="10" y="7"/>
                  </a:cubicBezTo>
                  <a:cubicBezTo>
                    <a:pt x="10" y="7"/>
                    <a:pt x="9" y="3"/>
                    <a:pt x="10" y="1"/>
                  </a:cubicBezTo>
                  <a:cubicBezTo>
                    <a:pt x="10" y="0"/>
                    <a:pt x="2" y="4"/>
                    <a:pt x="0" y="5"/>
                  </a:cubicBezTo>
                  <a:close/>
                </a:path>
              </a:pathLst>
            </a:custGeom>
            <a:solidFill>
              <a:srgbClr val="D081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1" name="出自【趣你的PPT】(微信:qunideppt)：最优质的PPT资源库"/>
            <p:cNvSpPr/>
            <p:nvPr/>
          </p:nvSpPr>
          <p:spPr bwMode="auto">
            <a:xfrm>
              <a:off x="6006190" y="4069532"/>
              <a:ext cx="60533" cy="65856"/>
            </a:xfrm>
            <a:custGeom>
              <a:gdLst>
                <a:gd name="T0" fmla="*/ 6 w 7"/>
                <a:gd name="T1" fmla="*/ 0 h 8"/>
                <a:gd name="T2" fmla="*/ 4 w 7"/>
                <a:gd name="T3" fmla="*/ 3 h 8"/>
                <a:gd name="T4" fmla="*/ 0 w 7"/>
                <a:gd name="T5" fmla="*/ 5 h 8"/>
                <a:gd name="T6" fmla="*/ 3 w 7"/>
                <a:gd name="T7" fmla="*/ 8 h 8"/>
                <a:gd name="T8" fmla="*/ 6 w 7"/>
                <a:gd name="T9" fmla="*/ 6 h 8"/>
                <a:gd name="T10" fmla="*/ 7 w 7"/>
                <a:gd name="T11" fmla="*/ 4 h 8"/>
                <a:gd name="T12" fmla="*/ 6 w 7"/>
                <a:gd name="T13" fmla="*/ 0 h 8"/>
              </a:gdLst>
              <a:cxnLst>
                <a:cxn ang="0">
                  <a:pos x="T0" y="T1"/>
                </a:cxn>
                <a:cxn ang="0">
                  <a:pos x="T2" y="T3"/>
                </a:cxn>
                <a:cxn ang="0">
                  <a:pos x="T4" y="T5"/>
                </a:cxn>
                <a:cxn ang="0">
                  <a:pos x="T6" y="T7"/>
                </a:cxn>
                <a:cxn ang="0">
                  <a:pos x="T8" y="T9"/>
                </a:cxn>
                <a:cxn ang="0">
                  <a:pos x="T10" y="T11"/>
                </a:cxn>
                <a:cxn ang="0">
                  <a:pos x="T12" y="T13"/>
                </a:cxn>
              </a:cxnLst>
              <a:rect l="0" t="0" r="r" b="b"/>
              <a:pathLst>
                <a:path w="7" h="8">
                  <a:moveTo>
                    <a:pt x="6" y="0"/>
                  </a:moveTo>
                  <a:cubicBezTo>
                    <a:pt x="6" y="0"/>
                    <a:pt x="5" y="2"/>
                    <a:pt x="4" y="3"/>
                  </a:cubicBezTo>
                  <a:cubicBezTo>
                    <a:pt x="4" y="4"/>
                    <a:pt x="1" y="5"/>
                    <a:pt x="0" y="5"/>
                  </a:cubicBezTo>
                  <a:cubicBezTo>
                    <a:pt x="1" y="6"/>
                    <a:pt x="2" y="8"/>
                    <a:pt x="3" y="8"/>
                  </a:cubicBezTo>
                  <a:cubicBezTo>
                    <a:pt x="4" y="8"/>
                    <a:pt x="6" y="6"/>
                    <a:pt x="6" y="6"/>
                  </a:cubicBezTo>
                  <a:cubicBezTo>
                    <a:pt x="7" y="4"/>
                    <a:pt x="7" y="4"/>
                    <a:pt x="7" y="4"/>
                  </a:cubicBezTo>
                  <a:cubicBezTo>
                    <a:pt x="6" y="3"/>
                    <a:pt x="6" y="0"/>
                    <a:pt x="6" y="0"/>
                  </a:cubicBezTo>
                  <a:close/>
                </a:path>
              </a:pathLst>
            </a:custGeom>
            <a:solidFill>
              <a:srgbClr val="E99D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2" name="出自【趣你的PPT】(微信:qunideppt)：最优质的PPT资源库"/>
            <p:cNvSpPr/>
            <p:nvPr/>
          </p:nvSpPr>
          <p:spPr bwMode="auto">
            <a:xfrm>
              <a:off x="5988894" y="4118758"/>
              <a:ext cx="69181" cy="298012"/>
            </a:xfrm>
            <a:custGeom>
              <a:gdLst>
                <a:gd name="T0" fmla="*/ 0 w 8"/>
                <a:gd name="T1" fmla="*/ 32 h 36"/>
                <a:gd name="T2" fmla="*/ 3 w 8"/>
                <a:gd name="T3" fmla="*/ 36 h 36"/>
                <a:gd name="T4" fmla="*/ 7 w 8"/>
                <a:gd name="T5" fmla="*/ 33 h 36"/>
                <a:gd name="T6" fmla="*/ 7 w 8"/>
                <a:gd name="T7" fmla="*/ 10 h 36"/>
                <a:gd name="T8" fmla="*/ 6 w 8"/>
                <a:gd name="T9" fmla="*/ 5 h 36"/>
                <a:gd name="T10" fmla="*/ 7 w 8"/>
                <a:gd name="T11" fmla="*/ 3 h 36"/>
                <a:gd name="T12" fmla="*/ 4 w 8"/>
                <a:gd name="T13" fmla="*/ 1 h 36"/>
                <a:gd name="T14" fmla="*/ 3 w 8"/>
                <a:gd name="T15" fmla="*/ 4 h 36"/>
                <a:gd name="T16" fmla="*/ 2 w 8"/>
                <a:gd name="T17" fmla="*/ 7 h 36"/>
                <a:gd name="T18" fmla="*/ 1 w 8"/>
                <a:gd name="T19" fmla="*/ 11 h 36"/>
                <a:gd name="T20" fmla="*/ 0 w 8"/>
                <a:gd name="T21" fmla="*/ 32 h 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36">
                  <a:moveTo>
                    <a:pt x="0" y="32"/>
                  </a:moveTo>
                  <a:cubicBezTo>
                    <a:pt x="3" y="36"/>
                    <a:pt x="3" y="36"/>
                    <a:pt x="3" y="36"/>
                  </a:cubicBezTo>
                  <a:cubicBezTo>
                    <a:pt x="7" y="33"/>
                    <a:pt x="7" y="33"/>
                    <a:pt x="7" y="33"/>
                  </a:cubicBezTo>
                  <a:cubicBezTo>
                    <a:pt x="7" y="33"/>
                    <a:pt x="8" y="12"/>
                    <a:pt x="7" y="10"/>
                  </a:cubicBezTo>
                  <a:cubicBezTo>
                    <a:pt x="7" y="9"/>
                    <a:pt x="6" y="5"/>
                    <a:pt x="6" y="5"/>
                  </a:cubicBezTo>
                  <a:cubicBezTo>
                    <a:pt x="7" y="3"/>
                    <a:pt x="7" y="3"/>
                    <a:pt x="7" y="3"/>
                  </a:cubicBezTo>
                  <a:cubicBezTo>
                    <a:pt x="7" y="3"/>
                    <a:pt x="6" y="0"/>
                    <a:pt x="4" y="1"/>
                  </a:cubicBezTo>
                  <a:cubicBezTo>
                    <a:pt x="1" y="2"/>
                    <a:pt x="3" y="4"/>
                    <a:pt x="3" y="4"/>
                  </a:cubicBezTo>
                  <a:cubicBezTo>
                    <a:pt x="2" y="7"/>
                    <a:pt x="2" y="7"/>
                    <a:pt x="2" y="7"/>
                  </a:cubicBezTo>
                  <a:cubicBezTo>
                    <a:pt x="1" y="11"/>
                    <a:pt x="1" y="11"/>
                    <a:pt x="1" y="11"/>
                  </a:cubicBezTo>
                  <a:lnTo>
                    <a:pt x="0" y="32"/>
                  </a:lnTo>
                  <a:close/>
                </a:path>
              </a:pathLst>
            </a:custGeom>
            <a:solidFill>
              <a:srgbClr val="12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3" name="出自【趣你的PPT】(微信:qunideppt)：最优质的PPT资源库"/>
            <p:cNvSpPr/>
            <p:nvPr/>
          </p:nvSpPr>
          <p:spPr bwMode="auto">
            <a:xfrm>
              <a:off x="5980247" y="4086162"/>
              <a:ext cx="43238" cy="74503"/>
            </a:xfrm>
            <a:custGeom>
              <a:gdLst>
                <a:gd name="T0" fmla="*/ 13 w 65"/>
                <a:gd name="T1" fmla="*/ 0 h 112"/>
                <a:gd name="T2" fmla="*/ 0 w 65"/>
                <a:gd name="T3" fmla="*/ 49 h 112"/>
                <a:gd name="T4" fmla="*/ 13 w 65"/>
                <a:gd name="T5" fmla="*/ 112 h 112"/>
                <a:gd name="T6" fmla="*/ 65 w 65"/>
                <a:gd name="T7" fmla="*/ 62 h 112"/>
                <a:gd name="T8" fmla="*/ 13 w 65"/>
                <a:gd name="T9" fmla="*/ 0 h 112"/>
              </a:gdLst>
              <a:cxnLst>
                <a:cxn ang="0">
                  <a:pos x="T0" y="T1"/>
                </a:cxn>
                <a:cxn ang="0">
                  <a:pos x="T2" y="T3"/>
                </a:cxn>
                <a:cxn ang="0">
                  <a:pos x="T4" y="T5"/>
                </a:cxn>
                <a:cxn ang="0">
                  <a:pos x="T6" y="T7"/>
                </a:cxn>
                <a:cxn ang="0">
                  <a:pos x="T8" y="T9"/>
                </a:cxn>
              </a:cxnLst>
              <a:rect l="0" t="0" r="r" b="b"/>
              <a:pathLst>
                <a:path w="65" h="112">
                  <a:moveTo>
                    <a:pt x="13" y="0"/>
                  </a:moveTo>
                  <a:lnTo>
                    <a:pt x="0" y="49"/>
                  </a:lnTo>
                  <a:lnTo>
                    <a:pt x="13" y="112"/>
                  </a:lnTo>
                  <a:lnTo>
                    <a:pt x="65" y="62"/>
                  </a:lnTo>
                  <a:lnTo>
                    <a:pt x="13" y="0"/>
                  </a:lnTo>
                  <a:close/>
                </a:path>
              </a:pathLst>
            </a:custGeom>
            <a:solidFill>
              <a:srgbClr val="F2F2F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4" name="出自【趣你的PPT】(微信:qunideppt)：最优质的PPT资源库"/>
            <p:cNvSpPr/>
            <p:nvPr/>
          </p:nvSpPr>
          <p:spPr bwMode="auto">
            <a:xfrm>
              <a:off x="5971599" y="3929174"/>
              <a:ext cx="129050" cy="123728"/>
            </a:xfrm>
            <a:custGeom>
              <a:gdLst>
                <a:gd name="T0" fmla="*/ 1 w 15"/>
                <a:gd name="T1" fmla="*/ 4 h 15"/>
                <a:gd name="T2" fmla="*/ 0 w 15"/>
                <a:gd name="T3" fmla="*/ 3 h 15"/>
                <a:gd name="T4" fmla="*/ 4 w 15"/>
                <a:gd name="T5" fmla="*/ 0 h 15"/>
                <a:gd name="T6" fmla="*/ 9 w 15"/>
                <a:gd name="T7" fmla="*/ 0 h 15"/>
                <a:gd name="T8" fmla="*/ 14 w 15"/>
                <a:gd name="T9" fmla="*/ 4 h 15"/>
                <a:gd name="T10" fmla="*/ 14 w 15"/>
                <a:gd name="T11" fmla="*/ 8 h 15"/>
                <a:gd name="T12" fmla="*/ 13 w 15"/>
                <a:gd name="T13" fmla="*/ 13 h 15"/>
                <a:gd name="T14" fmla="*/ 1 w 15"/>
                <a:gd name="T15" fmla="*/ 4 h 15"/>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5">
                  <a:moveTo>
                    <a:pt x="1" y="4"/>
                  </a:moveTo>
                  <a:cubicBezTo>
                    <a:pt x="1" y="4"/>
                    <a:pt x="0" y="4"/>
                    <a:pt x="0" y="3"/>
                  </a:cubicBezTo>
                  <a:cubicBezTo>
                    <a:pt x="0" y="3"/>
                    <a:pt x="2" y="0"/>
                    <a:pt x="4" y="0"/>
                  </a:cubicBezTo>
                  <a:cubicBezTo>
                    <a:pt x="5" y="0"/>
                    <a:pt x="9" y="0"/>
                    <a:pt x="9" y="0"/>
                  </a:cubicBezTo>
                  <a:cubicBezTo>
                    <a:pt x="9" y="0"/>
                    <a:pt x="12" y="2"/>
                    <a:pt x="14" y="4"/>
                  </a:cubicBezTo>
                  <a:cubicBezTo>
                    <a:pt x="15" y="6"/>
                    <a:pt x="14" y="8"/>
                    <a:pt x="14" y="8"/>
                  </a:cubicBezTo>
                  <a:cubicBezTo>
                    <a:pt x="14" y="8"/>
                    <a:pt x="15" y="12"/>
                    <a:pt x="13" y="13"/>
                  </a:cubicBezTo>
                  <a:cubicBezTo>
                    <a:pt x="13" y="13"/>
                    <a:pt x="8" y="15"/>
                    <a:pt x="1" y="4"/>
                  </a:cubicBezTo>
                  <a:close/>
                </a:path>
              </a:pathLst>
            </a:custGeom>
            <a:solidFill>
              <a:srgbClr val="12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5" name="出自【趣你的PPT】(微信:qunideppt)：最优质的PPT资源库"/>
            <p:cNvSpPr/>
            <p:nvPr/>
          </p:nvSpPr>
          <p:spPr bwMode="auto">
            <a:xfrm>
              <a:off x="6040780" y="4086162"/>
              <a:ext cx="51221" cy="74503"/>
            </a:xfrm>
            <a:custGeom>
              <a:gdLst>
                <a:gd name="T0" fmla="*/ 0 w 6"/>
                <a:gd name="T1" fmla="*/ 5 h 9"/>
                <a:gd name="T2" fmla="*/ 3 w 6"/>
                <a:gd name="T3" fmla="*/ 9 h 9"/>
                <a:gd name="T4" fmla="*/ 6 w 6"/>
                <a:gd name="T5" fmla="*/ 4 h 9"/>
                <a:gd name="T6" fmla="*/ 4 w 6"/>
                <a:gd name="T7" fmla="*/ 0 h 9"/>
                <a:gd name="T8" fmla="*/ 0 w 6"/>
                <a:gd name="T9" fmla="*/ 5 h 9"/>
              </a:gdLst>
              <a:cxnLst>
                <a:cxn ang="0">
                  <a:pos x="T0" y="T1"/>
                </a:cxn>
                <a:cxn ang="0">
                  <a:pos x="T2" y="T3"/>
                </a:cxn>
                <a:cxn ang="0">
                  <a:pos x="T4" y="T5"/>
                </a:cxn>
                <a:cxn ang="0">
                  <a:pos x="T6" y="T7"/>
                </a:cxn>
                <a:cxn ang="0">
                  <a:pos x="T8" y="T9"/>
                </a:cxn>
              </a:cxnLst>
              <a:rect l="0" t="0" r="r" b="b"/>
              <a:pathLst>
                <a:path w="6" h="9">
                  <a:moveTo>
                    <a:pt x="0" y="5"/>
                  </a:moveTo>
                  <a:cubicBezTo>
                    <a:pt x="3" y="9"/>
                    <a:pt x="3" y="9"/>
                    <a:pt x="3" y="9"/>
                  </a:cubicBezTo>
                  <a:cubicBezTo>
                    <a:pt x="3" y="9"/>
                    <a:pt x="6" y="4"/>
                    <a:pt x="6" y="4"/>
                  </a:cubicBezTo>
                  <a:cubicBezTo>
                    <a:pt x="6" y="4"/>
                    <a:pt x="3" y="1"/>
                    <a:pt x="4" y="0"/>
                  </a:cubicBezTo>
                  <a:cubicBezTo>
                    <a:pt x="4" y="0"/>
                    <a:pt x="2" y="5"/>
                    <a:pt x="0" y="5"/>
                  </a:cubicBezTo>
                  <a:close/>
                </a:path>
              </a:pathLst>
            </a:custGeom>
            <a:solidFill>
              <a:srgbClr val="F2F2F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6" name="出自【趣你的PPT】(微信:qunideppt)：最优质的PPT资源库"/>
            <p:cNvSpPr/>
            <p:nvPr/>
          </p:nvSpPr>
          <p:spPr bwMode="auto">
            <a:xfrm>
              <a:off x="5962952" y="3961769"/>
              <a:ext cx="129050" cy="132376"/>
            </a:xfrm>
            <a:custGeom>
              <a:gdLst>
                <a:gd name="T0" fmla="*/ 2 w 15"/>
                <a:gd name="T1" fmla="*/ 15 h 16"/>
                <a:gd name="T2" fmla="*/ 5 w 15"/>
                <a:gd name="T3" fmla="*/ 16 h 16"/>
                <a:gd name="T4" fmla="*/ 10 w 15"/>
                <a:gd name="T5" fmla="*/ 14 h 16"/>
                <a:gd name="T6" fmla="*/ 11 w 15"/>
                <a:gd name="T7" fmla="*/ 11 h 16"/>
                <a:gd name="T8" fmla="*/ 12 w 15"/>
                <a:gd name="T9" fmla="*/ 11 h 16"/>
                <a:gd name="T10" fmla="*/ 14 w 15"/>
                <a:gd name="T11" fmla="*/ 9 h 16"/>
                <a:gd name="T12" fmla="*/ 14 w 15"/>
                <a:gd name="T13" fmla="*/ 6 h 16"/>
                <a:gd name="T14" fmla="*/ 12 w 15"/>
                <a:gd name="T15" fmla="*/ 6 h 16"/>
                <a:gd name="T16" fmla="*/ 11 w 15"/>
                <a:gd name="T17" fmla="*/ 8 h 16"/>
                <a:gd name="T18" fmla="*/ 10 w 15"/>
                <a:gd name="T19" fmla="*/ 8 h 16"/>
                <a:gd name="T20" fmla="*/ 11 w 15"/>
                <a:gd name="T21" fmla="*/ 6 h 16"/>
                <a:gd name="T22" fmla="*/ 9 w 15"/>
                <a:gd name="T23" fmla="*/ 3 h 16"/>
                <a:gd name="T24" fmla="*/ 10 w 15"/>
                <a:gd name="T25" fmla="*/ 2 h 16"/>
                <a:gd name="T26" fmla="*/ 8 w 15"/>
                <a:gd name="T27" fmla="*/ 0 h 16"/>
                <a:gd name="T28" fmla="*/ 2 w 15"/>
                <a:gd name="T29" fmla="*/ 0 h 16"/>
                <a:gd name="T30" fmla="*/ 0 w 15"/>
                <a:gd name="T31" fmla="*/ 4 h 16"/>
                <a:gd name="T32" fmla="*/ 1 w 15"/>
                <a:gd name="T33" fmla="*/ 6 h 16"/>
                <a:gd name="T34" fmla="*/ 0 w 15"/>
                <a:gd name="T35" fmla="*/ 9 h 16"/>
                <a:gd name="T36" fmla="*/ 1 w 15"/>
                <a:gd name="T37" fmla="*/ 13 h 16"/>
                <a:gd name="T38" fmla="*/ 2 w 15"/>
                <a:gd name="T39" fmla="*/ 15 h 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16">
                  <a:moveTo>
                    <a:pt x="2" y="15"/>
                  </a:moveTo>
                  <a:cubicBezTo>
                    <a:pt x="2" y="15"/>
                    <a:pt x="4" y="16"/>
                    <a:pt x="5" y="16"/>
                  </a:cubicBezTo>
                  <a:cubicBezTo>
                    <a:pt x="5" y="16"/>
                    <a:pt x="8" y="16"/>
                    <a:pt x="10" y="14"/>
                  </a:cubicBezTo>
                  <a:cubicBezTo>
                    <a:pt x="11" y="12"/>
                    <a:pt x="11" y="11"/>
                    <a:pt x="11" y="11"/>
                  </a:cubicBezTo>
                  <a:cubicBezTo>
                    <a:pt x="11" y="11"/>
                    <a:pt x="12" y="11"/>
                    <a:pt x="12" y="11"/>
                  </a:cubicBezTo>
                  <a:cubicBezTo>
                    <a:pt x="13" y="11"/>
                    <a:pt x="14" y="9"/>
                    <a:pt x="14" y="9"/>
                  </a:cubicBezTo>
                  <a:cubicBezTo>
                    <a:pt x="14" y="8"/>
                    <a:pt x="15" y="6"/>
                    <a:pt x="14" y="6"/>
                  </a:cubicBezTo>
                  <a:cubicBezTo>
                    <a:pt x="13" y="5"/>
                    <a:pt x="12" y="6"/>
                    <a:pt x="12" y="6"/>
                  </a:cubicBezTo>
                  <a:cubicBezTo>
                    <a:pt x="12" y="6"/>
                    <a:pt x="11" y="8"/>
                    <a:pt x="11" y="8"/>
                  </a:cubicBezTo>
                  <a:cubicBezTo>
                    <a:pt x="10" y="8"/>
                    <a:pt x="10" y="8"/>
                    <a:pt x="10" y="8"/>
                  </a:cubicBezTo>
                  <a:cubicBezTo>
                    <a:pt x="10" y="8"/>
                    <a:pt x="11" y="6"/>
                    <a:pt x="11" y="6"/>
                  </a:cubicBezTo>
                  <a:cubicBezTo>
                    <a:pt x="11" y="6"/>
                    <a:pt x="9" y="4"/>
                    <a:pt x="9" y="3"/>
                  </a:cubicBezTo>
                  <a:cubicBezTo>
                    <a:pt x="9" y="3"/>
                    <a:pt x="10" y="3"/>
                    <a:pt x="10" y="2"/>
                  </a:cubicBezTo>
                  <a:cubicBezTo>
                    <a:pt x="10" y="2"/>
                    <a:pt x="8" y="0"/>
                    <a:pt x="8" y="0"/>
                  </a:cubicBezTo>
                  <a:cubicBezTo>
                    <a:pt x="7" y="0"/>
                    <a:pt x="3" y="0"/>
                    <a:pt x="2" y="0"/>
                  </a:cubicBezTo>
                  <a:cubicBezTo>
                    <a:pt x="2" y="0"/>
                    <a:pt x="0" y="2"/>
                    <a:pt x="0" y="4"/>
                  </a:cubicBezTo>
                  <a:cubicBezTo>
                    <a:pt x="0" y="4"/>
                    <a:pt x="0" y="5"/>
                    <a:pt x="1" y="6"/>
                  </a:cubicBezTo>
                  <a:cubicBezTo>
                    <a:pt x="1" y="6"/>
                    <a:pt x="0" y="7"/>
                    <a:pt x="0" y="9"/>
                  </a:cubicBezTo>
                  <a:cubicBezTo>
                    <a:pt x="0" y="11"/>
                    <a:pt x="1" y="13"/>
                    <a:pt x="1" y="13"/>
                  </a:cubicBezTo>
                  <a:cubicBezTo>
                    <a:pt x="2" y="14"/>
                    <a:pt x="1" y="15"/>
                    <a:pt x="2" y="15"/>
                  </a:cubicBezTo>
                  <a:close/>
                </a:path>
              </a:pathLst>
            </a:custGeom>
            <a:solidFill>
              <a:srgbClr val="F1B15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7" name="出自【趣你的PPT】(微信:qunideppt)：最优质的PPT资源库"/>
            <p:cNvSpPr/>
            <p:nvPr/>
          </p:nvSpPr>
          <p:spPr bwMode="auto">
            <a:xfrm>
              <a:off x="5980247" y="3961769"/>
              <a:ext cx="111754" cy="132376"/>
            </a:xfrm>
            <a:custGeom>
              <a:gdLst>
                <a:gd name="T0" fmla="*/ 12 w 13"/>
                <a:gd name="T1" fmla="*/ 6 h 16"/>
                <a:gd name="T2" fmla="*/ 10 w 13"/>
                <a:gd name="T3" fmla="*/ 6 h 16"/>
                <a:gd name="T4" fmla="*/ 9 w 13"/>
                <a:gd name="T5" fmla="*/ 8 h 16"/>
                <a:gd name="T6" fmla="*/ 8 w 13"/>
                <a:gd name="T7" fmla="*/ 8 h 16"/>
                <a:gd name="T8" fmla="*/ 9 w 13"/>
                <a:gd name="T9" fmla="*/ 6 h 16"/>
                <a:gd name="T10" fmla="*/ 7 w 13"/>
                <a:gd name="T11" fmla="*/ 3 h 16"/>
                <a:gd name="T12" fmla="*/ 8 w 13"/>
                <a:gd name="T13" fmla="*/ 2 h 16"/>
                <a:gd name="T14" fmla="*/ 6 w 13"/>
                <a:gd name="T15" fmla="*/ 0 h 16"/>
                <a:gd name="T16" fmla="*/ 5 w 13"/>
                <a:gd name="T17" fmla="*/ 0 h 16"/>
                <a:gd name="T18" fmla="*/ 3 w 13"/>
                <a:gd name="T19" fmla="*/ 4 h 16"/>
                <a:gd name="T20" fmla="*/ 5 w 13"/>
                <a:gd name="T21" fmla="*/ 5 h 16"/>
                <a:gd name="T22" fmla="*/ 5 w 13"/>
                <a:gd name="T23" fmla="*/ 6 h 16"/>
                <a:gd name="T24" fmla="*/ 6 w 13"/>
                <a:gd name="T25" fmla="*/ 7 h 16"/>
                <a:gd name="T26" fmla="*/ 6 w 13"/>
                <a:gd name="T27" fmla="*/ 9 h 16"/>
                <a:gd name="T28" fmla="*/ 4 w 13"/>
                <a:gd name="T29" fmla="*/ 9 h 16"/>
                <a:gd name="T30" fmla="*/ 4 w 13"/>
                <a:gd name="T31" fmla="*/ 13 h 16"/>
                <a:gd name="T32" fmla="*/ 2 w 13"/>
                <a:gd name="T33" fmla="*/ 15 h 16"/>
                <a:gd name="T34" fmla="*/ 0 w 13"/>
                <a:gd name="T35" fmla="*/ 15 h 16"/>
                <a:gd name="T36" fmla="*/ 0 w 13"/>
                <a:gd name="T37" fmla="*/ 15 h 16"/>
                <a:gd name="T38" fmla="*/ 3 w 13"/>
                <a:gd name="T39" fmla="*/ 16 h 16"/>
                <a:gd name="T40" fmla="*/ 8 w 13"/>
                <a:gd name="T41" fmla="*/ 14 h 16"/>
                <a:gd name="T42" fmla="*/ 9 w 13"/>
                <a:gd name="T43" fmla="*/ 11 h 16"/>
                <a:gd name="T44" fmla="*/ 10 w 13"/>
                <a:gd name="T45" fmla="*/ 11 h 16"/>
                <a:gd name="T46" fmla="*/ 12 w 13"/>
                <a:gd name="T47" fmla="*/ 9 h 16"/>
                <a:gd name="T48" fmla="*/ 12 w 13"/>
                <a:gd name="T49" fmla="*/ 6 h 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 h="16">
                  <a:moveTo>
                    <a:pt x="12" y="6"/>
                  </a:moveTo>
                  <a:cubicBezTo>
                    <a:pt x="11" y="5"/>
                    <a:pt x="10" y="6"/>
                    <a:pt x="10" y="6"/>
                  </a:cubicBezTo>
                  <a:cubicBezTo>
                    <a:pt x="10" y="6"/>
                    <a:pt x="9" y="8"/>
                    <a:pt x="9" y="8"/>
                  </a:cubicBezTo>
                  <a:cubicBezTo>
                    <a:pt x="8" y="8"/>
                    <a:pt x="8" y="8"/>
                    <a:pt x="8" y="8"/>
                  </a:cubicBezTo>
                  <a:cubicBezTo>
                    <a:pt x="8" y="8"/>
                    <a:pt x="9" y="6"/>
                    <a:pt x="9" y="6"/>
                  </a:cubicBezTo>
                  <a:cubicBezTo>
                    <a:pt x="9" y="6"/>
                    <a:pt x="7" y="4"/>
                    <a:pt x="7" y="3"/>
                  </a:cubicBezTo>
                  <a:cubicBezTo>
                    <a:pt x="7" y="3"/>
                    <a:pt x="8" y="3"/>
                    <a:pt x="8" y="2"/>
                  </a:cubicBezTo>
                  <a:cubicBezTo>
                    <a:pt x="8" y="2"/>
                    <a:pt x="6" y="0"/>
                    <a:pt x="6" y="0"/>
                  </a:cubicBezTo>
                  <a:cubicBezTo>
                    <a:pt x="6" y="0"/>
                    <a:pt x="5" y="0"/>
                    <a:pt x="5" y="0"/>
                  </a:cubicBezTo>
                  <a:cubicBezTo>
                    <a:pt x="4" y="1"/>
                    <a:pt x="3" y="4"/>
                    <a:pt x="3" y="4"/>
                  </a:cubicBezTo>
                  <a:cubicBezTo>
                    <a:pt x="4" y="4"/>
                    <a:pt x="5" y="5"/>
                    <a:pt x="5" y="5"/>
                  </a:cubicBezTo>
                  <a:cubicBezTo>
                    <a:pt x="5" y="5"/>
                    <a:pt x="5" y="6"/>
                    <a:pt x="5" y="6"/>
                  </a:cubicBezTo>
                  <a:cubicBezTo>
                    <a:pt x="5" y="7"/>
                    <a:pt x="6" y="6"/>
                    <a:pt x="6" y="7"/>
                  </a:cubicBezTo>
                  <a:cubicBezTo>
                    <a:pt x="6" y="7"/>
                    <a:pt x="6" y="9"/>
                    <a:pt x="6" y="9"/>
                  </a:cubicBezTo>
                  <a:cubicBezTo>
                    <a:pt x="5" y="10"/>
                    <a:pt x="4" y="9"/>
                    <a:pt x="4" y="9"/>
                  </a:cubicBezTo>
                  <a:cubicBezTo>
                    <a:pt x="5" y="10"/>
                    <a:pt x="4" y="12"/>
                    <a:pt x="4" y="13"/>
                  </a:cubicBezTo>
                  <a:cubicBezTo>
                    <a:pt x="4" y="14"/>
                    <a:pt x="3" y="14"/>
                    <a:pt x="2" y="15"/>
                  </a:cubicBezTo>
                  <a:cubicBezTo>
                    <a:pt x="2" y="15"/>
                    <a:pt x="1" y="15"/>
                    <a:pt x="0" y="15"/>
                  </a:cubicBezTo>
                  <a:cubicBezTo>
                    <a:pt x="0" y="15"/>
                    <a:pt x="0" y="15"/>
                    <a:pt x="0" y="15"/>
                  </a:cubicBezTo>
                  <a:cubicBezTo>
                    <a:pt x="0" y="15"/>
                    <a:pt x="2" y="16"/>
                    <a:pt x="3" y="16"/>
                  </a:cubicBezTo>
                  <a:cubicBezTo>
                    <a:pt x="3" y="16"/>
                    <a:pt x="6" y="16"/>
                    <a:pt x="8" y="14"/>
                  </a:cubicBezTo>
                  <a:cubicBezTo>
                    <a:pt x="9" y="12"/>
                    <a:pt x="9" y="11"/>
                    <a:pt x="9" y="11"/>
                  </a:cubicBezTo>
                  <a:cubicBezTo>
                    <a:pt x="9" y="11"/>
                    <a:pt x="10" y="11"/>
                    <a:pt x="10" y="11"/>
                  </a:cubicBezTo>
                  <a:cubicBezTo>
                    <a:pt x="11" y="11"/>
                    <a:pt x="12" y="9"/>
                    <a:pt x="12" y="9"/>
                  </a:cubicBezTo>
                  <a:cubicBezTo>
                    <a:pt x="12" y="8"/>
                    <a:pt x="13" y="6"/>
                    <a:pt x="12" y="6"/>
                  </a:cubicBezTo>
                  <a:close/>
                </a:path>
              </a:pathLst>
            </a:custGeom>
            <a:solidFill>
              <a:srgbClr val="E99D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8" name="出自【趣你的PPT】(微信:qunideppt)：最优质的PPT资源库"/>
            <p:cNvSpPr/>
            <p:nvPr/>
          </p:nvSpPr>
          <p:spPr bwMode="auto">
            <a:xfrm>
              <a:off x="5824589" y="4185278"/>
              <a:ext cx="95124" cy="206879"/>
            </a:xfrm>
            <a:custGeom>
              <a:gdLst>
                <a:gd name="T0" fmla="*/ 7 w 11"/>
                <a:gd name="T1" fmla="*/ 0 h 25"/>
                <a:gd name="T2" fmla="*/ 8 w 11"/>
                <a:gd name="T3" fmla="*/ 11 h 25"/>
                <a:gd name="T4" fmla="*/ 9 w 11"/>
                <a:gd name="T5" fmla="*/ 15 h 25"/>
                <a:gd name="T6" fmla="*/ 6 w 11"/>
                <a:gd name="T7" fmla="*/ 11 h 25"/>
                <a:gd name="T8" fmla="*/ 8 w 11"/>
                <a:gd name="T9" fmla="*/ 16 h 25"/>
                <a:gd name="T10" fmla="*/ 5 w 11"/>
                <a:gd name="T11" fmla="*/ 14 h 25"/>
                <a:gd name="T12" fmla="*/ 8 w 11"/>
                <a:gd name="T13" fmla="*/ 18 h 25"/>
                <a:gd name="T14" fmla="*/ 0 w 11"/>
                <a:gd name="T15" fmla="*/ 19 h 25"/>
                <a:gd name="T16" fmla="*/ 0 w 11"/>
                <a:gd name="T17" fmla="*/ 19 h 25"/>
                <a:gd name="T18" fmla="*/ 8 w 11"/>
                <a:gd name="T19" fmla="*/ 20 h 25"/>
                <a:gd name="T20" fmla="*/ 2 w 11"/>
                <a:gd name="T21" fmla="*/ 23 h 25"/>
                <a:gd name="T22" fmla="*/ 9 w 11"/>
                <a:gd name="T23" fmla="*/ 22 h 25"/>
                <a:gd name="T24" fmla="*/ 11 w 11"/>
                <a:gd name="T25" fmla="*/ 25 h 25"/>
                <a:gd name="T26" fmla="*/ 11 w 11"/>
                <a:gd name="T27" fmla="*/ 24 h 25"/>
                <a:gd name="T28" fmla="*/ 9 w 11"/>
                <a:gd name="T29" fmla="*/ 1 h 25"/>
                <a:gd name="T30" fmla="*/ 7 w 11"/>
                <a:gd name="T31" fmla="*/ 0 h 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 h="25">
                  <a:moveTo>
                    <a:pt x="7" y="0"/>
                  </a:moveTo>
                  <a:cubicBezTo>
                    <a:pt x="7" y="3"/>
                    <a:pt x="7" y="9"/>
                    <a:pt x="8" y="11"/>
                  </a:cubicBezTo>
                  <a:cubicBezTo>
                    <a:pt x="10" y="13"/>
                    <a:pt x="9" y="15"/>
                    <a:pt x="9" y="15"/>
                  </a:cubicBezTo>
                  <a:cubicBezTo>
                    <a:pt x="6" y="11"/>
                    <a:pt x="6" y="11"/>
                    <a:pt x="6" y="11"/>
                  </a:cubicBezTo>
                  <a:cubicBezTo>
                    <a:pt x="8" y="16"/>
                    <a:pt x="8" y="16"/>
                    <a:pt x="8" y="16"/>
                  </a:cubicBezTo>
                  <a:cubicBezTo>
                    <a:pt x="8" y="16"/>
                    <a:pt x="6" y="15"/>
                    <a:pt x="5" y="14"/>
                  </a:cubicBezTo>
                  <a:cubicBezTo>
                    <a:pt x="5" y="14"/>
                    <a:pt x="6" y="17"/>
                    <a:pt x="8" y="18"/>
                  </a:cubicBezTo>
                  <a:cubicBezTo>
                    <a:pt x="8" y="18"/>
                    <a:pt x="1" y="17"/>
                    <a:pt x="0" y="19"/>
                  </a:cubicBezTo>
                  <a:cubicBezTo>
                    <a:pt x="0" y="19"/>
                    <a:pt x="0" y="19"/>
                    <a:pt x="0" y="19"/>
                  </a:cubicBezTo>
                  <a:cubicBezTo>
                    <a:pt x="0" y="19"/>
                    <a:pt x="4" y="17"/>
                    <a:pt x="8" y="20"/>
                  </a:cubicBezTo>
                  <a:cubicBezTo>
                    <a:pt x="8" y="20"/>
                    <a:pt x="3" y="20"/>
                    <a:pt x="2" y="23"/>
                  </a:cubicBezTo>
                  <a:cubicBezTo>
                    <a:pt x="2" y="23"/>
                    <a:pt x="6" y="20"/>
                    <a:pt x="9" y="22"/>
                  </a:cubicBezTo>
                  <a:cubicBezTo>
                    <a:pt x="11" y="25"/>
                    <a:pt x="11" y="25"/>
                    <a:pt x="11" y="25"/>
                  </a:cubicBezTo>
                  <a:cubicBezTo>
                    <a:pt x="11" y="24"/>
                    <a:pt x="11" y="24"/>
                    <a:pt x="11" y="24"/>
                  </a:cubicBezTo>
                  <a:cubicBezTo>
                    <a:pt x="11" y="24"/>
                    <a:pt x="11" y="5"/>
                    <a:pt x="9" y="1"/>
                  </a:cubicBezTo>
                  <a:cubicBezTo>
                    <a:pt x="8" y="1"/>
                    <a:pt x="8" y="0"/>
                    <a:pt x="7" y="0"/>
                  </a:cubicBezTo>
                  <a:close/>
                </a:path>
              </a:pathLst>
            </a:custGeom>
            <a:solidFill>
              <a:srgbClr val="BABA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9" name="出自【趣你的PPT】(微信:qunideppt)：最优质的PPT资源库"/>
            <p:cNvSpPr/>
            <p:nvPr/>
          </p:nvSpPr>
          <p:spPr bwMode="auto">
            <a:xfrm>
              <a:off x="5850532" y="4392157"/>
              <a:ext cx="69181" cy="49225"/>
            </a:xfrm>
            <a:custGeom>
              <a:gdLst>
                <a:gd name="T0" fmla="*/ 0 w 8"/>
                <a:gd name="T1" fmla="*/ 6 h 6"/>
                <a:gd name="T2" fmla="*/ 8 w 8"/>
                <a:gd name="T3" fmla="*/ 2 h 6"/>
                <a:gd name="T4" fmla="*/ 8 w 8"/>
                <a:gd name="T5" fmla="*/ 0 h 6"/>
                <a:gd name="T6" fmla="*/ 0 w 8"/>
                <a:gd name="T7" fmla="*/ 6 h 6"/>
              </a:gdLst>
              <a:cxnLst>
                <a:cxn ang="0">
                  <a:pos x="T0" y="T1"/>
                </a:cxn>
                <a:cxn ang="0">
                  <a:pos x="T2" y="T3"/>
                </a:cxn>
                <a:cxn ang="0">
                  <a:pos x="T4" y="T5"/>
                </a:cxn>
                <a:cxn ang="0">
                  <a:pos x="T6" y="T7"/>
                </a:cxn>
              </a:cxnLst>
              <a:rect l="0" t="0" r="r" b="b"/>
              <a:pathLst>
                <a:path w="8" h="6">
                  <a:moveTo>
                    <a:pt x="0" y="6"/>
                  </a:moveTo>
                  <a:cubicBezTo>
                    <a:pt x="0" y="6"/>
                    <a:pt x="5" y="3"/>
                    <a:pt x="8" y="2"/>
                  </a:cubicBezTo>
                  <a:cubicBezTo>
                    <a:pt x="8" y="0"/>
                    <a:pt x="8" y="0"/>
                    <a:pt x="8" y="0"/>
                  </a:cubicBezTo>
                  <a:cubicBezTo>
                    <a:pt x="8" y="0"/>
                    <a:pt x="1" y="4"/>
                    <a:pt x="0" y="6"/>
                  </a:cubicBezTo>
                  <a:close/>
                </a:path>
              </a:pathLst>
            </a:custGeom>
            <a:solidFill>
              <a:srgbClr val="BABA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cxnSp>
        <p:nvCxnSpPr>
          <p:cNvPr id="68" name="出自【趣你的PPT】(微信:qunideppt)：最优质的PPT资源库"/>
          <p:cNvCxnSpPr/>
          <p:nvPr/>
        </p:nvCxnSpPr>
        <p:spPr>
          <a:xfrm>
            <a:off x="4362450" y="581025"/>
            <a:ext cx="3810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1" name="出自【趣你的PPT】(微信:qunideppt)：最优质的PPT资源库"/>
          <p:cNvSpPr txBox="1"/>
          <p:nvPr/>
        </p:nvSpPr>
        <p:spPr>
          <a:xfrm>
            <a:off x="4799836" y="382737"/>
            <a:ext cx="2763014" cy="461665"/>
          </a:xfrm>
          <a:prstGeom prst="rect">
            <a:avLst/>
          </a:prstGeom>
          <a:noFill/>
        </p:spPr>
        <p:txBody>
          <a:bodyPr wrap="square" rtlCol="0">
            <a:spAutoFit/>
          </a:bodyPr>
          <a:lstStyle/>
          <a:p>
            <a:pPr algn="just"/>
            <a:r>
              <a:rPr lang="zh-CN" altLang="en-US" sz="2400">
                <a:solidFill>
                  <a:prstClr val="black">
                    <a:lumMod val="75000"/>
                    <a:lumOff val="25000"/>
                  </a:prstClr>
                </a:solidFill>
                <a:latin typeface="微软雅黑" panose="020b0503020204020204" pitchFamily="34" charset="-122"/>
                <a:ea typeface="微软雅黑" panose="020b0503020204020204" pitchFamily="34" charset="-122"/>
              </a:rPr>
              <a:t>单击此处添加标题</a:t>
            </a:r>
            <a:endParaRPr lang="en-US" altLang="zh-CN" sz="2400">
              <a:solidFill>
                <a:prstClr val="black">
                  <a:lumMod val="75000"/>
                  <a:lumOff val="25000"/>
                </a:prstClr>
              </a:solidFill>
              <a:latin typeface="微软雅黑" panose="020b0503020204020204" pitchFamily="34" charset="-122"/>
              <a:ea typeface="微软雅黑" panose="020b0503020204020204" pitchFamily="34" charset="-122"/>
            </a:endParaRPr>
          </a:p>
        </p:txBody>
      </p:sp>
      <p:cxnSp>
        <p:nvCxnSpPr>
          <p:cNvPr id="75" name="出自【趣你的PPT】(微信:qunideppt)：最优质的PPT资源库"/>
          <p:cNvCxnSpPr/>
          <p:nvPr/>
        </p:nvCxnSpPr>
        <p:spPr>
          <a:xfrm>
            <a:off x="7486650" y="581025"/>
            <a:ext cx="3810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6" presetClass="entr" presetSubtype="16"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circle(in)">
                                      <p:cBhvr>
                                        <p:cTn id="7"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 name="出自【趣你的PPT】(微信:qunideppt)：最优质的PPT资源库"/>
          <p:cNvSpPr/>
          <p:nvPr/>
        </p:nvSpPr>
        <p:spPr>
          <a:xfrm>
            <a:off x="0" y="3581400"/>
            <a:ext cx="12192000" cy="3429000"/>
          </a:xfrm>
          <a:prstGeom prst="rect">
            <a:avLst/>
          </a:prstGeom>
          <a:solidFill>
            <a:srgbClr val="62A3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sysClr val="windowText" lastClr="000000"/>
              </a:solidFill>
              <a:effectLst/>
              <a:uLnTx/>
              <a:uFillTx/>
            </a:endParaRPr>
          </a:p>
        </p:txBody>
      </p:sp>
      <p:sp>
        <p:nvSpPr>
          <p:cNvPr id="2" name="出自【趣你的PPT】(微信:qunideppt)：最优质的PPT资源库"/>
          <p:cNvSpPr/>
          <p:nvPr/>
        </p:nvSpPr>
        <p:spPr>
          <a:xfrm>
            <a:off x="3390900" y="657225"/>
            <a:ext cx="5314950" cy="5314950"/>
          </a:xfrm>
          <a:prstGeom prst="ellipse">
            <a:avLst/>
          </a:prstGeom>
          <a:solidFill>
            <a:srgbClr val="91C2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出自【趣你的PPT】(微信:qunideppt)：最优质的PPT资源库"/>
          <p:cNvSpPr txBox="1"/>
          <p:nvPr/>
        </p:nvSpPr>
        <p:spPr>
          <a:xfrm>
            <a:off x="4105275" y="2895600"/>
            <a:ext cx="3867149" cy="830997"/>
          </a:xfrm>
          <a:prstGeom prst="rect">
            <a:avLst/>
          </a:prstGeom>
          <a:noFill/>
        </p:spPr>
        <p:txBody>
          <a:bodyPr wrap="square" rtlCol="0">
            <a:spAutoFit/>
          </a:bodyPr>
          <a:lstStyle/>
          <a:p>
            <a:r>
              <a:rPr lang="zh-CN" altLang="en-US" sz="4800" b="1">
                <a:solidFill>
                  <a:schemeClr val="bg1"/>
                </a:solidFill>
                <a:latin typeface="微软雅黑" panose="020b0503020204020204" pitchFamily="34" charset="-122"/>
                <a:ea typeface="微软雅黑" panose="020b0503020204020204" pitchFamily="34" charset="-122"/>
              </a:rPr>
              <a:t>薪酬与发展篇</a:t>
            </a:r>
            <a:endParaRPr lang="zh-CN" altLang="en-US" sz="4800" b="1">
              <a:solidFill>
                <a:schemeClr val="bg1"/>
              </a:solidFill>
              <a:latin typeface="微软雅黑" panose="020b0503020204020204" pitchFamily="34" charset="-122"/>
              <a:ea typeface="微软雅黑" panose="020b0503020204020204" pitchFamily="34" charset="-122"/>
            </a:endParaRPr>
          </a:p>
        </p:txBody>
      </p:sp>
      <p:sp>
        <p:nvSpPr>
          <p:cNvPr id="14" name="出自【趣你的PPT】(微信:qunideppt)：最优质的PPT资源库"/>
          <p:cNvSpPr txBox="1"/>
          <p:nvPr/>
        </p:nvSpPr>
        <p:spPr>
          <a:xfrm>
            <a:off x="4457701" y="1943100"/>
            <a:ext cx="3695700" cy="923330"/>
          </a:xfrm>
          <a:prstGeom prst="rect">
            <a:avLst/>
          </a:prstGeom>
          <a:noFill/>
        </p:spPr>
        <p:txBody>
          <a:bodyPr wrap="square" rtlCol="0">
            <a:spAutoFit/>
          </a:bodyPr>
          <a:lstStyle/>
          <a:p>
            <a:r>
              <a:rPr lang="en-US" altLang="zh-CN" sz="5400" b="1">
                <a:solidFill>
                  <a:schemeClr val="bg1"/>
                </a:solidFill>
                <a:latin typeface="微软雅黑" panose="020b0503020204020204" pitchFamily="34" charset="-122"/>
                <a:ea typeface="微软雅黑" panose="020b0503020204020204" pitchFamily="34" charset="-122"/>
              </a:rPr>
              <a:t>PART 03</a:t>
            </a:r>
            <a:endParaRPr lang="zh-CN" altLang="en-US" sz="5400" b="1">
              <a:solidFill>
                <a:schemeClr val="bg1"/>
              </a:solidFill>
              <a:latin typeface="微软雅黑" panose="020b0503020204020204" pitchFamily="34" charset="-122"/>
              <a:ea typeface="微软雅黑" panose="020b0503020204020204" pitchFamily="34" charset="-122"/>
            </a:endParaRPr>
          </a:p>
        </p:txBody>
      </p:sp>
      <p:sp>
        <p:nvSpPr>
          <p:cNvPr id="11" name="出自【趣你的PPT】(微信:qunideppt)：最优质的PPT资源库"/>
          <p:cNvSpPr txBox="1"/>
          <p:nvPr/>
        </p:nvSpPr>
        <p:spPr>
          <a:xfrm>
            <a:off x="4876678" y="3925819"/>
            <a:ext cx="1100259" cy="369332"/>
          </a:xfrm>
          <a:prstGeom prst="rect">
            <a:avLst/>
          </a:prstGeom>
          <a:noFill/>
        </p:spPr>
        <p:txBody>
          <a:bodyPr wrap="square" rtlCol="0">
            <a:spAutoFit/>
          </a:bodyPr>
          <a:lstStyle/>
          <a:p>
            <a:pPr>
              <a:defRPr/>
            </a:pPr>
            <a:r>
              <a:rPr lang="zh-CN" altLang="en-US" kern="0">
                <a:solidFill>
                  <a:schemeClr val="bg1"/>
                </a:solidFill>
                <a:latin typeface="微软雅黑" panose="020b0503020204020204" pitchFamily="34" charset="-122"/>
                <a:ea typeface="微软雅黑" panose="020b0503020204020204" pitchFamily="34" charset="-122"/>
              </a:rPr>
              <a:t>薪酬构成</a:t>
            </a:r>
            <a:endParaRPr lang="en-US" altLang="zh-CN" kern="0">
              <a:solidFill>
                <a:schemeClr val="bg1"/>
              </a:solidFill>
              <a:latin typeface="微软雅黑" panose="020b0503020204020204" pitchFamily="34" charset="-122"/>
              <a:ea typeface="微软雅黑" panose="020b0503020204020204" pitchFamily="34" charset="-122"/>
            </a:endParaRPr>
          </a:p>
        </p:txBody>
      </p:sp>
      <p:sp>
        <p:nvSpPr>
          <p:cNvPr id="12" name="出自【趣你的PPT】(微信:qunideppt)：最优质的PPT资源库"/>
          <p:cNvSpPr txBox="1"/>
          <p:nvPr/>
        </p:nvSpPr>
        <p:spPr>
          <a:xfrm>
            <a:off x="6105403" y="3925819"/>
            <a:ext cx="1100259" cy="369332"/>
          </a:xfrm>
          <a:prstGeom prst="rect">
            <a:avLst/>
          </a:prstGeom>
          <a:noFill/>
        </p:spPr>
        <p:txBody>
          <a:bodyPr wrap="square" rtlCol="0">
            <a:spAutoFit/>
          </a:bodyPr>
          <a:lstStyle/>
          <a:p>
            <a:pPr>
              <a:defRPr/>
            </a:pPr>
            <a:r>
              <a:rPr lang="zh-CN" altLang="en-US" kern="0">
                <a:solidFill>
                  <a:schemeClr val="bg1"/>
                </a:solidFill>
                <a:latin typeface="微软雅黑" panose="020b0503020204020204" pitchFamily="34" charset="-122"/>
                <a:ea typeface="微软雅黑" panose="020b0503020204020204" pitchFamily="34" charset="-122"/>
              </a:rPr>
              <a:t>注意事项</a:t>
            </a:r>
            <a:endParaRPr lang="en-US" altLang="zh-CN" kern="0">
              <a:solidFill>
                <a:schemeClr val="bg1"/>
              </a:solidFill>
              <a:latin typeface="微软雅黑" panose="020b0503020204020204" pitchFamily="34" charset="-122"/>
              <a:ea typeface="微软雅黑" panose="020b0503020204020204" pitchFamily="34" charset="-122"/>
            </a:endParaRPr>
          </a:p>
        </p:txBody>
      </p:sp>
      <p:sp>
        <p:nvSpPr>
          <p:cNvPr id="13" name="出自【趣你的PPT】(微信:qunideppt)：最优质的PPT资源库"/>
          <p:cNvSpPr txBox="1"/>
          <p:nvPr/>
        </p:nvSpPr>
        <p:spPr>
          <a:xfrm>
            <a:off x="4876678" y="4321188"/>
            <a:ext cx="1100259" cy="369332"/>
          </a:xfrm>
          <a:prstGeom prst="rect">
            <a:avLst/>
          </a:prstGeom>
          <a:noFill/>
        </p:spPr>
        <p:txBody>
          <a:bodyPr wrap="square" rtlCol="0">
            <a:spAutoFit/>
          </a:bodyPr>
          <a:lstStyle/>
          <a:p>
            <a:pPr>
              <a:defRPr/>
            </a:pPr>
            <a:r>
              <a:rPr lang="zh-CN" altLang="en-US" kern="0">
                <a:solidFill>
                  <a:schemeClr val="bg1"/>
                </a:solidFill>
                <a:latin typeface="微软雅黑" panose="020b0503020204020204" pitchFamily="34" charset="-122"/>
                <a:ea typeface="微软雅黑" panose="020b0503020204020204" pitchFamily="34" charset="-122"/>
              </a:rPr>
              <a:t>个人认知</a:t>
            </a:r>
            <a:endParaRPr lang="en-US" altLang="zh-CN" kern="0">
              <a:solidFill>
                <a:schemeClr val="bg1"/>
              </a:solidFill>
              <a:latin typeface="微软雅黑" panose="020b0503020204020204" pitchFamily="34" charset="-122"/>
              <a:ea typeface="微软雅黑" panose="020b0503020204020204" pitchFamily="34" charset="-122"/>
            </a:endParaRPr>
          </a:p>
        </p:txBody>
      </p:sp>
      <p:sp>
        <p:nvSpPr>
          <p:cNvPr id="18" name="出自【趣你的PPT】(微信:qunideppt)：最优质的PPT资源库"/>
          <p:cNvSpPr txBox="1"/>
          <p:nvPr/>
        </p:nvSpPr>
        <p:spPr>
          <a:xfrm>
            <a:off x="6105403" y="4321188"/>
            <a:ext cx="1100259" cy="369332"/>
          </a:xfrm>
          <a:prstGeom prst="rect">
            <a:avLst/>
          </a:prstGeom>
          <a:noFill/>
        </p:spPr>
        <p:txBody>
          <a:bodyPr wrap="square" rtlCol="0">
            <a:spAutoFit/>
          </a:bodyPr>
          <a:lstStyle/>
          <a:p>
            <a:pPr>
              <a:defRPr/>
            </a:pPr>
            <a:r>
              <a:rPr lang="zh-CN" altLang="en-US" kern="0">
                <a:solidFill>
                  <a:schemeClr val="bg1"/>
                </a:solidFill>
                <a:latin typeface="微软雅黑" panose="020b0503020204020204" pitchFamily="34" charset="-122"/>
                <a:ea typeface="微软雅黑" panose="020b0503020204020204" pitchFamily="34" charset="-122"/>
              </a:rPr>
              <a:t>发展通道</a:t>
            </a:r>
            <a:endParaRPr lang="en-US" altLang="zh-CN" ker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cxnSp>
        <p:nvCxnSpPr>
          <p:cNvPr id="35" name="出自【趣你的PPT】(微信:qunideppt)：最优质的PPT资源库"/>
          <p:cNvCxnSpPr/>
          <p:nvPr/>
        </p:nvCxnSpPr>
        <p:spPr>
          <a:xfrm>
            <a:off x="4362450" y="581025"/>
            <a:ext cx="3810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6" name="出自【趣你的PPT】(微信:qunideppt)：最优质的PPT资源库"/>
          <p:cNvSpPr txBox="1"/>
          <p:nvPr/>
        </p:nvSpPr>
        <p:spPr>
          <a:xfrm>
            <a:off x="4799836" y="382737"/>
            <a:ext cx="2763014" cy="461665"/>
          </a:xfrm>
          <a:prstGeom prst="rect">
            <a:avLst/>
          </a:prstGeom>
          <a:noFill/>
        </p:spPr>
        <p:txBody>
          <a:bodyPr wrap="square" rtlCol="0">
            <a:spAutoFit/>
          </a:bodyPr>
          <a:lstStyle/>
          <a:p>
            <a:pPr algn="just"/>
            <a:r>
              <a:rPr lang="zh-CN" altLang="en-US" sz="2400">
                <a:solidFill>
                  <a:prstClr val="black">
                    <a:lumMod val="75000"/>
                    <a:lumOff val="25000"/>
                  </a:prstClr>
                </a:solidFill>
                <a:latin typeface="微软雅黑" panose="020b0503020204020204" pitchFamily="34" charset="-122"/>
                <a:ea typeface="微软雅黑" panose="020b0503020204020204" pitchFamily="34" charset="-122"/>
              </a:rPr>
              <a:t>单击此处添加标题</a:t>
            </a:r>
            <a:endParaRPr lang="en-US" altLang="zh-CN" sz="2400">
              <a:solidFill>
                <a:prstClr val="black">
                  <a:lumMod val="75000"/>
                  <a:lumOff val="25000"/>
                </a:prstClr>
              </a:solidFill>
              <a:latin typeface="微软雅黑" panose="020b0503020204020204" pitchFamily="34" charset="-122"/>
              <a:ea typeface="微软雅黑" panose="020b0503020204020204" pitchFamily="34" charset="-122"/>
            </a:endParaRPr>
          </a:p>
        </p:txBody>
      </p:sp>
      <p:cxnSp>
        <p:nvCxnSpPr>
          <p:cNvPr id="37" name="出自【趣你的PPT】(微信:qunideppt)：最优质的PPT资源库"/>
          <p:cNvCxnSpPr/>
          <p:nvPr/>
        </p:nvCxnSpPr>
        <p:spPr>
          <a:xfrm>
            <a:off x="7486650" y="581025"/>
            <a:ext cx="3810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27" name="出自【趣你的PPT】(微信:qunideppt)：最优质的PPT资源库"/>
          <p:cNvPicPr>
            <a:picLocks noChangeAspect="1"/>
          </p:cNvPicPr>
          <p:nvPr/>
        </p:nvPicPr>
        <p:blipFill>
          <a:blip r:embed="rId2"/>
          <a:srcRect l="8709" b="686"/>
          <a:stretch>
            <a:fillRect/>
          </a:stretch>
        </p:blipFill>
        <p:spPr>
          <a:xfrm>
            <a:off x="0" y="1884807"/>
            <a:ext cx="6277511" cy="3837942"/>
          </a:xfrm>
          <a:prstGeom prst="rect">
            <a:avLst/>
          </a:prstGeom>
        </p:spPr>
      </p:pic>
      <p:sp>
        <p:nvSpPr>
          <p:cNvPr id="28" name="出自【趣你的PPT】(微信:qunideppt)：最优质的PPT资源库"/>
          <p:cNvSpPr/>
          <p:nvPr/>
        </p:nvSpPr>
        <p:spPr>
          <a:xfrm>
            <a:off x="6099048" y="1884807"/>
            <a:ext cx="6092952" cy="3837942"/>
          </a:xfrm>
          <a:prstGeom prst="rect">
            <a:avLst/>
          </a:prstGeom>
          <a:solidFill>
            <a:srgbClr val="62A3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29" name="Group 20出自【趣你的PPT】(微信:qunideppt)：最优质的PPT资源库出自【趣你的PPT】(微信:qunideppt)：最优质的PPT资源库"/>
          <p:cNvGrpSpPr/>
          <p:nvPr/>
        </p:nvGrpSpPr>
        <p:grpSpPr>
          <a:xfrm>
            <a:off x="9325343" y="4101072"/>
            <a:ext cx="587466" cy="585787"/>
            <a:chOff x="9325343" y="3872472"/>
            <a:chExt cx="587466" cy="585787"/>
          </a:xfrm>
        </p:grpSpPr>
        <p:sp>
          <p:nvSpPr>
            <p:cNvPr id="30" name="出自【趣你的PPT】(微信:qunideppt)：最优质的PPT资源库"/>
            <p:cNvSpPr/>
            <p:nvPr/>
          </p:nvSpPr>
          <p:spPr>
            <a:xfrm>
              <a:off x="9325343" y="3872472"/>
              <a:ext cx="587466" cy="585787"/>
            </a:xfrm>
            <a:prstGeom prst="ellipse">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a:solidFill>
                  <a:srgbClr val="5DB510"/>
                </a:solidFill>
                <a:latin typeface="FontAwesome" pitchFamily="2" charset="0"/>
              </a:endParaRPr>
            </a:p>
          </p:txBody>
        </p:sp>
        <p:sp>
          <p:nvSpPr>
            <p:cNvPr id="31" name="出自【趣你的PPT】(微信:qunideppt)：最优质的PPT资源库"/>
            <p:cNvSpPr/>
            <p:nvPr/>
          </p:nvSpPr>
          <p:spPr bwMode="auto">
            <a:xfrm>
              <a:off x="9542621" y="4017995"/>
              <a:ext cx="148274" cy="294740"/>
            </a:xfrm>
            <a:custGeom>
              <a:gdLst>
                <a:gd name="T0" fmla="*/ 144 w 144"/>
                <a:gd name="T1" fmla="*/ 72 h 288"/>
                <a:gd name="T2" fmla="*/ 72 w 144"/>
                <a:gd name="T3" fmla="*/ 0 h 288"/>
                <a:gd name="T4" fmla="*/ 0 w 144"/>
                <a:gd name="T5" fmla="*/ 72 h 288"/>
                <a:gd name="T6" fmla="*/ 36 w 144"/>
                <a:gd name="T7" fmla="*/ 134 h 288"/>
                <a:gd name="T8" fmla="*/ 0 w 144"/>
                <a:gd name="T9" fmla="*/ 288 h 288"/>
                <a:gd name="T10" fmla="*/ 144 w 144"/>
                <a:gd name="T11" fmla="*/ 288 h 288"/>
                <a:gd name="T12" fmla="*/ 109 w 144"/>
                <a:gd name="T13" fmla="*/ 134 h 288"/>
                <a:gd name="T14" fmla="*/ 144 w 144"/>
                <a:gd name="T15" fmla="*/ 72 h 28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288">
                  <a:moveTo>
                    <a:pt x="144" y="72"/>
                  </a:moveTo>
                  <a:cubicBezTo>
                    <a:pt x="144" y="32"/>
                    <a:pt x="112" y="0"/>
                    <a:pt x="72" y="0"/>
                  </a:cubicBezTo>
                  <a:cubicBezTo>
                    <a:pt x="33" y="0"/>
                    <a:pt x="0" y="32"/>
                    <a:pt x="0" y="72"/>
                  </a:cubicBezTo>
                  <a:cubicBezTo>
                    <a:pt x="0" y="98"/>
                    <a:pt x="14" y="121"/>
                    <a:pt x="36" y="134"/>
                  </a:cubicBezTo>
                  <a:cubicBezTo>
                    <a:pt x="0" y="288"/>
                    <a:pt x="0" y="288"/>
                    <a:pt x="0" y="288"/>
                  </a:cubicBezTo>
                  <a:cubicBezTo>
                    <a:pt x="144" y="288"/>
                    <a:pt x="144" y="288"/>
                    <a:pt x="144" y="288"/>
                  </a:cubicBezTo>
                  <a:cubicBezTo>
                    <a:pt x="109" y="134"/>
                    <a:pt x="109" y="134"/>
                    <a:pt x="109" y="134"/>
                  </a:cubicBezTo>
                  <a:cubicBezTo>
                    <a:pt x="130" y="121"/>
                    <a:pt x="144" y="98"/>
                    <a:pt x="144" y="72"/>
                  </a:cubicBezTo>
                  <a:close/>
                </a:path>
              </a:pathLst>
            </a:custGeom>
            <a:solidFill>
              <a:srgbClr val="445469"/>
            </a:solidFill>
            <a:ln>
              <a:noFill/>
            </a:ln>
          </p:spPr>
          <p:txBody>
            <a:bodyPr vert="horz" wrap="square" lIns="91440" tIns="45720" rIns="91440" bIns="45720" numCol="1" anchor="t" anchorCtr="0" compatLnSpc="1"/>
            <a:lstStyle/>
            <a:p>
              <a:endParaRPr lang="zh-CN" altLang="en-US"/>
            </a:p>
          </p:txBody>
        </p:sp>
      </p:grpSp>
      <p:grpSp>
        <p:nvGrpSpPr>
          <p:cNvPr id="32" name="Group 18出自【趣你的PPT】(微信:qunideppt)：最优质的PPT资源库出自【趣你的PPT】(微信:qunideppt)：最优质的PPT资源库"/>
          <p:cNvGrpSpPr/>
          <p:nvPr/>
        </p:nvGrpSpPr>
        <p:grpSpPr>
          <a:xfrm>
            <a:off x="6587078" y="2945339"/>
            <a:ext cx="587466" cy="585787"/>
            <a:chOff x="6587078" y="2716739"/>
            <a:chExt cx="587466" cy="585787"/>
          </a:xfrm>
        </p:grpSpPr>
        <p:sp>
          <p:nvSpPr>
            <p:cNvPr id="33" name="出自【趣你的PPT】(微信:qunideppt)：最优质的PPT资源库"/>
            <p:cNvSpPr/>
            <p:nvPr/>
          </p:nvSpPr>
          <p:spPr>
            <a:xfrm>
              <a:off x="6587078" y="2716739"/>
              <a:ext cx="587466" cy="585787"/>
            </a:xfrm>
            <a:prstGeom prst="ellipse">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a:solidFill>
                  <a:srgbClr val="5DB510"/>
                </a:solidFill>
                <a:latin typeface="FontAwesome" pitchFamily="2" charset="0"/>
              </a:endParaRPr>
            </a:p>
          </p:txBody>
        </p:sp>
        <p:sp>
          <p:nvSpPr>
            <p:cNvPr id="34" name="出自【趣你的PPT】(微信:qunideppt)：最优质的PPT资源库"/>
            <p:cNvSpPr>
              <a:spLocks noEditPoints="1"/>
            </p:cNvSpPr>
            <p:nvPr/>
          </p:nvSpPr>
          <p:spPr bwMode="auto">
            <a:xfrm>
              <a:off x="6781233" y="2833141"/>
              <a:ext cx="220603" cy="296548"/>
            </a:xfrm>
            <a:custGeom>
              <a:gdLst>
                <a:gd name="T0" fmla="*/ 188 w 216"/>
                <a:gd name="T1" fmla="*/ 126 h 288"/>
                <a:gd name="T2" fmla="*/ 188 w 216"/>
                <a:gd name="T3" fmla="*/ 79 h 288"/>
                <a:gd name="T4" fmla="*/ 109 w 216"/>
                <a:gd name="T5" fmla="*/ 0 h 288"/>
                <a:gd name="T6" fmla="*/ 108 w 216"/>
                <a:gd name="T7" fmla="*/ 0 h 288"/>
                <a:gd name="T8" fmla="*/ 106 w 216"/>
                <a:gd name="T9" fmla="*/ 0 h 288"/>
                <a:gd name="T10" fmla="*/ 28 w 216"/>
                <a:gd name="T11" fmla="*/ 79 h 288"/>
                <a:gd name="T12" fmla="*/ 28 w 216"/>
                <a:gd name="T13" fmla="*/ 126 h 288"/>
                <a:gd name="T14" fmla="*/ 0 w 216"/>
                <a:gd name="T15" fmla="*/ 126 h 288"/>
                <a:gd name="T16" fmla="*/ 0 w 216"/>
                <a:gd name="T17" fmla="*/ 288 h 288"/>
                <a:gd name="T18" fmla="*/ 216 w 216"/>
                <a:gd name="T19" fmla="*/ 288 h 288"/>
                <a:gd name="T20" fmla="*/ 216 w 216"/>
                <a:gd name="T21" fmla="*/ 126 h 288"/>
                <a:gd name="T22" fmla="*/ 188 w 216"/>
                <a:gd name="T23" fmla="*/ 126 h 288"/>
                <a:gd name="T24" fmla="*/ 133 w 216"/>
                <a:gd name="T25" fmla="*/ 259 h 288"/>
                <a:gd name="T26" fmla="*/ 84 w 216"/>
                <a:gd name="T27" fmla="*/ 259 h 288"/>
                <a:gd name="T28" fmla="*/ 96 w 216"/>
                <a:gd name="T29" fmla="*/ 206 h 288"/>
                <a:gd name="T30" fmla="*/ 84 w 216"/>
                <a:gd name="T31" fmla="*/ 185 h 288"/>
                <a:gd name="T32" fmla="*/ 108 w 216"/>
                <a:gd name="T33" fmla="*/ 161 h 288"/>
                <a:gd name="T34" fmla="*/ 133 w 216"/>
                <a:gd name="T35" fmla="*/ 185 h 288"/>
                <a:gd name="T36" fmla="*/ 120 w 216"/>
                <a:gd name="T37" fmla="*/ 206 h 288"/>
                <a:gd name="T38" fmla="*/ 133 w 216"/>
                <a:gd name="T39" fmla="*/ 259 h 288"/>
                <a:gd name="T40" fmla="*/ 148 w 216"/>
                <a:gd name="T41" fmla="*/ 126 h 288"/>
                <a:gd name="T42" fmla="*/ 67 w 216"/>
                <a:gd name="T43" fmla="*/ 126 h 288"/>
                <a:gd name="T44" fmla="*/ 67 w 216"/>
                <a:gd name="T45" fmla="*/ 79 h 288"/>
                <a:gd name="T46" fmla="*/ 106 w 216"/>
                <a:gd name="T47" fmla="*/ 40 h 288"/>
                <a:gd name="T48" fmla="*/ 108 w 216"/>
                <a:gd name="T49" fmla="*/ 40 h 288"/>
                <a:gd name="T50" fmla="*/ 109 w 216"/>
                <a:gd name="T51" fmla="*/ 40 h 288"/>
                <a:gd name="T52" fmla="*/ 148 w 216"/>
                <a:gd name="T53" fmla="*/ 79 h 288"/>
                <a:gd name="T54" fmla="*/ 148 w 216"/>
                <a:gd name="T55" fmla="*/ 126 h 2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6" h="288">
                  <a:moveTo>
                    <a:pt x="188" y="126"/>
                  </a:moveTo>
                  <a:cubicBezTo>
                    <a:pt x="188" y="79"/>
                    <a:pt x="188" y="79"/>
                    <a:pt x="188" y="79"/>
                  </a:cubicBezTo>
                  <a:cubicBezTo>
                    <a:pt x="188" y="36"/>
                    <a:pt x="152" y="0"/>
                    <a:pt x="109" y="0"/>
                  </a:cubicBezTo>
                  <a:cubicBezTo>
                    <a:pt x="109" y="0"/>
                    <a:pt x="108" y="0"/>
                    <a:pt x="108" y="0"/>
                  </a:cubicBezTo>
                  <a:cubicBezTo>
                    <a:pt x="107" y="0"/>
                    <a:pt x="107" y="0"/>
                    <a:pt x="106" y="0"/>
                  </a:cubicBezTo>
                  <a:cubicBezTo>
                    <a:pt x="63" y="0"/>
                    <a:pt x="28" y="36"/>
                    <a:pt x="28" y="79"/>
                  </a:cubicBezTo>
                  <a:cubicBezTo>
                    <a:pt x="28" y="126"/>
                    <a:pt x="28" y="126"/>
                    <a:pt x="28" y="126"/>
                  </a:cubicBezTo>
                  <a:cubicBezTo>
                    <a:pt x="0" y="126"/>
                    <a:pt x="0" y="126"/>
                    <a:pt x="0" y="126"/>
                  </a:cubicBezTo>
                  <a:cubicBezTo>
                    <a:pt x="0" y="288"/>
                    <a:pt x="0" y="288"/>
                    <a:pt x="0" y="288"/>
                  </a:cubicBezTo>
                  <a:cubicBezTo>
                    <a:pt x="216" y="288"/>
                    <a:pt x="216" y="288"/>
                    <a:pt x="216" y="288"/>
                  </a:cubicBezTo>
                  <a:cubicBezTo>
                    <a:pt x="216" y="126"/>
                    <a:pt x="216" y="126"/>
                    <a:pt x="216" y="126"/>
                  </a:cubicBezTo>
                  <a:lnTo>
                    <a:pt x="188" y="126"/>
                  </a:lnTo>
                  <a:close/>
                  <a:moveTo>
                    <a:pt x="133" y="259"/>
                  </a:moveTo>
                  <a:cubicBezTo>
                    <a:pt x="84" y="259"/>
                    <a:pt x="84" y="259"/>
                    <a:pt x="84" y="259"/>
                  </a:cubicBezTo>
                  <a:cubicBezTo>
                    <a:pt x="96" y="206"/>
                    <a:pt x="96" y="206"/>
                    <a:pt x="96" y="206"/>
                  </a:cubicBezTo>
                  <a:cubicBezTo>
                    <a:pt x="88" y="202"/>
                    <a:pt x="84" y="194"/>
                    <a:pt x="84" y="185"/>
                  </a:cubicBezTo>
                  <a:cubicBezTo>
                    <a:pt x="84" y="172"/>
                    <a:pt x="95" y="161"/>
                    <a:pt x="108" y="161"/>
                  </a:cubicBezTo>
                  <a:cubicBezTo>
                    <a:pt x="122" y="161"/>
                    <a:pt x="133" y="172"/>
                    <a:pt x="133" y="185"/>
                  </a:cubicBezTo>
                  <a:cubicBezTo>
                    <a:pt x="133" y="194"/>
                    <a:pt x="128" y="202"/>
                    <a:pt x="120" y="206"/>
                  </a:cubicBezTo>
                  <a:lnTo>
                    <a:pt x="133" y="259"/>
                  </a:lnTo>
                  <a:close/>
                  <a:moveTo>
                    <a:pt x="148" y="126"/>
                  </a:moveTo>
                  <a:cubicBezTo>
                    <a:pt x="67" y="126"/>
                    <a:pt x="67" y="126"/>
                    <a:pt x="67" y="126"/>
                  </a:cubicBezTo>
                  <a:cubicBezTo>
                    <a:pt x="67" y="79"/>
                    <a:pt x="67" y="79"/>
                    <a:pt x="67" y="79"/>
                  </a:cubicBezTo>
                  <a:cubicBezTo>
                    <a:pt x="67" y="57"/>
                    <a:pt x="85" y="40"/>
                    <a:pt x="106" y="40"/>
                  </a:cubicBezTo>
                  <a:cubicBezTo>
                    <a:pt x="107" y="40"/>
                    <a:pt x="108" y="40"/>
                    <a:pt x="108" y="40"/>
                  </a:cubicBezTo>
                  <a:cubicBezTo>
                    <a:pt x="108" y="40"/>
                    <a:pt x="109" y="40"/>
                    <a:pt x="109" y="40"/>
                  </a:cubicBezTo>
                  <a:cubicBezTo>
                    <a:pt x="131" y="40"/>
                    <a:pt x="148" y="57"/>
                    <a:pt x="148" y="79"/>
                  </a:cubicBezTo>
                  <a:lnTo>
                    <a:pt x="148" y="126"/>
                  </a:lnTo>
                  <a:close/>
                </a:path>
              </a:pathLst>
            </a:custGeom>
            <a:solidFill>
              <a:srgbClr val="445469"/>
            </a:solidFill>
            <a:ln>
              <a:noFill/>
            </a:ln>
          </p:spPr>
          <p:txBody>
            <a:bodyPr vert="horz" wrap="square" lIns="91440" tIns="45720" rIns="91440" bIns="45720" numCol="1" anchor="t" anchorCtr="0" compatLnSpc="1"/>
            <a:lstStyle/>
            <a:p>
              <a:endParaRPr lang="zh-CN" altLang="en-US"/>
            </a:p>
          </p:txBody>
        </p:sp>
      </p:grpSp>
      <p:grpSp>
        <p:nvGrpSpPr>
          <p:cNvPr id="38" name="Group 21出自【趣你的PPT】(微信:qunideppt)：最优质的PPT资源库出自【趣你的PPT】(微信:qunideppt)：最优质的PPT资源库"/>
          <p:cNvGrpSpPr/>
          <p:nvPr/>
        </p:nvGrpSpPr>
        <p:grpSpPr>
          <a:xfrm>
            <a:off x="6587078" y="4101072"/>
            <a:ext cx="587466" cy="585787"/>
            <a:chOff x="6587078" y="3872472"/>
            <a:chExt cx="587466" cy="585787"/>
          </a:xfrm>
        </p:grpSpPr>
        <p:sp>
          <p:nvSpPr>
            <p:cNvPr id="39" name="出自【趣你的PPT】(微信:qunideppt)：最优质的PPT资源库"/>
            <p:cNvSpPr/>
            <p:nvPr/>
          </p:nvSpPr>
          <p:spPr>
            <a:xfrm>
              <a:off x="6587078" y="3872472"/>
              <a:ext cx="587466" cy="585787"/>
            </a:xfrm>
            <a:prstGeom prst="ellipse">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5DB510"/>
                </a:solidFill>
                <a:latin typeface="FontAwesome" pitchFamily="2" charset="0"/>
              </a:endParaRPr>
            </a:p>
          </p:txBody>
        </p:sp>
        <p:sp>
          <p:nvSpPr>
            <p:cNvPr id="40" name="出自【趣你的PPT】(微信:qunideppt)：最优质的PPT资源库"/>
            <p:cNvSpPr>
              <a:spLocks noEditPoints="1"/>
            </p:cNvSpPr>
            <p:nvPr/>
          </p:nvSpPr>
          <p:spPr bwMode="auto">
            <a:xfrm>
              <a:off x="6744165" y="4010573"/>
              <a:ext cx="294740" cy="274849"/>
            </a:xfrm>
            <a:custGeom>
              <a:gdLst>
                <a:gd name="T0" fmla="*/ 215 w 288"/>
                <a:gd name="T1" fmla="*/ 0 h 269"/>
                <a:gd name="T2" fmla="*/ 213 w 288"/>
                <a:gd name="T3" fmla="*/ 0 h 269"/>
                <a:gd name="T4" fmla="*/ 212 w 288"/>
                <a:gd name="T5" fmla="*/ 0 h 269"/>
                <a:gd name="T6" fmla="*/ 139 w 288"/>
                <a:gd name="T7" fmla="*/ 73 h 269"/>
                <a:gd name="T8" fmla="*/ 139 w 288"/>
                <a:gd name="T9" fmla="*/ 117 h 269"/>
                <a:gd name="T10" fmla="*/ 0 w 288"/>
                <a:gd name="T11" fmla="*/ 117 h 269"/>
                <a:gd name="T12" fmla="*/ 0 w 288"/>
                <a:gd name="T13" fmla="*/ 269 h 269"/>
                <a:gd name="T14" fmla="*/ 202 w 288"/>
                <a:gd name="T15" fmla="*/ 269 h 269"/>
                <a:gd name="T16" fmla="*/ 202 w 288"/>
                <a:gd name="T17" fmla="*/ 117 h 269"/>
                <a:gd name="T18" fmla="*/ 175 w 288"/>
                <a:gd name="T19" fmla="*/ 117 h 269"/>
                <a:gd name="T20" fmla="*/ 175 w 288"/>
                <a:gd name="T21" fmla="*/ 73 h 269"/>
                <a:gd name="T22" fmla="*/ 212 w 288"/>
                <a:gd name="T23" fmla="*/ 36 h 269"/>
                <a:gd name="T24" fmla="*/ 214 w 288"/>
                <a:gd name="T25" fmla="*/ 36 h 269"/>
                <a:gd name="T26" fmla="*/ 215 w 288"/>
                <a:gd name="T27" fmla="*/ 36 h 269"/>
                <a:gd name="T28" fmla="*/ 251 w 288"/>
                <a:gd name="T29" fmla="*/ 73 h 269"/>
                <a:gd name="T30" fmla="*/ 251 w 288"/>
                <a:gd name="T31" fmla="*/ 91 h 269"/>
                <a:gd name="T32" fmla="*/ 264 w 288"/>
                <a:gd name="T33" fmla="*/ 91 h 269"/>
                <a:gd name="T34" fmla="*/ 264 w 288"/>
                <a:gd name="T35" fmla="*/ 95 h 269"/>
                <a:gd name="T36" fmla="*/ 251 w 288"/>
                <a:gd name="T37" fmla="*/ 107 h 269"/>
                <a:gd name="T38" fmla="*/ 251 w 288"/>
                <a:gd name="T39" fmla="*/ 117 h 269"/>
                <a:gd name="T40" fmla="*/ 288 w 288"/>
                <a:gd name="T41" fmla="*/ 117 h 269"/>
                <a:gd name="T42" fmla="*/ 288 w 288"/>
                <a:gd name="T43" fmla="*/ 73 h 269"/>
                <a:gd name="T44" fmla="*/ 215 w 288"/>
                <a:gd name="T45" fmla="*/ 0 h 269"/>
                <a:gd name="T46" fmla="*/ 124 w 288"/>
                <a:gd name="T47" fmla="*/ 241 h 269"/>
                <a:gd name="T48" fmla="*/ 78 w 288"/>
                <a:gd name="T49" fmla="*/ 241 h 269"/>
                <a:gd name="T50" fmla="*/ 89 w 288"/>
                <a:gd name="T51" fmla="*/ 192 h 269"/>
                <a:gd name="T52" fmla="*/ 78 w 288"/>
                <a:gd name="T53" fmla="*/ 172 h 269"/>
                <a:gd name="T54" fmla="*/ 101 w 288"/>
                <a:gd name="T55" fmla="*/ 149 h 269"/>
                <a:gd name="T56" fmla="*/ 124 w 288"/>
                <a:gd name="T57" fmla="*/ 172 h 269"/>
                <a:gd name="T58" fmla="*/ 112 w 288"/>
                <a:gd name="T59" fmla="*/ 192 h 269"/>
                <a:gd name="T60" fmla="*/ 124 w 288"/>
                <a:gd name="T61" fmla="*/ 241 h 2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8" h="269">
                  <a:moveTo>
                    <a:pt x="215" y="0"/>
                  </a:moveTo>
                  <a:cubicBezTo>
                    <a:pt x="214" y="0"/>
                    <a:pt x="214" y="0"/>
                    <a:pt x="213" y="0"/>
                  </a:cubicBezTo>
                  <a:cubicBezTo>
                    <a:pt x="213" y="0"/>
                    <a:pt x="212" y="0"/>
                    <a:pt x="212" y="0"/>
                  </a:cubicBezTo>
                  <a:cubicBezTo>
                    <a:pt x="172" y="0"/>
                    <a:pt x="139" y="33"/>
                    <a:pt x="139" y="73"/>
                  </a:cubicBezTo>
                  <a:cubicBezTo>
                    <a:pt x="139" y="73"/>
                    <a:pt x="139" y="99"/>
                    <a:pt x="139" y="117"/>
                  </a:cubicBezTo>
                  <a:cubicBezTo>
                    <a:pt x="0" y="117"/>
                    <a:pt x="0" y="117"/>
                    <a:pt x="0" y="117"/>
                  </a:cubicBezTo>
                  <a:cubicBezTo>
                    <a:pt x="0" y="269"/>
                    <a:pt x="0" y="269"/>
                    <a:pt x="0" y="269"/>
                  </a:cubicBezTo>
                  <a:cubicBezTo>
                    <a:pt x="202" y="269"/>
                    <a:pt x="202" y="269"/>
                    <a:pt x="202" y="269"/>
                  </a:cubicBezTo>
                  <a:cubicBezTo>
                    <a:pt x="202" y="117"/>
                    <a:pt x="202" y="117"/>
                    <a:pt x="202" y="117"/>
                  </a:cubicBezTo>
                  <a:cubicBezTo>
                    <a:pt x="175" y="117"/>
                    <a:pt x="175" y="117"/>
                    <a:pt x="175" y="117"/>
                  </a:cubicBezTo>
                  <a:cubicBezTo>
                    <a:pt x="175" y="99"/>
                    <a:pt x="175" y="73"/>
                    <a:pt x="175" y="73"/>
                  </a:cubicBezTo>
                  <a:cubicBezTo>
                    <a:pt x="175" y="53"/>
                    <a:pt x="192" y="36"/>
                    <a:pt x="212" y="36"/>
                  </a:cubicBezTo>
                  <a:cubicBezTo>
                    <a:pt x="213" y="36"/>
                    <a:pt x="214" y="36"/>
                    <a:pt x="214" y="36"/>
                  </a:cubicBezTo>
                  <a:cubicBezTo>
                    <a:pt x="214" y="36"/>
                    <a:pt x="214" y="36"/>
                    <a:pt x="215" y="36"/>
                  </a:cubicBezTo>
                  <a:cubicBezTo>
                    <a:pt x="235" y="36"/>
                    <a:pt x="251" y="53"/>
                    <a:pt x="251" y="73"/>
                  </a:cubicBezTo>
                  <a:cubicBezTo>
                    <a:pt x="251" y="73"/>
                    <a:pt x="251" y="81"/>
                    <a:pt x="251" y="91"/>
                  </a:cubicBezTo>
                  <a:cubicBezTo>
                    <a:pt x="264" y="91"/>
                    <a:pt x="264" y="91"/>
                    <a:pt x="264" y="91"/>
                  </a:cubicBezTo>
                  <a:cubicBezTo>
                    <a:pt x="264" y="95"/>
                    <a:pt x="264" y="95"/>
                    <a:pt x="264" y="95"/>
                  </a:cubicBezTo>
                  <a:cubicBezTo>
                    <a:pt x="251" y="107"/>
                    <a:pt x="251" y="107"/>
                    <a:pt x="251" y="107"/>
                  </a:cubicBezTo>
                  <a:cubicBezTo>
                    <a:pt x="251" y="111"/>
                    <a:pt x="251" y="114"/>
                    <a:pt x="251" y="117"/>
                  </a:cubicBezTo>
                  <a:cubicBezTo>
                    <a:pt x="288" y="117"/>
                    <a:pt x="288" y="117"/>
                    <a:pt x="288" y="117"/>
                  </a:cubicBezTo>
                  <a:cubicBezTo>
                    <a:pt x="288" y="99"/>
                    <a:pt x="288" y="73"/>
                    <a:pt x="288" y="73"/>
                  </a:cubicBezTo>
                  <a:cubicBezTo>
                    <a:pt x="288" y="33"/>
                    <a:pt x="255" y="0"/>
                    <a:pt x="215" y="0"/>
                  </a:cubicBezTo>
                  <a:close/>
                  <a:moveTo>
                    <a:pt x="124" y="241"/>
                  </a:moveTo>
                  <a:cubicBezTo>
                    <a:pt x="78" y="241"/>
                    <a:pt x="78" y="241"/>
                    <a:pt x="78" y="241"/>
                  </a:cubicBezTo>
                  <a:cubicBezTo>
                    <a:pt x="89" y="192"/>
                    <a:pt x="89" y="192"/>
                    <a:pt x="89" y="192"/>
                  </a:cubicBezTo>
                  <a:cubicBezTo>
                    <a:pt x="82" y="188"/>
                    <a:pt x="78" y="181"/>
                    <a:pt x="78" y="172"/>
                  </a:cubicBezTo>
                  <a:cubicBezTo>
                    <a:pt x="78" y="160"/>
                    <a:pt x="88" y="149"/>
                    <a:pt x="101" y="149"/>
                  </a:cubicBezTo>
                  <a:cubicBezTo>
                    <a:pt x="113" y="149"/>
                    <a:pt x="124" y="160"/>
                    <a:pt x="124" y="172"/>
                  </a:cubicBezTo>
                  <a:cubicBezTo>
                    <a:pt x="124" y="181"/>
                    <a:pt x="119" y="188"/>
                    <a:pt x="112" y="192"/>
                  </a:cubicBezTo>
                  <a:lnTo>
                    <a:pt x="124" y="241"/>
                  </a:lnTo>
                  <a:close/>
                </a:path>
              </a:pathLst>
            </a:custGeom>
            <a:solidFill>
              <a:srgbClr val="445469"/>
            </a:solidFill>
            <a:ln>
              <a:noFill/>
            </a:ln>
          </p:spPr>
          <p:txBody>
            <a:bodyPr vert="horz" wrap="square" lIns="91440" tIns="45720" rIns="91440" bIns="45720" numCol="1" anchor="t" anchorCtr="0" compatLnSpc="1"/>
            <a:lstStyle/>
            <a:p>
              <a:endParaRPr lang="zh-CN" altLang="en-US"/>
            </a:p>
          </p:txBody>
        </p:sp>
      </p:grpSp>
      <p:grpSp>
        <p:nvGrpSpPr>
          <p:cNvPr id="41" name="Group 19出自【趣你的PPT】(微信:qunideppt)：最优质的PPT资源库出自【趣你的PPT】(微信:qunideppt)：最优质的PPT资源库"/>
          <p:cNvGrpSpPr/>
          <p:nvPr/>
        </p:nvGrpSpPr>
        <p:grpSpPr>
          <a:xfrm>
            <a:off x="9325343" y="2945339"/>
            <a:ext cx="587466" cy="585787"/>
            <a:chOff x="9325343" y="2716739"/>
            <a:chExt cx="587466" cy="585787"/>
          </a:xfrm>
        </p:grpSpPr>
        <p:sp>
          <p:nvSpPr>
            <p:cNvPr id="42" name="出自【趣你的PPT】(微信:qunideppt)：最优质的PPT资源库"/>
            <p:cNvSpPr/>
            <p:nvPr/>
          </p:nvSpPr>
          <p:spPr>
            <a:xfrm>
              <a:off x="9325343" y="2716739"/>
              <a:ext cx="587466" cy="585787"/>
            </a:xfrm>
            <a:prstGeom prst="ellipse">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5DB510"/>
                </a:solidFill>
                <a:latin typeface="FontAwesome" pitchFamily="2" charset="0"/>
              </a:endParaRPr>
            </a:p>
          </p:txBody>
        </p:sp>
        <p:sp>
          <p:nvSpPr>
            <p:cNvPr id="43" name="出自【趣你的PPT】(微信:qunideppt)：最优质的PPT资源库"/>
            <p:cNvSpPr>
              <a:spLocks noEditPoints="1"/>
            </p:cNvSpPr>
            <p:nvPr/>
          </p:nvSpPr>
          <p:spPr bwMode="auto">
            <a:xfrm>
              <a:off x="9471706" y="2863264"/>
              <a:ext cx="294740" cy="296548"/>
            </a:xfrm>
            <a:custGeom>
              <a:gdLst>
                <a:gd name="T0" fmla="*/ 179 w 288"/>
                <a:gd name="T1" fmla="*/ 120 h 288"/>
                <a:gd name="T2" fmla="*/ 183 w 288"/>
                <a:gd name="T3" fmla="*/ 92 h 288"/>
                <a:gd name="T4" fmla="*/ 92 w 288"/>
                <a:gd name="T5" fmla="*/ 0 h 288"/>
                <a:gd name="T6" fmla="*/ 0 w 288"/>
                <a:gd name="T7" fmla="*/ 92 h 288"/>
                <a:gd name="T8" fmla="*/ 92 w 288"/>
                <a:gd name="T9" fmla="*/ 183 h 288"/>
                <a:gd name="T10" fmla="*/ 121 w 288"/>
                <a:gd name="T11" fmla="*/ 178 h 288"/>
                <a:gd name="T12" fmla="*/ 142 w 288"/>
                <a:gd name="T13" fmla="*/ 199 h 288"/>
                <a:gd name="T14" fmla="*/ 186 w 288"/>
                <a:gd name="T15" fmla="*/ 199 h 288"/>
                <a:gd name="T16" fmla="*/ 186 w 288"/>
                <a:gd name="T17" fmla="*/ 244 h 288"/>
                <a:gd name="T18" fmla="*/ 186 w 288"/>
                <a:gd name="T19" fmla="*/ 244 h 288"/>
                <a:gd name="T20" fmla="*/ 230 w 288"/>
                <a:gd name="T21" fmla="*/ 244 h 288"/>
                <a:gd name="T22" fmla="*/ 230 w 288"/>
                <a:gd name="T23" fmla="*/ 288 h 288"/>
                <a:gd name="T24" fmla="*/ 230 w 288"/>
                <a:gd name="T25" fmla="*/ 288 h 288"/>
                <a:gd name="T26" fmla="*/ 288 w 288"/>
                <a:gd name="T27" fmla="*/ 288 h 288"/>
                <a:gd name="T28" fmla="*/ 288 w 288"/>
                <a:gd name="T29" fmla="*/ 288 h 288"/>
                <a:gd name="T30" fmla="*/ 288 w 288"/>
                <a:gd name="T31" fmla="*/ 288 h 288"/>
                <a:gd name="T32" fmla="*/ 288 w 288"/>
                <a:gd name="T33" fmla="*/ 230 h 288"/>
                <a:gd name="T34" fmla="*/ 179 w 288"/>
                <a:gd name="T35" fmla="*/ 120 h 288"/>
                <a:gd name="T36" fmla="*/ 73 w 288"/>
                <a:gd name="T37" fmla="*/ 103 h 288"/>
                <a:gd name="T38" fmla="*/ 42 w 288"/>
                <a:gd name="T39" fmla="*/ 72 h 288"/>
                <a:gd name="T40" fmla="*/ 73 w 288"/>
                <a:gd name="T41" fmla="*/ 41 h 288"/>
                <a:gd name="T42" fmla="*/ 104 w 288"/>
                <a:gd name="T43" fmla="*/ 72 h 288"/>
                <a:gd name="T44" fmla="*/ 73 w 288"/>
                <a:gd name="T45" fmla="*/ 103 h 2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288">
                  <a:moveTo>
                    <a:pt x="179" y="120"/>
                  </a:moveTo>
                  <a:cubicBezTo>
                    <a:pt x="182" y="111"/>
                    <a:pt x="183" y="102"/>
                    <a:pt x="183" y="92"/>
                  </a:cubicBezTo>
                  <a:cubicBezTo>
                    <a:pt x="183" y="41"/>
                    <a:pt x="142" y="0"/>
                    <a:pt x="92" y="0"/>
                  </a:cubicBezTo>
                  <a:cubicBezTo>
                    <a:pt x="41" y="0"/>
                    <a:pt x="0" y="41"/>
                    <a:pt x="0" y="92"/>
                  </a:cubicBezTo>
                  <a:cubicBezTo>
                    <a:pt x="0" y="142"/>
                    <a:pt x="41" y="183"/>
                    <a:pt x="92" y="183"/>
                  </a:cubicBezTo>
                  <a:cubicBezTo>
                    <a:pt x="102" y="183"/>
                    <a:pt x="112" y="181"/>
                    <a:pt x="121" y="178"/>
                  </a:cubicBezTo>
                  <a:cubicBezTo>
                    <a:pt x="142" y="199"/>
                    <a:pt x="142" y="199"/>
                    <a:pt x="142" y="199"/>
                  </a:cubicBezTo>
                  <a:cubicBezTo>
                    <a:pt x="186" y="199"/>
                    <a:pt x="186" y="199"/>
                    <a:pt x="186" y="199"/>
                  </a:cubicBezTo>
                  <a:cubicBezTo>
                    <a:pt x="186" y="244"/>
                    <a:pt x="186" y="244"/>
                    <a:pt x="186" y="244"/>
                  </a:cubicBezTo>
                  <a:cubicBezTo>
                    <a:pt x="186" y="244"/>
                    <a:pt x="186" y="244"/>
                    <a:pt x="186" y="244"/>
                  </a:cubicBezTo>
                  <a:cubicBezTo>
                    <a:pt x="230" y="244"/>
                    <a:pt x="230" y="244"/>
                    <a:pt x="230" y="244"/>
                  </a:cubicBezTo>
                  <a:cubicBezTo>
                    <a:pt x="230" y="288"/>
                    <a:pt x="230" y="288"/>
                    <a:pt x="230" y="288"/>
                  </a:cubicBezTo>
                  <a:cubicBezTo>
                    <a:pt x="230" y="288"/>
                    <a:pt x="230" y="288"/>
                    <a:pt x="230" y="288"/>
                  </a:cubicBezTo>
                  <a:cubicBezTo>
                    <a:pt x="288" y="288"/>
                    <a:pt x="288" y="288"/>
                    <a:pt x="288" y="288"/>
                  </a:cubicBezTo>
                  <a:cubicBezTo>
                    <a:pt x="288" y="288"/>
                    <a:pt x="288" y="288"/>
                    <a:pt x="288" y="288"/>
                  </a:cubicBezTo>
                  <a:cubicBezTo>
                    <a:pt x="288" y="288"/>
                    <a:pt x="288" y="288"/>
                    <a:pt x="288" y="288"/>
                  </a:cubicBezTo>
                  <a:cubicBezTo>
                    <a:pt x="288" y="230"/>
                    <a:pt x="288" y="230"/>
                    <a:pt x="288" y="230"/>
                  </a:cubicBezTo>
                  <a:lnTo>
                    <a:pt x="179" y="120"/>
                  </a:lnTo>
                  <a:close/>
                  <a:moveTo>
                    <a:pt x="73" y="103"/>
                  </a:moveTo>
                  <a:cubicBezTo>
                    <a:pt x="56" y="103"/>
                    <a:pt x="42" y="89"/>
                    <a:pt x="42" y="72"/>
                  </a:cubicBezTo>
                  <a:cubicBezTo>
                    <a:pt x="42" y="55"/>
                    <a:pt x="56" y="41"/>
                    <a:pt x="73" y="41"/>
                  </a:cubicBezTo>
                  <a:cubicBezTo>
                    <a:pt x="90" y="41"/>
                    <a:pt x="104" y="55"/>
                    <a:pt x="104" y="72"/>
                  </a:cubicBezTo>
                  <a:cubicBezTo>
                    <a:pt x="104" y="89"/>
                    <a:pt x="90" y="103"/>
                    <a:pt x="73" y="103"/>
                  </a:cubicBezTo>
                  <a:close/>
                </a:path>
              </a:pathLst>
            </a:custGeom>
            <a:solidFill>
              <a:srgbClr val="445469"/>
            </a:solidFill>
            <a:ln>
              <a:noFill/>
            </a:ln>
          </p:spPr>
          <p:txBody>
            <a:bodyPr vert="horz" wrap="square" lIns="91440" tIns="45720" rIns="91440" bIns="45720" numCol="1" anchor="t" anchorCtr="0" compatLnSpc="1"/>
            <a:lstStyle/>
            <a:p>
              <a:endParaRPr lang="zh-CN" altLang="en-US"/>
            </a:p>
          </p:txBody>
        </p:sp>
      </p:grpSp>
      <p:sp>
        <p:nvSpPr>
          <p:cNvPr id="44" name="出自【趣你的PPT】(微信:qunideppt)：最优质的PPT资源库"/>
          <p:cNvSpPr txBox="1"/>
          <p:nvPr/>
        </p:nvSpPr>
        <p:spPr>
          <a:xfrm>
            <a:off x="7357859" y="2977128"/>
            <a:ext cx="1509086" cy="553998"/>
          </a:xfrm>
          <a:prstGeom prst="rect">
            <a:avLst/>
          </a:prstGeom>
          <a:noFill/>
        </p:spPr>
        <p:txBody>
          <a:bodyPr wrap="square" lIns="0" tIns="0" rIns="0" bIns="0" rtlCol="0" anchor="t" anchorCtr="0">
            <a:spAutoFit/>
          </a:bodyPr>
          <a:lstStyle/>
          <a:p>
            <a:pPr algn="ctr" defTabSz="1216660">
              <a:spcBef>
                <a:spcPct val="20000"/>
              </a:spcBef>
              <a:defRPr/>
            </a:pPr>
            <a:r>
              <a:rPr lang="zh-CN" altLang="en-US" sz="1200">
                <a:solidFill>
                  <a:schemeClr val="bg1"/>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出自【趣你的PPT】(微信:qunideppt)：最优质的PPT资源库"/>
          <p:cNvSpPr txBox="1"/>
          <p:nvPr/>
        </p:nvSpPr>
        <p:spPr>
          <a:xfrm>
            <a:off x="10059172" y="2977128"/>
            <a:ext cx="1509086" cy="553998"/>
          </a:xfrm>
          <a:prstGeom prst="rect">
            <a:avLst/>
          </a:prstGeom>
          <a:noFill/>
        </p:spPr>
        <p:txBody>
          <a:bodyPr wrap="square" lIns="0" tIns="0" rIns="0" bIns="0" rtlCol="0" anchor="t" anchorCtr="0">
            <a:spAutoFit/>
          </a:bodyPr>
          <a:lstStyle/>
          <a:p>
            <a:pPr algn="ctr" defTabSz="1216660">
              <a:spcBef>
                <a:spcPct val="20000"/>
              </a:spcBef>
              <a:defRPr/>
            </a:pPr>
            <a:r>
              <a:rPr lang="zh-CN" altLang="en-US" sz="1200">
                <a:solidFill>
                  <a:schemeClr val="bg1"/>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出自【趣你的PPT】(微信:qunideppt)：最优质的PPT资源库"/>
          <p:cNvSpPr txBox="1"/>
          <p:nvPr/>
        </p:nvSpPr>
        <p:spPr>
          <a:xfrm>
            <a:off x="7357859" y="4159494"/>
            <a:ext cx="1509086" cy="553998"/>
          </a:xfrm>
          <a:prstGeom prst="rect">
            <a:avLst/>
          </a:prstGeom>
          <a:noFill/>
        </p:spPr>
        <p:txBody>
          <a:bodyPr wrap="square" lIns="0" tIns="0" rIns="0" bIns="0" rtlCol="0" anchor="t" anchorCtr="0">
            <a:spAutoFit/>
          </a:bodyPr>
          <a:lstStyle/>
          <a:p>
            <a:pPr algn="ctr" defTabSz="1216660">
              <a:spcBef>
                <a:spcPct val="20000"/>
              </a:spcBef>
              <a:defRPr/>
            </a:pPr>
            <a:r>
              <a:rPr lang="zh-CN" altLang="en-US" sz="1200">
                <a:solidFill>
                  <a:schemeClr val="bg1"/>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出自【趣你的PPT】(微信:qunideppt)：最优质的PPT资源库"/>
          <p:cNvSpPr txBox="1"/>
          <p:nvPr/>
        </p:nvSpPr>
        <p:spPr>
          <a:xfrm>
            <a:off x="10059172" y="4159494"/>
            <a:ext cx="1509086" cy="553998"/>
          </a:xfrm>
          <a:prstGeom prst="rect">
            <a:avLst/>
          </a:prstGeom>
          <a:noFill/>
        </p:spPr>
        <p:txBody>
          <a:bodyPr wrap="square" lIns="0" tIns="0" rIns="0" bIns="0" rtlCol="0" anchor="t" anchorCtr="0">
            <a:spAutoFit/>
          </a:bodyPr>
          <a:lstStyle/>
          <a:p>
            <a:pPr algn="ctr" defTabSz="1216660">
              <a:spcBef>
                <a:spcPct val="20000"/>
              </a:spcBef>
              <a:defRPr/>
            </a:pPr>
            <a:r>
              <a:rPr lang="zh-CN" altLang="en-US" sz="1200">
                <a:solidFill>
                  <a:schemeClr val="bg1"/>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2" name="Group 11出自【趣你的PPT】(微信:qunideppt)：最优质的PPT资源库"/>
          <p:cNvGrpSpPr/>
          <p:nvPr/>
        </p:nvGrpSpPr>
        <p:grpSpPr>
          <a:xfrm>
            <a:off x="1325723" y="4393007"/>
            <a:ext cx="856343" cy="856343"/>
            <a:chOff x="1946425" y="4372427"/>
            <a:chExt cx="856343" cy="856343"/>
          </a:xfrm>
        </p:grpSpPr>
        <p:sp>
          <p:nvSpPr>
            <p:cNvPr id="14" name="出自【趣你的PPT】(微信:qunideppt)：最优质的PPT资源库"/>
            <p:cNvSpPr/>
            <p:nvPr/>
          </p:nvSpPr>
          <p:spPr>
            <a:xfrm>
              <a:off x="1946425" y="4372427"/>
              <a:ext cx="856343" cy="856343"/>
            </a:xfrm>
            <a:prstGeom prst="flowChartConnector">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endParaRPr>
            </a:p>
          </p:txBody>
        </p:sp>
        <p:sp>
          <p:nvSpPr>
            <p:cNvPr id="15" name="出自【趣你的PPT】(微信:qunideppt)：最优质的PPT资源库"/>
            <p:cNvSpPr/>
            <p:nvPr/>
          </p:nvSpPr>
          <p:spPr>
            <a:xfrm>
              <a:off x="2014220" y="4430485"/>
              <a:ext cx="740228" cy="740228"/>
            </a:xfrm>
            <a:prstGeom prst="flowChartConnector">
              <a:avLst/>
            </a:prstGeom>
            <a:solidFill>
              <a:srgbClr val="62A3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endParaRPr>
            </a:p>
          </p:txBody>
        </p:sp>
      </p:grpSp>
      <p:cxnSp>
        <p:nvCxnSpPr>
          <p:cNvPr id="13" name="出自【趣你的PPT】(微信:qunideppt)：最优质的PPT资源库"/>
          <p:cNvCxnSpPr/>
          <p:nvPr/>
        </p:nvCxnSpPr>
        <p:spPr>
          <a:xfrm flipV="1">
            <a:off x="2133746" y="3373380"/>
            <a:ext cx="909598" cy="1034142"/>
          </a:xfrm>
          <a:prstGeom prst="line">
            <a:avLst/>
          </a:prstGeom>
          <a:ln>
            <a:solidFill>
              <a:schemeClr val="tx1">
                <a:lumMod val="50000"/>
                <a:lumOff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7" name="Group 16出自【趣你的PPT】(微信:qunideppt)：最优质的PPT资源库"/>
          <p:cNvGrpSpPr/>
          <p:nvPr/>
        </p:nvGrpSpPr>
        <p:grpSpPr>
          <a:xfrm>
            <a:off x="4664186" y="4393007"/>
            <a:ext cx="856343" cy="856343"/>
            <a:chOff x="1946425" y="4372427"/>
            <a:chExt cx="856343" cy="856343"/>
          </a:xfrm>
        </p:grpSpPr>
        <p:sp>
          <p:nvSpPr>
            <p:cNvPr id="19" name="出自【趣你的PPT】(微信:qunideppt)：最优质的PPT资源库"/>
            <p:cNvSpPr/>
            <p:nvPr/>
          </p:nvSpPr>
          <p:spPr>
            <a:xfrm>
              <a:off x="1946425" y="4372427"/>
              <a:ext cx="856343" cy="856343"/>
            </a:xfrm>
            <a:prstGeom prst="flowChartConnector">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endParaRPr>
            </a:p>
          </p:txBody>
        </p:sp>
        <p:sp>
          <p:nvSpPr>
            <p:cNvPr id="20" name="出自【趣你的PPT】(微信:qunideppt)：最优质的PPT资源库"/>
            <p:cNvSpPr/>
            <p:nvPr/>
          </p:nvSpPr>
          <p:spPr>
            <a:xfrm>
              <a:off x="2014220" y="4430485"/>
              <a:ext cx="740228" cy="740228"/>
            </a:xfrm>
            <a:prstGeom prst="flowChartConnector">
              <a:avLst/>
            </a:prstGeom>
            <a:solidFill>
              <a:srgbClr val="62A3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endParaRPr>
            </a:p>
          </p:txBody>
        </p:sp>
      </p:grpSp>
      <p:cxnSp>
        <p:nvCxnSpPr>
          <p:cNvPr id="18" name="出自【趣你的PPT】(微信:qunideppt)：最优质的PPT资源库"/>
          <p:cNvCxnSpPr/>
          <p:nvPr/>
        </p:nvCxnSpPr>
        <p:spPr>
          <a:xfrm flipV="1">
            <a:off x="5472209" y="3373380"/>
            <a:ext cx="909598" cy="1034142"/>
          </a:xfrm>
          <a:prstGeom prst="line">
            <a:avLst/>
          </a:prstGeom>
          <a:ln>
            <a:solidFill>
              <a:schemeClr val="tx1">
                <a:lumMod val="50000"/>
                <a:lumOff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2" name="Group 21出自【趣你的PPT】(微信:qunideppt)：最优质的PPT资源库"/>
          <p:cNvGrpSpPr/>
          <p:nvPr/>
        </p:nvGrpSpPr>
        <p:grpSpPr>
          <a:xfrm>
            <a:off x="8002650" y="4393007"/>
            <a:ext cx="856343" cy="856343"/>
            <a:chOff x="1946425" y="4372427"/>
            <a:chExt cx="856343" cy="856343"/>
          </a:xfrm>
        </p:grpSpPr>
        <p:sp>
          <p:nvSpPr>
            <p:cNvPr id="24" name="出自【趣你的PPT】(微信:qunideppt)：最优质的PPT资源库"/>
            <p:cNvSpPr/>
            <p:nvPr/>
          </p:nvSpPr>
          <p:spPr>
            <a:xfrm>
              <a:off x="1946425" y="4372427"/>
              <a:ext cx="856343" cy="856343"/>
            </a:xfrm>
            <a:prstGeom prst="flowChartConnector">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endParaRPr>
            </a:p>
          </p:txBody>
        </p:sp>
        <p:sp>
          <p:nvSpPr>
            <p:cNvPr id="25" name="出自【趣你的PPT】(微信:qunideppt)：最优质的PPT资源库"/>
            <p:cNvSpPr/>
            <p:nvPr/>
          </p:nvSpPr>
          <p:spPr>
            <a:xfrm>
              <a:off x="2014220" y="4430485"/>
              <a:ext cx="740228" cy="740228"/>
            </a:xfrm>
            <a:prstGeom prst="flowChartConnector">
              <a:avLst/>
            </a:prstGeom>
            <a:solidFill>
              <a:srgbClr val="62A3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endParaRPr>
            </a:p>
          </p:txBody>
        </p:sp>
      </p:grpSp>
      <p:cxnSp>
        <p:nvCxnSpPr>
          <p:cNvPr id="23" name="出自【趣你的PPT】(微信:qunideppt)：最优质的PPT资源库"/>
          <p:cNvCxnSpPr/>
          <p:nvPr/>
        </p:nvCxnSpPr>
        <p:spPr>
          <a:xfrm flipV="1">
            <a:off x="8810673" y="3373380"/>
            <a:ext cx="909598" cy="1034142"/>
          </a:xfrm>
          <a:prstGeom prst="line">
            <a:avLst/>
          </a:prstGeom>
          <a:ln>
            <a:solidFill>
              <a:schemeClr val="tx1">
                <a:lumMod val="50000"/>
                <a:lumOff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7" name="Group 26出自【趣你的PPT】(微信:qunideppt)：最优质的PPT资源库"/>
          <p:cNvGrpSpPr/>
          <p:nvPr/>
        </p:nvGrpSpPr>
        <p:grpSpPr>
          <a:xfrm rot="5400000">
            <a:off x="3069280" y="2631844"/>
            <a:ext cx="856343" cy="856343"/>
            <a:chOff x="1946425" y="4372427"/>
            <a:chExt cx="856343" cy="856343"/>
          </a:xfrm>
        </p:grpSpPr>
        <p:sp>
          <p:nvSpPr>
            <p:cNvPr id="29" name="出自【趣你的PPT】(微信:qunideppt)：最优质的PPT资源库"/>
            <p:cNvSpPr/>
            <p:nvPr/>
          </p:nvSpPr>
          <p:spPr>
            <a:xfrm>
              <a:off x="1946425" y="4372427"/>
              <a:ext cx="856343" cy="856343"/>
            </a:xfrm>
            <a:prstGeom prst="flowChartConnector">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endParaRPr>
            </a:p>
          </p:txBody>
        </p:sp>
        <p:sp>
          <p:nvSpPr>
            <p:cNvPr id="30" name="出自【趣你的PPT】(微信:qunideppt)：最优质的PPT资源库"/>
            <p:cNvSpPr/>
            <p:nvPr/>
          </p:nvSpPr>
          <p:spPr>
            <a:xfrm>
              <a:off x="2014220" y="4430485"/>
              <a:ext cx="740228" cy="740228"/>
            </a:xfrm>
            <a:prstGeom prst="flowChartConnector">
              <a:avLst/>
            </a:prstGeom>
            <a:solidFill>
              <a:srgbClr val="62A3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endParaRPr>
            </a:p>
          </p:txBody>
        </p:sp>
      </p:grpSp>
      <p:cxnSp>
        <p:nvCxnSpPr>
          <p:cNvPr id="28" name="出自【趣你的PPT】(微信:qunideppt)：最优质的PPT资源库"/>
          <p:cNvCxnSpPr/>
          <p:nvPr/>
        </p:nvCxnSpPr>
        <p:spPr>
          <a:xfrm rot="5400000" flipV="1">
            <a:off x="3973380" y="3377595"/>
            <a:ext cx="909598" cy="1034142"/>
          </a:xfrm>
          <a:prstGeom prst="line">
            <a:avLst/>
          </a:prstGeom>
          <a:ln>
            <a:solidFill>
              <a:schemeClr val="tx1">
                <a:lumMod val="50000"/>
                <a:lumOff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2" name="Group 31出自【趣你的PPT】(微信:qunideppt)：最优质的PPT资源库"/>
          <p:cNvGrpSpPr/>
          <p:nvPr/>
        </p:nvGrpSpPr>
        <p:grpSpPr>
          <a:xfrm rot="5400000">
            <a:off x="6407743" y="2631844"/>
            <a:ext cx="856343" cy="856343"/>
            <a:chOff x="1946425" y="4372427"/>
            <a:chExt cx="856343" cy="856343"/>
          </a:xfrm>
        </p:grpSpPr>
        <p:sp>
          <p:nvSpPr>
            <p:cNvPr id="34" name="出自【趣你的PPT】(微信:qunideppt)：最优质的PPT资源库"/>
            <p:cNvSpPr/>
            <p:nvPr/>
          </p:nvSpPr>
          <p:spPr>
            <a:xfrm>
              <a:off x="1946425" y="4372427"/>
              <a:ext cx="856343" cy="856343"/>
            </a:xfrm>
            <a:prstGeom prst="flowChartConnector">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endParaRPr>
            </a:p>
          </p:txBody>
        </p:sp>
        <p:sp>
          <p:nvSpPr>
            <p:cNvPr id="35" name="出自【趣你的PPT】(微信:qunideppt)：最优质的PPT资源库"/>
            <p:cNvSpPr/>
            <p:nvPr/>
          </p:nvSpPr>
          <p:spPr>
            <a:xfrm>
              <a:off x="2014220" y="4430485"/>
              <a:ext cx="740228" cy="740228"/>
            </a:xfrm>
            <a:prstGeom prst="flowChartConnector">
              <a:avLst/>
            </a:prstGeom>
            <a:solidFill>
              <a:srgbClr val="62A3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endParaRPr>
            </a:p>
          </p:txBody>
        </p:sp>
      </p:grpSp>
      <p:cxnSp>
        <p:nvCxnSpPr>
          <p:cNvPr id="33" name="出自【趣你的PPT】(微信:qunideppt)：最优质的PPT资源库"/>
          <p:cNvCxnSpPr/>
          <p:nvPr/>
        </p:nvCxnSpPr>
        <p:spPr>
          <a:xfrm rot="5400000" flipV="1">
            <a:off x="7311843" y="3377595"/>
            <a:ext cx="909598" cy="1034142"/>
          </a:xfrm>
          <a:prstGeom prst="line">
            <a:avLst/>
          </a:prstGeom>
          <a:ln>
            <a:solidFill>
              <a:schemeClr val="tx1">
                <a:lumMod val="50000"/>
                <a:lumOff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 name="出自【趣你的PPT】(微信:qunideppt)：最优质的PPT资源库"/>
          <p:cNvSpPr/>
          <p:nvPr/>
        </p:nvSpPr>
        <p:spPr>
          <a:xfrm rot="5400000">
            <a:off x="9746208" y="2631845"/>
            <a:ext cx="856343" cy="856343"/>
          </a:xfrm>
          <a:prstGeom prst="flowChartConnector">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endParaRPr>
          </a:p>
        </p:txBody>
      </p:sp>
      <p:sp>
        <p:nvSpPr>
          <p:cNvPr id="38" name="出自【趣你的PPT】(微信:qunideppt)：最优质的PPT资源库"/>
          <p:cNvSpPr/>
          <p:nvPr/>
        </p:nvSpPr>
        <p:spPr>
          <a:xfrm rot="5400000">
            <a:off x="9804265" y="2699640"/>
            <a:ext cx="740228" cy="740228"/>
          </a:xfrm>
          <a:prstGeom prst="flowChartConnector">
            <a:avLst/>
          </a:prstGeom>
          <a:solidFill>
            <a:srgbClr val="62A3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endParaRPr>
          </a:p>
        </p:txBody>
      </p:sp>
      <p:grpSp>
        <p:nvGrpSpPr>
          <p:cNvPr id="39" name="Group 38出自【趣你的PPT】(微信:qunideppt)：最优质的PPT资源库"/>
          <p:cNvGrpSpPr/>
          <p:nvPr/>
        </p:nvGrpSpPr>
        <p:grpSpPr>
          <a:xfrm>
            <a:off x="729437" y="5332282"/>
            <a:ext cx="2068387" cy="677109"/>
            <a:chOff x="9705875" y="1578131"/>
            <a:chExt cx="2068387" cy="677109"/>
          </a:xfrm>
        </p:grpSpPr>
        <p:sp>
          <p:nvSpPr>
            <p:cNvPr id="40" name="出自【趣你的PPT】(微信:qunideppt)：最优质的PPT资源库"/>
            <p:cNvSpPr txBox="1"/>
            <p:nvPr/>
          </p:nvSpPr>
          <p:spPr>
            <a:xfrm>
              <a:off x="9705875" y="1978241"/>
              <a:ext cx="2068387" cy="276999"/>
            </a:xfrm>
            <a:prstGeom prst="rect">
              <a:avLst/>
            </a:prstGeom>
            <a:noFill/>
          </p:spPr>
          <p:txBody>
            <a:bodyPr wrap="square" rtlCol="0">
              <a:spAutoFit/>
            </a:bodyPr>
            <a:lstStyle/>
            <a:p>
              <a:pPr algn="ctr"/>
              <a:r>
                <a:rPr lang="zh-CN" altLang="en-US" sz="1200">
                  <a:solidFill>
                    <a:prstClr val="black">
                      <a:lumMod val="75000"/>
                      <a:lumOff val="25000"/>
                    </a:prstClr>
                  </a:solidFill>
                  <a:latin typeface="微软雅黑" panose="020b0503020204020204" pitchFamily="34" charset="-122"/>
                  <a:ea typeface="微软雅黑" panose="020b0503020204020204" pitchFamily="34" charset="-122"/>
                </a:rPr>
                <a:t>单击此处添加您的文字内容。</a:t>
              </a:r>
              <a:endParaRPr lang="zh-CN" altLang="en-US" sz="120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41" name="出自【趣你的PPT】(微信:qunideppt)：最优质的PPT资源库"/>
            <p:cNvSpPr txBox="1"/>
            <p:nvPr/>
          </p:nvSpPr>
          <p:spPr>
            <a:xfrm>
              <a:off x="10045760" y="1578131"/>
              <a:ext cx="1388618" cy="400110"/>
            </a:xfrm>
            <a:prstGeom prst="rect">
              <a:avLst/>
            </a:prstGeom>
            <a:noFill/>
          </p:spPr>
          <p:txBody>
            <a:bodyPr wrap="square" rtlCol="0">
              <a:spAutoFit/>
            </a:bodyPr>
            <a:lstStyle/>
            <a:p>
              <a:pPr algn="ctr"/>
              <a:r>
                <a:rPr lang="zh-CN" altLang="en-US" sz="2000" b="1">
                  <a:solidFill>
                    <a:prstClr val="black">
                      <a:lumMod val="75000"/>
                      <a:lumOff val="25000"/>
                    </a:prstClr>
                  </a:solidFill>
                  <a:latin typeface="微软雅黑" panose="020b0503020204020204" pitchFamily="34" charset="-122"/>
                  <a:ea typeface="微软雅黑" panose="020b0503020204020204" pitchFamily="34" charset="-122"/>
                </a:rPr>
                <a:t>添加标题</a:t>
              </a:r>
              <a:endParaRPr lang="zh-CN" altLang="en-US" sz="2000" b="1">
                <a:solidFill>
                  <a:prstClr val="black">
                    <a:lumMod val="75000"/>
                    <a:lumOff val="25000"/>
                  </a:prstClr>
                </a:solidFill>
                <a:latin typeface="微软雅黑" panose="020b0503020204020204" pitchFamily="34" charset="-122"/>
                <a:ea typeface="微软雅黑" panose="020b0503020204020204" pitchFamily="34" charset="-122"/>
              </a:endParaRPr>
            </a:p>
          </p:txBody>
        </p:sp>
      </p:grpSp>
      <p:grpSp>
        <p:nvGrpSpPr>
          <p:cNvPr id="42" name="Group 41出自【趣你的PPT】(微信:qunideppt)：最优质的PPT资源库"/>
          <p:cNvGrpSpPr/>
          <p:nvPr/>
        </p:nvGrpSpPr>
        <p:grpSpPr>
          <a:xfrm>
            <a:off x="4067901" y="5332282"/>
            <a:ext cx="2068387" cy="861775"/>
            <a:chOff x="9705875" y="1578131"/>
            <a:chExt cx="2068387" cy="861775"/>
          </a:xfrm>
        </p:grpSpPr>
        <p:sp>
          <p:nvSpPr>
            <p:cNvPr id="43" name="出自【趣你的PPT】(微信:qunideppt)：最优质的PPT资源库"/>
            <p:cNvSpPr txBox="1"/>
            <p:nvPr/>
          </p:nvSpPr>
          <p:spPr>
            <a:xfrm>
              <a:off x="9705875" y="1978241"/>
              <a:ext cx="2068387" cy="461665"/>
            </a:xfrm>
            <a:prstGeom prst="rect">
              <a:avLst/>
            </a:prstGeom>
            <a:noFill/>
          </p:spPr>
          <p:txBody>
            <a:bodyPr wrap="square" rtlCol="0">
              <a:spAutoFit/>
            </a:bodyPr>
            <a:lstStyle/>
            <a:p>
              <a:pPr algn="ctr"/>
              <a:r>
                <a:rPr lang="zh-CN" altLang="en-US" sz="1200">
                  <a:solidFill>
                    <a:prstClr val="black">
                      <a:lumMod val="75000"/>
                      <a:lumOff val="25000"/>
                    </a:prstClr>
                  </a:solidFill>
                  <a:latin typeface="微软雅黑" panose="020b0503020204020204" pitchFamily="34" charset="-122"/>
                  <a:ea typeface="微软雅黑" panose="020b0503020204020204" pitchFamily="34" charset="-122"/>
                </a:rPr>
                <a:t>单击此处添加您的文字内容。单击此处添加您的文字内容。</a:t>
              </a:r>
              <a:endParaRPr lang="zh-CN" altLang="en-US" sz="120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44" name="出自【趣你的PPT】(微信:qunideppt)：最优质的PPT资源库"/>
            <p:cNvSpPr txBox="1"/>
            <p:nvPr/>
          </p:nvSpPr>
          <p:spPr>
            <a:xfrm>
              <a:off x="10045760" y="1578131"/>
              <a:ext cx="1388618" cy="400110"/>
            </a:xfrm>
            <a:prstGeom prst="rect">
              <a:avLst/>
            </a:prstGeom>
            <a:noFill/>
          </p:spPr>
          <p:txBody>
            <a:bodyPr wrap="square" rtlCol="0">
              <a:spAutoFit/>
            </a:bodyPr>
            <a:lstStyle/>
            <a:p>
              <a:pPr algn="ctr"/>
              <a:r>
                <a:rPr lang="zh-CN" altLang="en-US" sz="2000" b="1">
                  <a:solidFill>
                    <a:prstClr val="black">
                      <a:lumMod val="75000"/>
                      <a:lumOff val="25000"/>
                    </a:prstClr>
                  </a:solidFill>
                  <a:latin typeface="微软雅黑" panose="020b0503020204020204" pitchFamily="34" charset="-122"/>
                  <a:ea typeface="微软雅黑" panose="020b0503020204020204" pitchFamily="34" charset="-122"/>
                </a:rPr>
                <a:t>添加标题</a:t>
              </a:r>
              <a:endParaRPr lang="zh-CN" altLang="en-US" sz="2000" b="1">
                <a:solidFill>
                  <a:prstClr val="black">
                    <a:lumMod val="75000"/>
                    <a:lumOff val="25000"/>
                  </a:prstClr>
                </a:solidFill>
                <a:latin typeface="微软雅黑" panose="020b0503020204020204" pitchFamily="34" charset="-122"/>
                <a:ea typeface="微软雅黑" panose="020b0503020204020204" pitchFamily="34" charset="-122"/>
              </a:endParaRPr>
            </a:p>
          </p:txBody>
        </p:sp>
      </p:grpSp>
      <p:grpSp>
        <p:nvGrpSpPr>
          <p:cNvPr id="45" name="Group 44出自【趣你的PPT】(微信:qunideppt)：最优质的PPT资源库"/>
          <p:cNvGrpSpPr/>
          <p:nvPr/>
        </p:nvGrpSpPr>
        <p:grpSpPr>
          <a:xfrm>
            <a:off x="7406365" y="5332282"/>
            <a:ext cx="2068387" cy="677109"/>
            <a:chOff x="9705875" y="1578131"/>
            <a:chExt cx="2068387" cy="677109"/>
          </a:xfrm>
        </p:grpSpPr>
        <p:sp>
          <p:nvSpPr>
            <p:cNvPr id="46" name="出自【趣你的PPT】(微信:qunideppt)：最优质的PPT资源库"/>
            <p:cNvSpPr txBox="1"/>
            <p:nvPr/>
          </p:nvSpPr>
          <p:spPr>
            <a:xfrm>
              <a:off x="9705875" y="1978241"/>
              <a:ext cx="2068387" cy="276999"/>
            </a:xfrm>
            <a:prstGeom prst="rect">
              <a:avLst/>
            </a:prstGeom>
            <a:noFill/>
          </p:spPr>
          <p:txBody>
            <a:bodyPr wrap="square" rtlCol="0">
              <a:spAutoFit/>
            </a:bodyPr>
            <a:lstStyle/>
            <a:p>
              <a:pPr algn="ctr"/>
              <a:r>
                <a:rPr lang="zh-CN" altLang="en-US" sz="1200">
                  <a:solidFill>
                    <a:prstClr val="black">
                      <a:lumMod val="75000"/>
                      <a:lumOff val="25000"/>
                    </a:prstClr>
                  </a:solidFill>
                  <a:latin typeface="微软雅黑" panose="020b0503020204020204" pitchFamily="34" charset="-122"/>
                  <a:ea typeface="微软雅黑" panose="020b0503020204020204" pitchFamily="34" charset="-122"/>
                </a:rPr>
                <a:t>单击此处添加您的文字内容。</a:t>
              </a:r>
              <a:endParaRPr lang="zh-CN" altLang="en-US" sz="120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47" name="出自【趣你的PPT】(微信:qunideppt)：最优质的PPT资源库"/>
            <p:cNvSpPr txBox="1"/>
            <p:nvPr/>
          </p:nvSpPr>
          <p:spPr>
            <a:xfrm>
              <a:off x="10045760" y="1578131"/>
              <a:ext cx="1388618" cy="400110"/>
            </a:xfrm>
            <a:prstGeom prst="rect">
              <a:avLst/>
            </a:prstGeom>
            <a:noFill/>
          </p:spPr>
          <p:txBody>
            <a:bodyPr wrap="square" rtlCol="0">
              <a:spAutoFit/>
            </a:bodyPr>
            <a:lstStyle/>
            <a:p>
              <a:pPr algn="ctr"/>
              <a:r>
                <a:rPr lang="zh-CN" altLang="en-US" sz="2000" b="1">
                  <a:solidFill>
                    <a:prstClr val="black">
                      <a:lumMod val="75000"/>
                      <a:lumOff val="25000"/>
                    </a:prstClr>
                  </a:solidFill>
                  <a:latin typeface="微软雅黑" panose="020b0503020204020204" pitchFamily="34" charset="-122"/>
                  <a:ea typeface="微软雅黑" panose="020b0503020204020204" pitchFamily="34" charset="-122"/>
                </a:rPr>
                <a:t>添加标题</a:t>
              </a:r>
              <a:endParaRPr lang="zh-CN" altLang="en-US" sz="2000" b="1">
                <a:solidFill>
                  <a:prstClr val="black">
                    <a:lumMod val="75000"/>
                    <a:lumOff val="25000"/>
                  </a:prstClr>
                </a:solidFill>
                <a:latin typeface="微软雅黑" panose="020b0503020204020204" pitchFamily="34" charset="-122"/>
                <a:ea typeface="微软雅黑" panose="020b0503020204020204" pitchFamily="34" charset="-122"/>
              </a:endParaRPr>
            </a:p>
          </p:txBody>
        </p:sp>
      </p:grpSp>
      <p:grpSp>
        <p:nvGrpSpPr>
          <p:cNvPr id="48" name="Group 47出自【趣你的PPT】(微信:qunideppt)：最优质的PPT资源库"/>
          <p:cNvGrpSpPr/>
          <p:nvPr/>
        </p:nvGrpSpPr>
        <p:grpSpPr>
          <a:xfrm>
            <a:off x="2470652" y="1517509"/>
            <a:ext cx="2068387" cy="677109"/>
            <a:chOff x="9705875" y="1578131"/>
            <a:chExt cx="2068387" cy="677109"/>
          </a:xfrm>
        </p:grpSpPr>
        <p:sp>
          <p:nvSpPr>
            <p:cNvPr id="49" name="出自【趣你的PPT】(微信:qunideppt)：最优质的PPT资源库"/>
            <p:cNvSpPr txBox="1"/>
            <p:nvPr/>
          </p:nvSpPr>
          <p:spPr>
            <a:xfrm>
              <a:off x="9705875" y="1978241"/>
              <a:ext cx="2068387" cy="276999"/>
            </a:xfrm>
            <a:prstGeom prst="rect">
              <a:avLst/>
            </a:prstGeom>
            <a:noFill/>
          </p:spPr>
          <p:txBody>
            <a:bodyPr wrap="square" rtlCol="0">
              <a:spAutoFit/>
            </a:bodyPr>
            <a:lstStyle/>
            <a:p>
              <a:pPr algn="ctr"/>
              <a:r>
                <a:rPr lang="zh-CN" altLang="en-US" sz="1200">
                  <a:solidFill>
                    <a:prstClr val="black">
                      <a:lumMod val="75000"/>
                      <a:lumOff val="25000"/>
                    </a:prstClr>
                  </a:solidFill>
                  <a:latin typeface="微软雅黑" panose="020b0503020204020204" pitchFamily="34" charset="-122"/>
                  <a:ea typeface="微软雅黑" panose="020b0503020204020204" pitchFamily="34" charset="-122"/>
                </a:rPr>
                <a:t>单击此处添加您的文字内容。</a:t>
              </a:r>
              <a:endParaRPr lang="zh-CN" altLang="en-US" sz="120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50" name="出自【趣你的PPT】(微信:qunideppt)：最优质的PPT资源库"/>
            <p:cNvSpPr txBox="1"/>
            <p:nvPr/>
          </p:nvSpPr>
          <p:spPr>
            <a:xfrm>
              <a:off x="10045760" y="1578131"/>
              <a:ext cx="1388618" cy="400110"/>
            </a:xfrm>
            <a:prstGeom prst="rect">
              <a:avLst/>
            </a:prstGeom>
            <a:noFill/>
          </p:spPr>
          <p:txBody>
            <a:bodyPr wrap="square" rtlCol="0">
              <a:spAutoFit/>
            </a:bodyPr>
            <a:lstStyle/>
            <a:p>
              <a:pPr algn="ctr"/>
              <a:r>
                <a:rPr lang="zh-CN" altLang="en-US" sz="2000" b="1">
                  <a:solidFill>
                    <a:prstClr val="black">
                      <a:lumMod val="75000"/>
                      <a:lumOff val="25000"/>
                    </a:prstClr>
                  </a:solidFill>
                  <a:latin typeface="微软雅黑" panose="020b0503020204020204" pitchFamily="34" charset="-122"/>
                  <a:ea typeface="微软雅黑" panose="020b0503020204020204" pitchFamily="34" charset="-122"/>
                </a:rPr>
                <a:t>添加标题</a:t>
              </a:r>
              <a:endParaRPr lang="zh-CN" altLang="en-US" sz="2000" b="1">
                <a:solidFill>
                  <a:prstClr val="black">
                    <a:lumMod val="75000"/>
                    <a:lumOff val="25000"/>
                  </a:prstClr>
                </a:solidFill>
                <a:latin typeface="微软雅黑" panose="020b0503020204020204" pitchFamily="34" charset="-122"/>
                <a:ea typeface="微软雅黑" panose="020b0503020204020204" pitchFamily="34" charset="-122"/>
              </a:endParaRPr>
            </a:p>
          </p:txBody>
        </p:sp>
      </p:grpSp>
      <p:grpSp>
        <p:nvGrpSpPr>
          <p:cNvPr id="51" name="Group 50出自【趣你的PPT】(微信:qunideppt)：最优质的PPT资源库"/>
          <p:cNvGrpSpPr/>
          <p:nvPr/>
        </p:nvGrpSpPr>
        <p:grpSpPr>
          <a:xfrm>
            <a:off x="5801719" y="1517509"/>
            <a:ext cx="2068387" cy="677109"/>
            <a:chOff x="9705875" y="1578131"/>
            <a:chExt cx="2068387" cy="677109"/>
          </a:xfrm>
        </p:grpSpPr>
        <p:sp>
          <p:nvSpPr>
            <p:cNvPr id="52" name="出自【趣你的PPT】(微信:qunideppt)：最优质的PPT资源库"/>
            <p:cNvSpPr txBox="1"/>
            <p:nvPr/>
          </p:nvSpPr>
          <p:spPr>
            <a:xfrm>
              <a:off x="9705875" y="1978241"/>
              <a:ext cx="2068387" cy="276999"/>
            </a:xfrm>
            <a:prstGeom prst="rect">
              <a:avLst/>
            </a:prstGeom>
            <a:noFill/>
          </p:spPr>
          <p:txBody>
            <a:bodyPr wrap="square" rtlCol="0">
              <a:spAutoFit/>
            </a:bodyPr>
            <a:lstStyle/>
            <a:p>
              <a:pPr algn="ctr"/>
              <a:r>
                <a:rPr lang="zh-CN" altLang="en-US" sz="1200">
                  <a:solidFill>
                    <a:prstClr val="black">
                      <a:lumMod val="75000"/>
                      <a:lumOff val="25000"/>
                    </a:prstClr>
                  </a:solidFill>
                  <a:latin typeface="微软雅黑" panose="020b0503020204020204" pitchFamily="34" charset="-122"/>
                  <a:ea typeface="微软雅黑" panose="020b0503020204020204" pitchFamily="34" charset="-122"/>
                </a:rPr>
                <a:t>单击此处添加您的文字内容。</a:t>
              </a:r>
              <a:endParaRPr lang="zh-CN" altLang="en-US" sz="120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53" name="出自【趣你的PPT】(微信:qunideppt)：最优质的PPT资源库"/>
            <p:cNvSpPr txBox="1"/>
            <p:nvPr/>
          </p:nvSpPr>
          <p:spPr>
            <a:xfrm>
              <a:off x="10045760" y="1578131"/>
              <a:ext cx="1388618" cy="400110"/>
            </a:xfrm>
            <a:prstGeom prst="rect">
              <a:avLst/>
            </a:prstGeom>
            <a:noFill/>
          </p:spPr>
          <p:txBody>
            <a:bodyPr wrap="square" rtlCol="0">
              <a:spAutoFit/>
            </a:bodyPr>
            <a:lstStyle/>
            <a:p>
              <a:pPr algn="ctr"/>
              <a:r>
                <a:rPr lang="zh-CN" altLang="en-US" sz="2000" b="1">
                  <a:solidFill>
                    <a:prstClr val="black">
                      <a:lumMod val="75000"/>
                      <a:lumOff val="25000"/>
                    </a:prstClr>
                  </a:solidFill>
                  <a:latin typeface="微软雅黑" panose="020b0503020204020204" pitchFamily="34" charset="-122"/>
                  <a:ea typeface="微软雅黑" panose="020b0503020204020204" pitchFamily="34" charset="-122"/>
                </a:rPr>
                <a:t>添加标题</a:t>
              </a:r>
              <a:endParaRPr lang="zh-CN" altLang="en-US" sz="2000" b="1">
                <a:solidFill>
                  <a:prstClr val="black">
                    <a:lumMod val="75000"/>
                    <a:lumOff val="25000"/>
                  </a:prstClr>
                </a:solidFill>
                <a:latin typeface="微软雅黑" panose="020b0503020204020204" pitchFamily="34" charset="-122"/>
                <a:ea typeface="微软雅黑" panose="020b0503020204020204" pitchFamily="34" charset="-122"/>
              </a:endParaRPr>
            </a:p>
          </p:txBody>
        </p:sp>
      </p:grpSp>
      <p:grpSp>
        <p:nvGrpSpPr>
          <p:cNvPr id="54" name="Group 53出自【趣你的PPT】(微信:qunideppt)：最优质的PPT资源库"/>
          <p:cNvGrpSpPr/>
          <p:nvPr/>
        </p:nvGrpSpPr>
        <p:grpSpPr>
          <a:xfrm>
            <a:off x="9132786" y="1517509"/>
            <a:ext cx="2068387" cy="677109"/>
            <a:chOff x="9705875" y="1578131"/>
            <a:chExt cx="2068387" cy="677109"/>
          </a:xfrm>
        </p:grpSpPr>
        <p:sp>
          <p:nvSpPr>
            <p:cNvPr id="55" name="出自【趣你的PPT】(微信:qunideppt)：最优质的PPT资源库"/>
            <p:cNvSpPr txBox="1"/>
            <p:nvPr/>
          </p:nvSpPr>
          <p:spPr>
            <a:xfrm>
              <a:off x="9705875" y="1978241"/>
              <a:ext cx="2068387" cy="276999"/>
            </a:xfrm>
            <a:prstGeom prst="rect">
              <a:avLst/>
            </a:prstGeom>
            <a:noFill/>
          </p:spPr>
          <p:txBody>
            <a:bodyPr wrap="square" rtlCol="0">
              <a:spAutoFit/>
            </a:bodyPr>
            <a:lstStyle/>
            <a:p>
              <a:pPr algn="ctr"/>
              <a:r>
                <a:rPr lang="zh-CN" altLang="en-US" sz="1200">
                  <a:solidFill>
                    <a:prstClr val="black">
                      <a:lumMod val="75000"/>
                      <a:lumOff val="25000"/>
                    </a:prstClr>
                  </a:solidFill>
                  <a:latin typeface="微软雅黑" panose="020b0503020204020204" pitchFamily="34" charset="-122"/>
                  <a:ea typeface="微软雅黑" panose="020b0503020204020204" pitchFamily="34" charset="-122"/>
                </a:rPr>
                <a:t>单击此处添加您的文字内容。</a:t>
              </a:r>
              <a:endParaRPr lang="zh-CN" altLang="en-US" sz="120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56" name="出自【趣你的PPT】(微信:qunideppt)：最优质的PPT资源库"/>
            <p:cNvSpPr txBox="1"/>
            <p:nvPr/>
          </p:nvSpPr>
          <p:spPr>
            <a:xfrm>
              <a:off x="10045760" y="1578131"/>
              <a:ext cx="1388618" cy="400110"/>
            </a:xfrm>
            <a:prstGeom prst="rect">
              <a:avLst/>
            </a:prstGeom>
            <a:noFill/>
          </p:spPr>
          <p:txBody>
            <a:bodyPr wrap="square" rtlCol="0">
              <a:spAutoFit/>
            </a:bodyPr>
            <a:lstStyle/>
            <a:p>
              <a:pPr algn="ctr"/>
              <a:r>
                <a:rPr lang="zh-CN" altLang="en-US" sz="2000" b="1">
                  <a:solidFill>
                    <a:prstClr val="black">
                      <a:lumMod val="75000"/>
                      <a:lumOff val="25000"/>
                    </a:prstClr>
                  </a:solidFill>
                  <a:latin typeface="微软雅黑" panose="020b0503020204020204" pitchFamily="34" charset="-122"/>
                  <a:ea typeface="微软雅黑" panose="020b0503020204020204" pitchFamily="34" charset="-122"/>
                </a:rPr>
                <a:t>添加标题</a:t>
              </a:r>
              <a:endParaRPr lang="zh-CN" altLang="en-US" sz="2000" b="1">
                <a:solidFill>
                  <a:prstClr val="black">
                    <a:lumMod val="75000"/>
                    <a:lumOff val="25000"/>
                  </a:prstClr>
                </a:solidFill>
                <a:latin typeface="微软雅黑" panose="020b0503020204020204" pitchFamily="34" charset="-122"/>
                <a:ea typeface="微软雅黑" panose="020b0503020204020204" pitchFamily="34" charset="-122"/>
              </a:endParaRPr>
            </a:p>
          </p:txBody>
        </p:sp>
      </p:grpSp>
      <p:sp>
        <p:nvSpPr>
          <p:cNvPr id="57" name="出自【趣你的PPT】(微信:qunideppt)：最优质的PPT资源库"/>
          <p:cNvSpPr txBox="1"/>
          <p:nvPr/>
        </p:nvSpPr>
        <p:spPr>
          <a:xfrm>
            <a:off x="1517591" y="4528790"/>
            <a:ext cx="426877" cy="584775"/>
          </a:xfrm>
          <a:prstGeom prst="rect">
            <a:avLst/>
          </a:prstGeom>
          <a:noFill/>
        </p:spPr>
        <p:txBody>
          <a:bodyPr wrap="square" rtlCol="0">
            <a:spAutoFit/>
          </a:bodyPr>
          <a:lstStyle/>
          <a:p>
            <a:r>
              <a:rPr lang="en-US" altLang="zh-CN" sz="3200" b="1">
                <a:solidFill>
                  <a:prstClr val="white"/>
                </a:solidFill>
                <a:latin typeface="微软雅黑" panose="020b0503020204020204" pitchFamily="34" charset="-122"/>
                <a:ea typeface="微软雅黑" panose="020b0503020204020204" pitchFamily="34" charset="-122"/>
              </a:rPr>
              <a:t>A</a:t>
            </a:r>
            <a:endParaRPr lang="zh-CN" altLang="en-US" sz="3200" b="1">
              <a:solidFill>
                <a:prstClr val="white"/>
              </a:solidFill>
              <a:latin typeface="微软雅黑" panose="020b0503020204020204" pitchFamily="34" charset="-122"/>
              <a:ea typeface="微软雅黑" panose="020b0503020204020204" pitchFamily="34" charset="-122"/>
            </a:endParaRPr>
          </a:p>
        </p:txBody>
      </p:sp>
      <p:sp>
        <p:nvSpPr>
          <p:cNvPr id="58" name="出自【趣你的PPT】(微信:qunideppt)：最优质的PPT资源库"/>
          <p:cNvSpPr txBox="1"/>
          <p:nvPr/>
        </p:nvSpPr>
        <p:spPr>
          <a:xfrm>
            <a:off x="3263275" y="2767627"/>
            <a:ext cx="426877" cy="584775"/>
          </a:xfrm>
          <a:prstGeom prst="rect">
            <a:avLst/>
          </a:prstGeom>
          <a:noFill/>
        </p:spPr>
        <p:txBody>
          <a:bodyPr wrap="square" rtlCol="0">
            <a:spAutoFit/>
          </a:bodyPr>
          <a:lstStyle/>
          <a:p>
            <a:r>
              <a:rPr lang="en-US" altLang="zh-CN" sz="3200" b="1">
                <a:solidFill>
                  <a:prstClr val="white"/>
                </a:solidFill>
                <a:latin typeface="微软雅黑" panose="020b0503020204020204" pitchFamily="34" charset="-122"/>
                <a:ea typeface="微软雅黑" panose="020b0503020204020204" pitchFamily="34" charset="-122"/>
              </a:rPr>
              <a:t>B</a:t>
            </a:r>
            <a:endParaRPr lang="zh-CN" altLang="en-US" sz="3200" b="1">
              <a:solidFill>
                <a:prstClr val="white"/>
              </a:solidFill>
              <a:latin typeface="微软雅黑" panose="020b0503020204020204" pitchFamily="34" charset="-122"/>
              <a:ea typeface="微软雅黑" panose="020b0503020204020204" pitchFamily="34" charset="-122"/>
            </a:endParaRPr>
          </a:p>
        </p:txBody>
      </p:sp>
      <p:sp>
        <p:nvSpPr>
          <p:cNvPr id="59" name="出自【趣你的PPT】(微信:qunideppt)：最优质的PPT资源库"/>
          <p:cNvSpPr txBox="1"/>
          <p:nvPr/>
        </p:nvSpPr>
        <p:spPr>
          <a:xfrm>
            <a:off x="4878918" y="4520343"/>
            <a:ext cx="426877" cy="584775"/>
          </a:xfrm>
          <a:prstGeom prst="rect">
            <a:avLst/>
          </a:prstGeom>
          <a:noFill/>
        </p:spPr>
        <p:txBody>
          <a:bodyPr wrap="square" rtlCol="0">
            <a:spAutoFit/>
          </a:bodyPr>
          <a:lstStyle/>
          <a:p>
            <a:r>
              <a:rPr lang="en-US" altLang="zh-CN" sz="3200" b="1">
                <a:solidFill>
                  <a:prstClr val="white"/>
                </a:solidFill>
                <a:latin typeface="微软雅黑" panose="020b0503020204020204" pitchFamily="34" charset="-122"/>
                <a:ea typeface="微软雅黑" panose="020b0503020204020204" pitchFamily="34" charset="-122"/>
              </a:rPr>
              <a:t>C</a:t>
            </a:r>
            <a:endParaRPr lang="zh-CN" altLang="en-US" sz="3200" b="1">
              <a:solidFill>
                <a:prstClr val="white"/>
              </a:solidFill>
              <a:latin typeface="微软雅黑" panose="020b0503020204020204" pitchFamily="34" charset="-122"/>
              <a:ea typeface="微软雅黑" panose="020b0503020204020204" pitchFamily="34" charset="-122"/>
            </a:endParaRPr>
          </a:p>
        </p:txBody>
      </p:sp>
      <p:sp>
        <p:nvSpPr>
          <p:cNvPr id="60" name="出自【趣你的PPT】(微信:qunideppt)：最优质的PPT资源库"/>
          <p:cNvSpPr txBox="1"/>
          <p:nvPr/>
        </p:nvSpPr>
        <p:spPr>
          <a:xfrm>
            <a:off x="6587484" y="2767627"/>
            <a:ext cx="426877" cy="584775"/>
          </a:xfrm>
          <a:prstGeom prst="rect">
            <a:avLst/>
          </a:prstGeom>
          <a:noFill/>
        </p:spPr>
        <p:txBody>
          <a:bodyPr wrap="square" rtlCol="0">
            <a:spAutoFit/>
          </a:bodyPr>
          <a:lstStyle/>
          <a:p>
            <a:r>
              <a:rPr lang="en-US" altLang="zh-CN" sz="3200" b="1">
                <a:solidFill>
                  <a:prstClr val="white"/>
                </a:solidFill>
                <a:latin typeface="微软雅黑" panose="020b0503020204020204" pitchFamily="34" charset="-122"/>
                <a:ea typeface="微软雅黑" panose="020b0503020204020204" pitchFamily="34" charset="-122"/>
              </a:rPr>
              <a:t>D</a:t>
            </a:r>
            <a:endParaRPr lang="zh-CN" altLang="en-US" sz="3200" b="1">
              <a:solidFill>
                <a:prstClr val="white"/>
              </a:solidFill>
              <a:latin typeface="微软雅黑" panose="020b0503020204020204" pitchFamily="34" charset="-122"/>
              <a:ea typeface="微软雅黑" panose="020b0503020204020204" pitchFamily="34" charset="-122"/>
            </a:endParaRPr>
          </a:p>
        </p:txBody>
      </p:sp>
      <p:sp>
        <p:nvSpPr>
          <p:cNvPr id="61" name="出自【趣你的PPT】(微信:qunideppt)：最优质的PPT资源库"/>
          <p:cNvSpPr txBox="1"/>
          <p:nvPr/>
        </p:nvSpPr>
        <p:spPr>
          <a:xfrm>
            <a:off x="8229574" y="4528790"/>
            <a:ext cx="466751" cy="584775"/>
          </a:xfrm>
          <a:prstGeom prst="rect">
            <a:avLst/>
          </a:prstGeom>
          <a:noFill/>
        </p:spPr>
        <p:txBody>
          <a:bodyPr wrap="square" rtlCol="0">
            <a:spAutoFit/>
          </a:bodyPr>
          <a:lstStyle/>
          <a:p>
            <a:r>
              <a:rPr lang="en-US" altLang="zh-CN" sz="3200" b="1">
                <a:solidFill>
                  <a:prstClr val="white"/>
                </a:solidFill>
                <a:latin typeface="微软雅黑" panose="020b0503020204020204" pitchFamily="34" charset="-122"/>
                <a:ea typeface="微软雅黑" panose="020b0503020204020204" pitchFamily="34" charset="-122"/>
              </a:rPr>
              <a:t>E</a:t>
            </a:r>
            <a:endParaRPr lang="zh-CN" altLang="en-US" sz="3200" b="1">
              <a:solidFill>
                <a:prstClr val="white"/>
              </a:solidFill>
              <a:latin typeface="微软雅黑" panose="020b0503020204020204" pitchFamily="34" charset="-122"/>
              <a:ea typeface="微软雅黑" panose="020b0503020204020204" pitchFamily="34" charset="-122"/>
            </a:endParaRPr>
          </a:p>
        </p:txBody>
      </p:sp>
      <p:sp>
        <p:nvSpPr>
          <p:cNvPr id="62" name="出自【趣你的PPT】(微信:qunideppt)：最优质的PPT资源库"/>
          <p:cNvSpPr txBox="1"/>
          <p:nvPr/>
        </p:nvSpPr>
        <p:spPr>
          <a:xfrm>
            <a:off x="9941003" y="2767626"/>
            <a:ext cx="466751" cy="584775"/>
          </a:xfrm>
          <a:prstGeom prst="rect">
            <a:avLst/>
          </a:prstGeom>
          <a:noFill/>
        </p:spPr>
        <p:txBody>
          <a:bodyPr wrap="square" rtlCol="0">
            <a:spAutoFit/>
          </a:bodyPr>
          <a:lstStyle/>
          <a:p>
            <a:r>
              <a:rPr lang="en-US" altLang="zh-CN" sz="3200" b="1">
                <a:solidFill>
                  <a:prstClr val="white"/>
                </a:solidFill>
                <a:latin typeface="微软雅黑" panose="020b0503020204020204" pitchFamily="34" charset="-122"/>
                <a:ea typeface="微软雅黑" panose="020b0503020204020204" pitchFamily="34" charset="-122"/>
              </a:rPr>
              <a:t>F</a:t>
            </a:r>
            <a:endParaRPr lang="zh-CN" altLang="en-US" sz="3200" b="1">
              <a:solidFill>
                <a:prstClr val="white"/>
              </a:solidFill>
              <a:latin typeface="微软雅黑" panose="020b0503020204020204" pitchFamily="34" charset="-122"/>
              <a:ea typeface="微软雅黑" panose="020b0503020204020204" pitchFamily="34" charset="-122"/>
            </a:endParaRPr>
          </a:p>
        </p:txBody>
      </p:sp>
      <p:cxnSp>
        <p:nvCxnSpPr>
          <p:cNvPr id="71" name="出自【趣你的PPT】(微信:qunideppt)：最优质的PPT资源库"/>
          <p:cNvCxnSpPr/>
          <p:nvPr/>
        </p:nvCxnSpPr>
        <p:spPr>
          <a:xfrm>
            <a:off x="4362450" y="581025"/>
            <a:ext cx="3810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2" name="出自【趣你的PPT】(微信:qunideppt)：最优质的PPT资源库"/>
          <p:cNvSpPr txBox="1"/>
          <p:nvPr/>
        </p:nvSpPr>
        <p:spPr>
          <a:xfrm>
            <a:off x="4799836" y="382737"/>
            <a:ext cx="2763014" cy="461665"/>
          </a:xfrm>
          <a:prstGeom prst="rect">
            <a:avLst/>
          </a:prstGeom>
          <a:noFill/>
        </p:spPr>
        <p:txBody>
          <a:bodyPr wrap="square" rtlCol="0">
            <a:spAutoFit/>
          </a:bodyPr>
          <a:lstStyle/>
          <a:p>
            <a:pPr algn="just"/>
            <a:r>
              <a:rPr lang="zh-CN" altLang="en-US" sz="2400">
                <a:solidFill>
                  <a:prstClr val="black">
                    <a:lumMod val="75000"/>
                    <a:lumOff val="25000"/>
                  </a:prstClr>
                </a:solidFill>
                <a:latin typeface="微软雅黑" panose="020b0503020204020204" pitchFamily="34" charset="-122"/>
                <a:ea typeface="微软雅黑" panose="020b0503020204020204" pitchFamily="34" charset="-122"/>
              </a:rPr>
              <a:t>单击此处添加标题</a:t>
            </a:r>
            <a:endParaRPr lang="en-US" altLang="zh-CN" sz="2400">
              <a:solidFill>
                <a:prstClr val="black">
                  <a:lumMod val="75000"/>
                  <a:lumOff val="25000"/>
                </a:prstClr>
              </a:solidFill>
              <a:latin typeface="微软雅黑" panose="020b0503020204020204" pitchFamily="34" charset="-122"/>
              <a:ea typeface="微软雅黑" panose="020b0503020204020204" pitchFamily="34" charset="-122"/>
            </a:endParaRPr>
          </a:p>
        </p:txBody>
      </p:sp>
      <p:cxnSp>
        <p:nvCxnSpPr>
          <p:cNvPr id="73" name="出自【趣你的PPT】(微信:qunideppt)：最优质的PPT资源库"/>
          <p:cNvCxnSpPr/>
          <p:nvPr/>
        </p:nvCxnSpPr>
        <p:spPr>
          <a:xfrm>
            <a:off x="7486650" y="581025"/>
            <a:ext cx="3810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1" name="出自【趣你的PPT】(微信:qunideppt)：最优质的PPT资源库"/>
          <p:cNvSpPr txBox="1"/>
          <p:nvPr/>
        </p:nvSpPr>
        <p:spPr>
          <a:xfrm>
            <a:off x="6053897" y="2749367"/>
            <a:ext cx="2749074" cy="461665"/>
          </a:xfrm>
          <a:prstGeom prst="rect">
            <a:avLst/>
          </a:prstGeom>
          <a:noFill/>
        </p:spPr>
        <p:txBody>
          <a:bodyPr wrap="square" rtlCol="0">
            <a:spAutoFit/>
          </a:bodyPr>
          <a:lstStyle/>
          <a:p>
            <a:r>
              <a:rPr lang="zh-CN" altLang="en-US" sz="2400" b="1">
                <a:solidFill>
                  <a:prstClr val="black"/>
                </a:solidFill>
                <a:latin typeface="微软雅黑" panose="020b0503020204020204" pitchFamily="34" charset="-122"/>
                <a:ea typeface="微软雅黑" panose="020b0503020204020204" pitchFamily="34" charset="-122"/>
              </a:rPr>
              <a:t>目标受众分析</a:t>
            </a:r>
            <a:endParaRPr lang="zh-CN" altLang="en-US" sz="2400" b="1">
              <a:solidFill>
                <a:prstClr val="black"/>
              </a:solidFill>
              <a:latin typeface="微软雅黑" panose="020b0503020204020204" pitchFamily="34" charset="-122"/>
              <a:ea typeface="微软雅黑" panose="020b0503020204020204" pitchFamily="34" charset="-122"/>
            </a:endParaRPr>
          </a:p>
        </p:txBody>
      </p:sp>
      <p:sp>
        <p:nvSpPr>
          <p:cNvPr id="12" name="出自【趣你的PPT】(微信:qunideppt)：最优质的PPT资源库"/>
          <p:cNvSpPr/>
          <p:nvPr/>
        </p:nvSpPr>
        <p:spPr>
          <a:xfrm>
            <a:off x="6144165" y="3395570"/>
            <a:ext cx="4637069" cy="1895904"/>
          </a:xfrm>
          <a:prstGeom prst="rect">
            <a:avLst/>
          </a:prstGeom>
          <a:noFill/>
        </p:spPr>
        <p:txBody>
          <a:bodyPr wrap="square" lIns="0" tIns="0" rIns="0" bIns="0" rtlCol="0" anchor="t" anchorCtr="0">
            <a:spAutoFit/>
          </a:bodyPr>
          <a:lstStyle/>
          <a:p>
            <a:pPr defTabSz="1216660">
              <a:lnSpc>
                <a:spcPct val="120000"/>
              </a:lnSpc>
              <a:spcBef>
                <a:spcPct val="20000"/>
              </a:spcBef>
            </a:pPr>
            <a:r>
              <a:rPr lang="zh-CN" altLang="en-US" sz="1400">
                <a:solidFill>
                  <a:prstClr val="black">
                    <a:lumMod val="85000"/>
                    <a:lumOff val="15000"/>
                  </a:prstClr>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400">
              <a:solidFill>
                <a:prstClr val="black">
                  <a:lumMod val="85000"/>
                  <a:lumOff val="15000"/>
                </a:prstClr>
              </a:solidFill>
              <a:latin typeface="微软雅黑" panose="020b0503020204020204" pitchFamily="34" charset="-122"/>
              <a:ea typeface="微软雅黑" panose="020b0503020204020204" pitchFamily="34" charset="-122"/>
              <a:sym typeface="Arial" panose="020b0604020202020204" pitchFamily="34" charset="0"/>
            </a:endParaRPr>
          </a:p>
          <a:p>
            <a:pPr defTabSz="1216660">
              <a:lnSpc>
                <a:spcPct val="120000"/>
              </a:lnSpc>
              <a:spcBef>
                <a:spcPct val="20000"/>
              </a:spcBef>
            </a:pPr>
            <a:endParaRPr lang="en-US" altLang="zh-CN" sz="1400">
              <a:solidFill>
                <a:prstClr val="black">
                  <a:lumMod val="85000"/>
                  <a:lumOff val="15000"/>
                </a:prstClr>
              </a:solidFill>
              <a:latin typeface="微软雅黑" panose="020b0503020204020204" pitchFamily="34" charset="-122"/>
              <a:ea typeface="微软雅黑" panose="020b0503020204020204" pitchFamily="34" charset="-122"/>
              <a:sym typeface="Arial" panose="020b0604020202020204" pitchFamily="34" charset="0"/>
            </a:endParaRPr>
          </a:p>
          <a:p>
            <a:pPr defTabSz="1216660">
              <a:lnSpc>
                <a:spcPct val="120000"/>
              </a:lnSpc>
              <a:spcBef>
                <a:spcPct val="20000"/>
              </a:spcBef>
            </a:pPr>
            <a:r>
              <a:rPr lang="zh-CN" altLang="en-US" sz="1400">
                <a:solidFill>
                  <a:prstClr val="black">
                    <a:lumMod val="85000"/>
                    <a:lumOff val="15000"/>
                  </a:prstClr>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400">
              <a:solidFill>
                <a:prstClr val="black">
                  <a:lumMod val="85000"/>
                  <a:lumOff val="15000"/>
                </a:prstClr>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13" name="Group 12出自【趣你的PPT】(微信:qunideppt)：最优质的PPT资源库"/>
          <p:cNvGrpSpPr/>
          <p:nvPr/>
        </p:nvGrpSpPr>
        <p:grpSpPr>
          <a:xfrm>
            <a:off x="1323975" y="1891870"/>
            <a:ext cx="3671955" cy="3753256"/>
            <a:chOff x="3457338" y="1570117"/>
            <a:chExt cx="4628776" cy="4731263"/>
          </a:xfrm>
        </p:grpSpPr>
        <p:sp>
          <p:nvSpPr>
            <p:cNvPr id="14" name="出自【趣你的PPT】(微信:qunideppt)：最优质的PPT资源库"/>
            <p:cNvSpPr/>
            <p:nvPr/>
          </p:nvSpPr>
          <p:spPr bwMode="auto">
            <a:xfrm>
              <a:off x="3865884" y="2082553"/>
              <a:ext cx="4220230" cy="4218827"/>
            </a:xfrm>
            <a:custGeom>
              <a:gdLst>
                <a:gd name="T0" fmla="*/ 86 w 485"/>
                <a:gd name="T1" fmla="*/ 86 h 485"/>
                <a:gd name="T2" fmla="*/ 86 w 485"/>
                <a:gd name="T3" fmla="*/ 399 h 485"/>
                <a:gd name="T4" fmla="*/ 399 w 485"/>
                <a:gd name="T5" fmla="*/ 399 h 485"/>
                <a:gd name="T6" fmla="*/ 399 w 485"/>
                <a:gd name="T7" fmla="*/ 86 h 485"/>
                <a:gd name="T8" fmla="*/ 86 w 485"/>
                <a:gd name="T9" fmla="*/ 86 h 485"/>
              </a:gdLst>
              <a:cxnLst>
                <a:cxn ang="0">
                  <a:pos x="T0" y="T1"/>
                </a:cxn>
                <a:cxn ang="0">
                  <a:pos x="T2" y="T3"/>
                </a:cxn>
                <a:cxn ang="0">
                  <a:pos x="T4" y="T5"/>
                </a:cxn>
                <a:cxn ang="0">
                  <a:pos x="T6" y="T7"/>
                </a:cxn>
                <a:cxn ang="0">
                  <a:pos x="T8" y="T9"/>
                </a:cxn>
              </a:cxnLst>
              <a:rect l="0" t="0" r="r" b="b"/>
              <a:pathLst>
                <a:path w="485" h="485">
                  <a:moveTo>
                    <a:pt x="86" y="86"/>
                  </a:moveTo>
                  <a:cubicBezTo>
                    <a:pt x="0" y="172"/>
                    <a:pt x="0" y="312"/>
                    <a:pt x="86" y="399"/>
                  </a:cubicBezTo>
                  <a:cubicBezTo>
                    <a:pt x="172" y="485"/>
                    <a:pt x="312" y="485"/>
                    <a:pt x="399" y="399"/>
                  </a:cubicBezTo>
                  <a:cubicBezTo>
                    <a:pt x="485" y="312"/>
                    <a:pt x="485" y="172"/>
                    <a:pt x="399" y="86"/>
                  </a:cubicBezTo>
                  <a:cubicBezTo>
                    <a:pt x="312" y="0"/>
                    <a:pt x="172" y="0"/>
                    <a:pt x="86" y="86"/>
                  </a:cubicBezTo>
                </a:path>
              </a:pathLst>
            </a:custGeom>
            <a:solidFill>
              <a:srgbClr val="A20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出自【趣你的PPT】(微信:qunideppt)：最优质的PPT资源库"/>
            <p:cNvSpPr/>
            <p:nvPr/>
          </p:nvSpPr>
          <p:spPr bwMode="auto">
            <a:xfrm>
              <a:off x="4310931" y="2526197"/>
              <a:ext cx="3662868" cy="3669888"/>
            </a:xfrm>
            <a:custGeom>
              <a:gdLst>
                <a:gd name="T0" fmla="*/ 348 w 421"/>
                <a:gd name="T1" fmla="*/ 35 h 422"/>
                <a:gd name="T2" fmla="*/ 302 w 421"/>
                <a:gd name="T3" fmla="*/ 0 h 422"/>
                <a:gd name="T4" fmla="*/ 0 w 421"/>
                <a:gd name="T5" fmla="*/ 302 h 422"/>
                <a:gd name="T6" fmla="*/ 35 w 421"/>
                <a:gd name="T7" fmla="*/ 348 h 422"/>
                <a:gd name="T8" fmla="*/ 232 w 421"/>
                <a:gd name="T9" fmla="*/ 409 h 422"/>
                <a:gd name="T10" fmla="*/ 409 w 421"/>
                <a:gd name="T11" fmla="*/ 232 h 422"/>
                <a:gd name="T12" fmla="*/ 348 w 421"/>
                <a:gd name="T13" fmla="*/ 35 h 422"/>
              </a:gdLst>
              <a:cxnLst>
                <a:cxn ang="0">
                  <a:pos x="T0" y="T1"/>
                </a:cxn>
                <a:cxn ang="0">
                  <a:pos x="T2" y="T3"/>
                </a:cxn>
                <a:cxn ang="0">
                  <a:pos x="T4" y="T5"/>
                </a:cxn>
                <a:cxn ang="0">
                  <a:pos x="T6" y="T7"/>
                </a:cxn>
                <a:cxn ang="0">
                  <a:pos x="T8" y="T9"/>
                </a:cxn>
                <a:cxn ang="0">
                  <a:pos x="T10" y="T11"/>
                </a:cxn>
                <a:cxn ang="0">
                  <a:pos x="T12" y="T13"/>
                </a:cxn>
              </a:cxnLst>
              <a:rect l="0" t="0" r="r" b="b"/>
              <a:pathLst>
                <a:path w="421" h="422">
                  <a:moveTo>
                    <a:pt x="348" y="35"/>
                  </a:moveTo>
                  <a:cubicBezTo>
                    <a:pt x="334" y="21"/>
                    <a:pt x="318" y="10"/>
                    <a:pt x="302" y="0"/>
                  </a:cubicBezTo>
                  <a:cubicBezTo>
                    <a:pt x="201" y="101"/>
                    <a:pt x="100" y="201"/>
                    <a:pt x="0" y="302"/>
                  </a:cubicBezTo>
                  <a:cubicBezTo>
                    <a:pt x="9" y="318"/>
                    <a:pt x="21" y="334"/>
                    <a:pt x="35" y="348"/>
                  </a:cubicBezTo>
                  <a:cubicBezTo>
                    <a:pt x="89" y="401"/>
                    <a:pt x="163" y="422"/>
                    <a:pt x="232" y="409"/>
                  </a:cubicBezTo>
                  <a:cubicBezTo>
                    <a:pt x="409" y="232"/>
                    <a:pt x="409" y="232"/>
                    <a:pt x="409" y="232"/>
                  </a:cubicBezTo>
                  <a:cubicBezTo>
                    <a:pt x="421" y="163"/>
                    <a:pt x="401" y="89"/>
                    <a:pt x="348" y="35"/>
                  </a:cubicBezTo>
                </a:path>
              </a:pathLst>
            </a:custGeom>
            <a:solidFill>
              <a:srgbClr val="8A0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出自【趣你的PPT】(微信:qunideppt)：最优质的PPT资源库"/>
            <p:cNvSpPr/>
            <p:nvPr/>
          </p:nvSpPr>
          <p:spPr bwMode="auto">
            <a:xfrm>
              <a:off x="4075070" y="2291740"/>
              <a:ext cx="3706390" cy="3713410"/>
            </a:xfrm>
            <a:custGeom>
              <a:gdLst>
                <a:gd name="T0" fmla="*/ 375 w 426"/>
                <a:gd name="T1" fmla="*/ 62 h 427"/>
                <a:gd name="T2" fmla="*/ 253 w 426"/>
                <a:gd name="T3" fmla="*/ 0 h 427"/>
                <a:gd name="T4" fmla="*/ 0 w 426"/>
                <a:gd name="T5" fmla="*/ 254 h 427"/>
                <a:gd name="T6" fmla="*/ 62 w 426"/>
                <a:gd name="T7" fmla="*/ 375 h 427"/>
                <a:gd name="T8" fmla="*/ 144 w 426"/>
                <a:gd name="T9" fmla="*/ 427 h 427"/>
                <a:gd name="T10" fmla="*/ 426 w 426"/>
                <a:gd name="T11" fmla="*/ 144 h 427"/>
                <a:gd name="T12" fmla="*/ 375 w 426"/>
                <a:gd name="T13" fmla="*/ 62 h 427"/>
              </a:gdLst>
              <a:cxnLst>
                <a:cxn ang="0">
                  <a:pos x="T0" y="T1"/>
                </a:cxn>
                <a:cxn ang="0">
                  <a:pos x="T2" y="T3"/>
                </a:cxn>
                <a:cxn ang="0">
                  <a:pos x="T4" y="T5"/>
                </a:cxn>
                <a:cxn ang="0">
                  <a:pos x="T6" y="T7"/>
                </a:cxn>
                <a:cxn ang="0">
                  <a:pos x="T8" y="T9"/>
                </a:cxn>
                <a:cxn ang="0">
                  <a:pos x="T10" y="T11"/>
                </a:cxn>
                <a:cxn ang="0">
                  <a:pos x="T12" y="T13"/>
                </a:cxn>
              </a:cxnLst>
              <a:rect l="0" t="0" r="r" b="b"/>
              <a:pathLst>
                <a:path w="426" h="427">
                  <a:moveTo>
                    <a:pt x="375" y="62"/>
                  </a:moveTo>
                  <a:cubicBezTo>
                    <a:pt x="340" y="28"/>
                    <a:pt x="298" y="7"/>
                    <a:pt x="253" y="0"/>
                  </a:cubicBezTo>
                  <a:cubicBezTo>
                    <a:pt x="0" y="254"/>
                    <a:pt x="0" y="254"/>
                    <a:pt x="0" y="254"/>
                  </a:cubicBezTo>
                  <a:cubicBezTo>
                    <a:pt x="7" y="298"/>
                    <a:pt x="28" y="341"/>
                    <a:pt x="62" y="375"/>
                  </a:cubicBezTo>
                  <a:cubicBezTo>
                    <a:pt x="86" y="399"/>
                    <a:pt x="114" y="416"/>
                    <a:pt x="144" y="427"/>
                  </a:cubicBezTo>
                  <a:cubicBezTo>
                    <a:pt x="426" y="144"/>
                    <a:pt x="426" y="144"/>
                    <a:pt x="426" y="144"/>
                  </a:cubicBezTo>
                  <a:cubicBezTo>
                    <a:pt x="416" y="114"/>
                    <a:pt x="399" y="86"/>
                    <a:pt x="375" y="62"/>
                  </a:cubicBezTo>
                </a:path>
              </a:pathLst>
            </a:custGeom>
            <a:solidFill>
              <a:srgbClr val="5F0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出自【趣你的PPT】(微信:qunideppt)：最优质的PPT资源库"/>
            <p:cNvSpPr/>
            <p:nvPr/>
          </p:nvSpPr>
          <p:spPr bwMode="auto">
            <a:xfrm>
              <a:off x="3884134" y="2030608"/>
              <a:ext cx="4185132" cy="4183728"/>
            </a:xfrm>
            <a:custGeom>
              <a:gdLst>
                <a:gd name="T0" fmla="*/ 85 w 481"/>
                <a:gd name="T1" fmla="*/ 86 h 481"/>
                <a:gd name="T2" fmla="*/ 85 w 481"/>
                <a:gd name="T3" fmla="*/ 396 h 481"/>
                <a:gd name="T4" fmla="*/ 395 w 481"/>
                <a:gd name="T5" fmla="*/ 396 h 481"/>
                <a:gd name="T6" fmla="*/ 395 w 481"/>
                <a:gd name="T7" fmla="*/ 86 h 481"/>
                <a:gd name="T8" fmla="*/ 85 w 481"/>
                <a:gd name="T9" fmla="*/ 86 h 481"/>
              </a:gdLst>
              <a:cxnLst>
                <a:cxn ang="0">
                  <a:pos x="T0" y="T1"/>
                </a:cxn>
                <a:cxn ang="0">
                  <a:pos x="T2" y="T3"/>
                </a:cxn>
                <a:cxn ang="0">
                  <a:pos x="T4" y="T5"/>
                </a:cxn>
                <a:cxn ang="0">
                  <a:pos x="T6" y="T7"/>
                </a:cxn>
                <a:cxn ang="0">
                  <a:pos x="T8" y="T9"/>
                </a:cxn>
              </a:cxnLst>
              <a:rect l="0" t="0" r="r" b="b"/>
              <a:pathLst>
                <a:path w="481" h="481">
                  <a:moveTo>
                    <a:pt x="85" y="86"/>
                  </a:moveTo>
                  <a:cubicBezTo>
                    <a:pt x="0" y="171"/>
                    <a:pt x="0" y="310"/>
                    <a:pt x="85" y="396"/>
                  </a:cubicBezTo>
                  <a:cubicBezTo>
                    <a:pt x="171" y="481"/>
                    <a:pt x="310" y="481"/>
                    <a:pt x="395" y="396"/>
                  </a:cubicBezTo>
                  <a:cubicBezTo>
                    <a:pt x="481" y="310"/>
                    <a:pt x="481" y="171"/>
                    <a:pt x="395" y="86"/>
                  </a:cubicBezTo>
                  <a:cubicBezTo>
                    <a:pt x="310" y="0"/>
                    <a:pt x="171" y="0"/>
                    <a:pt x="85" y="86"/>
                  </a:cubicBezTo>
                </a:path>
              </a:pathLst>
            </a:custGeom>
            <a:solidFill>
              <a:srgbClr val="A20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出自【趣你的PPT】(微信:qunideppt)：最优质的PPT资源库"/>
            <p:cNvSpPr/>
            <p:nvPr/>
          </p:nvSpPr>
          <p:spPr bwMode="auto">
            <a:xfrm>
              <a:off x="3927657" y="2065706"/>
              <a:ext cx="4089665" cy="4086857"/>
            </a:xfrm>
            <a:custGeom>
              <a:gdLst>
                <a:gd name="T0" fmla="*/ 84 w 470"/>
                <a:gd name="T1" fmla="*/ 84 h 470"/>
                <a:gd name="T2" fmla="*/ 84 w 470"/>
                <a:gd name="T3" fmla="*/ 387 h 470"/>
                <a:gd name="T4" fmla="*/ 387 w 470"/>
                <a:gd name="T5" fmla="*/ 387 h 470"/>
                <a:gd name="T6" fmla="*/ 387 w 470"/>
                <a:gd name="T7" fmla="*/ 84 h 470"/>
                <a:gd name="T8" fmla="*/ 84 w 470"/>
                <a:gd name="T9" fmla="*/ 84 h 470"/>
              </a:gdLst>
              <a:cxnLst>
                <a:cxn ang="0">
                  <a:pos x="T0" y="T1"/>
                </a:cxn>
                <a:cxn ang="0">
                  <a:pos x="T2" y="T3"/>
                </a:cxn>
                <a:cxn ang="0">
                  <a:pos x="T4" y="T5"/>
                </a:cxn>
                <a:cxn ang="0">
                  <a:pos x="T6" y="T7"/>
                </a:cxn>
                <a:cxn ang="0">
                  <a:pos x="T8" y="T9"/>
                </a:cxn>
              </a:cxnLst>
              <a:rect l="0" t="0" r="r" b="b"/>
              <a:pathLst>
                <a:path w="470" h="470">
                  <a:moveTo>
                    <a:pt x="84" y="84"/>
                  </a:moveTo>
                  <a:cubicBezTo>
                    <a:pt x="0" y="167"/>
                    <a:pt x="0" y="303"/>
                    <a:pt x="84" y="387"/>
                  </a:cubicBezTo>
                  <a:cubicBezTo>
                    <a:pt x="168" y="470"/>
                    <a:pt x="303" y="470"/>
                    <a:pt x="387" y="387"/>
                  </a:cubicBezTo>
                  <a:cubicBezTo>
                    <a:pt x="470" y="303"/>
                    <a:pt x="470" y="167"/>
                    <a:pt x="387" y="84"/>
                  </a:cubicBezTo>
                  <a:cubicBezTo>
                    <a:pt x="303" y="0"/>
                    <a:pt x="168" y="0"/>
                    <a:pt x="84" y="84"/>
                  </a:cubicBezTo>
                </a:path>
              </a:pathLst>
            </a:custGeom>
            <a:solidFill>
              <a:srgbClr val="E4675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出自【趣你的PPT】(微信:qunideppt)：最优质的PPT资源库"/>
            <p:cNvSpPr/>
            <p:nvPr/>
          </p:nvSpPr>
          <p:spPr bwMode="auto">
            <a:xfrm>
              <a:off x="3952928" y="2082553"/>
              <a:ext cx="4046142" cy="4044739"/>
            </a:xfrm>
            <a:custGeom>
              <a:gdLst>
                <a:gd name="T0" fmla="*/ 83 w 465"/>
                <a:gd name="T1" fmla="*/ 82 h 465"/>
                <a:gd name="T2" fmla="*/ 83 w 465"/>
                <a:gd name="T3" fmla="*/ 382 h 465"/>
                <a:gd name="T4" fmla="*/ 382 w 465"/>
                <a:gd name="T5" fmla="*/ 382 h 465"/>
                <a:gd name="T6" fmla="*/ 382 w 465"/>
                <a:gd name="T7" fmla="*/ 82 h 465"/>
                <a:gd name="T8" fmla="*/ 83 w 465"/>
                <a:gd name="T9" fmla="*/ 82 h 465"/>
              </a:gdLst>
              <a:cxnLst>
                <a:cxn ang="0">
                  <a:pos x="T0" y="T1"/>
                </a:cxn>
                <a:cxn ang="0">
                  <a:pos x="T2" y="T3"/>
                </a:cxn>
                <a:cxn ang="0">
                  <a:pos x="T4" y="T5"/>
                </a:cxn>
                <a:cxn ang="0">
                  <a:pos x="T6" y="T7"/>
                </a:cxn>
                <a:cxn ang="0">
                  <a:pos x="T8" y="T9"/>
                </a:cxn>
              </a:cxnLst>
              <a:rect l="0" t="0" r="r" b="b"/>
              <a:pathLst>
                <a:path w="465" h="465">
                  <a:moveTo>
                    <a:pt x="83" y="82"/>
                  </a:moveTo>
                  <a:cubicBezTo>
                    <a:pt x="0" y="165"/>
                    <a:pt x="0" y="299"/>
                    <a:pt x="83" y="382"/>
                  </a:cubicBezTo>
                  <a:cubicBezTo>
                    <a:pt x="165" y="465"/>
                    <a:pt x="299" y="465"/>
                    <a:pt x="382" y="382"/>
                  </a:cubicBezTo>
                  <a:cubicBezTo>
                    <a:pt x="465" y="299"/>
                    <a:pt x="465" y="165"/>
                    <a:pt x="382" y="82"/>
                  </a:cubicBezTo>
                  <a:cubicBezTo>
                    <a:pt x="299" y="0"/>
                    <a:pt x="165" y="0"/>
                    <a:pt x="83" y="82"/>
                  </a:cubicBezTo>
                </a:path>
              </a:pathLst>
            </a:custGeom>
            <a:solidFill>
              <a:srgbClr val="EE35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出自【趣你的PPT】(微信:qunideppt)：最优质的PPT资源库"/>
            <p:cNvSpPr>
              <a:spLocks noEditPoints="1"/>
            </p:cNvSpPr>
            <p:nvPr/>
          </p:nvSpPr>
          <p:spPr bwMode="auto">
            <a:xfrm>
              <a:off x="4354453" y="2430729"/>
              <a:ext cx="3244496" cy="3244496"/>
            </a:xfrm>
            <a:custGeom>
              <a:gdLst>
                <a:gd name="T0" fmla="*/ 66 w 373"/>
                <a:gd name="T1" fmla="*/ 66 h 373"/>
                <a:gd name="T2" fmla="*/ 306 w 373"/>
                <a:gd name="T3" fmla="*/ 66 h 373"/>
                <a:gd name="T4" fmla="*/ 306 w 373"/>
                <a:gd name="T5" fmla="*/ 306 h 373"/>
                <a:gd name="T6" fmla="*/ 66 w 373"/>
                <a:gd name="T7" fmla="*/ 306 h 373"/>
                <a:gd name="T8" fmla="*/ 66 w 373"/>
                <a:gd name="T9" fmla="*/ 66 h 373"/>
                <a:gd name="T10" fmla="*/ 93 w 373"/>
                <a:gd name="T11" fmla="*/ 93 h 373"/>
                <a:gd name="T12" fmla="*/ 93 w 373"/>
                <a:gd name="T13" fmla="*/ 279 h 373"/>
                <a:gd name="T14" fmla="*/ 279 w 373"/>
                <a:gd name="T15" fmla="*/ 279 h 373"/>
                <a:gd name="T16" fmla="*/ 279 w 373"/>
                <a:gd name="T17" fmla="*/ 93 h 373"/>
                <a:gd name="T18" fmla="*/ 93 w 373"/>
                <a:gd name="T19" fmla="*/ 93 h 3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3" h="373">
                  <a:moveTo>
                    <a:pt x="66" y="66"/>
                  </a:moveTo>
                  <a:cubicBezTo>
                    <a:pt x="132" y="0"/>
                    <a:pt x="240" y="0"/>
                    <a:pt x="306" y="66"/>
                  </a:cubicBezTo>
                  <a:cubicBezTo>
                    <a:pt x="373" y="133"/>
                    <a:pt x="373" y="240"/>
                    <a:pt x="306" y="306"/>
                  </a:cubicBezTo>
                  <a:cubicBezTo>
                    <a:pt x="240" y="373"/>
                    <a:pt x="132" y="373"/>
                    <a:pt x="66" y="306"/>
                  </a:cubicBezTo>
                  <a:cubicBezTo>
                    <a:pt x="0" y="240"/>
                    <a:pt x="0" y="133"/>
                    <a:pt x="66" y="66"/>
                  </a:cubicBezTo>
                  <a:moveTo>
                    <a:pt x="93" y="93"/>
                  </a:moveTo>
                  <a:cubicBezTo>
                    <a:pt x="42" y="145"/>
                    <a:pt x="42" y="228"/>
                    <a:pt x="93" y="279"/>
                  </a:cubicBezTo>
                  <a:cubicBezTo>
                    <a:pt x="145" y="331"/>
                    <a:pt x="228" y="331"/>
                    <a:pt x="279" y="279"/>
                  </a:cubicBezTo>
                  <a:cubicBezTo>
                    <a:pt x="331" y="228"/>
                    <a:pt x="331" y="145"/>
                    <a:pt x="279" y="93"/>
                  </a:cubicBezTo>
                  <a:cubicBezTo>
                    <a:pt x="228" y="42"/>
                    <a:pt x="145" y="42"/>
                    <a:pt x="93" y="93"/>
                  </a:cubicBezTo>
                </a:path>
              </a:pathLst>
            </a:custGeom>
            <a:solidFill>
              <a:srgbClr val="B80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出自【趣你的PPT】(微信:qunideppt)：最优质的PPT资源库"/>
            <p:cNvSpPr>
              <a:spLocks noEditPoints="1"/>
            </p:cNvSpPr>
            <p:nvPr/>
          </p:nvSpPr>
          <p:spPr bwMode="auto">
            <a:xfrm>
              <a:off x="5144869" y="3222549"/>
              <a:ext cx="1662260" cy="1660856"/>
            </a:xfrm>
            <a:custGeom>
              <a:gdLst>
                <a:gd name="T0" fmla="*/ 34 w 191"/>
                <a:gd name="T1" fmla="*/ 34 h 191"/>
                <a:gd name="T2" fmla="*/ 157 w 191"/>
                <a:gd name="T3" fmla="*/ 34 h 191"/>
                <a:gd name="T4" fmla="*/ 157 w 191"/>
                <a:gd name="T5" fmla="*/ 157 h 191"/>
                <a:gd name="T6" fmla="*/ 34 w 191"/>
                <a:gd name="T7" fmla="*/ 157 h 191"/>
                <a:gd name="T8" fmla="*/ 34 w 191"/>
                <a:gd name="T9" fmla="*/ 34 h 191"/>
                <a:gd name="T10" fmla="*/ 61 w 191"/>
                <a:gd name="T11" fmla="*/ 61 h 191"/>
                <a:gd name="T12" fmla="*/ 61 w 191"/>
                <a:gd name="T13" fmla="*/ 130 h 191"/>
                <a:gd name="T14" fmla="*/ 130 w 191"/>
                <a:gd name="T15" fmla="*/ 130 h 191"/>
                <a:gd name="T16" fmla="*/ 130 w 191"/>
                <a:gd name="T17" fmla="*/ 61 h 191"/>
                <a:gd name="T18" fmla="*/ 61 w 191"/>
                <a:gd name="T19" fmla="*/ 61 h 1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 h="191">
                  <a:moveTo>
                    <a:pt x="34" y="34"/>
                  </a:moveTo>
                  <a:cubicBezTo>
                    <a:pt x="68" y="0"/>
                    <a:pt x="123" y="0"/>
                    <a:pt x="157" y="34"/>
                  </a:cubicBezTo>
                  <a:cubicBezTo>
                    <a:pt x="191" y="68"/>
                    <a:pt x="191" y="123"/>
                    <a:pt x="157" y="157"/>
                  </a:cubicBezTo>
                  <a:cubicBezTo>
                    <a:pt x="123" y="191"/>
                    <a:pt x="68" y="191"/>
                    <a:pt x="34" y="157"/>
                  </a:cubicBezTo>
                  <a:cubicBezTo>
                    <a:pt x="0" y="123"/>
                    <a:pt x="0" y="68"/>
                    <a:pt x="34" y="34"/>
                  </a:cubicBezTo>
                  <a:moveTo>
                    <a:pt x="61" y="61"/>
                  </a:moveTo>
                  <a:cubicBezTo>
                    <a:pt x="42" y="80"/>
                    <a:pt x="42" y="111"/>
                    <a:pt x="61" y="130"/>
                  </a:cubicBezTo>
                  <a:cubicBezTo>
                    <a:pt x="80" y="149"/>
                    <a:pt x="111" y="149"/>
                    <a:pt x="130" y="130"/>
                  </a:cubicBezTo>
                  <a:cubicBezTo>
                    <a:pt x="149" y="111"/>
                    <a:pt x="149" y="80"/>
                    <a:pt x="130" y="61"/>
                  </a:cubicBezTo>
                  <a:cubicBezTo>
                    <a:pt x="111" y="42"/>
                    <a:pt x="80" y="42"/>
                    <a:pt x="61" y="61"/>
                  </a:cubicBezTo>
                </a:path>
              </a:pathLst>
            </a:custGeom>
            <a:solidFill>
              <a:srgbClr val="B80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出自【趣你的PPT】(微信:qunideppt)：最优质的PPT资源库"/>
            <p:cNvSpPr>
              <a:spLocks noEditPoints="1"/>
            </p:cNvSpPr>
            <p:nvPr/>
          </p:nvSpPr>
          <p:spPr bwMode="auto">
            <a:xfrm>
              <a:off x="4354453" y="2482675"/>
              <a:ext cx="3244496" cy="3244496"/>
            </a:xfrm>
            <a:custGeom>
              <a:gdLst>
                <a:gd name="T0" fmla="*/ 66 w 373"/>
                <a:gd name="T1" fmla="*/ 66 h 373"/>
                <a:gd name="T2" fmla="*/ 306 w 373"/>
                <a:gd name="T3" fmla="*/ 66 h 373"/>
                <a:gd name="T4" fmla="*/ 306 w 373"/>
                <a:gd name="T5" fmla="*/ 306 h 373"/>
                <a:gd name="T6" fmla="*/ 66 w 373"/>
                <a:gd name="T7" fmla="*/ 306 h 373"/>
                <a:gd name="T8" fmla="*/ 66 w 373"/>
                <a:gd name="T9" fmla="*/ 66 h 373"/>
                <a:gd name="T10" fmla="*/ 93 w 373"/>
                <a:gd name="T11" fmla="*/ 93 h 373"/>
                <a:gd name="T12" fmla="*/ 93 w 373"/>
                <a:gd name="T13" fmla="*/ 279 h 373"/>
                <a:gd name="T14" fmla="*/ 279 w 373"/>
                <a:gd name="T15" fmla="*/ 279 h 373"/>
                <a:gd name="T16" fmla="*/ 279 w 373"/>
                <a:gd name="T17" fmla="*/ 93 h 373"/>
                <a:gd name="T18" fmla="*/ 93 w 373"/>
                <a:gd name="T19" fmla="*/ 93 h 3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3" h="373">
                  <a:moveTo>
                    <a:pt x="66" y="66"/>
                  </a:moveTo>
                  <a:cubicBezTo>
                    <a:pt x="132" y="0"/>
                    <a:pt x="240" y="0"/>
                    <a:pt x="306" y="66"/>
                  </a:cubicBezTo>
                  <a:cubicBezTo>
                    <a:pt x="373" y="132"/>
                    <a:pt x="373" y="240"/>
                    <a:pt x="306" y="306"/>
                  </a:cubicBezTo>
                  <a:cubicBezTo>
                    <a:pt x="240" y="373"/>
                    <a:pt x="132" y="373"/>
                    <a:pt x="66" y="306"/>
                  </a:cubicBezTo>
                  <a:cubicBezTo>
                    <a:pt x="0" y="240"/>
                    <a:pt x="0" y="132"/>
                    <a:pt x="66" y="66"/>
                  </a:cubicBezTo>
                  <a:moveTo>
                    <a:pt x="93" y="93"/>
                  </a:moveTo>
                  <a:cubicBezTo>
                    <a:pt x="42" y="145"/>
                    <a:pt x="42" y="228"/>
                    <a:pt x="93" y="279"/>
                  </a:cubicBezTo>
                  <a:cubicBezTo>
                    <a:pt x="145" y="330"/>
                    <a:pt x="228" y="330"/>
                    <a:pt x="279" y="279"/>
                  </a:cubicBezTo>
                  <a:cubicBezTo>
                    <a:pt x="331" y="228"/>
                    <a:pt x="331" y="145"/>
                    <a:pt x="279" y="93"/>
                  </a:cubicBezTo>
                  <a:cubicBezTo>
                    <a:pt x="228" y="42"/>
                    <a:pt x="145" y="42"/>
                    <a:pt x="93" y="93"/>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出自【趣你的PPT】(微信:qunideppt)：最优质的PPT资源库"/>
            <p:cNvSpPr>
              <a:spLocks noEditPoints="1"/>
            </p:cNvSpPr>
            <p:nvPr/>
          </p:nvSpPr>
          <p:spPr bwMode="auto">
            <a:xfrm>
              <a:off x="5144869" y="3274495"/>
              <a:ext cx="1662260" cy="1652433"/>
            </a:xfrm>
            <a:custGeom>
              <a:gdLst>
                <a:gd name="T0" fmla="*/ 34 w 191"/>
                <a:gd name="T1" fmla="*/ 34 h 190"/>
                <a:gd name="T2" fmla="*/ 157 w 191"/>
                <a:gd name="T3" fmla="*/ 34 h 190"/>
                <a:gd name="T4" fmla="*/ 157 w 191"/>
                <a:gd name="T5" fmla="*/ 157 h 190"/>
                <a:gd name="T6" fmla="*/ 34 w 191"/>
                <a:gd name="T7" fmla="*/ 157 h 190"/>
                <a:gd name="T8" fmla="*/ 34 w 191"/>
                <a:gd name="T9" fmla="*/ 34 h 190"/>
                <a:gd name="T10" fmla="*/ 61 w 191"/>
                <a:gd name="T11" fmla="*/ 61 h 190"/>
                <a:gd name="T12" fmla="*/ 61 w 191"/>
                <a:gd name="T13" fmla="*/ 130 h 190"/>
                <a:gd name="T14" fmla="*/ 130 w 191"/>
                <a:gd name="T15" fmla="*/ 130 h 190"/>
                <a:gd name="T16" fmla="*/ 130 w 191"/>
                <a:gd name="T17" fmla="*/ 61 h 190"/>
                <a:gd name="T18" fmla="*/ 61 w 191"/>
                <a:gd name="T19" fmla="*/ 61 h 19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 h="190">
                  <a:moveTo>
                    <a:pt x="34" y="34"/>
                  </a:moveTo>
                  <a:cubicBezTo>
                    <a:pt x="68" y="0"/>
                    <a:pt x="123" y="0"/>
                    <a:pt x="157" y="34"/>
                  </a:cubicBezTo>
                  <a:cubicBezTo>
                    <a:pt x="191" y="68"/>
                    <a:pt x="191" y="123"/>
                    <a:pt x="157" y="157"/>
                  </a:cubicBezTo>
                  <a:cubicBezTo>
                    <a:pt x="123" y="190"/>
                    <a:pt x="68" y="190"/>
                    <a:pt x="34" y="157"/>
                  </a:cubicBezTo>
                  <a:cubicBezTo>
                    <a:pt x="0" y="123"/>
                    <a:pt x="0" y="68"/>
                    <a:pt x="34" y="34"/>
                  </a:cubicBezTo>
                  <a:moveTo>
                    <a:pt x="61" y="61"/>
                  </a:moveTo>
                  <a:cubicBezTo>
                    <a:pt x="42" y="80"/>
                    <a:pt x="42" y="111"/>
                    <a:pt x="61" y="130"/>
                  </a:cubicBezTo>
                  <a:cubicBezTo>
                    <a:pt x="80" y="148"/>
                    <a:pt x="111" y="148"/>
                    <a:pt x="130" y="130"/>
                  </a:cubicBezTo>
                  <a:cubicBezTo>
                    <a:pt x="149" y="111"/>
                    <a:pt x="149" y="80"/>
                    <a:pt x="130" y="61"/>
                  </a:cubicBezTo>
                  <a:cubicBezTo>
                    <a:pt x="111" y="42"/>
                    <a:pt x="80" y="42"/>
                    <a:pt x="61" y="6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出自【趣你的PPT】(微信:qunideppt)：最优质的PPT资源库"/>
            <p:cNvSpPr/>
            <p:nvPr/>
          </p:nvSpPr>
          <p:spPr bwMode="auto">
            <a:xfrm>
              <a:off x="5764005" y="3873975"/>
              <a:ext cx="425393" cy="426796"/>
            </a:xfrm>
            <a:custGeom>
              <a:gdLst>
                <a:gd name="T0" fmla="*/ 8 w 49"/>
                <a:gd name="T1" fmla="*/ 9 h 49"/>
                <a:gd name="T2" fmla="*/ 8 w 49"/>
                <a:gd name="T3" fmla="*/ 41 h 49"/>
                <a:gd name="T4" fmla="*/ 40 w 49"/>
                <a:gd name="T5" fmla="*/ 41 h 49"/>
                <a:gd name="T6" fmla="*/ 40 w 49"/>
                <a:gd name="T7" fmla="*/ 9 h 49"/>
                <a:gd name="T8" fmla="*/ 8 w 49"/>
                <a:gd name="T9" fmla="*/ 9 h 49"/>
              </a:gdLst>
              <a:cxnLst>
                <a:cxn ang="0">
                  <a:pos x="T0" y="T1"/>
                </a:cxn>
                <a:cxn ang="0">
                  <a:pos x="T2" y="T3"/>
                </a:cxn>
                <a:cxn ang="0">
                  <a:pos x="T4" y="T5"/>
                </a:cxn>
                <a:cxn ang="0">
                  <a:pos x="T6" y="T7"/>
                </a:cxn>
                <a:cxn ang="0">
                  <a:pos x="T8" y="T9"/>
                </a:cxn>
              </a:cxnLst>
              <a:rect l="0" t="0" r="r" b="b"/>
              <a:pathLst>
                <a:path w="49" h="49">
                  <a:moveTo>
                    <a:pt x="8" y="9"/>
                  </a:moveTo>
                  <a:cubicBezTo>
                    <a:pt x="0" y="18"/>
                    <a:pt x="0" y="32"/>
                    <a:pt x="8" y="41"/>
                  </a:cubicBezTo>
                  <a:cubicBezTo>
                    <a:pt x="17" y="49"/>
                    <a:pt x="31" y="49"/>
                    <a:pt x="40" y="41"/>
                  </a:cubicBezTo>
                  <a:cubicBezTo>
                    <a:pt x="49" y="32"/>
                    <a:pt x="49" y="18"/>
                    <a:pt x="40" y="9"/>
                  </a:cubicBezTo>
                  <a:cubicBezTo>
                    <a:pt x="31" y="0"/>
                    <a:pt x="17" y="0"/>
                    <a:pt x="8" y="9"/>
                  </a:cubicBezTo>
                </a:path>
              </a:pathLst>
            </a:custGeom>
            <a:solidFill>
              <a:srgbClr val="B80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出自【趣你的PPT】(微信:qunideppt)：最优质的PPT资源库"/>
            <p:cNvSpPr/>
            <p:nvPr/>
          </p:nvSpPr>
          <p:spPr bwMode="auto">
            <a:xfrm>
              <a:off x="4493442" y="4083162"/>
              <a:ext cx="2958093" cy="1644009"/>
            </a:xfrm>
            <a:custGeom>
              <a:gdLst>
                <a:gd name="T0" fmla="*/ 290 w 340"/>
                <a:gd name="T1" fmla="*/ 118 h 189"/>
                <a:gd name="T2" fmla="*/ 50 w 340"/>
                <a:gd name="T3" fmla="*/ 118 h 189"/>
                <a:gd name="T4" fmla="*/ 1 w 340"/>
                <a:gd name="T5" fmla="*/ 0 h 189"/>
                <a:gd name="T6" fmla="*/ 50 w 340"/>
                <a:gd name="T7" fmla="*/ 122 h 189"/>
                <a:gd name="T8" fmla="*/ 290 w 340"/>
                <a:gd name="T9" fmla="*/ 122 h 189"/>
                <a:gd name="T10" fmla="*/ 340 w 340"/>
                <a:gd name="T11" fmla="*/ 0 h 189"/>
                <a:gd name="T12" fmla="*/ 290 w 340"/>
                <a:gd name="T13" fmla="*/ 118 h 189"/>
              </a:gdLst>
              <a:cxnLst>
                <a:cxn ang="0">
                  <a:pos x="T0" y="T1"/>
                </a:cxn>
                <a:cxn ang="0">
                  <a:pos x="T2" y="T3"/>
                </a:cxn>
                <a:cxn ang="0">
                  <a:pos x="T4" y="T5"/>
                </a:cxn>
                <a:cxn ang="0">
                  <a:pos x="T6" y="T7"/>
                </a:cxn>
                <a:cxn ang="0">
                  <a:pos x="T8" y="T9"/>
                </a:cxn>
                <a:cxn ang="0">
                  <a:pos x="T10" y="T11"/>
                </a:cxn>
                <a:cxn ang="0">
                  <a:pos x="T12" y="T13"/>
                </a:cxn>
              </a:cxnLst>
              <a:rect l="0" t="0" r="r" b="b"/>
              <a:pathLst>
                <a:path w="340" h="189">
                  <a:moveTo>
                    <a:pt x="290" y="118"/>
                  </a:moveTo>
                  <a:cubicBezTo>
                    <a:pt x="224" y="185"/>
                    <a:pt x="116" y="185"/>
                    <a:pt x="50" y="118"/>
                  </a:cubicBezTo>
                  <a:cubicBezTo>
                    <a:pt x="18" y="86"/>
                    <a:pt x="1" y="43"/>
                    <a:pt x="1" y="0"/>
                  </a:cubicBezTo>
                  <a:cubicBezTo>
                    <a:pt x="0" y="44"/>
                    <a:pt x="17" y="89"/>
                    <a:pt x="50" y="122"/>
                  </a:cubicBezTo>
                  <a:cubicBezTo>
                    <a:pt x="116" y="189"/>
                    <a:pt x="224" y="189"/>
                    <a:pt x="290" y="122"/>
                  </a:cubicBezTo>
                  <a:cubicBezTo>
                    <a:pt x="324" y="89"/>
                    <a:pt x="340" y="44"/>
                    <a:pt x="340" y="0"/>
                  </a:cubicBezTo>
                  <a:cubicBezTo>
                    <a:pt x="340" y="43"/>
                    <a:pt x="323" y="86"/>
                    <a:pt x="290" y="118"/>
                  </a:cubicBezTo>
                </a:path>
              </a:pathLst>
            </a:custGeom>
            <a:solidFill>
              <a:srgbClr val="FF43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出自【趣你的PPT】(微信:qunideppt)：最优质的PPT资源库"/>
            <p:cNvSpPr/>
            <p:nvPr/>
          </p:nvSpPr>
          <p:spPr bwMode="auto">
            <a:xfrm>
              <a:off x="5623611" y="4091585"/>
              <a:ext cx="331329" cy="329925"/>
            </a:xfrm>
            <a:custGeom>
              <a:gdLst>
                <a:gd name="T0" fmla="*/ 18 w 38"/>
                <a:gd name="T1" fmla="*/ 0 h 38"/>
                <a:gd name="T2" fmla="*/ 0 w 38"/>
                <a:gd name="T3" fmla="*/ 18 h 38"/>
                <a:gd name="T4" fmla="*/ 9 w 38"/>
                <a:gd name="T5" fmla="*/ 29 h 38"/>
                <a:gd name="T6" fmla="*/ 22 w 38"/>
                <a:gd name="T7" fmla="*/ 38 h 38"/>
                <a:gd name="T8" fmla="*/ 38 w 38"/>
                <a:gd name="T9" fmla="*/ 22 h 38"/>
                <a:gd name="T10" fmla="*/ 24 w 38"/>
                <a:gd name="T11" fmla="*/ 16 h 38"/>
                <a:gd name="T12" fmla="*/ 18 w 38"/>
                <a:gd name="T13" fmla="*/ 0 h 38"/>
              </a:gdLst>
              <a:cxnLst>
                <a:cxn ang="0">
                  <a:pos x="T0" y="T1"/>
                </a:cxn>
                <a:cxn ang="0">
                  <a:pos x="T2" y="T3"/>
                </a:cxn>
                <a:cxn ang="0">
                  <a:pos x="T4" y="T5"/>
                </a:cxn>
                <a:cxn ang="0">
                  <a:pos x="T6" y="T7"/>
                </a:cxn>
                <a:cxn ang="0">
                  <a:pos x="T8" y="T9"/>
                </a:cxn>
                <a:cxn ang="0">
                  <a:pos x="T10" y="T11"/>
                </a:cxn>
                <a:cxn ang="0">
                  <a:pos x="T12" y="T13"/>
                </a:cxn>
              </a:cxnLst>
              <a:rect l="0" t="0" r="r" b="b"/>
              <a:pathLst>
                <a:path w="38" h="38">
                  <a:moveTo>
                    <a:pt x="18" y="0"/>
                  </a:moveTo>
                  <a:cubicBezTo>
                    <a:pt x="0" y="18"/>
                    <a:pt x="0" y="18"/>
                    <a:pt x="0" y="18"/>
                  </a:cubicBezTo>
                  <a:cubicBezTo>
                    <a:pt x="3" y="22"/>
                    <a:pt x="5" y="26"/>
                    <a:pt x="9" y="29"/>
                  </a:cubicBezTo>
                  <a:cubicBezTo>
                    <a:pt x="13" y="33"/>
                    <a:pt x="17" y="36"/>
                    <a:pt x="22" y="38"/>
                  </a:cubicBezTo>
                  <a:cubicBezTo>
                    <a:pt x="38" y="22"/>
                    <a:pt x="38" y="22"/>
                    <a:pt x="38" y="22"/>
                  </a:cubicBezTo>
                  <a:cubicBezTo>
                    <a:pt x="33" y="21"/>
                    <a:pt x="28" y="19"/>
                    <a:pt x="24" y="16"/>
                  </a:cubicBezTo>
                  <a:cubicBezTo>
                    <a:pt x="20" y="11"/>
                    <a:pt x="18" y="6"/>
                    <a:pt x="18" y="0"/>
                  </a:cubicBezTo>
                </a:path>
              </a:pathLst>
            </a:custGeom>
            <a:solidFill>
              <a:srgbClr val="C82C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出自【趣你的PPT】(微信:qunideppt)：最优质的PPT资源库"/>
            <p:cNvSpPr/>
            <p:nvPr/>
          </p:nvSpPr>
          <p:spPr bwMode="auto">
            <a:xfrm>
              <a:off x="5780852" y="3961019"/>
              <a:ext cx="329925" cy="321502"/>
            </a:xfrm>
            <a:custGeom>
              <a:gdLst>
                <a:gd name="T0" fmla="*/ 21 w 38"/>
                <a:gd name="T1" fmla="*/ 0 h 37"/>
                <a:gd name="T2" fmla="*/ 11 w 38"/>
                <a:gd name="T3" fmla="*/ 4 h 37"/>
                <a:gd name="T4" fmla="*/ 0 w 38"/>
                <a:gd name="T5" fmla="*/ 15 h 37"/>
                <a:gd name="T6" fmla="*/ 6 w 38"/>
                <a:gd name="T7" fmla="*/ 31 h 37"/>
                <a:gd name="T8" fmla="*/ 20 w 38"/>
                <a:gd name="T9" fmla="*/ 37 h 37"/>
                <a:gd name="T10" fmla="*/ 32 w 38"/>
                <a:gd name="T11" fmla="*/ 25 h 37"/>
                <a:gd name="T12" fmla="*/ 32 w 38"/>
                <a:gd name="T13" fmla="*/ 4 h 37"/>
                <a:gd name="T14" fmla="*/ 21 w 38"/>
                <a:gd name="T15" fmla="*/ 0 h 37"/>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7">
                  <a:moveTo>
                    <a:pt x="21" y="0"/>
                  </a:moveTo>
                  <a:cubicBezTo>
                    <a:pt x="18" y="0"/>
                    <a:pt x="14" y="1"/>
                    <a:pt x="11" y="4"/>
                  </a:cubicBezTo>
                  <a:cubicBezTo>
                    <a:pt x="0" y="15"/>
                    <a:pt x="0" y="15"/>
                    <a:pt x="0" y="15"/>
                  </a:cubicBezTo>
                  <a:cubicBezTo>
                    <a:pt x="0" y="21"/>
                    <a:pt x="2" y="26"/>
                    <a:pt x="6" y="31"/>
                  </a:cubicBezTo>
                  <a:cubicBezTo>
                    <a:pt x="10" y="34"/>
                    <a:pt x="15" y="36"/>
                    <a:pt x="20" y="37"/>
                  </a:cubicBezTo>
                  <a:cubicBezTo>
                    <a:pt x="32" y="25"/>
                    <a:pt x="32" y="25"/>
                    <a:pt x="32" y="25"/>
                  </a:cubicBezTo>
                  <a:cubicBezTo>
                    <a:pt x="38" y="19"/>
                    <a:pt x="38" y="10"/>
                    <a:pt x="32" y="4"/>
                  </a:cubicBezTo>
                  <a:cubicBezTo>
                    <a:pt x="29" y="1"/>
                    <a:pt x="25" y="0"/>
                    <a:pt x="21" y="0"/>
                  </a:cubicBezTo>
                </a:path>
              </a:pathLst>
            </a:custGeom>
            <a:solidFill>
              <a:srgbClr val="9A0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出自【趣你的PPT】(微信:qunideppt)：最优质的PPT资源库"/>
            <p:cNvSpPr/>
            <p:nvPr/>
          </p:nvSpPr>
          <p:spPr bwMode="auto">
            <a:xfrm>
              <a:off x="5589917" y="4265673"/>
              <a:ext cx="199359" cy="199359"/>
            </a:xfrm>
            <a:custGeom>
              <a:gdLst>
                <a:gd name="T0" fmla="*/ 2 w 23"/>
                <a:gd name="T1" fmla="*/ 0 h 23"/>
                <a:gd name="T2" fmla="*/ 0 w 23"/>
                <a:gd name="T3" fmla="*/ 2 h 23"/>
                <a:gd name="T4" fmla="*/ 10 w 23"/>
                <a:gd name="T5" fmla="*/ 16 h 23"/>
                <a:gd name="T6" fmla="*/ 20 w 23"/>
                <a:gd name="T7" fmla="*/ 23 h 23"/>
                <a:gd name="T8" fmla="*/ 23 w 23"/>
                <a:gd name="T9" fmla="*/ 20 h 23"/>
                <a:gd name="T10" fmla="*/ 11 w 23"/>
                <a:gd name="T11" fmla="*/ 11 h 23"/>
                <a:gd name="T12" fmla="*/ 2 w 23"/>
                <a:gd name="T13" fmla="*/ 0 h 23"/>
              </a:gdLst>
              <a:cxnLst>
                <a:cxn ang="0">
                  <a:pos x="T0" y="T1"/>
                </a:cxn>
                <a:cxn ang="0">
                  <a:pos x="T2" y="T3"/>
                </a:cxn>
                <a:cxn ang="0">
                  <a:pos x="T4" y="T5"/>
                </a:cxn>
                <a:cxn ang="0">
                  <a:pos x="T6" y="T7"/>
                </a:cxn>
                <a:cxn ang="0">
                  <a:pos x="T8" y="T9"/>
                </a:cxn>
                <a:cxn ang="0">
                  <a:pos x="T10" y="T11"/>
                </a:cxn>
                <a:cxn ang="0">
                  <a:pos x="T12" y="T13"/>
                </a:cxn>
              </a:cxnLst>
              <a:rect l="0" t="0" r="r" b="b"/>
              <a:pathLst>
                <a:path w="23" h="23">
                  <a:moveTo>
                    <a:pt x="2" y="0"/>
                  </a:moveTo>
                  <a:cubicBezTo>
                    <a:pt x="0" y="2"/>
                    <a:pt x="0" y="2"/>
                    <a:pt x="0" y="2"/>
                  </a:cubicBezTo>
                  <a:cubicBezTo>
                    <a:pt x="3" y="7"/>
                    <a:pt x="6" y="11"/>
                    <a:pt x="10" y="16"/>
                  </a:cubicBezTo>
                  <a:cubicBezTo>
                    <a:pt x="13" y="19"/>
                    <a:pt x="17" y="21"/>
                    <a:pt x="20" y="23"/>
                  </a:cubicBezTo>
                  <a:cubicBezTo>
                    <a:pt x="23" y="20"/>
                    <a:pt x="23" y="20"/>
                    <a:pt x="23" y="20"/>
                  </a:cubicBezTo>
                  <a:cubicBezTo>
                    <a:pt x="19" y="18"/>
                    <a:pt x="15" y="15"/>
                    <a:pt x="11" y="11"/>
                  </a:cubicBezTo>
                  <a:cubicBezTo>
                    <a:pt x="7" y="8"/>
                    <a:pt x="5" y="4"/>
                    <a:pt x="2" y="0"/>
                  </a:cubicBezTo>
                </a:path>
              </a:pathLst>
            </a:custGeom>
            <a:solidFill>
              <a:srgbClr val="9A0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出自【趣你的PPT】(微信:qunideppt)：最优质的PPT资源库"/>
            <p:cNvSpPr/>
            <p:nvPr/>
          </p:nvSpPr>
          <p:spPr bwMode="auto">
            <a:xfrm>
              <a:off x="5354055" y="4282521"/>
              <a:ext cx="409949" cy="418373"/>
            </a:xfrm>
            <a:custGeom>
              <a:gdLst>
                <a:gd name="T0" fmla="*/ 27 w 47"/>
                <a:gd name="T1" fmla="*/ 0 h 48"/>
                <a:gd name="T2" fmla="*/ 0 w 47"/>
                <a:gd name="T3" fmla="*/ 27 h 48"/>
                <a:gd name="T4" fmla="*/ 8 w 47"/>
                <a:gd name="T5" fmla="*/ 37 h 48"/>
                <a:gd name="T6" fmla="*/ 21 w 47"/>
                <a:gd name="T7" fmla="*/ 48 h 48"/>
                <a:gd name="T8" fmla="*/ 47 w 47"/>
                <a:gd name="T9" fmla="*/ 21 h 48"/>
                <a:gd name="T10" fmla="*/ 37 w 47"/>
                <a:gd name="T11" fmla="*/ 14 h 48"/>
                <a:gd name="T12" fmla="*/ 27 w 47"/>
                <a:gd name="T13" fmla="*/ 0 h 48"/>
              </a:gdLst>
              <a:cxnLst>
                <a:cxn ang="0">
                  <a:pos x="T0" y="T1"/>
                </a:cxn>
                <a:cxn ang="0">
                  <a:pos x="T2" y="T3"/>
                </a:cxn>
                <a:cxn ang="0">
                  <a:pos x="T4" y="T5"/>
                </a:cxn>
                <a:cxn ang="0">
                  <a:pos x="T6" y="T7"/>
                </a:cxn>
                <a:cxn ang="0">
                  <a:pos x="T8" y="T9"/>
                </a:cxn>
                <a:cxn ang="0">
                  <a:pos x="T10" y="T11"/>
                </a:cxn>
                <a:cxn ang="0">
                  <a:pos x="T12" y="T13"/>
                </a:cxn>
              </a:cxnLst>
              <a:rect l="0" t="0" r="r" b="b"/>
              <a:pathLst>
                <a:path w="47" h="48">
                  <a:moveTo>
                    <a:pt x="27" y="0"/>
                  </a:moveTo>
                  <a:cubicBezTo>
                    <a:pt x="0" y="27"/>
                    <a:pt x="0" y="27"/>
                    <a:pt x="0" y="27"/>
                  </a:cubicBezTo>
                  <a:cubicBezTo>
                    <a:pt x="2" y="31"/>
                    <a:pt x="5" y="34"/>
                    <a:pt x="8" y="37"/>
                  </a:cubicBezTo>
                  <a:cubicBezTo>
                    <a:pt x="12" y="41"/>
                    <a:pt x="17" y="45"/>
                    <a:pt x="21" y="48"/>
                  </a:cubicBezTo>
                  <a:cubicBezTo>
                    <a:pt x="47" y="21"/>
                    <a:pt x="47" y="21"/>
                    <a:pt x="47" y="21"/>
                  </a:cubicBezTo>
                  <a:cubicBezTo>
                    <a:pt x="44" y="19"/>
                    <a:pt x="40" y="17"/>
                    <a:pt x="37" y="14"/>
                  </a:cubicBezTo>
                  <a:cubicBezTo>
                    <a:pt x="33" y="9"/>
                    <a:pt x="30" y="5"/>
                    <a:pt x="27" y="0"/>
                  </a:cubicBezTo>
                </a:path>
              </a:pathLst>
            </a:custGeom>
            <a:solidFill>
              <a:srgbClr val="D6D6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出自【趣你的PPT】(微信:qunideppt)：最优质的PPT资源库"/>
            <p:cNvSpPr>
              <a:spLocks noEditPoints="1"/>
            </p:cNvSpPr>
            <p:nvPr/>
          </p:nvSpPr>
          <p:spPr bwMode="auto">
            <a:xfrm>
              <a:off x="5092923" y="4535229"/>
              <a:ext cx="426796" cy="426796"/>
            </a:xfrm>
            <a:custGeom>
              <a:gdLst>
                <a:gd name="T0" fmla="*/ 0 w 49"/>
                <a:gd name="T1" fmla="*/ 28 h 49"/>
                <a:gd name="T2" fmla="*/ 0 w 49"/>
                <a:gd name="T3" fmla="*/ 28 h 49"/>
                <a:gd name="T4" fmla="*/ 8 w 49"/>
                <a:gd name="T5" fmla="*/ 37 h 49"/>
                <a:gd name="T6" fmla="*/ 21 w 49"/>
                <a:gd name="T7" fmla="*/ 49 h 49"/>
                <a:gd name="T8" fmla="*/ 21 w 49"/>
                <a:gd name="T9" fmla="*/ 48 h 49"/>
                <a:gd name="T10" fmla="*/ 9 w 49"/>
                <a:gd name="T11" fmla="*/ 37 h 49"/>
                <a:gd name="T12" fmla="*/ 0 w 49"/>
                <a:gd name="T13" fmla="*/ 28 h 49"/>
                <a:gd name="T14" fmla="*/ 28 w 49"/>
                <a:gd name="T15" fmla="*/ 0 h 49"/>
                <a:gd name="T16" fmla="*/ 2 w 49"/>
                <a:gd name="T17" fmla="*/ 26 h 49"/>
                <a:gd name="T18" fmla="*/ 11 w 49"/>
                <a:gd name="T19" fmla="*/ 35 h 49"/>
                <a:gd name="T20" fmla="*/ 23 w 49"/>
                <a:gd name="T21" fmla="*/ 46 h 49"/>
                <a:gd name="T22" fmla="*/ 49 w 49"/>
                <a:gd name="T23" fmla="*/ 21 h 49"/>
                <a:gd name="T24" fmla="*/ 36 w 49"/>
                <a:gd name="T25" fmla="*/ 10 h 49"/>
                <a:gd name="T26" fmla="*/ 28 w 49"/>
                <a:gd name="T27" fmla="*/ 0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49">
                  <a:moveTo>
                    <a:pt x="0" y="28"/>
                  </a:moveTo>
                  <a:cubicBezTo>
                    <a:pt x="0" y="28"/>
                    <a:pt x="0" y="28"/>
                    <a:pt x="0" y="28"/>
                  </a:cubicBezTo>
                  <a:cubicBezTo>
                    <a:pt x="3" y="31"/>
                    <a:pt x="5" y="34"/>
                    <a:pt x="8" y="37"/>
                  </a:cubicBezTo>
                  <a:cubicBezTo>
                    <a:pt x="12" y="41"/>
                    <a:pt x="17" y="45"/>
                    <a:pt x="21" y="49"/>
                  </a:cubicBezTo>
                  <a:cubicBezTo>
                    <a:pt x="21" y="48"/>
                    <a:pt x="21" y="48"/>
                    <a:pt x="21" y="48"/>
                  </a:cubicBezTo>
                  <a:cubicBezTo>
                    <a:pt x="17" y="45"/>
                    <a:pt x="13" y="41"/>
                    <a:pt x="9" y="37"/>
                  </a:cubicBezTo>
                  <a:cubicBezTo>
                    <a:pt x="6" y="34"/>
                    <a:pt x="3" y="31"/>
                    <a:pt x="0" y="28"/>
                  </a:cubicBezTo>
                  <a:moveTo>
                    <a:pt x="28" y="0"/>
                  </a:moveTo>
                  <a:cubicBezTo>
                    <a:pt x="2" y="26"/>
                    <a:pt x="2" y="26"/>
                    <a:pt x="2" y="26"/>
                  </a:cubicBezTo>
                  <a:cubicBezTo>
                    <a:pt x="5" y="29"/>
                    <a:pt x="8" y="32"/>
                    <a:pt x="11" y="35"/>
                  </a:cubicBezTo>
                  <a:cubicBezTo>
                    <a:pt x="15" y="39"/>
                    <a:pt x="19" y="43"/>
                    <a:pt x="23" y="46"/>
                  </a:cubicBezTo>
                  <a:cubicBezTo>
                    <a:pt x="49" y="21"/>
                    <a:pt x="49" y="21"/>
                    <a:pt x="49" y="21"/>
                  </a:cubicBezTo>
                  <a:cubicBezTo>
                    <a:pt x="44" y="18"/>
                    <a:pt x="40" y="14"/>
                    <a:pt x="36" y="10"/>
                  </a:cubicBezTo>
                  <a:cubicBezTo>
                    <a:pt x="33" y="7"/>
                    <a:pt x="30" y="4"/>
                    <a:pt x="28" y="0"/>
                  </a:cubicBezTo>
                </a:path>
              </a:pathLst>
            </a:custGeom>
            <a:solidFill>
              <a:srgbClr val="C82C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出自【趣你的PPT】(微信:qunideppt)：最优质的PPT资源库"/>
            <p:cNvSpPr/>
            <p:nvPr/>
          </p:nvSpPr>
          <p:spPr bwMode="auto">
            <a:xfrm>
              <a:off x="5067653" y="4778109"/>
              <a:ext cx="207782" cy="209187"/>
            </a:xfrm>
            <a:custGeom>
              <a:gdLst>
                <a:gd name="T0" fmla="*/ 3 w 24"/>
                <a:gd name="T1" fmla="*/ 0 h 24"/>
                <a:gd name="T2" fmla="*/ 0 w 24"/>
                <a:gd name="T3" fmla="*/ 3 h 24"/>
                <a:gd name="T4" fmla="*/ 11 w 24"/>
                <a:gd name="T5" fmla="*/ 15 h 24"/>
                <a:gd name="T6" fmla="*/ 21 w 24"/>
                <a:gd name="T7" fmla="*/ 24 h 24"/>
                <a:gd name="T8" fmla="*/ 24 w 24"/>
                <a:gd name="T9" fmla="*/ 21 h 24"/>
                <a:gd name="T10" fmla="*/ 11 w 24"/>
                <a:gd name="T11" fmla="*/ 9 h 24"/>
                <a:gd name="T12" fmla="*/ 3 w 24"/>
                <a:gd name="T13" fmla="*/ 0 h 24"/>
              </a:gdLst>
              <a:cxnLst>
                <a:cxn ang="0">
                  <a:pos x="T0" y="T1"/>
                </a:cxn>
                <a:cxn ang="0">
                  <a:pos x="T2" y="T3"/>
                </a:cxn>
                <a:cxn ang="0">
                  <a:pos x="T4" y="T5"/>
                </a:cxn>
                <a:cxn ang="0">
                  <a:pos x="T6" y="T7"/>
                </a:cxn>
                <a:cxn ang="0">
                  <a:pos x="T8" y="T9"/>
                </a:cxn>
                <a:cxn ang="0">
                  <a:pos x="T10" y="T11"/>
                </a:cxn>
                <a:cxn ang="0">
                  <a:pos x="T12" y="T13"/>
                </a:cxn>
              </a:cxnLst>
              <a:rect l="0" t="0" r="r" b="b"/>
              <a:pathLst>
                <a:path w="24" h="24">
                  <a:moveTo>
                    <a:pt x="3" y="0"/>
                  </a:moveTo>
                  <a:cubicBezTo>
                    <a:pt x="0" y="3"/>
                    <a:pt x="0" y="3"/>
                    <a:pt x="0" y="3"/>
                  </a:cubicBezTo>
                  <a:cubicBezTo>
                    <a:pt x="4" y="7"/>
                    <a:pt x="7" y="11"/>
                    <a:pt x="11" y="15"/>
                  </a:cubicBezTo>
                  <a:cubicBezTo>
                    <a:pt x="14" y="18"/>
                    <a:pt x="18" y="21"/>
                    <a:pt x="21" y="24"/>
                  </a:cubicBezTo>
                  <a:cubicBezTo>
                    <a:pt x="24" y="21"/>
                    <a:pt x="24" y="21"/>
                    <a:pt x="24" y="21"/>
                  </a:cubicBezTo>
                  <a:cubicBezTo>
                    <a:pt x="20" y="17"/>
                    <a:pt x="15" y="13"/>
                    <a:pt x="11" y="9"/>
                  </a:cubicBezTo>
                  <a:cubicBezTo>
                    <a:pt x="8" y="6"/>
                    <a:pt x="6" y="3"/>
                    <a:pt x="3" y="0"/>
                  </a:cubicBezTo>
                </a:path>
              </a:pathLst>
            </a:custGeom>
            <a:solidFill>
              <a:srgbClr val="9A0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出自【趣你的PPT】(微信:qunideppt)：最优质的PPT资源库"/>
            <p:cNvSpPr/>
            <p:nvPr/>
          </p:nvSpPr>
          <p:spPr bwMode="auto">
            <a:xfrm>
              <a:off x="4858466" y="4804785"/>
              <a:ext cx="391698" cy="391698"/>
            </a:xfrm>
            <a:custGeom>
              <a:gdLst>
                <a:gd name="T0" fmla="*/ 24 w 45"/>
                <a:gd name="T1" fmla="*/ 0 h 45"/>
                <a:gd name="T2" fmla="*/ 0 w 45"/>
                <a:gd name="T3" fmla="*/ 25 h 45"/>
                <a:gd name="T4" fmla="*/ 8 w 45"/>
                <a:gd name="T5" fmla="*/ 34 h 45"/>
                <a:gd name="T6" fmla="*/ 21 w 45"/>
                <a:gd name="T7" fmla="*/ 45 h 45"/>
                <a:gd name="T8" fmla="*/ 45 w 45"/>
                <a:gd name="T9" fmla="*/ 21 h 45"/>
                <a:gd name="T10" fmla="*/ 35 w 45"/>
                <a:gd name="T11" fmla="*/ 12 h 45"/>
                <a:gd name="T12" fmla="*/ 24 w 45"/>
                <a:gd name="T13" fmla="*/ 0 h 45"/>
              </a:gdLst>
              <a:cxnLst>
                <a:cxn ang="0">
                  <a:pos x="T0" y="T1"/>
                </a:cxn>
                <a:cxn ang="0">
                  <a:pos x="T2" y="T3"/>
                </a:cxn>
                <a:cxn ang="0">
                  <a:pos x="T4" y="T5"/>
                </a:cxn>
                <a:cxn ang="0">
                  <a:pos x="T6" y="T7"/>
                </a:cxn>
                <a:cxn ang="0">
                  <a:pos x="T8" y="T9"/>
                </a:cxn>
                <a:cxn ang="0">
                  <a:pos x="T10" y="T11"/>
                </a:cxn>
                <a:cxn ang="0">
                  <a:pos x="T12" y="T13"/>
                </a:cxn>
              </a:cxnLst>
              <a:rect l="0" t="0" r="r" b="b"/>
              <a:pathLst>
                <a:path w="45" h="45">
                  <a:moveTo>
                    <a:pt x="24" y="0"/>
                  </a:moveTo>
                  <a:cubicBezTo>
                    <a:pt x="0" y="25"/>
                    <a:pt x="0" y="25"/>
                    <a:pt x="0" y="25"/>
                  </a:cubicBezTo>
                  <a:cubicBezTo>
                    <a:pt x="2" y="28"/>
                    <a:pt x="5" y="31"/>
                    <a:pt x="8" y="34"/>
                  </a:cubicBezTo>
                  <a:cubicBezTo>
                    <a:pt x="12" y="38"/>
                    <a:pt x="16" y="42"/>
                    <a:pt x="21" y="45"/>
                  </a:cubicBezTo>
                  <a:cubicBezTo>
                    <a:pt x="45" y="21"/>
                    <a:pt x="45" y="21"/>
                    <a:pt x="45" y="21"/>
                  </a:cubicBezTo>
                  <a:cubicBezTo>
                    <a:pt x="42" y="18"/>
                    <a:pt x="38" y="15"/>
                    <a:pt x="35" y="12"/>
                  </a:cubicBezTo>
                  <a:cubicBezTo>
                    <a:pt x="31" y="8"/>
                    <a:pt x="28" y="4"/>
                    <a:pt x="24" y="0"/>
                  </a:cubicBezTo>
                </a:path>
              </a:pathLst>
            </a:custGeom>
            <a:solidFill>
              <a:srgbClr val="D6D6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出自【趣你的PPT】(微信:qunideppt)：最优质的PPT资源库"/>
            <p:cNvSpPr/>
            <p:nvPr/>
          </p:nvSpPr>
          <p:spPr bwMode="auto">
            <a:xfrm>
              <a:off x="4570659" y="5039241"/>
              <a:ext cx="445048" cy="443644"/>
            </a:xfrm>
            <a:custGeom>
              <a:gdLst>
                <a:gd name="T0" fmla="*/ 30 w 51"/>
                <a:gd name="T1" fmla="*/ 0 h 51"/>
                <a:gd name="T2" fmla="*/ 0 w 51"/>
                <a:gd name="T3" fmla="*/ 30 h 51"/>
                <a:gd name="T4" fmla="*/ 12 w 51"/>
                <a:gd name="T5" fmla="*/ 42 h 51"/>
                <a:gd name="T6" fmla="*/ 21 w 51"/>
                <a:gd name="T7" fmla="*/ 51 h 51"/>
                <a:gd name="T8" fmla="*/ 51 w 51"/>
                <a:gd name="T9" fmla="*/ 21 h 51"/>
                <a:gd name="T10" fmla="*/ 41 w 51"/>
                <a:gd name="T11" fmla="*/ 12 h 51"/>
                <a:gd name="T12" fmla="*/ 41 w 51"/>
                <a:gd name="T13" fmla="*/ 12 h 51"/>
                <a:gd name="T14" fmla="*/ 41 w 51"/>
                <a:gd name="T15" fmla="*/ 12 h 51"/>
                <a:gd name="T16" fmla="*/ 41 w 51"/>
                <a:gd name="T17" fmla="*/ 12 h 51"/>
                <a:gd name="T18" fmla="*/ 40 w 51"/>
                <a:gd name="T19" fmla="*/ 12 h 51"/>
                <a:gd name="T20" fmla="*/ 40 w 51"/>
                <a:gd name="T21" fmla="*/ 12 h 51"/>
                <a:gd name="T22" fmla="*/ 40 w 51"/>
                <a:gd name="T23" fmla="*/ 11 h 51"/>
                <a:gd name="T24" fmla="*/ 40 w 51"/>
                <a:gd name="T25" fmla="*/ 11 h 51"/>
                <a:gd name="T26" fmla="*/ 40 w 51"/>
                <a:gd name="T27" fmla="*/ 11 h 51"/>
                <a:gd name="T28" fmla="*/ 40 w 51"/>
                <a:gd name="T29" fmla="*/ 11 h 51"/>
                <a:gd name="T30" fmla="*/ 40 w 51"/>
                <a:gd name="T31" fmla="*/ 11 h 51"/>
                <a:gd name="T32" fmla="*/ 40 w 51"/>
                <a:gd name="T33" fmla="*/ 11 h 51"/>
                <a:gd name="T34" fmla="*/ 40 w 51"/>
                <a:gd name="T35" fmla="*/ 11 h 51"/>
                <a:gd name="T36" fmla="*/ 40 w 51"/>
                <a:gd name="T37" fmla="*/ 11 h 51"/>
                <a:gd name="T38" fmla="*/ 40 w 51"/>
                <a:gd name="T39" fmla="*/ 11 h 51"/>
                <a:gd name="T40" fmla="*/ 40 w 51"/>
                <a:gd name="T41" fmla="*/ 11 h 51"/>
                <a:gd name="T42" fmla="*/ 39 w 51"/>
                <a:gd name="T43" fmla="*/ 10 h 51"/>
                <a:gd name="T44" fmla="*/ 39 w 51"/>
                <a:gd name="T45" fmla="*/ 10 h 51"/>
                <a:gd name="T46" fmla="*/ 39 w 51"/>
                <a:gd name="T47" fmla="*/ 10 h 51"/>
                <a:gd name="T48" fmla="*/ 39 w 51"/>
                <a:gd name="T49" fmla="*/ 10 h 51"/>
                <a:gd name="T50" fmla="*/ 39 w 51"/>
                <a:gd name="T51" fmla="*/ 10 h 51"/>
                <a:gd name="T52" fmla="*/ 39 w 51"/>
                <a:gd name="T53" fmla="*/ 10 h 51"/>
                <a:gd name="T54" fmla="*/ 39 w 51"/>
                <a:gd name="T55" fmla="*/ 10 h 51"/>
                <a:gd name="T56" fmla="*/ 39 w 51"/>
                <a:gd name="T57" fmla="*/ 10 h 51"/>
                <a:gd name="T58" fmla="*/ 39 w 51"/>
                <a:gd name="T59" fmla="*/ 10 h 51"/>
                <a:gd name="T60" fmla="*/ 39 w 51"/>
                <a:gd name="T61" fmla="*/ 10 h 51"/>
                <a:gd name="T62" fmla="*/ 38 w 51"/>
                <a:gd name="T63" fmla="*/ 9 h 51"/>
                <a:gd name="T64" fmla="*/ 38 w 51"/>
                <a:gd name="T65" fmla="*/ 9 h 51"/>
                <a:gd name="T66" fmla="*/ 38 w 51"/>
                <a:gd name="T67" fmla="*/ 9 h 51"/>
                <a:gd name="T68" fmla="*/ 38 w 51"/>
                <a:gd name="T69" fmla="*/ 9 h 51"/>
                <a:gd name="T70" fmla="*/ 38 w 51"/>
                <a:gd name="T71" fmla="*/ 9 h 51"/>
                <a:gd name="T72" fmla="*/ 38 w 51"/>
                <a:gd name="T73" fmla="*/ 9 h 51"/>
                <a:gd name="T74" fmla="*/ 38 w 51"/>
                <a:gd name="T75" fmla="*/ 9 h 51"/>
                <a:gd name="T76" fmla="*/ 38 w 51"/>
                <a:gd name="T77" fmla="*/ 9 h 51"/>
                <a:gd name="T78" fmla="*/ 38 w 51"/>
                <a:gd name="T79" fmla="*/ 9 h 51"/>
                <a:gd name="T80" fmla="*/ 38 w 51"/>
                <a:gd name="T81" fmla="*/ 9 h 51"/>
                <a:gd name="T82" fmla="*/ 38 w 51"/>
                <a:gd name="T83" fmla="*/ 8 h 51"/>
                <a:gd name="T84" fmla="*/ 37 w 51"/>
                <a:gd name="T85" fmla="*/ 8 h 51"/>
                <a:gd name="T86" fmla="*/ 37 w 51"/>
                <a:gd name="T87" fmla="*/ 8 h 51"/>
                <a:gd name="T88" fmla="*/ 37 w 51"/>
                <a:gd name="T89" fmla="*/ 8 h 51"/>
                <a:gd name="T90" fmla="*/ 37 w 51"/>
                <a:gd name="T91" fmla="*/ 8 h 51"/>
                <a:gd name="T92" fmla="*/ 30 w 51"/>
                <a:gd name="T93" fmla="*/ 0 h 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 h="51">
                  <a:moveTo>
                    <a:pt x="30" y="0"/>
                  </a:moveTo>
                  <a:cubicBezTo>
                    <a:pt x="0" y="30"/>
                    <a:pt x="0" y="30"/>
                    <a:pt x="0" y="30"/>
                  </a:cubicBezTo>
                  <a:cubicBezTo>
                    <a:pt x="4" y="34"/>
                    <a:pt x="8" y="38"/>
                    <a:pt x="12" y="42"/>
                  </a:cubicBezTo>
                  <a:cubicBezTo>
                    <a:pt x="15" y="45"/>
                    <a:pt x="18" y="48"/>
                    <a:pt x="21" y="51"/>
                  </a:cubicBezTo>
                  <a:cubicBezTo>
                    <a:pt x="51" y="21"/>
                    <a:pt x="51" y="21"/>
                    <a:pt x="51" y="21"/>
                  </a:cubicBezTo>
                  <a:cubicBezTo>
                    <a:pt x="47" y="18"/>
                    <a:pt x="44" y="15"/>
                    <a:pt x="41" y="12"/>
                  </a:cubicBezTo>
                  <a:cubicBezTo>
                    <a:pt x="41" y="12"/>
                    <a:pt x="41" y="12"/>
                    <a:pt x="41" y="12"/>
                  </a:cubicBezTo>
                  <a:cubicBezTo>
                    <a:pt x="41" y="12"/>
                    <a:pt x="41" y="12"/>
                    <a:pt x="41" y="12"/>
                  </a:cubicBezTo>
                  <a:cubicBezTo>
                    <a:pt x="41" y="12"/>
                    <a:pt x="41" y="12"/>
                    <a:pt x="41" y="12"/>
                  </a:cubicBezTo>
                  <a:cubicBezTo>
                    <a:pt x="41" y="12"/>
                    <a:pt x="41" y="12"/>
                    <a:pt x="40" y="12"/>
                  </a:cubicBezTo>
                  <a:cubicBezTo>
                    <a:pt x="40" y="12"/>
                    <a:pt x="40" y="12"/>
                    <a:pt x="40" y="12"/>
                  </a:cubicBezTo>
                  <a:cubicBezTo>
                    <a:pt x="40" y="11"/>
                    <a:pt x="40" y="11"/>
                    <a:pt x="40" y="11"/>
                  </a:cubicBezTo>
                  <a:cubicBezTo>
                    <a:pt x="40" y="11"/>
                    <a:pt x="40" y="11"/>
                    <a:pt x="40" y="11"/>
                  </a:cubicBezTo>
                  <a:cubicBezTo>
                    <a:pt x="40" y="11"/>
                    <a:pt x="40" y="11"/>
                    <a:pt x="40" y="11"/>
                  </a:cubicBezTo>
                  <a:cubicBezTo>
                    <a:pt x="40" y="11"/>
                    <a:pt x="40" y="11"/>
                    <a:pt x="40" y="11"/>
                  </a:cubicBezTo>
                  <a:cubicBezTo>
                    <a:pt x="40" y="11"/>
                    <a:pt x="40" y="11"/>
                    <a:pt x="40" y="11"/>
                  </a:cubicBezTo>
                  <a:cubicBezTo>
                    <a:pt x="40" y="11"/>
                    <a:pt x="40" y="11"/>
                    <a:pt x="40" y="11"/>
                  </a:cubicBezTo>
                  <a:cubicBezTo>
                    <a:pt x="40" y="11"/>
                    <a:pt x="40" y="11"/>
                    <a:pt x="40" y="11"/>
                  </a:cubicBezTo>
                  <a:cubicBezTo>
                    <a:pt x="40" y="11"/>
                    <a:pt x="40" y="11"/>
                    <a:pt x="40" y="11"/>
                  </a:cubicBezTo>
                  <a:cubicBezTo>
                    <a:pt x="40" y="11"/>
                    <a:pt x="40" y="11"/>
                    <a:pt x="40" y="11"/>
                  </a:cubicBezTo>
                  <a:cubicBezTo>
                    <a:pt x="40" y="11"/>
                    <a:pt x="40" y="11"/>
                    <a:pt x="40" y="11"/>
                  </a:cubicBezTo>
                  <a:cubicBezTo>
                    <a:pt x="39" y="10"/>
                    <a:pt x="39" y="10"/>
                    <a:pt x="39" y="10"/>
                  </a:cubicBezTo>
                  <a:cubicBezTo>
                    <a:pt x="39" y="10"/>
                    <a:pt x="39" y="10"/>
                    <a:pt x="39" y="10"/>
                  </a:cubicBezTo>
                  <a:cubicBezTo>
                    <a:pt x="39" y="10"/>
                    <a:pt x="39" y="10"/>
                    <a:pt x="39" y="10"/>
                  </a:cubicBezTo>
                  <a:cubicBezTo>
                    <a:pt x="39" y="10"/>
                    <a:pt x="39" y="10"/>
                    <a:pt x="39" y="10"/>
                  </a:cubicBezTo>
                  <a:cubicBezTo>
                    <a:pt x="39" y="10"/>
                    <a:pt x="39" y="10"/>
                    <a:pt x="39" y="10"/>
                  </a:cubicBezTo>
                  <a:cubicBezTo>
                    <a:pt x="39" y="10"/>
                    <a:pt x="39" y="10"/>
                    <a:pt x="39" y="10"/>
                  </a:cubicBezTo>
                  <a:cubicBezTo>
                    <a:pt x="39" y="10"/>
                    <a:pt x="39" y="10"/>
                    <a:pt x="39" y="10"/>
                  </a:cubicBezTo>
                  <a:cubicBezTo>
                    <a:pt x="39" y="10"/>
                    <a:pt x="39" y="10"/>
                    <a:pt x="39" y="10"/>
                  </a:cubicBezTo>
                  <a:cubicBezTo>
                    <a:pt x="39" y="10"/>
                    <a:pt x="39" y="10"/>
                    <a:pt x="39" y="10"/>
                  </a:cubicBezTo>
                  <a:cubicBezTo>
                    <a:pt x="39" y="10"/>
                    <a:pt x="39" y="10"/>
                    <a:pt x="39" y="10"/>
                  </a:cubicBezTo>
                  <a:cubicBezTo>
                    <a:pt x="39" y="10"/>
                    <a:pt x="38" y="9"/>
                    <a:pt x="38" y="9"/>
                  </a:cubicBezTo>
                  <a:cubicBezTo>
                    <a:pt x="38" y="9"/>
                    <a:pt x="38" y="9"/>
                    <a:pt x="38" y="9"/>
                  </a:cubicBezTo>
                  <a:cubicBezTo>
                    <a:pt x="38" y="9"/>
                    <a:pt x="38" y="9"/>
                    <a:pt x="38" y="9"/>
                  </a:cubicBezTo>
                  <a:cubicBezTo>
                    <a:pt x="38" y="9"/>
                    <a:pt x="38" y="9"/>
                    <a:pt x="38" y="9"/>
                  </a:cubicBezTo>
                  <a:cubicBezTo>
                    <a:pt x="38" y="9"/>
                    <a:pt x="38" y="9"/>
                    <a:pt x="38" y="9"/>
                  </a:cubicBezTo>
                  <a:cubicBezTo>
                    <a:pt x="38" y="9"/>
                    <a:pt x="38" y="9"/>
                    <a:pt x="38" y="9"/>
                  </a:cubicBezTo>
                  <a:cubicBezTo>
                    <a:pt x="38" y="9"/>
                    <a:pt x="38" y="9"/>
                    <a:pt x="38" y="9"/>
                  </a:cubicBezTo>
                  <a:cubicBezTo>
                    <a:pt x="38" y="9"/>
                    <a:pt x="38" y="9"/>
                    <a:pt x="38" y="9"/>
                  </a:cubicBezTo>
                  <a:cubicBezTo>
                    <a:pt x="38" y="9"/>
                    <a:pt x="38" y="9"/>
                    <a:pt x="38" y="9"/>
                  </a:cubicBezTo>
                  <a:cubicBezTo>
                    <a:pt x="38" y="9"/>
                    <a:pt x="38" y="9"/>
                    <a:pt x="38" y="9"/>
                  </a:cubicBezTo>
                  <a:cubicBezTo>
                    <a:pt x="38" y="9"/>
                    <a:pt x="38" y="9"/>
                    <a:pt x="38" y="8"/>
                  </a:cubicBezTo>
                  <a:cubicBezTo>
                    <a:pt x="37" y="8"/>
                    <a:pt x="37" y="8"/>
                    <a:pt x="37" y="8"/>
                  </a:cubicBezTo>
                  <a:cubicBezTo>
                    <a:pt x="37" y="8"/>
                    <a:pt x="37" y="8"/>
                    <a:pt x="37" y="8"/>
                  </a:cubicBezTo>
                  <a:cubicBezTo>
                    <a:pt x="37" y="8"/>
                    <a:pt x="37" y="8"/>
                    <a:pt x="37" y="8"/>
                  </a:cubicBezTo>
                  <a:cubicBezTo>
                    <a:pt x="37" y="8"/>
                    <a:pt x="37" y="8"/>
                    <a:pt x="37" y="8"/>
                  </a:cubicBezTo>
                  <a:cubicBezTo>
                    <a:pt x="35" y="5"/>
                    <a:pt x="32" y="3"/>
                    <a:pt x="30" y="0"/>
                  </a:cubicBezTo>
                </a:path>
              </a:pathLst>
            </a:custGeom>
            <a:solidFill>
              <a:srgbClr val="C82C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出自【趣你的PPT】(微信:qunideppt)：最优质的PPT资源库"/>
            <p:cNvSpPr>
              <a:spLocks noEditPoints="1"/>
            </p:cNvSpPr>
            <p:nvPr/>
          </p:nvSpPr>
          <p:spPr bwMode="auto">
            <a:xfrm>
              <a:off x="4831791" y="5039241"/>
              <a:ext cx="183916" cy="182512"/>
            </a:xfrm>
            <a:custGeom>
              <a:gdLst>
                <a:gd name="T0" fmla="*/ 11 w 21"/>
                <a:gd name="T1" fmla="*/ 12 h 21"/>
                <a:gd name="T2" fmla="*/ 21 w 21"/>
                <a:gd name="T3" fmla="*/ 21 h 21"/>
                <a:gd name="T4" fmla="*/ 11 w 21"/>
                <a:gd name="T5" fmla="*/ 12 h 21"/>
                <a:gd name="T6" fmla="*/ 11 w 21"/>
                <a:gd name="T7" fmla="*/ 12 h 21"/>
                <a:gd name="T8" fmla="*/ 10 w 21"/>
                <a:gd name="T9" fmla="*/ 12 h 21"/>
                <a:gd name="T10" fmla="*/ 10 w 21"/>
                <a:gd name="T11" fmla="*/ 12 h 21"/>
                <a:gd name="T12" fmla="*/ 10 w 21"/>
                <a:gd name="T13" fmla="*/ 11 h 21"/>
                <a:gd name="T14" fmla="*/ 10 w 21"/>
                <a:gd name="T15" fmla="*/ 11 h 21"/>
                <a:gd name="T16" fmla="*/ 10 w 21"/>
                <a:gd name="T17" fmla="*/ 11 h 21"/>
                <a:gd name="T18" fmla="*/ 10 w 21"/>
                <a:gd name="T19" fmla="*/ 11 h 21"/>
                <a:gd name="T20" fmla="*/ 10 w 21"/>
                <a:gd name="T21" fmla="*/ 11 h 21"/>
                <a:gd name="T22" fmla="*/ 10 w 21"/>
                <a:gd name="T23" fmla="*/ 11 h 21"/>
                <a:gd name="T24" fmla="*/ 10 w 21"/>
                <a:gd name="T25" fmla="*/ 11 h 21"/>
                <a:gd name="T26" fmla="*/ 9 w 21"/>
                <a:gd name="T27" fmla="*/ 10 h 21"/>
                <a:gd name="T28" fmla="*/ 9 w 21"/>
                <a:gd name="T29" fmla="*/ 10 h 21"/>
                <a:gd name="T30" fmla="*/ 9 w 21"/>
                <a:gd name="T31" fmla="*/ 10 h 21"/>
                <a:gd name="T32" fmla="*/ 9 w 21"/>
                <a:gd name="T33" fmla="*/ 10 h 21"/>
                <a:gd name="T34" fmla="*/ 9 w 21"/>
                <a:gd name="T35" fmla="*/ 10 h 21"/>
                <a:gd name="T36" fmla="*/ 9 w 21"/>
                <a:gd name="T37" fmla="*/ 10 h 21"/>
                <a:gd name="T38" fmla="*/ 9 w 21"/>
                <a:gd name="T39" fmla="*/ 10 h 21"/>
                <a:gd name="T40" fmla="*/ 9 w 21"/>
                <a:gd name="T41" fmla="*/ 10 h 21"/>
                <a:gd name="T42" fmla="*/ 8 w 21"/>
                <a:gd name="T43" fmla="*/ 9 h 21"/>
                <a:gd name="T44" fmla="*/ 8 w 21"/>
                <a:gd name="T45" fmla="*/ 9 h 21"/>
                <a:gd name="T46" fmla="*/ 8 w 21"/>
                <a:gd name="T47" fmla="*/ 9 h 21"/>
                <a:gd name="T48" fmla="*/ 8 w 21"/>
                <a:gd name="T49" fmla="*/ 9 h 21"/>
                <a:gd name="T50" fmla="*/ 8 w 21"/>
                <a:gd name="T51" fmla="*/ 9 h 21"/>
                <a:gd name="T52" fmla="*/ 8 w 21"/>
                <a:gd name="T53" fmla="*/ 9 h 21"/>
                <a:gd name="T54" fmla="*/ 8 w 21"/>
                <a:gd name="T55" fmla="*/ 9 h 21"/>
                <a:gd name="T56" fmla="*/ 7 w 21"/>
                <a:gd name="T57" fmla="*/ 8 h 21"/>
                <a:gd name="T58" fmla="*/ 7 w 21"/>
                <a:gd name="T59" fmla="*/ 8 h 21"/>
                <a:gd name="T60" fmla="*/ 7 w 21"/>
                <a:gd name="T61" fmla="*/ 8 h 21"/>
                <a:gd name="T62" fmla="*/ 0 w 21"/>
                <a:gd name="T63" fmla="*/ 0 h 21"/>
                <a:gd name="T64" fmla="*/ 7 w 21"/>
                <a:gd name="T65" fmla="*/ 8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 h="21">
                  <a:moveTo>
                    <a:pt x="11" y="12"/>
                  </a:moveTo>
                  <a:cubicBezTo>
                    <a:pt x="11" y="12"/>
                    <a:pt x="11" y="12"/>
                    <a:pt x="11" y="12"/>
                  </a:cubicBezTo>
                  <a:cubicBezTo>
                    <a:pt x="14" y="15"/>
                    <a:pt x="17" y="18"/>
                    <a:pt x="21" y="21"/>
                  </a:cubicBezTo>
                  <a:cubicBezTo>
                    <a:pt x="21" y="21"/>
                    <a:pt x="21" y="21"/>
                    <a:pt x="21" y="21"/>
                  </a:cubicBezTo>
                  <a:cubicBezTo>
                    <a:pt x="17" y="18"/>
                    <a:pt x="14" y="15"/>
                    <a:pt x="11" y="12"/>
                  </a:cubicBezTo>
                  <a:cubicBezTo>
                    <a:pt x="11" y="12"/>
                    <a:pt x="11" y="12"/>
                    <a:pt x="11" y="12"/>
                  </a:cubicBezTo>
                  <a:moveTo>
                    <a:pt x="11" y="12"/>
                  </a:moveTo>
                  <a:cubicBezTo>
                    <a:pt x="11" y="12"/>
                    <a:pt x="11" y="12"/>
                    <a:pt x="11" y="12"/>
                  </a:cubicBezTo>
                  <a:cubicBezTo>
                    <a:pt x="11" y="12"/>
                    <a:pt x="11" y="12"/>
                    <a:pt x="11" y="12"/>
                  </a:cubicBezTo>
                  <a:moveTo>
                    <a:pt x="10" y="12"/>
                  </a:moveTo>
                  <a:cubicBezTo>
                    <a:pt x="10" y="12"/>
                    <a:pt x="10" y="12"/>
                    <a:pt x="10" y="12"/>
                  </a:cubicBezTo>
                  <a:cubicBezTo>
                    <a:pt x="10" y="12"/>
                    <a:pt x="10" y="12"/>
                    <a:pt x="10" y="12"/>
                  </a:cubicBezTo>
                  <a:moveTo>
                    <a:pt x="10" y="11"/>
                  </a:moveTo>
                  <a:cubicBezTo>
                    <a:pt x="10" y="11"/>
                    <a:pt x="10" y="11"/>
                    <a:pt x="10" y="11"/>
                  </a:cubicBezTo>
                  <a:cubicBezTo>
                    <a:pt x="10" y="11"/>
                    <a:pt x="10" y="11"/>
                    <a:pt x="10" y="11"/>
                  </a:cubicBezTo>
                  <a:moveTo>
                    <a:pt x="10" y="11"/>
                  </a:moveTo>
                  <a:cubicBezTo>
                    <a:pt x="10" y="11"/>
                    <a:pt x="10" y="11"/>
                    <a:pt x="10" y="11"/>
                  </a:cubicBezTo>
                  <a:cubicBezTo>
                    <a:pt x="10" y="11"/>
                    <a:pt x="10" y="11"/>
                    <a:pt x="10" y="11"/>
                  </a:cubicBezTo>
                  <a:moveTo>
                    <a:pt x="10" y="11"/>
                  </a:moveTo>
                  <a:cubicBezTo>
                    <a:pt x="10" y="11"/>
                    <a:pt x="10" y="11"/>
                    <a:pt x="10" y="11"/>
                  </a:cubicBezTo>
                  <a:cubicBezTo>
                    <a:pt x="10" y="11"/>
                    <a:pt x="10" y="11"/>
                    <a:pt x="10" y="11"/>
                  </a:cubicBezTo>
                  <a:moveTo>
                    <a:pt x="10" y="11"/>
                  </a:moveTo>
                  <a:cubicBezTo>
                    <a:pt x="10" y="11"/>
                    <a:pt x="10" y="11"/>
                    <a:pt x="10" y="11"/>
                  </a:cubicBezTo>
                  <a:cubicBezTo>
                    <a:pt x="10" y="11"/>
                    <a:pt x="10" y="11"/>
                    <a:pt x="10" y="11"/>
                  </a:cubicBezTo>
                  <a:moveTo>
                    <a:pt x="10" y="11"/>
                  </a:moveTo>
                  <a:cubicBezTo>
                    <a:pt x="10" y="11"/>
                    <a:pt x="10" y="11"/>
                    <a:pt x="10" y="11"/>
                  </a:cubicBezTo>
                  <a:cubicBezTo>
                    <a:pt x="10" y="11"/>
                    <a:pt x="10" y="11"/>
                    <a:pt x="10" y="11"/>
                  </a:cubicBezTo>
                  <a:moveTo>
                    <a:pt x="9" y="10"/>
                  </a:moveTo>
                  <a:cubicBezTo>
                    <a:pt x="9" y="10"/>
                    <a:pt x="9" y="10"/>
                    <a:pt x="9" y="10"/>
                  </a:cubicBezTo>
                  <a:cubicBezTo>
                    <a:pt x="9" y="10"/>
                    <a:pt x="9" y="10"/>
                    <a:pt x="9" y="10"/>
                  </a:cubicBezTo>
                  <a:moveTo>
                    <a:pt x="9" y="10"/>
                  </a:moveTo>
                  <a:cubicBezTo>
                    <a:pt x="9" y="10"/>
                    <a:pt x="9" y="10"/>
                    <a:pt x="9" y="10"/>
                  </a:cubicBezTo>
                  <a:cubicBezTo>
                    <a:pt x="9" y="10"/>
                    <a:pt x="9" y="10"/>
                    <a:pt x="9" y="10"/>
                  </a:cubicBezTo>
                  <a:moveTo>
                    <a:pt x="9" y="10"/>
                  </a:moveTo>
                  <a:cubicBezTo>
                    <a:pt x="9" y="10"/>
                    <a:pt x="9" y="10"/>
                    <a:pt x="9" y="10"/>
                  </a:cubicBezTo>
                  <a:cubicBezTo>
                    <a:pt x="9" y="10"/>
                    <a:pt x="9" y="10"/>
                    <a:pt x="9" y="10"/>
                  </a:cubicBezTo>
                  <a:moveTo>
                    <a:pt x="9" y="10"/>
                  </a:moveTo>
                  <a:cubicBezTo>
                    <a:pt x="9" y="10"/>
                    <a:pt x="9" y="10"/>
                    <a:pt x="9" y="10"/>
                  </a:cubicBezTo>
                  <a:cubicBezTo>
                    <a:pt x="9" y="10"/>
                    <a:pt x="9" y="10"/>
                    <a:pt x="9" y="10"/>
                  </a:cubicBezTo>
                  <a:moveTo>
                    <a:pt x="9" y="10"/>
                  </a:moveTo>
                  <a:cubicBezTo>
                    <a:pt x="9" y="10"/>
                    <a:pt x="9" y="10"/>
                    <a:pt x="9" y="10"/>
                  </a:cubicBezTo>
                  <a:cubicBezTo>
                    <a:pt x="9" y="10"/>
                    <a:pt x="9" y="10"/>
                    <a:pt x="9" y="10"/>
                  </a:cubicBezTo>
                  <a:moveTo>
                    <a:pt x="8" y="9"/>
                  </a:moveTo>
                  <a:cubicBezTo>
                    <a:pt x="8" y="9"/>
                    <a:pt x="8" y="9"/>
                    <a:pt x="8" y="9"/>
                  </a:cubicBezTo>
                  <a:cubicBezTo>
                    <a:pt x="8" y="9"/>
                    <a:pt x="8" y="9"/>
                    <a:pt x="8" y="9"/>
                  </a:cubicBezTo>
                  <a:moveTo>
                    <a:pt x="8" y="9"/>
                  </a:moveTo>
                  <a:cubicBezTo>
                    <a:pt x="8" y="9"/>
                    <a:pt x="8" y="9"/>
                    <a:pt x="8" y="9"/>
                  </a:cubicBezTo>
                  <a:cubicBezTo>
                    <a:pt x="8" y="9"/>
                    <a:pt x="8" y="9"/>
                    <a:pt x="8" y="9"/>
                  </a:cubicBezTo>
                  <a:moveTo>
                    <a:pt x="8" y="9"/>
                  </a:moveTo>
                  <a:cubicBezTo>
                    <a:pt x="8" y="9"/>
                    <a:pt x="8" y="9"/>
                    <a:pt x="8" y="9"/>
                  </a:cubicBezTo>
                  <a:cubicBezTo>
                    <a:pt x="8" y="9"/>
                    <a:pt x="8" y="9"/>
                    <a:pt x="8" y="9"/>
                  </a:cubicBezTo>
                  <a:moveTo>
                    <a:pt x="8" y="9"/>
                  </a:moveTo>
                  <a:cubicBezTo>
                    <a:pt x="8" y="9"/>
                    <a:pt x="8" y="9"/>
                    <a:pt x="8" y="9"/>
                  </a:cubicBezTo>
                  <a:cubicBezTo>
                    <a:pt x="8" y="9"/>
                    <a:pt x="8" y="9"/>
                    <a:pt x="8" y="9"/>
                  </a:cubicBezTo>
                  <a:moveTo>
                    <a:pt x="8" y="9"/>
                  </a:moveTo>
                  <a:cubicBezTo>
                    <a:pt x="8" y="9"/>
                    <a:pt x="8" y="9"/>
                    <a:pt x="8" y="9"/>
                  </a:cubicBezTo>
                  <a:cubicBezTo>
                    <a:pt x="8" y="9"/>
                    <a:pt x="8" y="9"/>
                    <a:pt x="8" y="9"/>
                  </a:cubicBezTo>
                  <a:moveTo>
                    <a:pt x="7" y="8"/>
                  </a:moveTo>
                  <a:cubicBezTo>
                    <a:pt x="7" y="8"/>
                    <a:pt x="7" y="8"/>
                    <a:pt x="8" y="8"/>
                  </a:cubicBezTo>
                  <a:cubicBezTo>
                    <a:pt x="7" y="8"/>
                    <a:pt x="7" y="8"/>
                    <a:pt x="7" y="8"/>
                  </a:cubicBezTo>
                  <a:moveTo>
                    <a:pt x="7" y="8"/>
                  </a:moveTo>
                  <a:cubicBezTo>
                    <a:pt x="7" y="8"/>
                    <a:pt x="7" y="8"/>
                    <a:pt x="7" y="8"/>
                  </a:cubicBezTo>
                  <a:cubicBezTo>
                    <a:pt x="7" y="8"/>
                    <a:pt x="7" y="8"/>
                    <a:pt x="7" y="8"/>
                  </a:cubicBezTo>
                  <a:moveTo>
                    <a:pt x="0" y="0"/>
                  </a:moveTo>
                  <a:cubicBezTo>
                    <a:pt x="0" y="0"/>
                    <a:pt x="0" y="0"/>
                    <a:pt x="0" y="0"/>
                  </a:cubicBezTo>
                  <a:cubicBezTo>
                    <a:pt x="2" y="3"/>
                    <a:pt x="5" y="5"/>
                    <a:pt x="7" y="8"/>
                  </a:cubicBezTo>
                  <a:cubicBezTo>
                    <a:pt x="5" y="5"/>
                    <a:pt x="2" y="3"/>
                    <a:pt x="0" y="0"/>
                  </a:cubicBezTo>
                </a:path>
              </a:pathLst>
            </a:custGeom>
            <a:solidFill>
              <a:srgbClr val="D6D6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出自【趣你的PPT】(微信:qunideppt)：最优质的PPT资源库"/>
            <p:cNvSpPr/>
            <p:nvPr/>
          </p:nvSpPr>
          <p:spPr bwMode="auto">
            <a:xfrm>
              <a:off x="4831791" y="5039241"/>
              <a:ext cx="192340" cy="182512"/>
            </a:xfrm>
            <a:custGeom>
              <a:gdLst>
                <a:gd name="T0" fmla="*/ 1 w 22"/>
                <a:gd name="T1" fmla="*/ 0 h 21"/>
                <a:gd name="T2" fmla="*/ 0 w 22"/>
                <a:gd name="T3" fmla="*/ 0 h 21"/>
                <a:gd name="T4" fmla="*/ 7 w 22"/>
                <a:gd name="T5" fmla="*/ 8 h 21"/>
                <a:gd name="T6" fmla="*/ 7 w 22"/>
                <a:gd name="T7" fmla="*/ 8 h 21"/>
                <a:gd name="T8" fmla="*/ 7 w 22"/>
                <a:gd name="T9" fmla="*/ 8 h 21"/>
                <a:gd name="T10" fmla="*/ 7 w 22"/>
                <a:gd name="T11" fmla="*/ 8 h 21"/>
                <a:gd name="T12" fmla="*/ 8 w 22"/>
                <a:gd name="T13" fmla="*/ 8 h 21"/>
                <a:gd name="T14" fmla="*/ 8 w 22"/>
                <a:gd name="T15" fmla="*/ 9 h 21"/>
                <a:gd name="T16" fmla="*/ 8 w 22"/>
                <a:gd name="T17" fmla="*/ 9 h 21"/>
                <a:gd name="T18" fmla="*/ 8 w 22"/>
                <a:gd name="T19" fmla="*/ 9 h 21"/>
                <a:gd name="T20" fmla="*/ 8 w 22"/>
                <a:gd name="T21" fmla="*/ 9 h 21"/>
                <a:gd name="T22" fmla="*/ 8 w 22"/>
                <a:gd name="T23" fmla="*/ 9 h 21"/>
                <a:gd name="T24" fmla="*/ 8 w 22"/>
                <a:gd name="T25" fmla="*/ 9 h 21"/>
                <a:gd name="T26" fmla="*/ 8 w 22"/>
                <a:gd name="T27" fmla="*/ 9 h 21"/>
                <a:gd name="T28" fmla="*/ 8 w 22"/>
                <a:gd name="T29" fmla="*/ 9 h 21"/>
                <a:gd name="T30" fmla="*/ 8 w 22"/>
                <a:gd name="T31" fmla="*/ 9 h 21"/>
                <a:gd name="T32" fmla="*/ 8 w 22"/>
                <a:gd name="T33" fmla="*/ 9 h 21"/>
                <a:gd name="T34" fmla="*/ 9 w 22"/>
                <a:gd name="T35" fmla="*/ 10 h 21"/>
                <a:gd name="T36" fmla="*/ 9 w 22"/>
                <a:gd name="T37" fmla="*/ 10 h 21"/>
                <a:gd name="T38" fmla="*/ 9 w 22"/>
                <a:gd name="T39" fmla="*/ 10 h 21"/>
                <a:gd name="T40" fmla="*/ 9 w 22"/>
                <a:gd name="T41" fmla="*/ 10 h 21"/>
                <a:gd name="T42" fmla="*/ 9 w 22"/>
                <a:gd name="T43" fmla="*/ 10 h 21"/>
                <a:gd name="T44" fmla="*/ 9 w 22"/>
                <a:gd name="T45" fmla="*/ 10 h 21"/>
                <a:gd name="T46" fmla="*/ 9 w 22"/>
                <a:gd name="T47" fmla="*/ 10 h 21"/>
                <a:gd name="T48" fmla="*/ 9 w 22"/>
                <a:gd name="T49" fmla="*/ 10 h 21"/>
                <a:gd name="T50" fmla="*/ 9 w 22"/>
                <a:gd name="T51" fmla="*/ 10 h 21"/>
                <a:gd name="T52" fmla="*/ 9 w 22"/>
                <a:gd name="T53" fmla="*/ 10 h 21"/>
                <a:gd name="T54" fmla="*/ 10 w 22"/>
                <a:gd name="T55" fmla="*/ 11 h 21"/>
                <a:gd name="T56" fmla="*/ 10 w 22"/>
                <a:gd name="T57" fmla="*/ 11 h 21"/>
                <a:gd name="T58" fmla="*/ 10 w 22"/>
                <a:gd name="T59" fmla="*/ 11 h 21"/>
                <a:gd name="T60" fmla="*/ 10 w 22"/>
                <a:gd name="T61" fmla="*/ 11 h 21"/>
                <a:gd name="T62" fmla="*/ 10 w 22"/>
                <a:gd name="T63" fmla="*/ 11 h 21"/>
                <a:gd name="T64" fmla="*/ 10 w 22"/>
                <a:gd name="T65" fmla="*/ 11 h 21"/>
                <a:gd name="T66" fmla="*/ 10 w 22"/>
                <a:gd name="T67" fmla="*/ 11 h 21"/>
                <a:gd name="T68" fmla="*/ 10 w 22"/>
                <a:gd name="T69" fmla="*/ 11 h 21"/>
                <a:gd name="T70" fmla="*/ 10 w 22"/>
                <a:gd name="T71" fmla="*/ 11 h 21"/>
                <a:gd name="T72" fmla="*/ 10 w 22"/>
                <a:gd name="T73" fmla="*/ 11 h 21"/>
                <a:gd name="T74" fmla="*/ 10 w 22"/>
                <a:gd name="T75" fmla="*/ 12 h 21"/>
                <a:gd name="T76" fmla="*/ 10 w 22"/>
                <a:gd name="T77" fmla="*/ 12 h 21"/>
                <a:gd name="T78" fmla="*/ 11 w 22"/>
                <a:gd name="T79" fmla="*/ 12 h 21"/>
                <a:gd name="T80" fmla="*/ 11 w 22"/>
                <a:gd name="T81" fmla="*/ 12 h 21"/>
                <a:gd name="T82" fmla="*/ 11 w 22"/>
                <a:gd name="T83" fmla="*/ 12 h 21"/>
                <a:gd name="T84" fmla="*/ 11 w 22"/>
                <a:gd name="T85" fmla="*/ 12 h 21"/>
                <a:gd name="T86" fmla="*/ 21 w 22"/>
                <a:gd name="T87" fmla="*/ 21 h 21"/>
                <a:gd name="T88" fmla="*/ 22 w 22"/>
                <a:gd name="T89" fmla="*/ 20 h 21"/>
                <a:gd name="T90" fmla="*/ 9 w 22"/>
                <a:gd name="T91" fmla="*/ 9 h 21"/>
                <a:gd name="T92" fmla="*/ 1 w 22"/>
                <a:gd name="T93" fmla="*/ 0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 h="21">
                  <a:moveTo>
                    <a:pt x="1" y="0"/>
                  </a:moveTo>
                  <a:cubicBezTo>
                    <a:pt x="0" y="0"/>
                    <a:pt x="0" y="0"/>
                    <a:pt x="0" y="0"/>
                  </a:cubicBezTo>
                  <a:cubicBezTo>
                    <a:pt x="2" y="3"/>
                    <a:pt x="5" y="5"/>
                    <a:pt x="7" y="8"/>
                  </a:cubicBezTo>
                  <a:cubicBezTo>
                    <a:pt x="7" y="8"/>
                    <a:pt x="7" y="8"/>
                    <a:pt x="7" y="8"/>
                  </a:cubicBezTo>
                  <a:cubicBezTo>
                    <a:pt x="7" y="8"/>
                    <a:pt x="7" y="8"/>
                    <a:pt x="7" y="8"/>
                  </a:cubicBezTo>
                  <a:cubicBezTo>
                    <a:pt x="7" y="8"/>
                    <a:pt x="7" y="8"/>
                    <a:pt x="7" y="8"/>
                  </a:cubicBezTo>
                  <a:cubicBezTo>
                    <a:pt x="7" y="8"/>
                    <a:pt x="7" y="8"/>
                    <a:pt x="8" y="8"/>
                  </a:cubicBezTo>
                  <a:cubicBezTo>
                    <a:pt x="8" y="9"/>
                    <a:pt x="8" y="9"/>
                    <a:pt x="8" y="9"/>
                  </a:cubicBezTo>
                  <a:cubicBezTo>
                    <a:pt x="8" y="9"/>
                    <a:pt x="8" y="9"/>
                    <a:pt x="8" y="9"/>
                  </a:cubicBezTo>
                  <a:cubicBezTo>
                    <a:pt x="8" y="9"/>
                    <a:pt x="8" y="9"/>
                    <a:pt x="8" y="9"/>
                  </a:cubicBezTo>
                  <a:cubicBezTo>
                    <a:pt x="8" y="9"/>
                    <a:pt x="8" y="9"/>
                    <a:pt x="8" y="9"/>
                  </a:cubicBezTo>
                  <a:cubicBezTo>
                    <a:pt x="8" y="9"/>
                    <a:pt x="8" y="9"/>
                    <a:pt x="8" y="9"/>
                  </a:cubicBezTo>
                  <a:cubicBezTo>
                    <a:pt x="8" y="9"/>
                    <a:pt x="8" y="9"/>
                    <a:pt x="8" y="9"/>
                  </a:cubicBezTo>
                  <a:cubicBezTo>
                    <a:pt x="8" y="9"/>
                    <a:pt x="8" y="9"/>
                    <a:pt x="8" y="9"/>
                  </a:cubicBezTo>
                  <a:cubicBezTo>
                    <a:pt x="8" y="9"/>
                    <a:pt x="8" y="9"/>
                    <a:pt x="8" y="9"/>
                  </a:cubicBezTo>
                  <a:cubicBezTo>
                    <a:pt x="8" y="9"/>
                    <a:pt x="8" y="9"/>
                    <a:pt x="8" y="9"/>
                  </a:cubicBezTo>
                  <a:cubicBezTo>
                    <a:pt x="8" y="9"/>
                    <a:pt x="8" y="9"/>
                    <a:pt x="8" y="9"/>
                  </a:cubicBezTo>
                  <a:cubicBezTo>
                    <a:pt x="8" y="9"/>
                    <a:pt x="9" y="10"/>
                    <a:pt x="9" y="10"/>
                  </a:cubicBezTo>
                  <a:cubicBezTo>
                    <a:pt x="9" y="10"/>
                    <a:pt x="9" y="10"/>
                    <a:pt x="9" y="10"/>
                  </a:cubicBezTo>
                  <a:cubicBezTo>
                    <a:pt x="9" y="10"/>
                    <a:pt x="9" y="10"/>
                    <a:pt x="9" y="10"/>
                  </a:cubicBezTo>
                  <a:cubicBezTo>
                    <a:pt x="9" y="10"/>
                    <a:pt x="9" y="10"/>
                    <a:pt x="9" y="10"/>
                  </a:cubicBezTo>
                  <a:cubicBezTo>
                    <a:pt x="9" y="10"/>
                    <a:pt x="9" y="10"/>
                    <a:pt x="9" y="10"/>
                  </a:cubicBezTo>
                  <a:cubicBezTo>
                    <a:pt x="9" y="10"/>
                    <a:pt x="9" y="10"/>
                    <a:pt x="9" y="10"/>
                  </a:cubicBezTo>
                  <a:cubicBezTo>
                    <a:pt x="9" y="10"/>
                    <a:pt x="9" y="10"/>
                    <a:pt x="9" y="10"/>
                  </a:cubicBezTo>
                  <a:cubicBezTo>
                    <a:pt x="9" y="10"/>
                    <a:pt x="9" y="10"/>
                    <a:pt x="9" y="10"/>
                  </a:cubicBezTo>
                  <a:cubicBezTo>
                    <a:pt x="9" y="10"/>
                    <a:pt x="9" y="10"/>
                    <a:pt x="9" y="10"/>
                  </a:cubicBezTo>
                  <a:cubicBezTo>
                    <a:pt x="9" y="10"/>
                    <a:pt x="9" y="10"/>
                    <a:pt x="9" y="10"/>
                  </a:cubicBezTo>
                  <a:cubicBezTo>
                    <a:pt x="9" y="10"/>
                    <a:pt x="9" y="10"/>
                    <a:pt x="10" y="11"/>
                  </a:cubicBezTo>
                  <a:cubicBezTo>
                    <a:pt x="10" y="11"/>
                    <a:pt x="10" y="11"/>
                    <a:pt x="10" y="11"/>
                  </a:cubicBezTo>
                  <a:cubicBezTo>
                    <a:pt x="10" y="11"/>
                    <a:pt x="10" y="11"/>
                    <a:pt x="10" y="11"/>
                  </a:cubicBezTo>
                  <a:cubicBezTo>
                    <a:pt x="10" y="11"/>
                    <a:pt x="10" y="11"/>
                    <a:pt x="10" y="11"/>
                  </a:cubicBezTo>
                  <a:cubicBezTo>
                    <a:pt x="10" y="11"/>
                    <a:pt x="10" y="11"/>
                    <a:pt x="10" y="11"/>
                  </a:cubicBezTo>
                  <a:cubicBezTo>
                    <a:pt x="10" y="11"/>
                    <a:pt x="10" y="11"/>
                    <a:pt x="10" y="11"/>
                  </a:cubicBezTo>
                  <a:cubicBezTo>
                    <a:pt x="10" y="11"/>
                    <a:pt x="10" y="11"/>
                    <a:pt x="10" y="11"/>
                  </a:cubicBezTo>
                  <a:cubicBezTo>
                    <a:pt x="10" y="11"/>
                    <a:pt x="10" y="11"/>
                    <a:pt x="10" y="11"/>
                  </a:cubicBezTo>
                  <a:cubicBezTo>
                    <a:pt x="10" y="11"/>
                    <a:pt x="10" y="11"/>
                    <a:pt x="10" y="11"/>
                  </a:cubicBezTo>
                  <a:cubicBezTo>
                    <a:pt x="10" y="11"/>
                    <a:pt x="10" y="11"/>
                    <a:pt x="10" y="11"/>
                  </a:cubicBezTo>
                  <a:cubicBezTo>
                    <a:pt x="10" y="11"/>
                    <a:pt x="10" y="11"/>
                    <a:pt x="10" y="12"/>
                  </a:cubicBezTo>
                  <a:cubicBezTo>
                    <a:pt x="10" y="12"/>
                    <a:pt x="10" y="12"/>
                    <a:pt x="10" y="12"/>
                  </a:cubicBezTo>
                  <a:cubicBezTo>
                    <a:pt x="11" y="12"/>
                    <a:pt x="11" y="12"/>
                    <a:pt x="11" y="12"/>
                  </a:cubicBezTo>
                  <a:cubicBezTo>
                    <a:pt x="11" y="12"/>
                    <a:pt x="11" y="12"/>
                    <a:pt x="11" y="12"/>
                  </a:cubicBezTo>
                  <a:cubicBezTo>
                    <a:pt x="11" y="12"/>
                    <a:pt x="11" y="12"/>
                    <a:pt x="11" y="12"/>
                  </a:cubicBezTo>
                  <a:cubicBezTo>
                    <a:pt x="11" y="12"/>
                    <a:pt x="11" y="12"/>
                    <a:pt x="11" y="12"/>
                  </a:cubicBezTo>
                  <a:cubicBezTo>
                    <a:pt x="14" y="15"/>
                    <a:pt x="17" y="18"/>
                    <a:pt x="21" y="21"/>
                  </a:cubicBezTo>
                  <a:cubicBezTo>
                    <a:pt x="22" y="20"/>
                    <a:pt x="22" y="20"/>
                    <a:pt x="22" y="20"/>
                  </a:cubicBezTo>
                  <a:cubicBezTo>
                    <a:pt x="17" y="17"/>
                    <a:pt x="13" y="13"/>
                    <a:pt x="9" y="9"/>
                  </a:cubicBezTo>
                  <a:cubicBezTo>
                    <a:pt x="6" y="6"/>
                    <a:pt x="3" y="3"/>
                    <a:pt x="1" y="0"/>
                  </a:cubicBezTo>
                </a:path>
              </a:pathLst>
            </a:custGeom>
            <a:solidFill>
              <a:srgbClr val="D638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出自【趣你的PPT】(微信:qunideppt)：最优质的PPT资源库"/>
            <p:cNvSpPr/>
            <p:nvPr/>
          </p:nvSpPr>
          <p:spPr bwMode="auto">
            <a:xfrm>
              <a:off x="4475192" y="2552872"/>
              <a:ext cx="3001614" cy="2330533"/>
            </a:xfrm>
            <a:custGeom>
              <a:gdLst>
                <a:gd name="T0" fmla="*/ 172 w 345"/>
                <a:gd name="T1" fmla="*/ 0 h 268"/>
                <a:gd name="T2" fmla="*/ 50 w 345"/>
                <a:gd name="T3" fmla="*/ 51 h 268"/>
                <a:gd name="T4" fmla="*/ 0 w 345"/>
                <a:gd name="T5" fmla="*/ 173 h 268"/>
                <a:gd name="T6" fmla="*/ 28 w 345"/>
                <a:gd name="T7" fmla="*/ 268 h 268"/>
                <a:gd name="T8" fmla="*/ 3 w 345"/>
                <a:gd name="T9" fmla="*/ 176 h 268"/>
                <a:gd name="T10" fmla="*/ 3 w 345"/>
                <a:gd name="T11" fmla="*/ 173 h 268"/>
                <a:gd name="T12" fmla="*/ 3 w 345"/>
                <a:gd name="T13" fmla="*/ 164 h 268"/>
                <a:gd name="T14" fmla="*/ 52 w 345"/>
                <a:gd name="T15" fmla="*/ 52 h 268"/>
                <a:gd name="T16" fmla="*/ 172 w 345"/>
                <a:gd name="T17" fmla="*/ 3 h 268"/>
                <a:gd name="T18" fmla="*/ 292 w 345"/>
                <a:gd name="T19" fmla="*/ 52 h 268"/>
                <a:gd name="T20" fmla="*/ 342 w 345"/>
                <a:gd name="T21" fmla="*/ 163 h 268"/>
                <a:gd name="T22" fmla="*/ 342 w 345"/>
                <a:gd name="T23" fmla="*/ 173 h 268"/>
                <a:gd name="T24" fmla="*/ 342 w 345"/>
                <a:gd name="T25" fmla="*/ 176 h 268"/>
                <a:gd name="T26" fmla="*/ 316 w 345"/>
                <a:gd name="T27" fmla="*/ 268 h 268"/>
                <a:gd name="T28" fmla="*/ 345 w 345"/>
                <a:gd name="T29" fmla="*/ 173 h 268"/>
                <a:gd name="T30" fmla="*/ 294 w 345"/>
                <a:gd name="T31" fmla="*/ 51 h 268"/>
                <a:gd name="T32" fmla="*/ 172 w 345"/>
                <a:gd name="T33" fmla="*/ 0 h 2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5" h="268">
                  <a:moveTo>
                    <a:pt x="172" y="0"/>
                  </a:moveTo>
                  <a:cubicBezTo>
                    <a:pt x="126" y="0"/>
                    <a:pt x="83" y="18"/>
                    <a:pt x="50" y="51"/>
                  </a:cubicBezTo>
                  <a:cubicBezTo>
                    <a:pt x="18" y="83"/>
                    <a:pt x="0" y="127"/>
                    <a:pt x="0" y="173"/>
                  </a:cubicBezTo>
                  <a:cubicBezTo>
                    <a:pt x="0" y="207"/>
                    <a:pt x="10" y="240"/>
                    <a:pt x="28" y="268"/>
                  </a:cubicBezTo>
                  <a:cubicBezTo>
                    <a:pt x="11" y="240"/>
                    <a:pt x="2" y="208"/>
                    <a:pt x="3" y="176"/>
                  </a:cubicBezTo>
                  <a:cubicBezTo>
                    <a:pt x="3" y="175"/>
                    <a:pt x="3" y="174"/>
                    <a:pt x="3" y="173"/>
                  </a:cubicBezTo>
                  <a:cubicBezTo>
                    <a:pt x="3" y="170"/>
                    <a:pt x="3" y="167"/>
                    <a:pt x="3" y="164"/>
                  </a:cubicBezTo>
                  <a:cubicBezTo>
                    <a:pt x="5" y="123"/>
                    <a:pt x="21" y="83"/>
                    <a:pt x="52" y="52"/>
                  </a:cubicBezTo>
                  <a:cubicBezTo>
                    <a:pt x="85" y="19"/>
                    <a:pt x="129" y="3"/>
                    <a:pt x="172" y="3"/>
                  </a:cubicBezTo>
                  <a:cubicBezTo>
                    <a:pt x="216" y="3"/>
                    <a:pt x="259" y="19"/>
                    <a:pt x="292" y="52"/>
                  </a:cubicBezTo>
                  <a:cubicBezTo>
                    <a:pt x="323" y="83"/>
                    <a:pt x="340" y="123"/>
                    <a:pt x="342" y="163"/>
                  </a:cubicBezTo>
                  <a:cubicBezTo>
                    <a:pt x="342" y="166"/>
                    <a:pt x="342" y="170"/>
                    <a:pt x="342" y="173"/>
                  </a:cubicBezTo>
                  <a:cubicBezTo>
                    <a:pt x="342" y="174"/>
                    <a:pt x="342" y="175"/>
                    <a:pt x="342" y="176"/>
                  </a:cubicBezTo>
                  <a:cubicBezTo>
                    <a:pt x="342" y="208"/>
                    <a:pt x="334" y="240"/>
                    <a:pt x="316" y="268"/>
                  </a:cubicBezTo>
                  <a:cubicBezTo>
                    <a:pt x="335" y="240"/>
                    <a:pt x="345" y="207"/>
                    <a:pt x="345" y="173"/>
                  </a:cubicBezTo>
                  <a:cubicBezTo>
                    <a:pt x="345" y="127"/>
                    <a:pt x="327" y="83"/>
                    <a:pt x="294" y="51"/>
                  </a:cubicBezTo>
                  <a:cubicBezTo>
                    <a:pt x="262" y="18"/>
                    <a:pt x="218" y="0"/>
                    <a:pt x="172" y="0"/>
                  </a:cubicBezTo>
                </a:path>
              </a:pathLst>
            </a:custGeom>
            <a:solidFill>
              <a:srgbClr val="FF6A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出自【趣你的PPT】(微信:qunideppt)：最优质的PPT资源库"/>
            <p:cNvSpPr/>
            <p:nvPr/>
          </p:nvSpPr>
          <p:spPr bwMode="auto">
            <a:xfrm>
              <a:off x="4501866" y="2578143"/>
              <a:ext cx="2949669" cy="1401128"/>
            </a:xfrm>
            <a:custGeom>
              <a:gdLst>
                <a:gd name="T0" fmla="*/ 169 w 339"/>
                <a:gd name="T1" fmla="*/ 0 h 161"/>
                <a:gd name="T2" fmla="*/ 49 w 339"/>
                <a:gd name="T3" fmla="*/ 49 h 161"/>
                <a:gd name="T4" fmla="*/ 0 w 339"/>
                <a:gd name="T5" fmla="*/ 161 h 161"/>
                <a:gd name="T6" fmla="*/ 49 w 339"/>
                <a:gd name="T7" fmla="*/ 50 h 161"/>
                <a:gd name="T8" fmla="*/ 169 w 339"/>
                <a:gd name="T9" fmla="*/ 0 h 161"/>
                <a:gd name="T10" fmla="*/ 289 w 339"/>
                <a:gd name="T11" fmla="*/ 50 h 161"/>
                <a:gd name="T12" fmla="*/ 339 w 339"/>
                <a:gd name="T13" fmla="*/ 160 h 161"/>
                <a:gd name="T14" fmla="*/ 289 w 339"/>
                <a:gd name="T15" fmla="*/ 49 h 161"/>
                <a:gd name="T16" fmla="*/ 169 w 339"/>
                <a:gd name="T17" fmla="*/ 0 h 1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9" h="161">
                  <a:moveTo>
                    <a:pt x="169" y="0"/>
                  </a:moveTo>
                  <a:cubicBezTo>
                    <a:pt x="126" y="0"/>
                    <a:pt x="82" y="16"/>
                    <a:pt x="49" y="49"/>
                  </a:cubicBezTo>
                  <a:cubicBezTo>
                    <a:pt x="18" y="80"/>
                    <a:pt x="2" y="120"/>
                    <a:pt x="0" y="161"/>
                  </a:cubicBezTo>
                  <a:cubicBezTo>
                    <a:pt x="2" y="119"/>
                    <a:pt x="19" y="80"/>
                    <a:pt x="49" y="50"/>
                  </a:cubicBezTo>
                  <a:cubicBezTo>
                    <a:pt x="81" y="18"/>
                    <a:pt x="124" y="0"/>
                    <a:pt x="169" y="0"/>
                  </a:cubicBezTo>
                  <a:cubicBezTo>
                    <a:pt x="215" y="0"/>
                    <a:pt x="257" y="18"/>
                    <a:pt x="289" y="50"/>
                  </a:cubicBezTo>
                  <a:cubicBezTo>
                    <a:pt x="319" y="80"/>
                    <a:pt x="336" y="118"/>
                    <a:pt x="339" y="160"/>
                  </a:cubicBezTo>
                  <a:cubicBezTo>
                    <a:pt x="337" y="120"/>
                    <a:pt x="320" y="80"/>
                    <a:pt x="289" y="49"/>
                  </a:cubicBezTo>
                  <a:cubicBezTo>
                    <a:pt x="256" y="16"/>
                    <a:pt x="213" y="0"/>
                    <a:pt x="169" y="0"/>
                  </a:cubicBezTo>
                </a:path>
              </a:pathLst>
            </a:custGeom>
            <a:solidFill>
              <a:srgbClr val="FF1A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出自【趣你的PPT】(微信:qunideppt)：最优质的PPT资源库"/>
            <p:cNvSpPr>
              <a:spLocks noEditPoints="1"/>
            </p:cNvSpPr>
            <p:nvPr/>
          </p:nvSpPr>
          <p:spPr bwMode="auto">
            <a:xfrm>
              <a:off x="4493442" y="4083162"/>
              <a:ext cx="2958093" cy="1461497"/>
            </a:xfrm>
            <a:custGeom>
              <a:gdLst>
                <a:gd name="T0" fmla="*/ 340 w 340"/>
                <a:gd name="T1" fmla="*/ 5 h 168"/>
                <a:gd name="T2" fmla="*/ 290 w 340"/>
                <a:gd name="T3" fmla="*/ 117 h 168"/>
                <a:gd name="T4" fmla="*/ 170 w 340"/>
                <a:gd name="T5" fmla="*/ 167 h 168"/>
                <a:gd name="T6" fmla="*/ 63 w 340"/>
                <a:gd name="T7" fmla="*/ 128 h 168"/>
                <a:gd name="T8" fmla="*/ 62 w 340"/>
                <a:gd name="T9" fmla="*/ 129 h 168"/>
                <a:gd name="T10" fmla="*/ 170 w 340"/>
                <a:gd name="T11" fmla="*/ 168 h 168"/>
                <a:gd name="T12" fmla="*/ 290 w 340"/>
                <a:gd name="T13" fmla="*/ 118 h 168"/>
                <a:gd name="T14" fmla="*/ 340 w 340"/>
                <a:gd name="T15" fmla="*/ 5 h 168"/>
                <a:gd name="T16" fmla="*/ 1 w 340"/>
                <a:gd name="T17" fmla="*/ 5 h 168"/>
                <a:gd name="T18" fmla="*/ 41 w 340"/>
                <a:gd name="T19" fmla="*/ 108 h 168"/>
                <a:gd name="T20" fmla="*/ 42 w 340"/>
                <a:gd name="T21" fmla="*/ 108 h 168"/>
                <a:gd name="T22" fmla="*/ 1 w 340"/>
                <a:gd name="T23" fmla="*/ 5 h 168"/>
                <a:gd name="T24" fmla="*/ 340 w 340"/>
                <a:gd name="T25" fmla="*/ 0 h 168"/>
                <a:gd name="T26" fmla="*/ 340 w 340"/>
                <a:gd name="T27" fmla="*/ 2 h 168"/>
                <a:gd name="T28" fmla="*/ 314 w 340"/>
                <a:gd name="T29" fmla="*/ 92 h 168"/>
                <a:gd name="T30" fmla="*/ 314 w 340"/>
                <a:gd name="T31" fmla="*/ 92 h 168"/>
                <a:gd name="T32" fmla="*/ 340 w 340"/>
                <a:gd name="T33" fmla="*/ 0 h 168"/>
                <a:gd name="T34" fmla="*/ 1 w 340"/>
                <a:gd name="T35" fmla="*/ 0 h 168"/>
                <a:gd name="T36" fmla="*/ 26 w 340"/>
                <a:gd name="T37" fmla="*/ 92 h 168"/>
                <a:gd name="T38" fmla="*/ 26 w 340"/>
                <a:gd name="T39" fmla="*/ 92 h 168"/>
                <a:gd name="T40" fmla="*/ 1 w 340"/>
                <a:gd name="T41" fmla="*/ 1 h 168"/>
                <a:gd name="T42" fmla="*/ 1 w 340"/>
                <a:gd name="T43" fmla="*/ 0 h 1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0" h="168">
                  <a:moveTo>
                    <a:pt x="340" y="5"/>
                  </a:moveTo>
                  <a:cubicBezTo>
                    <a:pt x="338" y="47"/>
                    <a:pt x="320" y="87"/>
                    <a:pt x="290" y="117"/>
                  </a:cubicBezTo>
                  <a:cubicBezTo>
                    <a:pt x="258" y="149"/>
                    <a:pt x="216" y="167"/>
                    <a:pt x="170" y="167"/>
                  </a:cubicBezTo>
                  <a:cubicBezTo>
                    <a:pt x="131" y="167"/>
                    <a:pt x="93" y="153"/>
                    <a:pt x="63" y="128"/>
                  </a:cubicBezTo>
                  <a:cubicBezTo>
                    <a:pt x="62" y="129"/>
                    <a:pt x="62" y="129"/>
                    <a:pt x="62" y="129"/>
                  </a:cubicBezTo>
                  <a:cubicBezTo>
                    <a:pt x="93" y="155"/>
                    <a:pt x="132" y="168"/>
                    <a:pt x="170" y="168"/>
                  </a:cubicBezTo>
                  <a:cubicBezTo>
                    <a:pt x="214" y="168"/>
                    <a:pt x="257" y="152"/>
                    <a:pt x="290" y="118"/>
                  </a:cubicBezTo>
                  <a:cubicBezTo>
                    <a:pt x="322" y="87"/>
                    <a:pt x="338" y="46"/>
                    <a:pt x="340" y="5"/>
                  </a:cubicBezTo>
                  <a:moveTo>
                    <a:pt x="1" y="5"/>
                  </a:moveTo>
                  <a:cubicBezTo>
                    <a:pt x="2" y="42"/>
                    <a:pt x="15" y="78"/>
                    <a:pt x="41" y="108"/>
                  </a:cubicBezTo>
                  <a:cubicBezTo>
                    <a:pt x="42" y="108"/>
                    <a:pt x="42" y="108"/>
                    <a:pt x="42" y="108"/>
                  </a:cubicBezTo>
                  <a:cubicBezTo>
                    <a:pt x="17" y="79"/>
                    <a:pt x="2" y="43"/>
                    <a:pt x="1" y="5"/>
                  </a:cubicBezTo>
                  <a:moveTo>
                    <a:pt x="340" y="0"/>
                  </a:moveTo>
                  <a:cubicBezTo>
                    <a:pt x="340" y="1"/>
                    <a:pt x="340" y="1"/>
                    <a:pt x="340" y="2"/>
                  </a:cubicBezTo>
                  <a:cubicBezTo>
                    <a:pt x="340" y="33"/>
                    <a:pt x="332" y="65"/>
                    <a:pt x="314" y="92"/>
                  </a:cubicBezTo>
                  <a:cubicBezTo>
                    <a:pt x="314" y="92"/>
                    <a:pt x="314" y="92"/>
                    <a:pt x="314" y="92"/>
                  </a:cubicBezTo>
                  <a:cubicBezTo>
                    <a:pt x="332" y="64"/>
                    <a:pt x="340" y="32"/>
                    <a:pt x="340" y="0"/>
                  </a:cubicBezTo>
                  <a:moveTo>
                    <a:pt x="1" y="0"/>
                  </a:moveTo>
                  <a:cubicBezTo>
                    <a:pt x="0" y="32"/>
                    <a:pt x="9" y="64"/>
                    <a:pt x="26" y="92"/>
                  </a:cubicBezTo>
                  <a:cubicBezTo>
                    <a:pt x="26" y="92"/>
                    <a:pt x="26" y="92"/>
                    <a:pt x="26" y="92"/>
                  </a:cubicBezTo>
                  <a:cubicBezTo>
                    <a:pt x="9" y="64"/>
                    <a:pt x="0" y="33"/>
                    <a:pt x="1" y="1"/>
                  </a:cubicBezTo>
                  <a:cubicBezTo>
                    <a:pt x="1" y="1"/>
                    <a:pt x="1" y="1"/>
                    <a:pt x="1"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出自【趣你的PPT】(微信:qunideppt)：最优质的PPT资源库"/>
            <p:cNvSpPr>
              <a:spLocks noEditPoints="1"/>
            </p:cNvSpPr>
            <p:nvPr/>
          </p:nvSpPr>
          <p:spPr bwMode="auto">
            <a:xfrm>
              <a:off x="4493442" y="4091585"/>
              <a:ext cx="2958093" cy="1469921"/>
            </a:xfrm>
            <a:custGeom>
              <a:gdLst>
                <a:gd name="T0" fmla="*/ 340 w 340"/>
                <a:gd name="T1" fmla="*/ 1 h 169"/>
                <a:gd name="T2" fmla="*/ 340 w 340"/>
                <a:gd name="T3" fmla="*/ 4 h 169"/>
                <a:gd name="T4" fmla="*/ 290 w 340"/>
                <a:gd name="T5" fmla="*/ 117 h 169"/>
                <a:gd name="T6" fmla="*/ 170 w 340"/>
                <a:gd name="T7" fmla="*/ 167 h 169"/>
                <a:gd name="T8" fmla="*/ 62 w 340"/>
                <a:gd name="T9" fmla="*/ 128 h 169"/>
                <a:gd name="T10" fmla="*/ 61 w 340"/>
                <a:gd name="T11" fmla="*/ 129 h 169"/>
                <a:gd name="T12" fmla="*/ 170 w 340"/>
                <a:gd name="T13" fmla="*/ 169 h 169"/>
                <a:gd name="T14" fmla="*/ 292 w 340"/>
                <a:gd name="T15" fmla="*/ 118 h 169"/>
                <a:gd name="T16" fmla="*/ 314 w 340"/>
                <a:gd name="T17" fmla="*/ 91 h 169"/>
                <a:gd name="T18" fmla="*/ 340 w 340"/>
                <a:gd name="T19" fmla="*/ 1 h 169"/>
                <a:gd name="T20" fmla="*/ 1 w 340"/>
                <a:gd name="T21" fmla="*/ 0 h 169"/>
                <a:gd name="T22" fmla="*/ 26 w 340"/>
                <a:gd name="T23" fmla="*/ 91 h 169"/>
                <a:gd name="T24" fmla="*/ 40 w 340"/>
                <a:gd name="T25" fmla="*/ 109 h 169"/>
                <a:gd name="T26" fmla="*/ 41 w 340"/>
                <a:gd name="T27" fmla="*/ 107 h 169"/>
                <a:gd name="T28" fmla="*/ 1 w 340"/>
                <a:gd name="T29" fmla="*/ 4 h 169"/>
                <a:gd name="T30" fmla="*/ 1 w 340"/>
                <a:gd name="T31" fmla="*/ 0 h 1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0" h="169">
                  <a:moveTo>
                    <a:pt x="340" y="1"/>
                  </a:moveTo>
                  <a:cubicBezTo>
                    <a:pt x="340" y="2"/>
                    <a:pt x="340" y="3"/>
                    <a:pt x="340" y="4"/>
                  </a:cubicBezTo>
                  <a:cubicBezTo>
                    <a:pt x="338" y="45"/>
                    <a:pt x="322" y="86"/>
                    <a:pt x="290" y="117"/>
                  </a:cubicBezTo>
                  <a:cubicBezTo>
                    <a:pt x="257" y="151"/>
                    <a:pt x="214" y="167"/>
                    <a:pt x="170" y="167"/>
                  </a:cubicBezTo>
                  <a:cubicBezTo>
                    <a:pt x="132" y="167"/>
                    <a:pt x="93" y="154"/>
                    <a:pt x="62" y="128"/>
                  </a:cubicBezTo>
                  <a:cubicBezTo>
                    <a:pt x="61" y="129"/>
                    <a:pt x="61" y="129"/>
                    <a:pt x="61" y="129"/>
                  </a:cubicBezTo>
                  <a:cubicBezTo>
                    <a:pt x="91" y="155"/>
                    <a:pt x="130" y="169"/>
                    <a:pt x="170" y="169"/>
                  </a:cubicBezTo>
                  <a:cubicBezTo>
                    <a:pt x="216" y="169"/>
                    <a:pt x="260" y="151"/>
                    <a:pt x="292" y="118"/>
                  </a:cubicBezTo>
                  <a:cubicBezTo>
                    <a:pt x="301" y="110"/>
                    <a:pt x="308" y="101"/>
                    <a:pt x="314" y="91"/>
                  </a:cubicBezTo>
                  <a:cubicBezTo>
                    <a:pt x="332" y="64"/>
                    <a:pt x="340" y="32"/>
                    <a:pt x="340" y="1"/>
                  </a:cubicBezTo>
                  <a:moveTo>
                    <a:pt x="1" y="0"/>
                  </a:moveTo>
                  <a:cubicBezTo>
                    <a:pt x="0" y="32"/>
                    <a:pt x="9" y="63"/>
                    <a:pt x="26" y="91"/>
                  </a:cubicBezTo>
                  <a:cubicBezTo>
                    <a:pt x="30" y="97"/>
                    <a:pt x="35" y="103"/>
                    <a:pt x="40" y="109"/>
                  </a:cubicBezTo>
                  <a:cubicBezTo>
                    <a:pt x="41" y="107"/>
                    <a:pt x="41" y="107"/>
                    <a:pt x="41" y="107"/>
                  </a:cubicBezTo>
                  <a:cubicBezTo>
                    <a:pt x="15" y="77"/>
                    <a:pt x="2" y="41"/>
                    <a:pt x="1" y="4"/>
                  </a:cubicBezTo>
                  <a:cubicBezTo>
                    <a:pt x="1" y="3"/>
                    <a:pt x="1" y="2"/>
                    <a:pt x="1" y="0"/>
                  </a:cubicBezTo>
                </a:path>
              </a:pathLst>
            </a:custGeom>
            <a:solidFill>
              <a:srgbClr val="FF86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出自【趣你的PPT】(微信:qunideppt)：最优质的PPT资源库"/>
            <p:cNvSpPr/>
            <p:nvPr/>
          </p:nvSpPr>
          <p:spPr bwMode="auto">
            <a:xfrm>
              <a:off x="4850042" y="5022394"/>
              <a:ext cx="190935" cy="182512"/>
            </a:xfrm>
            <a:custGeom>
              <a:gdLst>
                <a:gd name="T0" fmla="*/ 1 w 22"/>
                <a:gd name="T1" fmla="*/ 0 h 21"/>
                <a:gd name="T2" fmla="*/ 0 w 22"/>
                <a:gd name="T3" fmla="*/ 0 h 21"/>
                <a:gd name="T4" fmla="*/ 9 w 22"/>
                <a:gd name="T5" fmla="*/ 10 h 21"/>
                <a:gd name="T6" fmla="*/ 21 w 22"/>
                <a:gd name="T7" fmla="*/ 21 h 21"/>
                <a:gd name="T8" fmla="*/ 22 w 22"/>
                <a:gd name="T9" fmla="*/ 20 h 21"/>
                <a:gd name="T10" fmla="*/ 9 w 22"/>
                <a:gd name="T11" fmla="*/ 9 h 21"/>
                <a:gd name="T12" fmla="*/ 1 w 22"/>
                <a:gd name="T13" fmla="*/ 0 h 21"/>
              </a:gdLst>
              <a:cxnLst>
                <a:cxn ang="0">
                  <a:pos x="T0" y="T1"/>
                </a:cxn>
                <a:cxn ang="0">
                  <a:pos x="T2" y="T3"/>
                </a:cxn>
                <a:cxn ang="0">
                  <a:pos x="T4" y="T5"/>
                </a:cxn>
                <a:cxn ang="0">
                  <a:pos x="T6" y="T7"/>
                </a:cxn>
                <a:cxn ang="0">
                  <a:pos x="T8" y="T9"/>
                </a:cxn>
                <a:cxn ang="0">
                  <a:pos x="T10" y="T11"/>
                </a:cxn>
                <a:cxn ang="0">
                  <a:pos x="T12" y="T13"/>
                </a:cxn>
              </a:cxnLst>
              <a:rect l="0" t="0" r="r" b="b"/>
              <a:pathLst>
                <a:path w="22" h="21">
                  <a:moveTo>
                    <a:pt x="1" y="0"/>
                  </a:moveTo>
                  <a:cubicBezTo>
                    <a:pt x="0" y="0"/>
                    <a:pt x="0" y="0"/>
                    <a:pt x="0" y="0"/>
                  </a:cubicBezTo>
                  <a:cubicBezTo>
                    <a:pt x="3" y="4"/>
                    <a:pt x="6" y="7"/>
                    <a:pt x="9" y="10"/>
                  </a:cubicBezTo>
                  <a:cubicBezTo>
                    <a:pt x="13" y="14"/>
                    <a:pt x="17" y="18"/>
                    <a:pt x="21" y="21"/>
                  </a:cubicBezTo>
                  <a:cubicBezTo>
                    <a:pt x="22" y="20"/>
                    <a:pt x="22" y="20"/>
                    <a:pt x="22" y="20"/>
                  </a:cubicBezTo>
                  <a:cubicBezTo>
                    <a:pt x="17" y="17"/>
                    <a:pt x="13" y="13"/>
                    <a:pt x="9" y="9"/>
                  </a:cubicBezTo>
                  <a:cubicBezTo>
                    <a:pt x="6" y="6"/>
                    <a:pt x="3" y="3"/>
                    <a:pt x="1"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出自【趣你的PPT】(微信:qunideppt)：最优质的PPT资源库"/>
            <p:cNvSpPr/>
            <p:nvPr/>
          </p:nvSpPr>
          <p:spPr bwMode="auto">
            <a:xfrm>
              <a:off x="4841618" y="5022394"/>
              <a:ext cx="190935" cy="190935"/>
            </a:xfrm>
            <a:custGeom>
              <a:gdLst>
                <a:gd name="T0" fmla="*/ 1 w 22"/>
                <a:gd name="T1" fmla="*/ 0 h 22"/>
                <a:gd name="T2" fmla="*/ 0 w 22"/>
                <a:gd name="T3" fmla="*/ 2 h 22"/>
                <a:gd name="T4" fmla="*/ 8 w 22"/>
                <a:gd name="T5" fmla="*/ 11 h 22"/>
                <a:gd name="T6" fmla="*/ 21 w 22"/>
                <a:gd name="T7" fmla="*/ 22 h 22"/>
                <a:gd name="T8" fmla="*/ 22 w 22"/>
                <a:gd name="T9" fmla="*/ 21 h 22"/>
                <a:gd name="T10" fmla="*/ 10 w 22"/>
                <a:gd name="T11" fmla="*/ 10 h 22"/>
                <a:gd name="T12" fmla="*/ 1 w 22"/>
                <a:gd name="T13" fmla="*/ 0 h 22"/>
              </a:gdLst>
              <a:cxnLst>
                <a:cxn ang="0">
                  <a:pos x="T0" y="T1"/>
                </a:cxn>
                <a:cxn ang="0">
                  <a:pos x="T2" y="T3"/>
                </a:cxn>
                <a:cxn ang="0">
                  <a:pos x="T4" y="T5"/>
                </a:cxn>
                <a:cxn ang="0">
                  <a:pos x="T6" y="T7"/>
                </a:cxn>
                <a:cxn ang="0">
                  <a:pos x="T8" y="T9"/>
                </a:cxn>
                <a:cxn ang="0">
                  <a:pos x="T10" y="T11"/>
                </a:cxn>
                <a:cxn ang="0">
                  <a:pos x="T12" y="T13"/>
                </a:cxn>
              </a:cxnLst>
              <a:rect l="0" t="0" r="r" b="b"/>
              <a:pathLst>
                <a:path w="22" h="22">
                  <a:moveTo>
                    <a:pt x="1" y="0"/>
                  </a:moveTo>
                  <a:cubicBezTo>
                    <a:pt x="0" y="2"/>
                    <a:pt x="0" y="2"/>
                    <a:pt x="0" y="2"/>
                  </a:cubicBezTo>
                  <a:cubicBezTo>
                    <a:pt x="2" y="5"/>
                    <a:pt x="5" y="8"/>
                    <a:pt x="8" y="11"/>
                  </a:cubicBezTo>
                  <a:cubicBezTo>
                    <a:pt x="12" y="15"/>
                    <a:pt x="16" y="19"/>
                    <a:pt x="21" y="22"/>
                  </a:cubicBezTo>
                  <a:cubicBezTo>
                    <a:pt x="22" y="21"/>
                    <a:pt x="22" y="21"/>
                    <a:pt x="22" y="21"/>
                  </a:cubicBezTo>
                  <a:cubicBezTo>
                    <a:pt x="18" y="18"/>
                    <a:pt x="14" y="14"/>
                    <a:pt x="10" y="10"/>
                  </a:cubicBezTo>
                  <a:cubicBezTo>
                    <a:pt x="7" y="7"/>
                    <a:pt x="4" y="4"/>
                    <a:pt x="1" y="0"/>
                  </a:cubicBezTo>
                </a:path>
              </a:pathLst>
            </a:custGeom>
            <a:solidFill>
              <a:srgbClr val="FF70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出自【趣你的PPT】(微信:qunideppt)：最优质的PPT资源库"/>
            <p:cNvSpPr>
              <a:spLocks noEditPoints="1"/>
            </p:cNvSpPr>
            <p:nvPr/>
          </p:nvSpPr>
          <p:spPr bwMode="auto">
            <a:xfrm>
              <a:off x="4762998" y="3282918"/>
              <a:ext cx="2427405" cy="1913565"/>
            </a:xfrm>
            <a:custGeom>
              <a:gdLst>
                <a:gd name="T0" fmla="*/ 230 w 279"/>
                <a:gd name="T1" fmla="*/ 179 h 220"/>
                <a:gd name="T2" fmla="*/ 61 w 279"/>
                <a:gd name="T3" fmla="*/ 190 h 220"/>
                <a:gd name="T4" fmla="*/ 139 w 279"/>
                <a:gd name="T5" fmla="*/ 220 h 220"/>
                <a:gd name="T6" fmla="*/ 269 w 279"/>
                <a:gd name="T7" fmla="*/ 71 h 220"/>
                <a:gd name="T8" fmla="*/ 236 w 279"/>
                <a:gd name="T9" fmla="*/ 5 h 220"/>
                <a:gd name="T10" fmla="*/ 236 w 279"/>
                <a:gd name="T11" fmla="*/ 5 h 220"/>
                <a:gd name="T12" fmla="*/ 235 w 279"/>
                <a:gd name="T13" fmla="*/ 5 h 220"/>
                <a:gd name="T14" fmla="*/ 235 w 279"/>
                <a:gd name="T15" fmla="*/ 4 h 220"/>
                <a:gd name="T16" fmla="*/ 235 w 279"/>
                <a:gd name="T17" fmla="*/ 4 h 220"/>
                <a:gd name="T18" fmla="*/ 235 w 279"/>
                <a:gd name="T19" fmla="*/ 4 h 220"/>
                <a:gd name="T20" fmla="*/ 235 w 279"/>
                <a:gd name="T21" fmla="*/ 4 h 220"/>
                <a:gd name="T22" fmla="*/ 235 w 279"/>
                <a:gd name="T23" fmla="*/ 4 h 220"/>
                <a:gd name="T24" fmla="*/ 235 w 279"/>
                <a:gd name="T25" fmla="*/ 4 h 220"/>
                <a:gd name="T26" fmla="*/ 234 w 279"/>
                <a:gd name="T27" fmla="*/ 3 h 220"/>
                <a:gd name="T28" fmla="*/ 234 w 279"/>
                <a:gd name="T29" fmla="*/ 3 h 220"/>
                <a:gd name="T30" fmla="*/ 234 w 279"/>
                <a:gd name="T31" fmla="*/ 3 h 220"/>
                <a:gd name="T32" fmla="*/ 234 w 279"/>
                <a:gd name="T33" fmla="*/ 3 h 220"/>
                <a:gd name="T34" fmla="*/ 234 w 279"/>
                <a:gd name="T35" fmla="*/ 3 h 220"/>
                <a:gd name="T36" fmla="*/ 234 w 279"/>
                <a:gd name="T37" fmla="*/ 3 h 220"/>
                <a:gd name="T38" fmla="*/ 234 w 279"/>
                <a:gd name="T39" fmla="*/ 2 h 220"/>
                <a:gd name="T40" fmla="*/ 233 w 279"/>
                <a:gd name="T41" fmla="*/ 2 h 220"/>
                <a:gd name="T42" fmla="*/ 232 w 279"/>
                <a:gd name="T43" fmla="*/ 1 h 220"/>
                <a:gd name="T44" fmla="*/ 47 w 279"/>
                <a:gd name="T45" fmla="*/ 0 h 220"/>
                <a:gd name="T46" fmla="*/ 46 w 279"/>
                <a:gd name="T47" fmla="*/ 1 h 220"/>
                <a:gd name="T48" fmla="*/ 46 w 279"/>
                <a:gd name="T49" fmla="*/ 2 h 220"/>
                <a:gd name="T50" fmla="*/ 46 w 279"/>
                <a:gd name="T51" fmla="*/ 2 h 220"/>
                <a:gd name="T52" fmla="*/ 46 w 279"/>
                <a:gd name="T53" fmla="*/ 2 h 220"/>
                <a:gd name="T54" fmla="*/ 46 w 279"/>
                <a:gd name="T55" fmla="*/ 2 h 220"/>
                <a:gd name="T56" fmla="*/ 45 w 279"/>
                <a:gd name="T57" fmla="*/ 2 h 220"/>
                <a:gd name="T58" fmla="*/ 45 w 279"/>
                <a:gd name="T59" fmla="*/ 2 h 220"/>
                <a:gd name="T60" fmla="*/ 45 w 279"/>
                <a:gd name="T61" fmla="*/ 2 h 220"/>
                <a:gd name="T62" fmla="*/ 45 w 279"/>
                <a:gd name="T63" fmla="*/ 3 h 220"/>
                <a:gd name="T64" fmla="*/ 45 w 279"/>
                <a:gd name="T65" fmla="*/ 3 h 220"/>
                <a:gd name="T66" fmla="*/ 38 w 279"/>
                <a:gd name="T67" fmla="*/ 172 h 220"/>
                <a:gd name="T68" fmla="*/ 47 w 279"/>
                <a:gd name="T69" fmla="*/ 0 h 2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9" h="220">
                  <a:moveTo>
                    <a:pt x="231" y="0"/>
                  </a:moveTo>
                  <a:cubicBezTo>
                    <a:pt x="279" y="50"/>
                    <a:pt x="279" y="130"/>
                    <a:pt x="230" y="179"/>
                  </a:cubicBezTo>
                  <a:cubicBezTo>
                    <a:pt x="206" y="203"/>
                    <a:pt x="173" y="217"/>
                    <a:pt x="139" y="217"/>
                  </a:cubicBezTo>
                  <a:cubicBezTo>
                    <a:pt x="111" y="217"/>
                    <a:pt x="84" y="207"/>
                    <a:pt x="61" y="190"/>
                  </a:cubicBezTo>
                  <a:cubicBezTo>
                    <a:pt x="59" y="192"/>
                    <a:pt x="59" y="192"/>
                    <a:pt x="59" y="192"/>
                  </a:cubicBezTo>
                  <a:cubicBezTo>
                    <a:pt x="82" y="210"/>
                    <a:pt x="110" y="220"/>
                    <a:pt x="139" y="220"/>
                  </a:cubicBezTo>
                  <a:cubicBezTo>
                    <a:pt x="174" y="220"/>
                    <a:pt x="207" y="206"/>
                    <a:pt x="232" y="181"/>
                  </a:cubicBezTo>
                  <a:cubicBezTo>
                    <a:pt x="262" y="151"/>
                    <a:pt x="274" y="110"/>
                    <a:pt x="269" y="71"/>
                  </a:cubicBezTo>
                  <a:cubicBezTo>
                    <a:pt x="264" y="47"/>
                    <a:pt x="253" y="24"/>
                    <a:pt x="236" y="5"/>
                  </a:cubicBezTo>
                  <a:cubicBezTo>
                    <a:pt x="236" y="5"/>
                    <a:pt x="236" y="5"/>
                    <a:pt x="236" y="5"/>
                  </a:cubicBezTo>
                  <a:cubicBezTo>
                    <a:pt x="236" y="5"/>
                    <a:pt x="236" y="5"/>
                    <a:pt x="236" y="5"/>
                  </a:cubicBezTo>
                  <a:cubicBezTo>
                    <a:pt x="236" y="5"/>
                    <a:pt x="236" y="5"/>
                    <a:pt x="236" y="5"/>
                  </a:cubicBezTo>
                  <a:cubicBezTo>
                    <a:pt x="236" y="5"/>
                    <a:pt x="236" y="5"/>
                    <a:pt x="235" y="5"/>
                  </a:cubicBezTo>
                  <a:cubicBezTo>
                    <a:pt x="235" y="5"/>
                    <a:pt x="235" y="5"/>
                    <a:pt x="235" y="5"/>
                  </a:cubicBezTo>
                  <a:cubicBezTo>
                    <a:pt x="235" y="4"/>
                    <a:pt x="235" y="4"/>
                    <a:pt x="235" y="4"/>
                  </a:cubicBezTo>
                  <a:cubicBezTo>
                    <a:pt x="235" y="4"/>
                    <a:pt x="235" y="4"/>
                    <a:pt x="235" y="4"/>
                  </a:cubicBezTo>
                  <a:cubicBezTo>
                    <a:pt x="235" y="4"/>
                    <a:pt x="235" y="4"/>
                    <a:pt x="235" y="4"/>
                  </a:cubicBezTo>
                  <a:cubicBezTo>
                    <a:pt x="235" y="4"/>
                    <a:pt x="235" y="4"/>
                    <a:pt x="235" y="4"/>
                  </a:cubicBezTo>
                  <a:cubicBezTo>
                    <a:pt x="235" y="4"/>
                    <a:pt x="235" y="4"/>
                    <a:pt x="235" y="4"/>
                  </a:cubicBezTo>
                  <a:cubicBezTo>
                    <a:pt x="235" y="4"/>
                    <a:pt x="235" y="4"/>
                    <a:pt x="235" y="4"/>
                  </a:cubicBezTo>
                  <a:cubicBezTo>
                    <a:pt x="235" y="4"/>
                    <a:pt x="235" y="4"/>
                    <a:pt x="235" y="4"/>
                  </a:cubicBezTo>
                  <a:cubicBezTo>
                    <a:pt x="235" y="4"/>
                    <a:pt x="235" y="4"/>
                    <a:pt x="235" y="4"/>
                  </a:cubicBezTo>
                  <a:cubicBezTo>
                    <a:pt x="235" y="4"/>
                    <a:pt x="235" y="4"/>
                    <a:pt x="235" y="4"/>
                  </a:cubicBezTo>
                  <a:cubicBezTo>
                    <a:pt x="235" y="4"/>
                    <a:pt x="235" y="4"/>
                    <a:pt x="235" y="4"/>
                  </a:cubicBezTo>
                  <a:cubicBezTo>
                    <a:pt x="235" y="4"/>
                    <a:pt x="235" y="4"/>
                    <a:pt x="235" y="4"/>
                  </a:cubicBezTo>
                  <a:cubicBezTo>
                    <a:pt x="235" y="4"/>
                    <a:pt x="235" y="4"/>
                    <a:pt x="235" y="4"/>
                  </a:cubicBezTo>
                  <a:cubicBezTo>
                    <a:pt x="235" y="4"/>
                    <a:pt x="235" y="4"/>
                    <a:pt x="235" y="3"/>
                  </a:cubicBezTo>
                  <a:cubicBezTo>
                    <a:pt x="234" y="3"/>
                    <a:pt x="234" y="3"/>
                    <a:pt x="234" y="3"/>
                  </a:cubicBezTo>
                  <a:cubicBezTo>
                    <a:pt x="234" y="3"/>
                    <a:pt x="234" y="3"/>
                    <a:pt x="234" y="3"/>
                  </a:cubicBezTo>
                  <a:cubicBezTo>
                    <a:pt x="234" y="3"/>
                    <a:pt x="234" y="3"/>
                    <a:pt x="234" y="3"/>
                  </a:cubicBezTo>
                  <a:cubicBezTo>
                    <a:pt x="234" y="3"/>
                    <a:pt x="234" y="3"/>
                    <a:pt x="234" y="3"/>
                  </a:cubicBezTo>
                  <a:cubicBezTo>
                    <a:pt x="234" y="3"/>
                    <a:pt x="234" y="3"/>
                    <a:pt x="234" y="3"/>
                  </a:cubicBezTo>
                  <a:cubicBezTo>
                    <a:pt x="234" y="3"/>
                    <a:pt x="234" y="3"/>
                    <a:pt x="234" y="3"/>
                  </a:cubicBezTo>
                  <a:cubicBezTo>
                    <a:pt x="234" y="3"/>
                    <a:pt x="234" y="3"/>
                    <a:pt x="234" y="3"/>
                  </a:cubicBezTo>
                  <a:cubicBezTo>
                    <a:pt x="234" y="3"/>
                    <a:pt x="234" y="3"/>
                    <a:pt x="234" y="3"/>
                  </a:cubicBezTo>
                  <a:cubicBezTo>
                    <a:pt x="234" y="3"/>
                    <a:pt x="234" y="3"/>
                    <a:pt x="234" y="3"/>
                  </a:cubicBezTo>
                  <a:cubicBezTo>
                    <a:pt x="234" y="3"/>
                    <a:pt x="234" y="3"/>
                    <a:pt x="234" y="3"/>
                  </a:cubicBezTo>
                  <a:cubicBezTo>
                    <a:pt x="234" y="3"/>
                    <a:pt x="234" y="3"/>
                    <a:pt x="234" y="3"/>
                  </a:cubicBezTo>
                  <a:cubicBezTo>
                    <a:pt x="234" y="3"/>
                    <a:pt x="234" y="3"/>
                    <a:pt x="234" y="3"/>
                  </a:cubicBezTo>
                  <a:cubicBezTo>
                    <a:pt x="234" y="3"/>
                    <a:pt x="234" y="3"/>
                    <a:pt x="234" y="2"/>
                  </a:cubicBezTo>
                  <a:cubicBezTo>
                    <a:pt x="234" y="2"/>
                    <a:pt x="233" y="2"/>
                    <a:pt x="233" y="2"/>
                  </a:cubicBezTo>
                  <a:cubicBezTo>
                    <a:pt x="233" y="2"/>
                    <a:pt x="233" y="2"/>
                    <a:pt x="233" y="2"/>
                  </a:cubicBezTo>
                  <a:cubicBezTo>
                    <a:pt x="233" y="2"/>
                    <a:pt x="233" y="2"/>
                    <a:pt x="233" y="2"/>
                  </a:cubicBezTo>
                  <a:cubicBezTo>
                    <a:pt x="233" y="2"/>
                    <a:pt x="233" y="2"/>
                    <a:pt x="232" y="1"/>
                  </a:cubicBezTo>
                  <a:cubicBezTo>
                    <a:pt x="232" y="1"/>
                    <a:pt x="232" y="1"/>
                    <a:pt x="231" y="0"/>
                  </a:cubicBezTo>
                  <a:moveTo>
                    <a:pt x="47" y="0"/>
                  </a:moveTo>
                  <a:cubicBezTo>
                    <a:pt x="47" y="0"/>
                    <a:pt x="47" y="1"/>
                    <a:pt x="46" y="1"/>
                  </a:cubicBezTo>
                  <a:cubicBezTo>
                    <a:pt x="46" y="1"/>
                    <a:pt x="46" y="1"/>
                    <a:pt x="46" y="1"/>
                  </a:cubicBezTo>
                  <a:cubicBezTo>
                    <a:pt x="46" y="1"/>
                    <a:pt x="46" y="1"/>
                    <a:pt x="46" y="1"/>
                  </a:cubicBezTo>
                  <a:cubicBezTo>
                    <a:pt x="46" y="1"/>
                    <a:pt x="46" y="2"/>
                    <a:pt x="46" y="2"/>
                  </a:cubicBezTo>
                  <a:cubicBezTo>
                    <a:pt x="46" y="2"/>
                    <a:pt x="46" y="2"/>
                    <a:pt x="46" y="2"/>
                  </a:cubicBezTo>
                  <a:cubicBezTo>
                    <a:pt x="46" y="2"/>
                    <a:pt x="46" y="2"/>
                    <a:pt x="46" y="2"/>
                  </a:cubicBezTo>
                  <a:cubicBezTo>
                    <a:pt x="46" y="2"/>
                    <a:pt x="46" y="2"/>
                    <a:pt x="46" y="2"/>
                  </a:cubicBezTo>
                  <a:cubicBezTo>
                    <a:pt x="46" y="2"/>
                    <a:pt x="46" y="2"/>
                    <a:pt x="46" y="2"/>
                  </a:cubicBezTo>
                  <a:cubicBezTo>
                    <a:pt x="46" y="2"/>
                    <a:pt x="46" y="2"/>
                    <a:pt x="46" y="2"/>
                  </a:cubicBezTo>
                  <a:cubicBezTo>
                    <a:pt x="46" y="2"/>
                    <a:pt x="46" y="2"/>
                    <a:pt x="46" y="2"/>
                  </a:cubicBezTo>
                  <a:cubicBezTo>
                    <a:pt x="46" y="2"/>
                    <a:pt x="46" y="2"/>
                    <a:pt x="45" y="2"/>
                  </a:cubicBezTo>
                  <a:cubicBezTo>
                    <a:pt x="45" y="2"/>
                    <a:pt x="45" y="2"/>
                    <a:pt x="45" y="2"/>
                  </a:cubicBezTo>
                  <a:cubicBezTo>
                    <a:pt x="45" y="2"/>
                    <a:pt x="45" y="2"/>
                    <a:pt x="45" y="2"/>
                  </a:cubicBezTo>
                  <a:cubicBezTo>
                    <a:pt x="45" y="2"/>
                    <a:pt x="45" y="2"/>
                    <a:pt x="45" y="2"/>
                  </a:cubicBezTo>
                  <a:cubicBezTo>
                    <a:pt x="45" y="2"/>
                    <a:pt x="45" y="2"/>
                    <a:pt x="45" y="2"/>
                  </a:cubicBezTo>
                  <a:cubicBezTo>
                    <a:pt x="45" y="2"/>
                    <a:pt x="45" y="2"/>
                    <a:pt x="45" y="2"/>
                  </a:cubicBezTo>
                  <a:cubicBezTo>
                    <a:pt x="45" y="2"/>
                    <a:pt x="45" y="3"/>
                    <a:pt x="45" y="3"/>
                  </a:cubicBezTo>
                  <a:cubicBezTo>
                    <a:pt x="45" y="3"/>
                    <a:pt x="45" y="3"/>
                    <a:pt x="45" y="3"/>
                  </a:cubicBezTo>
                  <a:cubicBezTo>
                    <a:pt x="45" y="3"/>
                    <a:pt x="45" y="3"/>
                    <a:pt x="45" y="3"/>
                  </a:cubicBezTo>
                  <a:cubicBezTo>
                    <a:pt x="45" y="3"/>
                    <a:pt x="45" y="3"/>
                    <a:pt x="45" y="3"/>
                  </a:cubicBezTo>
                  <a:cubicBezTo>
                    <a:pt x="26" y="22"/>
                    <a:pt x="14" y="46"/>
                    <a:pt x="10" y="71"/>
                  </a:cubicBezTo>
                  <a:cubicBezTo>
                    <a:pt x="5" y="106"/>
                    <a:pt x="15" y="143"/>
                    <a:pt x="38" y="172"/>
                  </a:cubicBezTo>
                  <a:cubicBezTo>
                    <a:pt x="40" y="170"/>
                    <a:pt x="40" y="170"/>
                    <a:pt x="40" y="170"/>
                  </a:cubicBezTo>
                  <a:cubicBezTo>
                    <a:pt x="0" y="120"/>
                    <a:pt x="2" y="47"/>
                    <a:pt x="47" y="0"/>
                  </a:cubicBezTo>
                </a:path>
              </a:pathLst>
            </a:custGeom>
            <a:solidFill>
              <a:srgbClr val="FF6A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出自【趣你的PPT】(微信:qunideppt)：最优质的PPT资源库"/>
            <p:cNvSpPr>
              <a:spLocks noEditPoints="1"/>
            </p:cNvSpPr>
            <p:nvPr/>
          </p:nvSpPr>
          <p:spPr bwMode="auto">
            <a:xfrm>
              <a:off x="5049401" y="2917895"/>
              <a:ext cx="1844771" cy="477338"/>
            </a:xfrm>
            <a:custGeom>
              <a:gdLst>
                <a:gd name="T0" fmla="*/ 203 w 212"/>
                <a:gd name="T1" fmla="*/ 47 h 55"/>
                <a:gd name="T2" fmla="*/ 203 w 212"/>
                <a:gd name="T3" fmla="*/ 47 h 55"/>
                <a:gd name="T4" fmla="*/ 203 w 212"/>
                <a:gd name="T5" fmla="*/ 47 h 55"/>
                <a:gd name="T6" fmla="*/ 202 w 212"/>
                <a:gd name="T7" fmla="*/ 47 h 55"/>
                <a:gd name="T8" fmla="*/ 202 w 212"/>
                <a:gd name="T9" fmla="*/ 46 h 55"/>
                <a:gd name="T10" fmla="*/ 202 w 212"/>
                <a:gd name="T11" fmla="*/ 46 h 55"/>
                <a:gd name="T12" fmla="*/ 202 w 212"/>
                <a:gd name="T13" fmla="*/ 46 h 55"/>
                <a:gd name="T14" fmla="*/ 202 w 212"/>
                <a:gd name="T15" fmla="*/ 46 h 55"/>
                <a:gd name="T16" fmla="*/ 202 w 212"/>
                <a:gd name="T17" fmla="*/ 46 h 55"/>
                <a:gd name="T18" fmla="*/ 202 w 212"/>
                <a:gd name="T19" fmla="*/ 46 h 55"/>
                <a:gd name="T20" fmla="*/ 202 w 212"/>
                <a:gd name="T21" fmla="*/ 46 h 55"/>
                <a:gd name="T22" fmla="*/ 202 w 212"/>
                <a:gd name="T23" fmla="*/ 46 h 55"/>
                <a:gd name="T24" fmla="*/ 202 w 212"/>
                <a:gd name="T25" fmla="*/ 46 h 55"/>
                <a:gd name="T26" fmla="*/ 201 w 212"/>
                <a:gd name="T27" fmla="*/ 45 h 55"/>
                <a:gd name="T28" fmla="*/ 201 w 212"/>
                <a:gd name="T29" fmla="*/ 45 h 55"/>
                <a:gd name="T30" fmla="*/ 201 w 212"/>
                <a:gd name="T31" fmla="*/ 45 h 55"/>
                <a:gd name="T32" fmla="*/ 201 w 212"/>
                <a:gd name="T33" fmla="*/ 45 h 55"/>
                <a:gd name="T34" fmla="*/ 201 w 212"/>
                <a:gd name="T35" fmla="*/ 45 h 55"/>
                <a:gd name="T36" fmla="*/ 201 w 212"/>
                <a:gd name="T37" fmla="*/ 45 h 55"/>
                <a:gd name="T38" fmla="*/ 201 w 212"/>
                <a:gd name="T39" fmla="*/ 45 h 55"/>
                <a:gd name="T40" fmla="*/ 201 w 212"/>
                <a:gd name="T41" fmla="*/ 45 h 55"/>
                <a:gd name="T42" fmla="*/ 12 w 212"/>
                <a:gd name="T43" fmla="*/ 45 h 55"/>
                <a:gd name="T44" fmla="*/ 201 w 212"/>
                <a:gd name="T45" fmla="*/ 45 h 55"/>
                <a:gd name="T46" fmla="*/ 201 w 212"/>
                <a:gd name="T47" fmla="*/ 45 h 55"/>
                <a:gd name="T48" fmla="*/ 12 w 212"/>
                <a:gd name="T49" fmla="*/ 45 h 55"/>
                <a:gd name="T50" fmla="*/ 201 w 212"/>
                <a:gd name="T51" fmla="*/ 44 h 55"/>
                <a:gd name="T52" fmla="*/ 201 w 212"/>
                <a:gd name="T53" fmla="*/ 44 h 55"/>
                <a:gd name="T54" fmla="*/ 12 w 212"/>
                <a:gd name="T55" fmla="*/ 44 h 55"/>
                <a:gd name="T56" fmla="*/ 200 w 212"/>
                <a:gd name="T57" fmla="*/ 44 h 55"/>
                <a:gd name="T58" fmla="*/ 200 w 212"/>
                <a:gd name="T59" fmla="*/ 44 h 55"/>
                <a:gd name="T60" fmla="*/ 12 w 212"/>
                <a:gd name="T61" fmla="*/ 44 h 55"/>
                <a:gd name="T62" fmla="*/ 12 w 212"/>
                <a:gd name="T63" fmla="*/ 44 h 55"/>
                <a:gd name="T64" fmla="*/ 12 w 212"/>
                <a:gd name="T65" fmla="*/ 44 h 55"/>
                <a:gd name="T66" fmla="*/ 13 w 212"/>
                <a:gd name="T67" fmla="*/ 44 h 55"/>
                <a:gd name="T68" fmla="*/ 13 w 212"/>
                <a:gd name="T69" fmla="*/ 44 h 55"/>
                <a:gd name="T70" fmla="*/ 13 w 212"/>
                <a:gd name="T71" fmla="*/ 44 h 55"/>
                <a:gd name="T72" fmla="*/ 13 w 212"/>
                <a:gd name="T73" fmla="*/ 44 h 55"/>
                <a:gd name="T74" fmla="*/ 13 w 212"/>
                <a:gd name="T75" fmla="*/ 43 h 55"/>
                <a:gd name="T76" fmla="*/ 13 w 212"/>
                <a:gd name="T77" fmla="*/ 43 h 55"/>
                <a:gd name="T78" fmla="*/ 198 w 212"/>
                <a:gd name="T79" fmla="*/ 42 h 55"/>
                <a:gd name="T80" fmla="*/ 200 w 212"/>
                <a:gd name="T81" fmla="*/ 44 h 55"/>
                <a:gd name="T82" fmla="*/ 198 w 212"/>
                <a:gd name="T83" fmla="*/ 42 h 55"/>
                <a:gd name="T84" fmla="*/ 13 w 212"/>
                <a:gd name="T85" fmla="*/ 43 h 55"/>
                <a:gd name="T86" fmla="*/ 13 w 212"/>
                <a:gd name="T87" fmla="*/ 43 h 55"/>
                <a:gd name="T88" fmla="*/ 14 w 212"/>
                <a:gd name="T89" fmla="*/ 42 h 55"/>
                <a:gd name="T90" fmla="*/ 14 w 212"/>
                <a:gd name="T91" fmla="*/ 39 h 55"/>
                <a:gd name="T92" fmla="*/ 13 w 212"/>
                <a:gd name="T93" fmla="*/ 39 h 55"/>
                <a:gd name="T94" fmla="*/ 199 w 212"/>
                <a:gd name="T95" fmla="*/ 39 h 55"/>
                <a:gd name="T96" fmla="*/ 199 w 212"/>
                <a:gd name="T97" fmla="*/ 39 h 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1" h="55">
                  <a:moveTo>
                    <a:pt x="203" y="47"/>
                  </a:moveTo>
                  <a:cubicBezTo>
                    <a:pt x="203" y="47"/>
                    <a:pt x="203" y="47"/>
                    <a:pt x="203" y="47"/>
                  </a:cubicBezTo>
                  <a:cubicBezTo>
                    <a:pt x="203" y="47"/>
                    <a:pt x="203" y="47"/>
                    <a:pt x="203" y="47"/>
                  </a:cubicBezTo>
                  <a:moveTo>
                    <a:pt x="203" y="47"/>
                  </a:moveTo>
                  <a:cubicBezTo>
                    <a:pt x="203" y="47"/>
                    <a:pt x="203" y="47"/>
                    <a:pt x="203" y="47"/>
                  </a:cubicBezTo>
                  <a:cubicBezTo>
                    <a:pt x="203" y="47"/>
                    <a:pt x="203" y="47"/>
                    <a:pt x="203" y="47"/>
                  </a:cubicBezTo>
                  <a:moveTo>
                    <a:pt x="202" y="47"/>
                  </a:moveTo>
                  <a:cubicBezTo>
                    <a:pt x="202" y="47"/>
                    <a:pt x="202" y="47"/>
                    <a:pt x="202" y="47"/>
                  </a:cubicBezTo>
                  <a:cubicBezTo>
                    <a:pt x="202" y="47"/>
                    <a:pt x="202" y="47"/>
                    <a:pt x="202" y="47"/>
                  </a:cubicBezTo>
                  <a:moveTo>
                    <a:pt x="202" y="46"/>
                  </a:moveTo>
                  <a:cubicBezTo>
                    <a:pt x="202" y="46"/>
                    <a:pt x="202" y="46"/>
                    <a:pt x="202" y="46"/>
                  </a:cubicBezTo>
                  <a:cubicBezTo>
                    <a:pt x="202" y="46"/>
                    <a:pt x="202" y="46"/>
                    <a:pt x="202" y="46"/>
                  </a:cubicBezTo>
                  <a:moveTo>
                    <a:pt x="202" y="46"/>
                  </a:moveTo>
                  <a:cubicBezTo>
                    <a:pt x="202" y="46"/>
                    <a:pt x="202" y="46"/>
                    <a:pt x="202" y="46"/>
                  </a:cubicBezTo>
                  <a:cubicBezTo>
                    <a:pt x="202" y="46"/>
                    <a:pt x="202" y="46"/>
                    <a:pt x="202" y="46"/>
                  </a:cubicBezTo>
                  <a:moveTo>
                    <a:pt x="202" y="46"/>
                  </a:moveTo>
                  <a:cubicBezTo>
                    <a:pt x="202" y="46"/>
                    <a:pt x="202" y="46"/>
                    <a:pt x="202" y="46"/>
                  </a:cubicBezTo>
                  <a:cubicBezTo>
                    <a:pt x="202" y="46"/>
                    <a:pt x="202" y="46"/>
                    <a:pt x="202" y="46"/>
                  </a:cubicBezTo>
                  <a:moveTo>
                    <a:pt x="202" y="46"/>
                  </a:moveTo>
                  <a:cubicBezTo>
                    <a:pt x="202" y="46"/>
                    <a:pt x="202" y="46"/>
                    <a:pt x="202" y="46"/>
                  </a:cubicBezTo>
                  <a:cubicBezTo>
                    <a:pt x="202" y="46"/>
                    <a:pt x="202" y="46"/>
                    <a:pt x="202" y="46"/>
                  </a:cubicBezTo>
                  <a:moveTo>
                    <a:pt x="202" y="46"/>
                  </a:moveTo>
                  <a:cubicBezTo>
                    <a:pt x="202" y="46"/>
                    <a:pt x="202" y="46"/>
                    <a:pt x="202" y="46"/>
                  </a:cubicBezTo>
                  <a:cubicBezTo>
                    <a:pt x="202" y="46"/>
                    <a:pt x="202" y="46"/>
                    <a:pt x="202" y="46"/>
                  </a:cubicBezTo>
                  <a:moveTo>
                    <a:pt x="202" y="46"/>
                  </a:moveTo>
                  <a:cubicBezTo>
                    <a:pt x="202" y="46"/>
                    <a:pt x="202" y="46"/>
                    <a:pt x="202" y="46"/>
                  </a:cubicBezTo>
                  <a:cubicBezTo>
                    <a:pt x="202" y="46"/>
                    <a:pt x="202" y="46"/>
                    <a:pt x="202" y="46"/>
                  </a:cubicBezTo>
                  <a:moveTo>
                    <a:pt x="201" y="45"/>
                  </a:moveTo>
                  <a:cubicBezTo>
                    <a:pt x="201" y="45"/>
                    <a:pt x="201" y="45"/>
                    <a:pt x="202" y="45"/>
                  </a:cubicBezTo>
                  <a:cubicBezTo>
                    <a:pt x="201" y="45"/>
                    <a:pt x="201" y="45"/>
                    <a:pt x="201" y="45"/>
                  </a:cubicBezTo>
                  <a:moveTo>
                    <a:pt x="201" y="45"/>
                  </a:moveTo>
                  <a:cubicBezTo>
                    <a:pt x="201" y="45"/>
                    <a:pt x="201" y="45"/>
                    <a:pt x="201" y="45"/>
                  </a:cubicBezTo>
                  <a:cubicBezTo>
                    <a:pt x="201" y="45"/>
                    <a:pt x="201" y="45"/>
                    <a:pt x="201" y="45"/>
                  </a:cubicBezTo>
                  <a:moveTo>
                    <a:pt x="201" y="45"/>
                  </a:moveTo>
                  <a:cubicBezTo>
                    <a:pt x="201" y="45"/>
                    <a:pt x="201" y="45"/>
                    <a:pt x="201" y="45"/>
                  </a:cubicBezTo>
                  <a:cubicBezTo>
                    <a:pt x="201" y="45"/>
                    <a:pt x="201" y="45"/>
                    <a:pt x="201" y="45"/>
                  </a:cubicBezTo>
                  <a:moveTo>
                    <a:pt x="201" y="45"/>
                  </a:moveTo>
                  <a:cubicBezTo>
                    <a:pt x="201" y="45"/>
                    <a:pt x="201" y="45"/>
                    <a:pt x="201" y="45"/>
                  </a:cubicBezTo>
                  <a:cubicBezTo>
                    <a:pt x="201" y="45"/>
                    <a:pt x="201" y="45"/>
                    <a:pt x="201" y="45"/>
                  </a:cubicBezTo>
                  <a:moveTo>
                    <a:pt x="201" y="45"/>
                  </a:moveTo>
                  <a:cubicBezTo>
                    <a:pt x="201" y="45"/>
                    <a:pt x="201" y="45"/>
                    <a:pt x="201" y="45"/>
                  </a:cubicBezTo>
                  <a:cubicBezTo>
                    <a:pt x="201" y="45"/>
                    <a:pt x="201" y="45"/>
                    <a:pt x="201" y="45"/>
                  </a:cubicBezTo>
                  <a:moveTo>
                    <a:pt x="12" y="45"/>
                  </a:moveTo>
                  <a:cubicBezTo>
                    <a:pt x="12" y="45"/>
                    <a:pt x="12" y="45"/>
                    <a:pt x="12" y="45"/>
                  </a:cubicBezTo>
                  <a:cubicBezTo>
                    <a:pt x="12" y="45"/>
                    <a:pt x="12" y="45"/>
                    <a:pt x="12" y="45"/>
                  </a:cubicBezTo>
                  <a:moveTo>
                    <a:pt x="201" y="45"/>
                  </a:moveTo>
                  <a:cubicBezTo>
                    <a:pt x="201" y="45"/>
                    <a:pt x="201" y="45"/>
                    <a:pt x="201" y="45"/>
                  </a:cubicBezTo>
                  <a:cubicBezTo>
                    <a:pt x="201" y="45"/>
                    <a:pt x="201" y="45"/>
                    <a:pt x="201" y="45"/>
                  </a:cubicBezTo>
                  <a:moveTo>
                    <a:pt x="12" y="45"/>
                  </a:moveTo>
                  <a:cubicBezTo>
                    <a:pt x="12" y="45"/>
                    <a:pt x="12" y="45"/>
                    <a:pt x="12" y="45"/>
                  </a:cubicBezTo>
                  <a:cubicBezTo>
                    <a:pt x="12" y="45"/>
                    <a:pt x="12" y="45"/>
                    <a:pt x="12" y="45"/>
                  </a:cubicBezTo>
                  <a:moveTo>
                    <a:pt x="201" y="44"/>
                  </a:moveTo>
                  <a:cubicBezTo>
                    <a:pt x="201" y="45"/>
                    <a:pt x="201" y="45"/>
                    <a:pt x="201" y="45"/>
                  </a:cubicBezTo>
                  <a:cubicBezTo>
                    <a:pt x="201" y="45"/>
                    <a:pt x="201" y="45"/>
                    <a:pt x="201" y="44"/>
                  </a:cubicBezTo>
                  <a:moveTo>
                    <a:pt x="12" y="44"/>
                  </a:moveTo>
                  <a:cubicBezTo>
                    <a:pt x="12" y="44"/>
                    <a:pt x="12" y="44"/>
                    <a:pt x="12" y="44"/>
                  </a:cubicBezTo>
                  <a:cubicBezTo>
                    <a:pt x="12" y="44"/>
                    <a:pt x="12" y="44"/>
                    <a:pt x="12" y="44"/>
                  </a:cubicBezTo>
                  <a:moveTo>
                    <a:pt x="200" y="44"/>
                  </a:moveTo>
                  <a:cubicBezTo>
                    <a:pt x="200" y="44"/>
                    <a:pt x="200" y="44"/>
                    <a:pt x="200" y="44"/>
                  </a:cubicBezTo>
                  <a:cubicBezTo>
                    <a:pt x="200" y="44"/>
                    <a:pt x="200" y="44"/>
                    <a:pt x="200" y="44"/>
                  </a:cubicBezTo>
                  <a:moveTo>
                    <a:pt x="12" y="44"/>
                  </a:moveTo>
                  <a:cubicBezTo>
                    <a:pt x="12" y="44"/>
                    <a:pt x="12" y="44"/>
                    <a:pt x="12" y="44"/>
                  </a:cubicBezTo>
                  <a:cubicBezTo>
                    <a:pt x="12" y="44"/>
                    <a:pt x="12" y="44"/>
                    <a:pt x="12" y="44"/>
                  </a:cubicBezTo>
                  <a:moveTo>
                    <a:pt x="12" y="44"/>
                  </a:moveTo>
                  <a:cubicBezTo>
                    <a:pt x="12" y="44"/>
                    <a:pt x="12" y="44"/>
                    <a:pt x="12" y="44"/>
                  </a:cubicBezTo>
                  <a:cubicBezTo>
                    <a:pt x="12" y="44"/>
                    <a:pt x="12" y="44"/>
                    <a:pt x="12" y="44"/>
                  </a:cubicBezTo>
                  <a:moveTo>
                    <a:pt x="13" y="44"/>
                  </a:moveTo>
                  <a:cubicBezTo>
                    <a:pt x="13" y="44"/>
                    <a:pt x="13" y="44"/>
                    <a:pt x="13" y="44"/>
                  </a:cubicBezTo>
                  <a:cubicBezTo>
                    <a:pt x="13" y="44"/>
                    <a:pt x="13" y="44"/>
                    <a:pt x="13" y="44"/>
                  </a:cubicBezTo>
                  <a:moveTo>
                    <a:pt x="13" y="44"/>
                  </a:moveTo>
                  <a:cubicBezTo>
                    <a:pt x="13" y="44"/>
                    <a:pt x="13" y="44"/>
                    <a:pt x="13" y="44"/>
                  </a:cubicBezTo>
                  <a:cubicBezTo>
                    <a:pt x="13" y="44"/>
                    <a:pt x="13" y="44"/>
                    <a:pt x="13" y="44"/>
                  </a:cubicBezTo>
                  <a:moveTo>
                    <a:pt x="13" y="44"/>
                  </a:moveTo>
                  <a:cubicBezTo>
                    <a:pt x="13" y="44"/>
                    <a:pt x="13" y="44"/>
                    <a:pt x="13" y="44"/>
                  </a:cubicBezTo>
                  <a:cubicBezTo>
                    <a:pt x="13" y="44"/>
                    <a:pt x="13" y="44"/>
                    <a:pt x="13" y="44"/>
                  </a:cubicBezTo>
                  <a:moveTo>
                    <a:pt x="13" y="43"/>
                  </a:moveTo>
                  <a:cubicBezTo>
                    <a:pt x="13" y="43"/>
                    <a:pt x="13" y="44"/>
                    <a:pt x="13" y="44"/>
                  </a:cubicBezTo>
                  <a:cubicBezTo>
                    <a:pt x="13" y="44"/>
                    <a:pt x="13" y="43"/>
                    <a:pt x="13" y="43"/>
                  </a:cubicBezTo>
                  <a:moveTo>
                    <a:pt x="198" y="42"/>
                  </a:moveTo>
                  <a:cubicBezTo>
                    <a:pt x="198" y="42"/>
                    <a:pt x="198" y="42"/>
                    <a:pt x="198" y="42"/>
                  </a:cubicBezTo>
                  <a:cubicBezTo>
                    <a:pt x="199" y="43"/>
                    <a:pt x="199" y="43"/>
                    <a:pt x="199" y="43"/>
                  </a:cubicBezTo>
                  <a:cubicBezTo>
                    <a:pt x="200" y="44"/>
                    <a:pt x="200" y="44"/>
                    <a:pt x="200" y="44"/>
                  </a:cubicBezTo>
                  <a:cubicBezTo>
                    <a:pt x="200" y="44"/>
                    <a:pt x="200" y="44"/>
                    <a:pt x="199" y="43"/>
                  </a:cubicBezTo>
                  <a:cubicBezTo>
                    <a:pt x="199" y="43"/>
                    <a:pt x="199" y="43"/>
                    <a:pt x="198" y="42"/>
                  </a:cubicBezTo>
                  <a:moveTo>
                    <a:pt x="14" y="42"/>
                  </a:moveTo>
                  <a:cubicBezTo>
                    <a:pt x="14" y="42"/>
                    <a:pt x="14" y="43"/>
                    <a:pt x="13" y="43"/>
                  </a:cubicBezTo>
                  <a:cubicBezTo>
                    <a:pt x="13" y="43"/>
                    <a:pt x="13" y="43"/>
                    <a:pt x="13" y="43"/>
                  </a:cubicBezTo>
                  <a:cubicBezTo>
                    <a:pt x="13" y="43"/>
                    <a:pt x="13" y="43"/>
                    <a:pt x="13" y="43"/>
                  </a:cubicBezTo>
                  <a:cubicBezTo>
                    <a:pt x="14" y="43"/>
                    <a:pt x="14" y="42"/>
                    <a:pt x="14" y="42"/>
                  </a:cubicBezTo>
                  <a:cubicBezTo>
                    <a:pt x="14" y="42"/>
                    <a:pt x="14" y="42"/>
                    <a:pt x="14" y="42"/>
                  </a:cubicBezTo>
                  <a:moveTo>
                    <a:pt x="106" y="0"/>
                  </a:moveTo>
                  <a:cubicBezTo>
                    <a:pt x="71" y="0"/>
                    <a:pt x="39" y="14"/>
                    <a:pt x="14" y="39"/>
                  </a:cubicBezTo>
                  <a:cubicBezTo>
                    <a:pt x="9" y="44"/>
                    <a:pt x="4" y="49"/>
                    <a:pt x="0" y="55"/>
                  </a:cubicBezTo>
                  <a:cubicBezTo>
                    <a:pt x="4" y="49"/>
                    <a:pt x="8" y="44"/>
                    <a:pt x="13" y="39"/>
                  </a:cubicBezTo>
                  <a:cubicBezTo>
                    <a:pt x="39" y="14"/>
                    <a:pt x="73" y="1"/>
                    <a:pt x="106" y="1"/>
                  </a:cubicBezTo>
                  <a:cubicBezTo>
                    <a:pt x="140" y="1"/>
                    <a:pt x="174" y="14"/>
                    <a:pt x="199" y="39"/>
                  </a:cubicBezTo>
                  <a:cubicBezTo>
                    <a:pt x="204" y="44"/>
                    <a:pt x="209" y="49"/>
                    <a:pt x="212" y="55"/>
                  </a:cubicBezTo>
                  <a:cubicBezTo>
                    <a:pt x="208" y="49"/>
                    <a:pt x="204" y="44"/>
                    <a:pt x="199" y="39"/>
                  </a:cubicBezTo>
                  <a:cubicBezTo>
                    <a:pt x="174" y="14"/>
                    <a:pt x="141" y="0"/>
                    <a:pt x="106"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出自【趣你的PPT】(微信:qunideppt)：最优质的PPT资源库"/>
            <p:cNvSpPr/>
            <p:nvPr/>
          </p:nvSpPr>
          <p:spPr bwMode="auto">
            <a:xfrm>
              <a:off x="5092923" y="4761262"/>
              <a:ext cx="200763" cy="190935"/>
            </a:xfrm>
            <a:custGeom>
              <a:gdLst>
                <a:gd name="T0" fmla="*/ 2 w 23"/>
                <a:gd name="T1" fmla="*/ 0 h 22"/>
                <a:gd name="T2" fmla="*/ 0 w 23"/>
                <a:gd name="T3" fmla="*/ 2 h 22"/>
                <a:gd name="T4" fmla="*/ 9 w 23"/>
                <a:gd name="T5" fmla="*/ 11 h 22"/>
                <a:gd name="T6" fmla="*/ 21 w 23"/>
                <a:gd name="T7" fmla="*/ 22 h 22"/>
                <a:gd name="T8" fmla="*/ 23 w 23"/>
                <a:gd name="T9" fmla="*/ 20 h 22"/>
                <a:gd name="T10" fmla="*/ 11 w 23"/>
                <a:gd name="T11" fmla="*/ 9 h 22"/>
                <a:gd name="T12" fmla="*/ 2 w 23"/>
                <a:gd name="T13" fmla="*/ 0 h 22"/>
              </a:gdLst>
              <a:cxnLst>
                <a:cxn ang="0">
                  <a:pos x="T0" y="T1"/>
                </a:cxn>
                <a:cxn ang="0">
                  <a:pos x="T2" y="T3"/>
                </a:cxn>
                <a:cxn ang="0">
                  <a:pos x="T4" y="T5"/>
                </a:cxn>
                <a:cxn ang="0">
                  <a:pos x="T6" y="T7"/>
                </a:cxn>
                <a:cxn ang="0">
                  <a:pos x="T8" y="T9"/>
                </a:cxn>
                <a:cxn ang="0">
                  <a:pos x="T10" y="T11"/>
                </a:cxn>
                <a:cxn ang="0">
                  <a:pos x="T12" y="T13"/>
                </a:cxn>
              </a:cxnLst>
              <a:rect l="0" t="0" r="r" b="b"/>
              <a:pathLst>
                <a:path w="23" h="22">
                  <a:moveTo>
                    <a:pt x="2" y="0"/>
                  </a:moveTo>
                  <a:cubicBezTo>
                    <a:pt x="0" y="2"/>
                    <a:pt x="0" y="2"/>
                    <a:pt x="0" y="2"/>
                  </a:cubicBezTo>
                  <a:cubicBezTo>
                    <a:pt x="3" y="5"/>
                    <a:pt x="6" y="8"/>
                    <a:pt x="9" y="11"/>
                  </a:cubicBezTo>
                  <a:cubicBezTo>
                    <a:pt x="13" y="15"/>
                    <a:pt x="17" y="19"/>
                    <a:pt x="21" y="22"/>
                  </a:cubicBezTo>
                  <a:cubicBezTo>
                    <a:pt x="23" y="20"/>
                    <a:pt x="23" y="20"/>
                    <a:pt x="23" y="20"/>
                  </a:cubicBezTo>
                  <a:cubicBezTo>
                    <a:pt x="19" y="17"/>
                    <a:pt x="15" y="13"/>
                    <a:pt x="11" y="9"/>
                  </a:cubicBezTo>
                  <a:cubicBezTo>
                    <a:pt x="8" y="6"/>
                    <a:pt x="5" y="3"/>
                    <a:pt x="2" y="0"/>
                  </a:cubicBezTo>
                </a:path>
              </a:pathLst>
            </a:custGeom>
            <a:solidFill>
              <a:srgbClr val="FF58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出自【趣你的PPT】(微信:qunideppt)：最优质的PPT资源库"/>
            <p:cNvSpPr>
              <a:spLocks noEditPoints="1"/>
            </p:cNvSpPr>
            <p:nvPr/>
          </p:nvSpPr>
          <p:spPr bwMode="auto">
            <a:xfrm>
              <a:off x="5102750" y="3256243"/>
              <a:ext cx="1747900" cy="1600487"/>
            </a:xfrm>
            <a:custGeom>
              <a:gdLst>
                <a:gd name="T0" fmla="*/ 49 w 201"/>
                <a:gd name="T1" fmla="*/ 167 h 184"/>
                <a:gd name="T2" fmla="*/ 48 w 201"/>
                <a:gd name="T3" fmla="*/ 168 h 184"/>
                <a:gd name="T4" fmla="*/ 93 w 201"/>
                <a:gd name="T5" fmla="*/ 184 h 184"/>
                <a:gd name="T6" fmla="*/ 49 w 201"/>
                <a:gd name="T7" fmla="*/ 167 h 184"/>
                <a:gd name="T8" fmla="*/ 100 w 201"/>
                <a:gd name="T9" fmla="*/ 0 h 184"/>
                <a:gd name="T10" fmla="*/ 35 w 201"/>
                <a:gd name="T11" fmla="*/ 27 h 184"/>
                <a:gd name="T12" fmla="*/ 27 w 201"/>
                <a:gd name="T13" fmla="*/ 147 h 184"/>
                <a:gd name="T14" fmla="*/ 28 w 201"/>
                <a:gd name="T15" fmla="*/ 146 h 184"/>
                <a:gd name="T16" fmla="*/ 22 w 201"/>
                <a:gd name="T17" fmla="*/ 134 h 184"/>
                <a:gd name="T18" fmla="*/ 37 w 201"/>
                <a:gd name="T19" fmla="*/ 29 h 184"/>
                <a:gd name="T20" fmla="*/ 100 w 201"/>
                <a:gd name="T21" fmla="*/ 3 h 184"/>
                <a:gd name="T22" fmla="*/ 163 w 201"/>
                <a:gd name="T23" fmla="*/ 29 h 184"/>
                <a:gd name="T24" fmla="*/ 179 w 201"/>
                <a:gd name="T25" fmla="*/ 134 h 184"/>
                <a:gd name="T26" fmla="*/ 162 w 201"/>
                <a:gd name="T27" fmla="*/ 159 h 184"/>
                <a:gd name="T28" fmla="*/ 107 w 201"/>
                <a:gd name="T29" fmla="*/ 184 h 184"/>
                <a:gd name="T30" fmla="*/ 165 w 201"/>
                <a:gd name="T31" fmla="*/ 157 h 184"/>
                <a:gd name="T32" fmla="*/ 165 w 201"/>
                <a:gd name="T33" fmla="*/ 27 h 184"/>
                <a:gd name="T34" fmla="*/ 100 w 201"/>
                <a:gd name="T35" fmla="*/ 0 h 1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1" h="184">
                  <a:moveTo>
                    <a:pt x="49" y="167"/>
                  </a:moveTo>
                  <a:cubicBezTo>
                    <a:pt x="48" y="168"/>
                    <a:pt x="48" y="168"/>
                    <a:pt x="48" y="168"/>
                  </a:cubicBezTo>
                  <a:cubicBezTo>
                    <a:pt x="61" y="177"/>
                    <a:pt x="77" y="182"/>
                    <a:pt x="93" y="184"/>
                  </a:cubicBezTo>
                  <a:cubicBezTo>
                    <a:pt x="77" y="182"/>
                    <a:pt x="62" y="177"/>
                    <a:pt x="49" y="167"/>
                  </a:cubicBezTo>
                  <a:moveTo>
                    <a:pt x="100" y="0"/>
                  </a:moveTo>
                  <a:cubicBezTo>
                    <a:pt x="76" y="0"/>
                    <a:pt x="53" y="9"/>
                    <a:pt x="35" y="27"/>
                  </a:cubicBezTo>
                  <a:cubicBezTo>
                    <a:pt x="2" y="60"/>
                    <a:pt x="0" y="111"/>
                    <a:pt x="27" y="147"/>
                  </a:cubicBezTo>
                  <a:cubicBezTo>
                    <a:pt x="28" y="146"/>
                    <a:pt x="28" y="146"/>
                    <a:pt x="28" y="146"/>
                  </a:cubicBezTo>
                  <a:cubicBezTo>
                    <a:pt x="26" y="142"/>
                    <a:pt x="24" y="138"/>
                    <a:pt x="22" y="134"/>
                  </a:cubicBezTo>
                  <a:cubicBezTo>
                    <a:pt x="4" y="100"/>
                    <a:pt x="9" y="57"/>
                    <a:pt x="37" y="29"/>
                  </a:cubicBezTo>
                  <a:cubicBezTo>
                    <a:pt x="54" y="12"/>
                    <a:pt x="76" y="3"/>
                    <a:pt x="100" y="3"/>
                  </a:cubicBezTo>
                  <a:cubicBezTo>
                    <a:pt x="124" y="3"/>
                    <a:pt x="147" y="12"/>
                    <a:pt x="163" y="29"/>
                  </a:cubicBezTo>
                  <a:cubicBezTo>
                    <a:pt x="192" y="57"/>
                    <a:pt x="197" y="100"/>
                    <a:pt x="179" y="134"/>
                  </a:cubicBezTo>
                  <a:cubicBezTo>
                    <a:pt x="175" y="143"/>
                    <a:pt x="169" y="151"/>
                    <a:pt x="162" y="159"/>
                  </a:cubicBezTo>
                  <a:cubicBezTo>
                    <a:pt x="147" y="174"/>
                    <a:pt x="127" y="182"/>
                    <a:pt x="107" y="184"/>
                  </a:cubicBezTo>
                  <a:cubicBezTo>
                    <a:pt x="129" y="182"/>
                    <a:pt x="150" y="173"/>
                    <a:pt x="165" y="157"/>
                  </a:cubicBezTo>
                  <a:cubicBezTo>
                    <a:pt x="201" y="121"/>
                    <a:pt x="201" y="63"/>
                    <a:pt x="165" y="27"/>
                  </a:cubicBezTo>
                  <a:cubicBezTo>
                    <a:pt x="148" y="9"/>
                    <a:pt x="125" y="0"/>
                    <a:pt x="100" y="0"/>
                  </a:cubicBezTo>
                </a:path>
              </a:pathLst>
            </a:custGeom>
            <a:solidFill>
              <a:srgbClr val="FF6A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出自【趣你的PPT】(微信:qunideppt)：最优质的PPT资源库"/>
            <p:cNvSpPr>
              <a:spLocks noEditPoints="1"/>
            </p:cNvSpPr>
            <p:nvPr/>
          </p:nvSpPr>
          <p:spPr bwMode="auto">
            <a:xfrm>
              <a:off x="5293686" y="4421510"/>
              <a:ext cx="1366030" cy="435220"/>
            </a:xfrm>
            <a:custGeom>
              <a:gdLst>
                <a:gd name="T0" fmla="*/ 157 w 157"/>
                <a:gd name="T1" fmla="*/ 0 h 50"/>
                <a:gd name="T2" fmla="*/ 141 w 157"/>
                <a:gd name="T3" fmla="*/ 21 h 50"/>
                <a:gd name="T4" fmla="*/ 78 w 157"/>
                <a:gd name="T5" fmla="*/ 47 h 50"/>
                <a:gd name="T6" fmla="*/ 28 w 157"/>
                <a:gd name="T7" fmla="*/ 32 h 50"/>
                <a:gd name="T8" fmla="*/ 27 w 157"/>
                <a:gd name="T9" fmla="*/ 33 h 50"/>
                <a:gd name="T10" fmla="*/ 71 w 157"/>
                <a:gd name="T11" fmla="*/ 50 h 50"/>
                <a:gd name="T12" fmla="*/ 78 w 157"/>
                <a:gd name="T13" fmla="*/ 50 h 50"/>
                <a:gd name="T14" fmla="*/ 85 w 157"/>
                <a:gd name="T15" fmla="*/ 50 h 50"/>
                <a:gd name="T16" fmla="*/ 140 w 157"/>
                <a:gd name="T17" fmla="*/ 25 h 50"/>
                <a:gd name="T18" fmla="*/ 157 w 157"/>
                <a:gd name="T19" fmla="*/ 0 h 50"/>
                <a:gd name="T20" fmla="*/ 0 w 157"/>
                <a:gd name="T21" fmla="*/ 0 h 50"/>
                <a:gd name="T22" fmla="*/ 6 w 157"/>
                <a:gd name="T23" fmla="*/ 12 h 50"/>
                <a:gd name="T24" fmla="*/ 7 w 157"/>
                <a:gd name="T25" fmla="*/ 11 h 50"/>
                <a:gd name="T26" fmla="*/ 0 w 157"/>
                <a:gd name="T27" fmla="*/ 0 h 5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7" h="50">
                  <a:moveTo>
                    <a:pt x="157" y="0"/>
                  </a:moveTo>
                  <a:cubicBezTo>
                    <a:pt x="153" y="7"/>
                    <a:pt x="148" y="15"/>
                    <a:pt x="141" y="21"/>
                  </a:cubicBezTo>
                  <a:cubicBezTo>
                    <a:pt x="125" y="38"/>
                    <a:pt x="102" y="47"/>
                    <a:pt x="78" y="47"/>
                  </a:cubicBezTo>
                  <a:cubicBezTo>
                    <a:pt x="60" y="47"/>
                    <a:pt x="43" y="42"/>
                    <a:pt x="28" y="32"/>
                  </a:cubicBezTo>
                  <a:cubicBezTo>
                    <a:pt x="27" y="33"/>
                    <a:pt x="27" y="33"/>
                    <a:pt x="27" y="33"/>
                  </a:cubicBezTo>
                  <a:cubicBezTo>
                    <a:pt x="40" y="43"/>
                    <a:pt x="55" y="48"/>
                    <a:pt x="71" y="50"/>
                  </a:cubicBezTo>
                  <a:cubicBezTo>
                    <a:pt x="74" y="50"/>
                    <a:pt x="76" y="50"/>
                    <a:pt x="78" y="50"/>
                  </a:cubicBezTo>
                  <a:cubicBezTo>
                    <a:pt x="81" y="50"/>
                    <a:pt x="83" y="50"/>
                    <a:pt x="85" y="50"/>
                  </a:cubicBezTo>
                  <a:cubicBezTo>
                    <a:pt x="105" y="48"/>
                    <a:pt x="125" y="40"/>
                    <a:pt x="140" y="25"/>
                  </a:cubicBezTo>
                  <a:cubicBezTo>
                    <a:pt x="147" y="17"/>
                    <a:pt x="153" y="9"/>
                    <a:pt x="157" y="0"/>
                  </a:cubicBezTo>
                  <a:moveTo>
                    <a:pt x="0" y="0"/>
                  </a:moveTo>
                  <a:cubicBezTo>
                    <a:pt x="2" y="4"/>
                    <a:pt x="4" y="8"/>
                    <a:pt x="6" y="12"/>
                  </a:cubicBezTo>
                  <a:cubicBezTo>
                    <a:pt x="7" y="11"/>
                    <a:pt x="7" y="11"/>
                    <a:pt x="7" y="11"/>
                  </a:cubicBezTo>
                  <a:cubicBezTo>
                    <a:pt x="4" y="8"/>
                    <a:pt x="2" y="4"/>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出自【趣你的PPT】(微信:qunideppt)：最优质的PPT资源库"/>
            <p:cNvSpPr/>
            <p:nvPr/>
          </p:nvSpPr>
          <p:spPr bwMode="auto">
            <a:xfrm>
              <a:off x="5337208" y="4526805"/>
              <a:ext cx="190935" cy="190935"/>
            </a:xfrm>
            <a:custGeom>
              <a:gdLst>
                <a:gd name="T0" fmla="*/ 1 w 22"/>
                <a:gd name="T1" fmla="*/ 0 h 22"/>
                <a:gd name="T2" fmla="*/ 0 w 22"/>
                <a:gd name="T3" fmla="*/ 1 h 22"/>
                <a:gd name="T4" fmla="*/ 8 w 22"/>
                <a:gd name="T5" fmla="*/ 11 h 22"/>
                <a:gd name="T6" fmla="*/ 21 w 22"/>
                <a:gd name="T7" fmla="*/ 22 h 22"/>
                <a:gd name="T8" fmla="*/ 22 w 22"/>
                <a:gd name="T9" fmla="*/ 21 h 22"/>
                <a:gd name="T10" fmla="*/ 12 w 22"/>
                <a:gd name="T11" fmla="*/ 13 h 22"/>
                <a:gd name="T12" fmla="*/ 1 w 22"/>
                <a:gd name="T13" fmla="*/ 0 h 22"/>
              </a:gdLst>
              <a:cxnLst>
                <a:cxn ang="0">
                  <a:pos x="T0" y="T1"/>
                </a:cxn>
                <a:cxn ang="0">
                  <a:pos x="T2" y="T3"/>
                </a:cxn>
                <a:cxn ang="0">
                  <a:pos x="T4" y="T5"/>
                </a:cxn>
                <a:cxn ang="0">
                  <a:pos x="T6" y="T7"/>
                </a:cxn>
                <a:cxn ang="0">
                  <a:pos x="T8" y="T9"/>
                </a:cxn>
                <a:cxn ang="0">
                  <a:pos x="T10" y="T11"/>
                </a:cxn>
                <a:cxn ang="0">
                  <a:pos x="T12" y="T13"/>
                </a:cxn>
              </a:cxnLst>
              <a:rect l="0" t="0" r="r" b="b"/>
              <a:pathLst>
                <a:path w="22" h="22">
                  <a:moveTo>
                    <a:pt x="1" y="0"/>
                  </a:moveTo>
                  <a:cubicBezTo>
                    <a:pt x="0" y="1"/>
                    <a:pt x="0" y="1"/>
                    <a:pt x="0" y="1"/>
                  </a:cubicBezTo>
                  <a:cubicBezTo>
                    <a:pt x="2" y="5"/>
                    <a:pt x="5" y="8"/>
                    <a:pt x="8" y="11"/>
                  </a:cubicBezTo>
                  <a:cubicBezTo>
                    <a:pt x="12" y="15"/>
                    <a:pt x="16" y="19"/>
                    <a:pt x="21" y="22"/>
                  </a:cubicBezTo>
                  <a:cubicBezTo>
                    <a:pt x="22" y="21"/>
                    <a:pt x="22" y="21"/>
                    <a:pt x="22" y="21"/>
                  </a:cubicBezTo>
                  <a:cubicBezTo>
                    <a:pt x="18" y="19"/>
                    <a:pt x="15" y="16"/>
                    <a:pt x="12" y="13"/>
                  </a:cubicBezTo>
                  <a:cubicBezTo>
                    <a:pt x="8" y="9"/>
                    <a:pt x="4" y="4"/>
                    <a:pt x="1" y="0"/>
                  </a:cubicBezTo>
                </a:path>
              </a:pathLst>
            </a:custGeom>
            <a:solidFill>
              <a:srgbClr val="FF58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出自【趣你的PPT】(微信:qunideppt)：最优质的PPT资源库"/>
            <p:cNvSpPr/>
            <p:nvPr/>
          </p:nvSpPr>
          <p:spPr bwMode="auto">
            <a:xfrm>
              <a:off x="5345632" y="4518382"/>
              <a:ext cx="190935" cy="190935"/>
            </a:xfrm>
            <a:custGeom>
              <a:gdLst>
                <a:gd name="T0" fmla="*/ 1 w 22"/>
                <a:gd name="T1" fmla="*/ 0 h 22"/>
                <a:gd name="T2" fmla="*/ 0 w 22"/>
                <a:gd name="T3" fmla="*/ 1 h 22"/>
                <a:gd name="T4" fmla="*/ 11 w 22"/>
                <a:gd name="T5" fmla="*/ 14 h 22"/>
                <a:gd name="T6" fmla="*/ 21 w 22"/>
                <a:gd name="T7" fmla="*/ 22 h 22"/>
                <a:gd name="T8" fmla="*/ 22 w 22"/>
                <a:gd name="T9" fmla="*/ 21 h 22"/>
                <a:gd name="T10" fmla="*/ 9 w 22"/>
                <a:gd name="T11" fmla="*/ 10 h 22"/>
                <a:gd name="T12" fmla="*/ 1 w 22"/>
                <a:gd name="T13" fmla="*/ 0 h 22"/>
              </a:gdLst>
              <a:cxnLst>
                <a:cxn ang="0">
                  <a:pos x="T0" y="T1"/>
                </a:cxn>
                <a:cxn ang="0">
                  <a:pos x="T2" y="T3"/>
                </a:cxn>
                <a:cxn ang="0">
                  <a:pos x="T4" y="T5"/>
                </a:cxn>
                <a:cxn ang="0">
                  <a:pos x="T6" y="T7"/>
                </a:cxn>
                <a:cxn ang="0">
                  <a:pos x="T8" y="T9"/>
                </a:cxn>
                <a:cxn ang="0">
                  <a:pos x="T10" y="T11"/>
                </a:cxn>
                <a:cxn ang="0">
                  <a:pos x="T12" y="T13"/>
                </a:cxn>
              </a:cxnLst>
              <a:rect l="0" t="0" r="r" b="b"/>
              <a:pathLst>
                <a:path w="22" h="22">
                  <a:moveTo>
                    <a:pt x="1" y="0"/>
                  </a:moveTo>
                  <a:cubicBezTo>
                    <a:pt x="0" y="1"/>
                    <a:pt x="0" y="1"/>
                    <a:pt x="0" y="1"/>
                  </a:cubicBezTo>
                  <a:cubicBezTo>
                    <a:pt x="3" y="5"/>
                    <a:pt x="7" y="10"/>
                    <a:pt x="11" y="14"/>
                  </a:cubicBezTo>
                  <a:cubicBezTo>
                    <a:pt x="14" y="17"/>
                    <a:pt x="17" y="20"/>
                    <a:pt x="21" y="22"/>
                  </a:cubicBezTo>
                  <a:cubicBezTo>
                    <a:pt x="22" y="21"/>
                    <a:pt x="22" y="21"/>
                    <a:pt x="22" y="21"/>
                  </a:cubicBezTo>
                  <a:cubicBezTo>
                    <a:pt x="18" y="18"/>
                    <a:pt x="13" y="14"/>
                    <a:pt x="9" y="10"/>
                  </a:cubicBezTo>
                  <a:cubicBezTo>
                    <a:pt x="6" y="7"/>
                    <a:pt x="3" y="4"/>
                    <a:pt x="1"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出自【趣你的PPT】(微信:qunideppt)：最优质的PPT资源库"/>
            <p:cNvSpPr/>
            <p:nvPr/>
          </p:nvSpPr>
          <p:spPr bwMode="auto">
            <a:xfrm>
              <a:off x="5546394" y="3683040"/>
              <a:ext cx="852189" cy="791820"/>
            </a:xfrm>
            <a:custGeom>
              <a:gdLst>
                <a:gd name="T0" fmla="*/ 49 w 98"/>
                <a:gd name="T1" fmla="*/ 0 h 91"/>
                <a:gd name="T2" fmla="*/ 15 w 98"/>
                <a:gd name="T3" fmla="*/ 14 h 91"/>
                <a:gd name="T4" fmla="*/ 4 w 98"/>
                <a:gd name="T5" fmla="*/ 30 h 91"/>
                <a:gd name="T6" fmla="*/ 7 w 98"/>
                <a:gd name="T7" fmla="*/ 66 h 91"/>
                <a:gd name="T8" fmla="*/ 7 w 98"/>
                <a:gd name="T9" fmla="*/ 67 h 91"/>
                <a:gd name="T10" fmla="*/ 9 w 98"/>
                <a:gd name="T11" fmla="*/ 65 h 91"/>
                <a:gd name="T12" fmla="*/ 18 w 98"/>
                <a:gd name="T13" fmla="*/ 13 h 91"/>
                <a:gd name="T14" fmla="*/ 49 w 98"/>
                <a:gd name="T15" fmla="*/ 0 h 91"/>
                <a:gd name="T16" fmla="*/ 81 w 98"/>
                <a:gd name="T17" fmla="*/ 13 h 91"/>
                <a:gd name="T18" fmla="*/ 81 w 98"/>
                <a:gd name="T19" fmla="*/ 76 h 91"/>
                <a:gd name="T20" fmla="*/ 49 w 98"/>
                <a:gd name="T21" fmla="*/ 89 h 91"/>
                <a:gd name="T22" fmla="*/ 31 w 98"/>
                <a:gd name="T23" fmla="*/ 85 h 91"/>
                <a:gd name="T24" fmla="*/ 29 w 98"/>
                <a:gd name="T25" fmla="*/ 87 h 91"/>
                <a:gd name="T26" fmla="*/ 49 w 98"/>
                <a:gd name="T27" fmla="*/ 91 h 91"/>
                <a:gd name="T28" fmla="*/ 84 w 98"/>
                <a:gd name="T29" fmla="*/ 77 h 91"/>
                <a:gd name="T30" fmla="*/ 92 w 98"/>
                <a:gd name="T31" fmla="*/ 66 h 91"/>
                <a:gd name="T32" fmla="*/ 94 w 98"/>
                <a:gd name="T33" fmla="*/ 30 h 91"/>
                <a:gd name="T34" fmla="*/ 84 w 98"/>
                <a:gd name="T35" fmla="*/ 14 h 91"/>
                <a:gd name="T36" fmla="*/ 49 w 98"/>
                <a:gd name="T37" fmla="*/ 0 h 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8" h="91">
                  <a:moveTo>
                    <a:pt x="49" y="0"/>
                  </a:moveTo>
                  <a:cubicBezTo>
                    <a:pt x="37" y="0"/>
                    <a:pt x="24" y="4"/>
                    <a:pt x="15" y="14"/>
                  </a:cubicBezTo>
                  <a:cubicBezTo>
                    <a:pt x="10" y="19"/>
                    <a:pt x="7" y="24"/>
                    <a:pt x="4" y="30"/>
                  </a:cubicBezTo>
                  <a:cubicBezTo>
                    <a:pt x="0" y="42"/>
                    <a:pt x="1" y="55"/>
                    <a:pt x="7" y="66"/>
                  </a:cubicBezTo>
                  <a:cubicBezTo>
                    <a:pt x="7" y="66"/>
                    <a:pt x="7" y="67"/>
                    <a:pt x="7" y="67"/>
                  </a:cubicBezTo>
                  <a:cubicBezTo>
                    <a:pt x="9" y="65"/>
                    <a:pt x="9" y="65"/>
                    <a:pt x="9" y="65"/>
                  </a:cubicBezTo>
                  <a:cubicBezTo>
                    <a:pt x="1" y="48"/>
                    <a:pt x="4" y="27"/>
                    <a:pt x="18" y="13"/>
                  </a:cubicBezTo>
                  <a:cubicBezTo>
                    <a:pt x="26" y="5"/>
                    <a:pt x="37" y="0"/>
                    <a:pt x="49" y="0"/>
                  </a:cubicBezTo>
                  <a:cubicBezTo>
                    <a:pt x="61" y="0"/>
                    <a:pt x="72" y="5"/>
                    <a:pt x="81" y="13"/>
                  </a:cubicBezTo>
                  <a:cubicBezTo>
                    <a:pt x="98" y="31"/>
                    <a:pt x="98" y="59"/>
                    <a:pt x="81" y="76"/>
                  </a:cubicBezTo>
                  <a:cubicBezTo>
                    <a:pt x="72" y="85"/>
                    <a:pt x="61" y="89"/>
                    <a:pt x="49" y="89"/>
                  </a:cubicBezTo>
                  <a:cubicBezTo>
                    <a:pt x="43" y="89"/>
                    <a:pt x="36" y="88"/>
                    <a:pt x="31" y="85"/>
                  </a:cubicBezTo>
                  <a:cubicBezTo>
                    <a:pt x="29" y="87"/>
                    <a:pt x="29" y="87"/>
                    <a:pt x="29" y="87"/>
                  </a:cubicBezTo>
                  <a:cubicBezTo>
                    <a:pt x="36" y="89"/>
                    <a:pt x="42" y="91"/>
                    <a:pt x="49" y="91"/>
                  </a:cubicBezTo>
                  <a:cubicBezTo>
                    <a:pt x="62" y="91"/>
                    <a:pt x="74" y="86"/>
                    <a:pt x="84" y="77"/>
                  </a:cubicBezTo>
                  <a:cubicBezTo>
                    <a:pt x="87" y="74"/>
                    <a:pt x="89" y="70"/>
                    <a:pt x="92" y="66"/>
                  </a:cubicBezTo>
                  <a:cubicBezTo>
                    <a:pt x="97" y="55"/>
                    <a:pt x="98" y="42"/>
                    <a:pt x="94" y="30"/>
                  </a:cubicBezTo>
                  <a:cubicBezTo>
                    <a:pt x="92" y="24"/>
                    <a:pt x="88" y="19"/>
                    <a:pt x="84" y="14"/>
                  </a:cubicBezTo>
                  <a:cubicBezTo>
                    <a:pt x="74" y="4"/>
                    <a:pt x="62" y="0"/>
                    <a:pt x="49" y="0"/>
                  </a:cubicBezTo>
                </a:path>
              </a:pathLst>
            </a:custGeom>
            <a:solidFill>
              <a:srgbClr val="FF6A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出自【趣你的PPT】(微信:qunideppt)：最优质的PPT资源库"/>
            <p:cNvSpPr>
              <a:spLocks noEditPoints="1"/>
            </p:cNvSpPr>
            <p:nvPr/>
          </p:nvSpPr>
          <p:spPr bwMode="auto">
            <a:xfrm>
              <a:off x="5606764" y="4257250"/>
              <a:ext cx="739874" cy="226034"/>
            </a:xfrm>
            <a:custGeom>
              <a:gdLst>
                <a:gd name="T0" fmla="*/ 0 w 85"/>
                <a:gd name="T1" fmla="*/ 0 h 26"/>
                <a:gd name="T2" fmla="*/ 0 w 85"/>
                <a:gd name="T3" fmla="*/ 1 h 26"/>
                <a:gd name="T4" fmla="*/ 0 w 85"/>
                <a:gd name="T5" fmla="*/ 1 h 26"/>
                <a:gd name="T6" fmla="*/ 0 w 85"/>
                <a:gd name="T7" fmla="*/ 0 h 26"/>
                <a:gd name="T8" fmla="*/ 85 w 85"/>
                <a:gd name="T9" fmla="*/ 0 h 26"/>
                <a:gd name="T10" fmla="*/ 77 w 85"/>
                <a:gd name="T11" fmla="*/ 11 h 26"/>
                <a:gd name="T12" fmla="*/ 42 w 85"/>
                <a:gd name="T13" fmla="*/ 25 h 26"/>
                <a:gd name="T14" fmla="*/ 22 w 85"/>
                <a:gd name="T15" fmla="*/ 21 h 26"/>
                <a:gd name="T16" fmla="*/ 21 w 85"/>
                <a:gd name="T17" fmla="*/ 21 h 26"/>
                <a:gd name="T18" fmla="*/ 42 w 85"/>
                <a:gd name="T19" fmla="*/ 26 h 26"/>
                <a:gd name="T20" fmla="*/ 76 w 85"/>
                <a:gd name="T21" fmla="*/ 12 h 26"/>
                <a:gd name="T22" fmla="*/ 85 w 85"/>
                <a:gd name="T23" fmla="*/ 0 h 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 h="26">
                  <a:moveTo>
                    <a:pt x="0" y="0"/>
                  </a:moveTo>
                  <a:cubicBezTo>
                    <a:pt x="0" y="0"/>
                    <a:pt x="0" y="1"/>
                    <a:pt x="0" y="1"/>
                  </a:cubicBezTo>
                  <a:cubicBezTo>
                    <a:pt x="0" y="1"/>
                    <a:pt x="0" y="1"/>
                    <a:pt x="0" y="1"/>
                  </a:cubicBezTo>
                  <a:cubicBezTo>
                    <a:pt x="0" y="1"/>
                    <a:pt x="0" y="0"/>
                    <a:pt x="0" y="0"/>
                  </a:cubicBezTo>
                  <a:moveTo>
                    <a:pt x="85" y="0"/>
                  </a:moveTo>
                  <a:cubicBezTo>
                    <a:pt x="82" y="4"/>
                    <a:pt x="80" y="8"/>
                    <a:pt x="77" y="11"/>
                  </a:cubicBezTo>
                  <a:cubicBezTo>
                    <a:pt x="67" y="20"/>
                    <a:pt x="55" y="25"/>
                    <a:pt x="42" y="25"/>
                  </a:cubicBezTo>
                  <a:cubicBezTo>
                    <a:pt x="35" y="25"/>
                    <a:pt x="29" y="23"/>
                    <a:pt x="22" y="21"/>
                  </a:cubicBezTo>
                  <a:cubicBezTo>
                    <a:pt x="21" y="21"/>
                    <a:pt x="21" y="21"/>
                    <a:pt x="21" y="21"/>
                  </a:cubicBezTo>
                  <a:cubicBezTo>
                    <a:pt x="28" y="25"/>
                    <a:pt x="35" y="26"/>
                    <a:pt x="42" y="26"/>
                  </a:cubicBezTo>
                  <a:cubicBezTo>
                    <a:pt x="55" y="26"/>
                    <a:pt x="67" y="21"/>
                    <a:pt x="76" y="12"/>
                  </a:cubicBezTo>
                  <a:cubicBezTo>
                    <a:pt x="79" y="9"/>
                    <a:pt x="82" y="5"/>
                    <a:pt x="85" y="0"/>
                  </a:cubicBezTo>
                </a:path>
              </a:pathLst>
            </a:custGeom>
            <a:solidFill>
              <a:srgbClr val="FF1A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出自【趣你的PPT】(微信:qunideppt)：最优质的PPT资源库"/>
            <p:cNvSpPr/>
            <p:nvPr/>
          </p:nvSpPr>
          <p:spPr bwMode="auto">
            <a:xfrm>
              <a:off x="5580089" y="3656365"/>
              <a:ext cx="783396" cy="287807"/>
            </a:xfrm>
            <a:custGeom>
              <a:gdLst>
                <a:gd name="T0" fmla="*/ 45 w 90"/>
                <a:gd name="T1" fmla="*/ 0 h 33"/>
                <a:gd name="T2" fmla="*/ 12 w 90"/>
                <a:gd name="T3" fmla="*/ 14 h 33"/>
                <a:gd name="T4" fmla="*/ 0 w 90"/>
                <a:gd name="T5" fmla="*/ 33 h 33"/>
                <a:gd name="T6" fmla="*/ 11 w 90"/>
                <a:gd name="T7" fmla="*/ 17 h 33"/>
                <a:gd name="T8" fmla="*/ 45 w 90"/>
                <a:gd name="T9" fmla="*/ 3 h 33"/>
                <a:gd name="T10" fmla="*/ 80 w 90"/>
                <a:gd name="T11" fmla="*/ 17 h 33"/>
                <a:gd name="T12" fmla="*/ 90 w 90"/>
                <a:gd name="T13" fmla="*/ 33 h 33"/>
                <a:gd name="T14" fmla="*/ 79 w 90"/>
                <a:gd name="T15" fmla="*/ 14 h 33"/>
                <a:gd name="T16" fmla="*/ 45 w 90"/>
                <a:gd name="T17" fmla="*/ 0 h 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33">
                  <a:moveTo>
                    <a:pt x="45" y="0"/>
                  </a:moveTo>
                  <a:cubicBezTo>
                    <a:pt x="33" y="0"/>
                    <a:pt x="21" y="5"/>
                    <a:pt x="12" y="14"/>
                  </a:cubicBezTo>
                  <a:cubicBezTo>
                    <a:pt x="6" y="20"/>
                    <a:pt x="3" y="26"/>
                    <a:pt x="0" y="33"/>
                  </a:cubicBezTo>
                  <a:cubicBezTo>
                    <a:pt x="3" y="27"/>
                    <a:pt x="6" y="22"/>
                    <a:pt x="11" y="17"/>
                  </a:cubicBezTo>
                  <a:cubicBezTo>
                    <a:pt x="20" y="7"/>
                    <a:pt x="33" y="3"/>
                    <a:pt x="45" y="3"/>
                  </a:cubicBezTo>
                  <a:cubicBezTo>
                    <a:pt x="58" y="3"/>
                    <a:pt x="70" y="7"/>
                    <a:pt x="80" y="17"/>
                  </a:cubicBezTo>
                  <a:cubicBezTo>
                    <a:pt x="84" y="22"/>
                    <a:pt x="88" y="27"/>
                    <a:pt x="90" y="33"/>
                  </a:cubicBezTo>
                  <a:cubicBezTo>
                    <a:pt x="88" y="26"/>
                    <a:pt x="84" y="20"/>
                    <a:pt x="79" y="14"/>
                  </a:cubicBezTo>
                  <a:cubicBezTo>
                    <a:pt x="70" y="5"/>
                    <a:pt x="58" y="0"/>
                    <a:pt x="45"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出自【趣你的PPT】(微信:qunideppt)：最优质的PPT资源库"/>
            <p:cNvSpPr/>
            <p:nvPr/>
          </p:nvSpPr>
          <p:spPr bwMode="auto">
            <a:xfrm>
              <a:off x="5606764" y="4248826"/>
              <a:ext cx="209187" cy="190935"/>
            </a:xfrm>
            <a:custGeom>
              <a:gdLst>
                <a:gd name="T0" fmla="*/ 2 w 24"/>
                <a:gd name="T1" fmla="*/ 0 h 22"/>
                <a:gd name="T2" fmla="*/ 0 w 24"/>
                <a:gd name="T3" fmla="*/ 2 h 22"/>
                <a:gd name="T4" fmla="*/ 8 w 24"/>
                <a:gd name="T5" fmla="*/ 12 h 22"/>
                <a:gd name="T6" fmla="*/ 22 w 24"/>
                <a:gd name="T7" fmla="*/ 22 h 22"/>
                <a:gd name="T8" fmla="*/ 24 w 24"/>
                <a:gd name="T9" fmla="*/ 20 h 22"/>
                <a:gd name="T10" fmla="*/ 11 w 24"/>
                <a:gd name="T11" fmla="*/ 11 h 22"/>
                <a:gd name="T12" fmla="*/ 2 w 24"/>
                <a:gd name="T13" fmla="*/ 0 h 22"/>
              </a:gdLst>
              <a:cxnLst>
                <a:cxn ang="0">
                  <a:pos x="T0" y="T1"/>
                </a:cxn>
                <a:cxn ang="0">
                  <a:pos x="T2" y="T3"/>
                </a:cxn>
                <a:cxn ang="0">
                  <a:pos x="T4" y="T5"/>
                </a:cxn>
                <a:cxn ang="0">
                  <a:pos x="T6" y="T7"/>
                </a:cxn>
                <a:cxn ang="0">
                  <a:pos x="T8" y="T9"/>
                </a:cxn>
                <a:cxn ang="0">
                  <a:pos x="T10" y="T11"/>
                </a:cxn>
                <a:cxn ang="0">
                  <a:pos x="T12" y="T13"/>
                </a:cxn>
              </a:cxnLst>
              <a:rect l="0" t="0" r="r" b="b"/>
              <a:pathLst>
                <a:path w="24" h="22">
                  <a:moveTo>
                    <a:pt x="2" y="0"/>
                  </a:moveTo>
                  <a:cubicBezTo>
                    <a:pt x="0" y="2"/>
                    <a:pt x="0" y="2"/>
                    <a:pt x="0" y="2"/>
                  </a:cubicBezTo>
                  <a:cubicBezTo>
                    <a:pt x="2" y="5"/>
                    <a:pt x="5" y="9"/>
                    <a:pt x="8" y="12"/>
                  </a:cubicBezTo>
                  <a:cubicBezTo>
                    <a:pt x="12" y="16"/>
                    <a:pt x="17" y="19"/>
                    <a:pt x="22" y="22"/>
                  </a:cubicBezTo>
                  <a:cubicBezTo>
                    <a:pt x="24" y="20"/>
                    <a:pt x="24" y="20"/>
                    <a:pt x="24" y="20"/>
                  </a:cubicBezTo>
                  <a:cubicBezTo>
                    <a:pt x="19" y="18"/>
                    <a:pt x="15" y="15"/>
                    <a:pt x="11" y="11"/>
                  </a:cubicBezTo>
                  <a:cubicBezTo>
                    <a:pt x="7" y="8"/>
                    <a:pt x="5" y="4"/>
                    <a:pt x="2" y="0"/>
                  </a:cubicBezTo>
                </a:path>
              </a:pathLst>
            </a:custGeom>
            <a:solidFill>
              <a:srgbClr val="FF58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出自【趣你的PPT】(微信:qunideppt)：最优质的PPT资源库"/>
            <p:cNvSpPr/>
            <p:nvPr/>
          </p:nvSpPr>
          <p:spPr bwMode="auto">
            <a:xfrm>
              <a:off x="5606764" y="4265673"/>
              <a:ext cx="190935" cy="174088"/>
            </a:xfrm>
            <a:custGeom>
              <a:gdLst>
                <a:gd name="T0" fmla="*/ 0 w 22"/>
                <a:gd name="T1" fmla="*/ 0 h 20"/>
                <a:gd name="T2" fmla="*/ 0 w 22"/>
                <a:gd name="T3" fmla="*/ 0 h 20"/>
                <a:gd name="T4" fmla="*/ 9 w 22"/>
                <a:gd name="T5" fmla="*/ 11 h 20"/>
                <a:gd name="T6" fmla="*/ 21 w 22"/>
                <a:gd name="T7" fmla="*/ 20 h 20"/>
                <a:gd name="T8" fmla="*/ 22 w 22"/>
                <a:gd name="T9" fmla="*/ 20 h 20"/>
                <a:gd name="T10" fmla="*/ 8 w 22"/>
                <a:gd name="T11" fmla="*/ 10 h 20"/>
                <a:gd name="T12" fmla="*/ 0 w 22"/>
                <a:gd name="T13" fmla="*/ 0 h 20"/>
              </a:gdLst>
              <a:cxnLst>
                <a:cxn ang="0">
                  <a:pos x="T0" y="T1"/>
                </a:cxn>
                <a:cxn ang="0">
                  <a:pos x="T2" y="T3"/>
                </a:cxn>
                <a:cxn ang="0">
                  <a:pos x="T4" y="T5"/>
                </a:cxn>
                <a:cxn ang="0">
                  <a:pos x="T6" y="T7"/>
                </a:cxn>
                <a:cxn ang="0">
                  <a:pos x="T8" y="T9"/>
                </a:cxn>
                <a:cxn ang="0">
                  <a:pos x="T10" y="T11"/>
                </a:cxn>
                <a:cxn ang="0">
                  <a:pos x="T12" y="T13"/>
                </a:cxn>
              </a:cxnLst>
              <a:rect l="0" t="0" r="r" b="b"/>
              <a:pathLst>
                <a:path w="22" h="20">
                  <a:moveTo>
                    <a:pt x="0" y="0"/>
                  </a:moveTo>
                  <a:cubicBezTo>
                    <a:pt x="0" y="0"/>
                    <a:pt x="0" y="0"/>
                    <a:pt x="0" y="0"/>
                  </a:cubicBezTo>
                  <a:cubicBezTo>
                    <a:pt x="3" y="4"/>
                    <a:pt x="5" y="8"/>
                    <a:pt x="9" y="11"/>
                  </a:cubicBezTo>
                  <a:cubicBezTo>
                    <a:pt x="13" y="15"/>
                    <a:pt x="17" y="18"/>
                    <a:pt x="21" y="20"/>
                  </a:cubicBezTo>
                  <a:cubicBezTo>
                    <a:pt x="22" y="20"/>
                    <a:pt x="22" y="20"/>
                    <a:pt x="22" y="20"/>
                  </a:cubicBezTo>
                  <a:cubicBezTo>
                    <a:pt x="17" y="17"/>
                    <a:pt x="12" y="14"/>
                    <a:pt x="8" y="10"/>
                  </a:cubicBezTo>
                  <a:cubicBezTo>
                    <a:pt x="5" y="7"/>
                    <a:pt x="2" y="3"/>
                    <a:pt x="0" y="0"/>
                  </a:cubicBezTo>
                </a:path>
              </a:pathLst>
            </a:custGeom>
            <a:solidFill>
              <a:srgbClr val="FF16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出自【趣你的PPT】(微信:qunideppt)：最优质的PPT资源库"/>
            <p:cNvSpPr/>
            <p:nvPr/>
          </p:nvSpPr>
          <p:spPr bwMode="auto">
            <a:xfrm>
              <a:off x="3832189" y="1943564"/>
              <a:ext cx="2244893" cy="2251913"/>
            </a:xfrm>
            <a:custGeom>
              <a:gdLst>
                <a:gd name="T0" fmla="*/ 4 w 258"/>
                <a:gd name="T1" fmla="*/ 23 h 259"/>
                <a:gd name="T2" fmla="*/ 236 w 258"/>
                <a:gd name="T3" fmla="*/ 254 h 259"/>
                <a:gd name="T4" fmla="*/ 253 w 258"/>
                <a:gd name="T5" fmla="*/ 254 h 259"/>
                <a:gd name="T6" fmla="*/ 253 w 258"/>
                <a:gd name="T7" fmla="*/ 237 h 259"/>
                <a:gd name="T8" fmla="*/ 22 w 258"/>
                <a:gd name="T9" fmla="*/ 5 h 259"/>
                <a:gd name="T10" fmla="*/ 4 w 258"/>
                <a:gd name="T11" fmla="*/ 5 h 259"/>
                <a:gd name="T12" fmla="*/ 4 w 258"/>
                <a:gd name="T13" fmla="*/ 23 h 259"/>
              </a:gdLst>
              <a:cxnLst>
                <a:cxn ang="0">
                  <a:pos x="T0" y="T1"/>
                </a:cxn>
                <a:cxn ang="0">
                  <a:pos x="T2" y="T3"/>
                </a:cxn>
                <a:cxn ang="0">
                  <a:pos x="T4" y="T5"/>
                </a:cxn>
                <a:cxn ang="0">
                  <a:pos x="T6" y="T7"/>
                </a:cxn>
                <a:cxn ang="0">
                  <a:pos x="T8" y="T9"/>
                </a:cxn>
                <a:cxn ang="0">
                  <a:pos x="T10" y="T11"/>
                </a:cxn>
                <a:cxn ang="0">
                  <a:pos x="T12" y="T13"/>
                </a:cxn>
              </a:cxnLst>
              <a:rect l="0" t="0" r="r" b="b"/>
              <a:pathLst>
                <a:path w="258" h="259">
                  <a:moveTo>
                    <a:pt x="4" y="23"/>
                  </a:moveTo>
                  <a:cubicBezTo>
                    <a:pt x="236" y="254"/>
                    <a:pt x="236" y="254"/>
                    <a:pt x="236" y="254"/>
                  </a:cubicBezTo>
                  <a:cubicBezTo>
                    <a:pt x="241" y="259"/>
                    <a:pt x="249" y="259"/>
                    <a:pt x="253" y="254"/>
                  </a:cubicBezTo>
                  <a:cubicBezTo>
                    <a:pt x="258" y="249"/>
                    <a:pt x="258" y="242"/>
                    <a:pt x="253" y="237"/>
                  </a:cubicBezTo>
                  <a:cubicBezTo>
                    <a:pt x="22" y="5"/>
                    <a:pt x="22" y="5"/>
                    <a:pt x="22" y="5"/>
                  </a:cubicBezTo>
                  <a:cubicBezTo>
                    <a:pt x="17" y="0"/>
                    <a:pt x="9" y="0"/>
                    <a:pt x="4" y="5"/>
                  </a:cubicBezTo>
                  <a:cubicBezTo>
                    <a:pt x="0" y="10"/>
                    <a:pt x="0" y="18"/>
                    <a:pt x="4" y="23"/>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出自【趣你的PPT】(微信:qunideppt)：最优质的PPT资源库"/>
            <p:cNvSpPr/>
            <p:nvPr/>
          </p:nvSpPr>
          <p:spPr bwMode="auto">
            <a:xfrm>
              <a:off x="4075070" y="1570117"/>
              <a:ext cx="887287" cy="1190537"/>
            </a:xfrm>
            <a:custGeom>
              <a:gdLst>
                <a:gd name="T0" fmla="*/ 137 w 632"/>
                <a:gd name="T1" fmla="*/ 0 h 848"/>
                <a:gd name="T2" fmla="*/ 632 w 632"/>
                <a:gd name="T3" fmla="*/ 495 h 848"/>
                <a:gd name="T4" fmla="*/ 496 w 632"/>
                <a:gd name="T5" fmla="*/ 848 h 848"/>
                <a:gd name="T6" fmla="*/ 477 w 632"/>
                <a:gd name="T7" fmla="*/ 848 h 848"/>
                <a:gd name="T8" fmla="*/ 0 w 632"/>
                <a:gd name="T9" fmla="*/ 353 h 848"/>
                <a:gd name="T10" fmla="*/ 118 w 632"/>
                <a:gd name="T11" fmla="*/ 0 h 848"/>
                <a:gd name="T12" fmla="*/ 137 w 632"/>
                <a:gd name="T13" fmla="*/ 0 h 848"/>
              </a:gdLst>
              <a:cxnLst>
                <a:cxn ang="0">
                  <a:pos x="T0" y="T1"/>
                </a:cxn>
                <a:cxn ang="0">
                  <a:pos x="T2" y="T3"/>
                </a:cxn>
                <a:cxn ang="0">
                  <a:pos x="T4" y="T5"/>
                </a:cxn>
                <a:cxn ang="0">
                  <a:pos x="T6" y="T7"/>
                </a:cxn>
                <a:cxn ang="0">
                  <a:pos x="T8" y="T9"/>
                </a:cxn>
                <a:cxn ang="0">
                  <a:pos x="T10" y="T11"/>
                </a:cxn>
                <a:cxn ang="0">
                  <a:pos x="T12" y="T13"/>
                </a:cxn>
              </a:cxnLst>
              <a:rect l="0" t="0" r="r" b="b"/>
              <a:pathLst>
                <a:path w="632" h="847">
                  <a:moveTo>
                    <a:pt x="137" y="0"/>
                  </a:moveTo>
                  <a:lnTo>
                    <a:pt x="632" y="495"/>
                  </a:lnTo>
                  <a:lnTo>
                    <a:pt x="496" y="848"/>
                  </a:lnTo>
                  <a:lnTo>
                    <a:pt x="477" y="848"/>
                  </a:lnTo>
                  <a:lnTo>
                    <a:pt x="0" y="353"/>
                  </a:lnTo>
                  <a:lnTo>
                    <a:pt x="118" y="0"/>
                  </a:lnTo>
                  <a:lnTo>
                    <a:pt x="137" y="0"/>
                  </a:lnTo>
                  <a:close/>
                </a:path>
              </a:pathLst>
            </a:custGeom>
            <a:solidFill>
              <a:srgbClr val="FFF5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出自【趣你的PPT】(微信:qunideppt)：最优质的PPT资源库"/>
            <p:cNvSpPr/>
            <p:nvPr/>
          </p:nvSpPr>
          <p:spPr bwMode="auto">
            <a:xfrm>
              <a:off x="4090704" y="1584380"/>
              <a:ext cx="887287" cy="1190537"/>
            </a:xfrm>
            <a:custGeom>
              <a:gdLst>
                <a:gd name="T0" fmla="*/ 136 w 632"/>
                <a:gd name="T1" fmla="*/ 0 h 848"/>
                <a:gd name="T2" fmla="*/ 632 w 632"/>
                <a:gd name="T3" fmla="*/ 495 h 848"/>
                <a:gd name="T4" fmla="*/ 495 w 632"/>
                <a:gd name="T5" fmla="*/ 848 h 848"/>
                <a:gd name="T6" fmla="*/ 0 w 632"/>
                <a:gd name="T7" fmla="*/ 353 h 848"/>
                <a:gd name="T8" fmla="*/ 136 w 632"/>
                <a:gd name="T9" fmla="*/ 0 h 848"/>
              </a:gdLst>
              <a:cxnLst>
                <a:cxn ang="0">
                  <a:pos x="T0" y="T1"/>
                </a:cxn>
                <a:cxn ang="0">
                  <a:pos x="T2" y="T3"/>
                </a:cxn>
                <a:cxn ang="0">
                  <a:pos x="T4" y="T5"/>
                </a:cxn>
                <a:cxn ang="0">
                  <a:pos x="T6" y="T7"/>
                </a:cxn>
                <a:cxn ang="0">
                  <a:pos x="T8" y="T9"/>
                </a:cxn>
              </a:cxnLst>
              <a:rect l="0" t="0" r="r" b="b"/>
              <a:pathLst>
                <a:path w="632" h="847">
                  <a:moveTo>
                    <a:pt x="136" y="0"/>
                  </a:moveTo>
                  <a:lnTo>
                    <a:pt x="632" y="495"/>
                  </a:lnTo>
                  <a:lnTo>
                    <a:pt x="495" y="848"/>
                  </a:lnTo>
                  <a:lnTo>
                    <a:pt x="0" y="353"/>
                  </a:lnTo>
                  <a:lnTo>
                    <a:pt x="136" y="0"/>
                  </a:lnTo>
                  <a:close/>
                </a:path>
              </a:pathLst>
            </a:custGeom>
            <a:solidFill>
              <a:srgbClr val="FFC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出自【趣你的PPT】(微信:qunideppt)：最优质的PPT资源库"/>
            <p:cNvSpPr/>
            <p:nvPr/>
          </p:nvSpPr>
          <p:spPr bwMode="auto">
            <a:xfrm>
              <a:off x="3457338" y="2281912"/>
              <a:ext cx="1191942" cy="774972"/>
            </a:xfrm>
            <a:custGeom>
              <a:gdLst>
                <a:gd name="T0" fmla="*/ 0 w 849"/>
                <a:gd name="T1" fmla="*/ 136 h 632"/>
                <a:gd name="T2" fmla="*/ 496 w 849"/>
                <a:gd name="T3" fmla="*/ 632 h 632"/>
                <a:gd name="T4" fmla="*/ 849 w 849"/>
                <a:gd name="T5" fmla="*/ 496 h 632"/>
                <a:gd name="T6" fmla="*/ 353 w 849"/>
                <a:gd name="T7" fmla="*/ 0 h 632"/>
                <a:gd name="T8" fmla="*/ 0 w 849"/>
                <a:gd name="T9" fmla="*/ 136 h 632"/>
              </a:gdLst>
              <a:cxnLst>
                <a:cxn ang="0">
                  <a:pos x="T0" y="T1"/>
                </a:cxn>
                <a:cxn ang="0">
                  <a:pos x="T2" y="T3"/>
                </a:cxn>
                <a:cxn ang="0">
                  <a:pos x="T4" y="T5"/>
                </a:cxn>
                <a:cxn ang="0">
                  <a:pos x="T6" y="T7"/>
                </a:cxn>
                <a:cxn ang="0">
                  <a:pos x="T8" y="T9"/>
                </a:cxn>
              </a:cxnLst>
              <a:rect l="0" t="0" r="r" b="b"/>
              <a:pathLst>
                <a:path w="849" h="632">
                  <a:moveTo>
                    <a:pt x="0" y="136"/>
                  </a:moveTo>
                  <a:lnTo>
                    <a:pt x="496" y="632"/>
                  </a:lnTo>
                  <a:lnTo>
                    <a:pt x="849" y="496"/>
                  </a:lnTo>
                  <a:lnTo>
                    <a:pt x="353" y="0"/>
                  </a:lnTo>
                  <a:lnTo>
                    <a:pt x="0" y="136"/>
                  </a:lnTo>
                  <a:close/>
                </a:path>
              </a:pathLst>
            </a:custGeom>
            <a:solidFill>
              <a:srgbClr val="FFC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出自【趣你的PPT】(微信:qunideppt)：最优质的PPT资源库"/>
            <p:cNvSpPr/>
            <p:nvPr/>
          </p:nvSpPr>
          <p:spPr bwMode="auto">
            <a:xfrm>
              <a:off x="3920828" y="2043945"/>
              <a:ext cx="2114327" cy="2104500"/>
            </a:xfrm>
            <a:custGeom>
              <a:gdLst>
                <a:gd name="T0" fmla="*/ 241 w 243"/>
                <a:gd name="T1" fmla="*/ 242 h 242"/>
                <a:gd name="T2" fmla="*/ 240 w 243"/>
                <a:gd name="T3" fmla="*/ 233 h 242"/>
                <a:gd name="T4" fmla="*/ 10 w 243"/>
                <a:gd name="T5" fmla="*/ 3 h 242"/>
                <a:gd name="T6" fmla="*/ 0 w 243"/>
                <a:gd name="T7" fmla="*/ 2 h 242"/>
                <a:gd name="T8" fmla="*/ 241 w 243"/>
                <a:gd name="T9" fmla="*/ 242 h 242"/>
              </a:gdLst>
              <a:cxnLst>
                <a:cxn ang="0">
                  <a:pos x="T0" y="T1"/>
                </a:cxn>
                <a:cxn ang="0">
                  <a:pos x="T2" y="T3"/>
                </a:cxn>
                <a:cxn ang="0">
                  <a:pos x="T4" y="T5"/>
                </a:cxn>
                <a:cxn ang="0">
                  <a:pos x="T6" y="T7"/>
                </a:cxn>
                <a:cxn ang="0">
                  <a:pos x="T8" y="T9"/>
                </a:cxn>
              </a:cxnLst>
              <a:rect l="0" t="0" r="r" b="b"/>
              <a:pathLst>
                <a:path w="243" h="241">
                  <a:moveTo>
                    <a:pt x="241" y="242"/>
                  </a:moveTo>
                  <a:cubicBezTo>
                    <a:pt x="243" y="239"/>
                    <a:pt x="243" y="235"/>
                    <a:pt x="240" y="233"/>
                  </a:cubicBezTo>
                  <a:cubicBezTo>
                    <a:pt x="10" y="3"/>
                    <a:pt x="10" y="3"/>
                    <a:pt x="10" y="3"/>
                  </a:cubicBezTo>
                  <a:cubicBezTo>
                    <a:pt x="7" y="0"/>
                    <a:pt x="3" y="0"/>
                    <a:pt x="0" y="2"/>
                  </a:cubicBezTo>
                  <a:lnTo>
                    <a:pt x="241" y="242"/>
                  </a:lnTo>
                  <a:close/>
                </a:path>
              </a:pathLst>
            </a:custGeom>
            <a:solidFill>
              <a:srgbClr val="5855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出自【趣你的PPT】(微信:qunideppt)：最优质的PPT资源库"/>
            <p:cNvSpPr/>
            <p:nvPr/>
          </p:nvSpPr>
          <p:spPr bwMode="auto">
            <a:xfrm>
              <a:off x="3457338" y="2360532"/>
              <a:ext cx="696352" cy="721623"/>
            </a:xfrm>
            <a:custGeom>
              <a:gdLst>
                <a:gd name="T0" fmla="*/ 496 w 496"/>
                <a:gd name="T1" fmla="*/ 496 h 514"/>
                <a:gd name="T2" fmla="*/ 0 w 496"/>
                <a:gd name="T3" fmla="*/ 0 h 514"/>
                <a:gd name="T4" fmla="*/ 0 w 496"/>
                <a:gd name="T5" fmla="*/ 25 h 514"/>
                <a:gd name="T6" fmla="*/ 496 w 496"/>
                <a:gd name="T7" fmla="*/ 514 h 514"/>
                <a:gd name="T8" fmla="*/ 496 w 496"/>
                <a:gd name="T9" fmla="*/ 496 h 514"/>
              </a:gdLst>
              <a:cxnLst>
                <a:cxn ang="0">
                  <a:pos x="T0" y="T1"/>
                </a:cxn>
                <a:cxn ang="0">
                  <a:pos x="T2" y="T3"/>
                </a:cxn>
                <a:cxn ang="0">
                  <a:pos x="T4" y="T5"/>
                </a:cxn>
                <a:cxn ang="0">
                  <a:pos x="T6" y="T7"/>
                </a:cxn>
                <a:cxn ang="0">
                  <a:pos x="T8" y="T9"/>
                </a:cxn>
              </a:cxnLst>
              <a:rect l="0" t="0" r="r" b="b"/>
              <a:pathLst>
                <a:path w="496" h="514">
                  <a:moveTo>
                    <a:pt x="496" y="496"/>
                  </a:moveTo>
                  <a:lnTo>
                    <a:pt x="0" y="0"/>
                  </a:lnTo>
                  <a:lnTo>
                    <a:pt x="0" y="25"/>
                  </a:lnTo>
                  <a:lnTo>
                    <a:pt x="496" y="514"/>
                  </a:lnTo>
                  <a:lnTo>
                    <a:pt x="496" y="496"/>
                  </a:lnTo>
                  <a:close/>
                </a:path>
              </a:pathLst>
            </a:custGeom>
            <a:solidFill>
              <a:srgbClr val="E39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出自【趣你的PPT】(微信:qunideppt)：最优质的PPT资源库"/>
            <p:cNvSpPr/>
            <p:nvPr/>
          </p:nvSpPr>
          <p:spPr bwMode="auto">
            <a:xfrm>
              <a:off x="4153690" y="2865949"/>
              <a:ext cx="495590" cy="216206"/>
            </a:xfrm>
            <a:custGeom>
              <a:gdLst>
                <a:gd name="T0" fmla="*/ 353 w 353"/>
                <a:gd name="T1" fmla="*/ 0 h 154"/>
                <a:gd name="T2" fmla="*/ 353 w 353"/>
                <a:gd name="T3" fmla="*/ 24 h 154"/>
                <a:gd name="T4" fmla="*/ 0 w 353"/>
                <a:gd name="T5" fmla="*/ 154 h 154"/>
                <a:gd name="T6" fmla="*/ 0 w 353"/>
                <a:gd name="T7" fmla="*/ 136 h 154"/>
                <a:gd name="T8" fmla="*/ 353 w 353"/>
                <a:gd name="T9" fmla="*/ 0 h 154"/>
              </a:gdLst>
              <a:cxnLst>
                <a:cxn ang="0">
                  <a:pos x="T0" y="T1"/>
                </a:cxn>
                <a:cxn ang="0">
                  <a:pos x="T2" y="T3"/>
                </a:cxn>
                <a:cxn ang="0">
                  <a:pos x="T4" y="T5"/>
                </a:cxn>
                <a:cxn ang="0">
                  <a:pos x="T6" y="T7"/>
                </a:cxn>
                <a:cxn ang="0">
                  <a:pos x="T8" y="T9"/>
                </a:cxn>
              </a:cxnLst>
              <a:rect l="0" t="0" r="r" b="b"/>
              <a:pathLst>
                <a:path w="353" h="154">
                  <a:moveTo>
                    <a:pt x="353" y="0"/>
                  </a:moveTo>
                  <a:lnTo>
                    <a:pt x="353" y="24"/>
                  </a:lnTo>
                  <a:lnTo>
                    <a:pt x="0" y="154"/>
                  </a:lnTo>
                  <a:lnTo>
                    <a:pt x="0" y="136"/>
                  </a:lnTo>
                  <a:lnTo>
                    <a:pt x="353" y="0"/>
                  </a:lnTo>
                  <a:close/>
                </a:path>
              </a:pathLst>
            </a:custGeom>
            <a:solidFill>
              <a:srgbClr val="FFF5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出自【趣你的PPT】(微信:qunideppt)：最优质的PPT资源库"/>
            <p:cNvSpPr/>
            <p:nvPr/>
          </p:nvSpPr>
          <p:spPr bwMode="auto">
            <a:xfrm>
              <a:off x="4049799" y="1891618"/>
              <a:ext cx="765145" cy="869037"/>
            </a:xfrm>
            <a:custGeom>
              <a:gdLst>
                <a:gd name="T0" fmla="*/ 8 w 88"/>
                <a:gd name="T1" fmla="*/ 0 h 100"/>
                <a:gd name="T2" fmla="*/ 0 w 88"/>
                <a:gd name="T3" fmla="*/ 20 h 100"/>
                <a:gd name="T4" fmla="*/ 80 w 88"/>
                <a:gd name="T5" fmla="*/ 100 h 100"/>
                <a:gd name="T6" fmla="*/ 88 w 88"/>
                <a:gd name="T7" fmla="*/ 80 h 100"/>
                <a:gd name="T8" fmla="*/ 8 w 88"/>
                <a:gd name="T9" fmla="*/ 0 h 100"/>
              </a:gdLst>
              <a:cxnLst>
                <a:cxn ang="0">
                  <a:pos x="T0" y="T1"/>
                </a:cxn>
                <a:cxn ang="0">
                  <a:pos x="T2" y="T3"/>
                </a:cxn>
                <a:cxn ang="0">
                  <a:pos x="T4" y="T5"/>
                </a:cxn>
                <a:cxn ang="0">
                  <a:pos x="T6" y="T7"/>
                </a:cxn>
                <a:cxn ang="0">
                  <a:pos x="T8" y="T9"/>
                </a:cxn>
              </a:cxnLst>
              <a:rect l="0" t="0" r="r" b="b"/>
              <a:pathLst>
                <a:path w="88" h="100">
                  <a:moveTo>
                    <a:pt x="8" y="0"/>
                  </a:moveTo>
                  <a:cubicBezTo>
                    <a:pt x="0" y="20"/>
                    <a:pt x="0" y="20"/>
                    <a:pt x="0" y="20"/>
                  </a:cubicBezTo>
                  <a:cubicBezTo>
                    <a:pt x="80" y="100"/>
                    <a:pt x="80" y="100"/>
                    <a:pt x="80" y="100"/>
                  </a:cubicBezTo>
                  <a:cubicBezTo>
                    <a:pt x="88" y="80"/>
                    <a:pt x="88" y="80"/>
                    <a:pt x="88" y="80"/>
                  </a:cubicBezTo>
                  <a:cubicBezTo>
                    <a:pt x="61" y="53"/>
                    <a:pt x="34" y="26"/>
                    <a:pt x="8" y="0"/>
                  </a:cubicBezTo>
                  <a:close/>
                </a:path>
              </a:pathLst>
            </a:custGeom>
            <a:solidFill>
              <a:srgbClr val="FFB51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出自【趣你的PPT】(微信:qunideppt)：最优质的PPT资源库"/>
            <p:cNvSpPr/>
            <p:nvPr/>
          </p:nvSpPr>
          <p:spPr bwMode="auto">
            <a:xfrm>
              <a:off x="4162114" y="1690855"/>
              <a:ext cx="235861" cy="530688"/>
            </a:xfrm>
            <a:custGeom>
              <a:gdLst>
                <a:gd name="T0" fmla="*/ 137 w 168"/>
                <a:gd name="T1" fmla="*/ 0 h 378"/>
                <a:gd name="T2" fmla="*/ 0 w 168"/>
                <a:gd name="T3" fmla="*/ 347 h 378"/>
                <a:gd name="T4" fmla="*/ 31 w 168"/>
                <a:gd name="T5" fmla="*/ 378 h 378"/>
                <a:gd name="T6" fmla="*/ 168 w 168"/>
                <a:gd name="T7" fmla="*/ 31 h 378"/>
                <a:gd name="T8" fmla="*/ 137 w 168"/>
                <a:gd name="T9" fmla="*/ 0 h 378"/>
              </a:gdLst>
              <a:cxnLst>
                <a:cxn ang="0">
                  <a:pos x="T0" y="T1"/>
                </a:cxn>
                <a:cxn ang="0">
                  <a:pos x="T2" y="T3"/>
                </a:cxn>
                <a:cxn ang="0">
                  <a:pos x="T4" y="T5"/>
                </a:cxn>
                <a:cxn ang="0">
                  <a:pos x="T6" y="T7"/>
                </a:cxn>
                <a:cxn ang="0">
                  <a:pos x="T8" y="T9"/>
                </a:cxn>
              </a:cxnLst>
              <a:rect l="0" t="0" r="r" b="b"/>
              <a:pathLst>
                <a:path w="168" h="378">
                  <a:moveTo>
                    <a:pt x="137" y="0"/>
                  </a:moveTo>
                  <a:lnTo>
                    <a:pt x="0" y="347"/>
                  </a:lnTo>
                  <a:lnTo>
                    <a:pt x="31" y="378"/>
                  </a:lnTo>
                  <a:lnTo>
                    <a:pt x="168" y="31"/>
                  </a:lnTo>
                  <a:lnTo>
                    <a:pt x="137" y="0"/>
                  </a:lnTo>
                  <a:close/>
                </a:path>
              </a:pathLst>
            </a:custGeom>
            <a:solidFill>
              <a:srgbClr val="FFDE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出自【趣你的PPT】(微信:qunideppt)：最优质的PPT资源库"/>
            <p:cNvSpPr/>
            <p:nvPr/>
          </p:nvSpPr>
          <p:spPr bwMode="auto">
            <a:xfrm>
              <a:off x="4301104" y="1829845"/>
              <a:ext cx="235861" cy="530688"/>
            </a:xfrm>
            <a:custGeom>
              <a:gdLst>
                <a:gd name="T0" fmla="*/ 137 w 168"/>
                <a:gd name="T1" fmla="*/ 0 h 378"/>
                <a:gd name="T2" fmla="*/ 0 w 168"/>
                <a:gd name="T3" fmla="*/ 347 h 378"/>
                <a:gd name="T4" fmla="*/ 31 w 168"/>
                <a:gd name="T5" fmla="*/ 378 h 378"/>
                <a:gd name="T6" fmla="*/ 168 w 168"/>
                <a:gd name="T7" fmla="*/ 25 h 378"/>
                <a:gd name="T8" fmla="*/ 137 w 168"/>
                <a:gd name="T9" fmla="*/ 0 h 378"/>
              </a:gdLst>
              <a:cxnLst>
                <a:cxn ang="0">
                  <a:pos x="T0" y="T1"/>
                </a:cxn>
                <a:cxn ang="0">
                  <a:pos x="T2" y="T3"/>
                </a:cxn>
                <a:cxn ang="0">
                  <a:pos x="T4" y="T5"/>
                </a:cxn>
                <a:cxn ang="0">
                  <a:pos x="T6" y="T7"/>
                </a:cxn>
                <a:cxn ang="0">
                  <a:pos x="T8" y="T9"/>
                </a:cxn>
              </a:cxnLst>
              <a:rect l="0" t="0" r="r" b="b"/>
              <a:pathLst>
                <a:path w="168" h="378">
                  <a:moveTo>
                    <a:pt x="137" y="0"/>
                  </a:moveTo>
                  <a:lnTo>
                    <a:pt x="0" y="347"/>
                  </a:lnTo>
                  <a:lnTo>
                    <a:pt x="31" y="378"/>
                  </a:lnTo>
                  <a:lnTo>
                    <a:pt x="168" y="25"/>
                  </a:lnTo>
                  <a:lnTo>
                    <a:pt x="137" y="0"/>
                  </a:lnTo>
                  <a:close/>
                </a:path>
              </a:pathLst>
            </a:custGeom>
            <a:solidFill>
              <a:srgbClr val="FFDE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出自【趣你的PPT】(微信:qunideppt)：最优质的PPT资源库"/>
            <p:cNvSpPr/>
            <p:nvPr/>
          </p:nvSpPr>
          <p:spPr bwMode="auto">
            <a:xfrm>
              <a:off x="4441497" y="1960411"/>
              <a:ext cx="234458" cy="530688"/>
            </a:xfrm>
            <a:custGeom>
              <a:gdLst>
                <a:gd name="T0" fmla="*/ 136 w 167"/>
                <a:gd name="T1" fmla="*/ 0 h 378"/>
                <a:gd name="T2" fmla="*/ 0 w 167"/>
                <a:gd name="T3" fmla="*/ 353 h 378"/>
                <a:gd name="T4" fmla="*/ 30 w 167"/>
                <a:gd name="T5" fmla="*/ 378 h 378"/>
                <a:gd name="T6" fmla="*/ 167 w 167"/>
                <a:gd name="T7" fmla="*/ 31 h 378"/>
                <a:gd name="T8" fmla="*/ 136 w 167"/>
                <a:gd name="T9" fmla="*/ 0 h 378"/>
              </a:gdLst>
              <a:cxnLst>
                <a:cxn ang="0">
                  <a:pos x="T0" y="T1"/>
                </a:cxn>
                <a:cxn ang="0">
                  <a:pos x="T2" y="T3"/>
                </a:cxn>
                <a:cxn ang="0">
                  <a:pos x="T4" y="T5"/>
                </a:cxn>
                <a:cxn ang="0">
                  <a:pos x="T6" y="T7"/>
                </a:cxn>
                <a:cxn ang="0">
                  <a:pos x="T8" y="T9"/>
                </a:cxn>
              </a:cxnLst>
              <a:rect l="0" t="0" r="r" b="b"/>
              <a:pathLst>
                <a:path w="167" h="378">
                  <a:moveTo>
                    <a:pt x="136" y="0"/>
                  </a:moveTo>
                  <a:lnTo>
                    <a:pt x="0" y="353"/>
                  </a:lnTo>
                  <a:lnTo>
                    <a:pt x="30" y="378"/>
                  </a:lnTo>
                  <a:lnTo>
                    <a:pt x="167" y="31"/>
                  </a:lnTo>
                  <a:lnTo>
                    <a:pt x="136" y="0"/>
                  </a:lnTo>
                  <a:close/>
                </a:path>
              </a:pathLst>
            </a:custGeom>
            <a:solidFill>
              <a:srgbClr val="FFDE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出自【趣你的PPT】(微信:qunideppt)：最优质的PPT资源库"/>
            <p:cNvSpPr/>
            <p:nvPr/>
          </p:nvSpPr>
          <p:spPr bwMode="auto">
            <a:xfrm>
              <a:off x="4580486" y="2099400"/>
              <a:ext cx="234458" cy="530688"/>
            </a:xfrm>
            <a:custGeom>
              <a:gdLst>
                <a:gd name="T0" fmla="*/ 136 w 167"/>
                <a:gd name="T1" fmla="*/ 0 h 378"/>
                <a:gd name="T2" fmla="*/ 0 w 167"/>
                <a:gd name="T3" fmla="*/ 347 h 378"/>
                <a:gd name="T4" fmla="*/ 24 w 167"/>
                <a:gd name="T5" fmla="*/ 378 h 378"/>
                <a:gd name="T6" fmla="*/ 167 w 167"/>
                <a:gd name="T7" fmla="*/ 31 h 378"/>
                <a:gd name="T8" fmla="*/ 136 w 167"/>
                <a:gd name="T9" fmla="*/ 0 h 378"/>
              </a:gdLst>
              <a:cxnLst>
                <a:cxn ang="0">
                  <a:pos x="T0" y="T1"/>
                </a:cxn>
                <a:cxn ang="0">
                  <a:pos x="T2" y="T3"/>
                </a:cxn>
                <a:cxn ang="0">
                  <a:pos x="T4" y="T5"/>
                </a:cxn>
                <a:cxn ang="0">
                  <a:pos x="T6" y="T7"/>
                </a:cxn>
                <a:cxn ang="0">
                  <a:pos x="T8" y="T9"/>
                </a:cxn>
              </a:cxnLst>
              <a:rect l="0" t="0" r="r" b="b"/>
              <a:pathLst>
                <a:path w="167" h="378">
                  <a:moveTo>
                    <a:pt x="136" y="0"/>
                  </a:moveTo>
                  <a:lnTo>
                    <a:pt x="0" y="347"/>
                  </a:lnTo>
                  <a:lnTo>
                    <a:pt x="24" y="378"/>
                  </a:lnTo>
                  <a:lnTo>
                    <a:pt x="167" y="31"/>
                  </a:lnTo>
                  <a:lnTo>
                    <a:pt x="136" y="0"/>
                  </a:lnTo>
                  <a:close/>
                </a:path>
              </a:pathLst>
            </a:custGeom>
            <a:solidFill>
              <a:srgbClr val="FFDE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出自【趣你的PPT】(微信:qunideppt)：最优质的PPT资源库"/>
            <p:cNvSpPr/>
            <p:nvPr/>
          </p:nvSpPr>
          <p:spPr bwMode="auto">
            <a:xfrm>
              <a:off x="3579481" y="2291740"/>
              <a:ext cx="530688" cy="234458"/>
            </a:xfrm>
            <a:custGeom>
              <a:gdLst>
                <a:gd name="T0" fmla="*/ 0 w 378"/>
                <a:gd name="T1" fmla="*/ 136 h 167"/>
                <a:gd name="T2" fmla="*/ 347 w 378"/>
                <a:gd name="T3" fmla="*/ 0 h 167"/>
                <a:gd name="T4" fmla="*/ 378 w 378"/>
                <a:gd name="T5" fmla="*/ 31 h 167"/>
                <a:gd name="T6" fmla="*/ 31 w 378"/>
                <a:gd name="T7" fmla="*/ 167 h 167"/>
                <a:gd name="T8" fmla="*/ 0 w 378"/>
                <a:gd name="T9" fmla="*/ 136 h 167"/>
              </a:gdLst>
              <a:cxnLst>
                <a:cxn ang="0">
                  <a:pos x="T0" y="T1"/>
                </a:cxn>
                <a:cxn ang="0">
                  <a:pos x="T2" y="T3"/>
                </a:cxn>
                <a:cxn ang="0">
                  <a:pos x="T4" y="T5"/>
                </a:cxn>
                <a:cxn ang="0">
                  <a:pos x="T6" y="T7"/>
                </a:cxn>
                <a:cxn ang="0">
                  <a:pos x="T8" y="T9"/>
                </a:cxn>
              </a:cxnLst>
              <a:rect l="0" t="0" r="r" b="b"/>
              <a:pathLst>
                <a:path w="378" h="167">
                  <a:moveTo>
                    <a:pt x="0" y="136"/>
                  </a:moveTo>
                  <a:lnTo>
                    <a:pt x="347" y="0"/>
                  </a:lnTo>
                  <a:lnTo>
                    <a:pt x="378" y="31"/>
                  </a:lnTo>
                  <a:lnTo>
                    <a:pt x="31" y="167"/>
                  </a:lnTo>
                  <a:lnTo>
                    <a:pt x="0" y="136"/>
                  </a:lnTo>
                  <a:close/>
                </a:path>
              </a:pathLst>
            </a:custGeom>
            <a:solidFill>
              <a:srgbClr val="FFD6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出自【趣你的PPT】(微信:qunideppt)：最优质的PPT资源库"/>
            <p:cNvSpPr/>
            <p:nvPr/>
          </p:nvSpPr>
          <p:spPr bwMode="auto">
            <a:xfrm>
              <a:off x="3718470" y="2430729"/>
              <a:ext cx="530688" cy="234458"/>
            </a:xfrm>
            <a:custGeom>
              <a:gdLst>
                <a:gd name="T0" fmla="*/ 0 w 378"/>
                <a:gd name="T1" fmla="*/ 136 h 167"/>
                <a:gd name="T2" fmla="*/ 347 w 378"/>
                <a:gd name="T3" fmla="*/ 0 h 167"/>
                <a:gd name="T4" fmla="*/ 378 w 378"/>
                <a:gd name="T5" fmla="*/ 25 h 167"/>
                <a:gd name="T6" fmla="*/ 31 w 378"/>
                <a:gd name="T7" fmla="*/ 167 h 167"/>
                <a:gd name="T8" fmla="*/ 0 w 378"/>
                <a:gd name="T9" fmla="*/ 136 h 167"/>
              </a:gdLst>
              <a:cxnLst>
                <a:cxn ang="0">
                  <a:pos x="T0" y="T1"/>
                </a:cxn>
                <a:cxn ang="0">
                  <a:pos x="T2" y="T3"/>
                </a:cxn>
                <a:cxn ang="0">
                  <a:pos x="T4" y="T5"/>
                </a:cxn>
                <a:cxn ang="0">
                  <a:pos x="T6" y="T7"/>
                </a:cxn>
                <a:cxn ang="0">
                  <a:pos x="T8" y="T9"/>
                </a:cxn>
              </a:cxnLst>
              <a:rect l="0" t="0" r="r" b="b"/>
              <a:pathLst>
                <a:path w="378" h="167">
                  <a:moveTo>
                    <a:pt x="0" y="136"/>
                  </a:moveTo>
                  <a:lnTo>
                    <a:pt x="347" y="0"/>
                  </a:lnTo>
                  <a:lnTo>
                    <a:pt x="378" y="25"/>
                  </a:lnTo>
                  <a:lnTo>
                    <a:pt x="31" y="167"/>
                  </a:lnTo>
                  <a:lnTo>
                    <a:pt x="0" y="136"/>
                  </a:lnTo>
                  <a:close/>
                </a:path>
              </a:pathLst>
            </a:custGeom>
            <a:solidFill>
              <a:srgbClr val="FFD6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出自【趣你的PPT】(微信:qunideppt)：最优质的PPT资源库"/>
            <p:cNvSpPr/>
            <p:nvPr/>
          </p:nvSpPr>
          <p:spPr bwMode="auto">
            <a:xfrm>
              <a:off x="3857460" y="2569719"/>
              <a:ext cx="530688" cy="234458"/>
            </a:xfrm>
            <a:custGeom>
              <a:gdLst>
                <a:gd name="T0" fmla="*/ 0 w 378"/>
                <a:gd name="T1" fmla="*/ 136 h 167"/>
                <a:gd name="T2" fmla="*/ 347 w 378"/>
                <a:gd name="T3" fmla="*/ 0 h 167"/>
                <a:gd name="T4" fmla="*/ 378 w 378"/>
                <a:gd name="T5" fmla="*/ 25 h 167"/>
                <a:gd name="T6" fmla="*/ 31 w 378"/>
                <a:gd name="T7" fmla="*/ 167 h 167"/>
                <a:gd name="T8" fmla="*/ 0 w 378"/>
                <a:gd name="T9" fmla="*/ 136 h 167"/>
              </a:gdLst>
              <a:cxnLst>
                <a:cxn ang="0">
                  <a:pos x="T0" y="T1"/>
                </a:cxn>
                <a:cxn ang="0">
                  <a:pos x="T2" y="T3"/>
                </a:cxn>
                <a:cxn ang="0">
                  <a:pos x="T4" y="T5"/>
                </a:cxn>
                <a:cxn ang="0">
                  <a:pos x="T6" y="T7"/>
                </a:cxn>
                <a:cxn ang="0">
                  <a:pos x="T8" y="T9"/>
                </a:cxn>
              </a:cxnLst>
              <a:rect l="0" t="0" r="r" b="b"/>
              <a:pathLst>
                <a:path w="378" h="167">
                  <a:moveTo>
                    <a:pt x="0" y="136"/>
                  </a:moveTo>
                  <a:lnTo>
                    <a:pt x="347" y="0"/>
                  </a:lnTo>
                  <a:lnTo>
                    <a:pt x="378" y="25"/>
                  </a:lnTo>
                  <a:lnTo>
                    <a:pt x="31" y="167"/>
                  </a:lnTo>
                  <a:lnTo>
                    <a:pt x="0" y="136"/>
                  </a:lnTo>
                  <a:close/>
                </a:path>
              </a:pathLst>
            </a:custGeom>
            <a:solidFill>
              <a:srgbClr val="FFD6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出自【趣你的PPT】(微信:qunideppt)：最优质的PPT资源库"/>
            <p:cNvSpPr/>
            <p:nvPr/>
          </p:nvSpPr>
          <p:spPr bwMode="auto">
            <a:xfrm>
              <a:off x="3996449" y="2700285"/>
              <a:ext cx="530688" cy="242881"/>
            </a:xfrm>
            <a:custGeom>
              <a:gdLst>
                <a:gd name="T0" fmla="*/ 0 w 378"/>
                <a:gd name="T1" fmla="*/ 142 h 173"/>
                <a:gd name="T2" fmla="*/ 347 w 378"/>
                <a:gd name="T3" fmla="*/ 0 h 173"/>
                <a:gd name="T4" fmla="*/ 378 w 378"/>
                <a:gd name="T5" fmla="*/ 31 h 173"/>
                <a:gd name="T6" fmla="*/ 31 w 378"/>
                <a:gd name="T7" fmla="*/ 173 h 173"/>
                <a:gd name="T8" fmla="*/ 0 w 378"/>
                <a:gd name="T9" fmla="*/ 142 h 173"/>
              </a:gdLst>
              <a:cxnLst>
                <a:cxn ang="0">
                  <a:pos x="T0" y="T1"/>
                </a:cxn>
                <a:cxn ang="0">
                  <a:pos x="T2" y="T3"/>
                </a:cxn>
                <a:cxn ang="0">
                  <a:pos x="T4" y="T5"/>
                </a:cxn>
                <a:cxn ang="0">
                  <a:pos x="T6" y="T7"/>
                </a:cxn>
                <a:cxn ang="0">
                  <a:pos x="T8" y="T9"/>
                </a:cxn>
              </a:cxnLst>
              <a:rect l="0" t="0" r="r" b="b"/>
              <a:pathLst>
                <a:path w="378" h="173">
                  <a:moveTo>
                    <a:pt x="0" y="142"/>
                  </a:moveTo>
                  <a:lnTo>
                    <a:pt x="347" y="0"/>
                  </a:lnTo>
                  <a:lnTo>
                    <a:pt x="378" y="31"/>
                  </a:lnTo>
                  <a:lnTo>
                    <a:pt x="31" y="173"/>
                  </a:lnTo>
                  <a:lnTo>
                    <a:pt x="0" y="142"/>
                  </a:lnTo>
                  <a:close/>
                </a:path>
              </a:pathLst>
            </a:custGeom>
            <a:solidFill>
              <a:srgbClr val="FFD6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78" name="出自【趣你的PPT】(微信:qunideppt)：最优质的PPT资源库"/>
          <p:cNvCxnSpPr/>
          <p:nvPr/>
        </p:nvCxnSpPr>
        <p:spPr>
          <a:xfrm>
            <a:off x="4362450" y="581025"/>
            <a:ext cx="3810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9" name="出自【趣你的PPT】(微信:qunideppt)：最优质的PPT资源库"/>
          <p:cNvSpPr txBox="1"/>
          <p:nvPr/>
        </p:nvSpPr>
        <p:spPr>
          <a:xfrm>
            <a:off x="4799836" y="382737"/>
            <a:ext cx="2763014" cy="461665"/>
          </a:xfrm>
          <a:prstGeom prst="rect">
            <a:avLst/>
          </a:prstGeom>
          <a:noFill/>
        </p:spPr>
        <p:txBody>
          <a:bodyPr wrap="square" rtlCol="0">
            <a:spAutoFit/>
          </a:bodyPr>
          <a:lstStyle/>
          <a:p>
            <a:pPr algn="just"/>
            <a:r>
              <a:rPr lang="zh-CN" altLang="en-US" sz="2400">
                <a:solidFill>
                  <a:prstClr val="black">
                    <a:lumMod val="75000"/>
                    <a:lumOff val="25000"/>
                  </a:prstClr>
                </a:solidFill>
                <a:latin typeface="微软雅黑" panose="020b0503020204020204" pitchFamily="34" charset="-122"/>
                <a:ea typeface="微软雅黑" panose="020b0503020204020204" pitchFamily="34" charset="-122"/>
              </a:rPr>
              <a:t>单击此处添加标题</a:t>
            </a:r>
            <a:endParaRPr lang="en-US" altLang="zh-CN" sz="2400">
              <a:solidFill>
                <a:prstClr val="black">
                  <a:lumMod val="75000"/>
                  <a:lumOff val="25000"/>
                </a:prstClr>
              </a:solidFill>
              <a:latin typeface="微软雅黑" panose="020b0503020204020204" pitchFamily="34" charset="-122"/>
              <a:ea typeface="微软雅黑" panose="020b0503020204020204" pitchFamily="34" charset="-122"/>
            </a:endParaRPr>
          </a:p>
        </p:txBody>
      </p:sp>
      <p:cxnSp>
        <p:nvCxnSpPr>
          <p:cNvPr id="80" name="出自【趣你的PPT】(微信:qunideppt)：最优质的PPT资源库"/>
          <p:cNvCxnSpPr/>
          <p:nvPr/>
        </p:nvCxnSpPr>
        <p:spPr>
          <a:xfrm>
            <a:off x="7486650" y="581025"/>
            <a:ext cx="3810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1" presetClass="entr" presetSubtype="1"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1" name="Group 10出自【趣你的PPT】(微信:qunideppt)：最优质的PPT资源库"/>
          <p:cNvGrpSpPr/>
          <p:nvPr/>
        </p:nvGrpSpPr>
        <p:grpSpPr>
          <a:xfrm>
            <a:off x="1386586" y="2269871"/>
            <a:ext cx="3911600" cy="3435350"/>
            <a:chExt cx="4928" cy="4328"/>
          </a:xfrm>
        </p:grpSpPr>
        <p:grpSp>
          <p:nvGrpSpPr>
            <p:cNvPr id="12" name="Group 8"/>
            <p:cNvGrpSpPr/>
            <p:nvPr/>
          </p:nvGrpSpPr>
          <p:grpSpPr>
            <a:xfrm>
              <a:off x="0" y="0"/>
              <a:ext cx="4928" cy="4328"/>
              <a:chExt cx="4928" cy="4328"/>
            </a:xfrm>
          </p:grpSpPr>
          <p:grpSp>
            <p:nvGrpSpPr>
              <p:cNvPr id="14" name="Group 5"/>
              <p:cNvGrpSpPr/>
              <p:nvPr/>
            </p:nvGrpSpPr>
            <p:grpSpPr>
              <a:xfrm>
                <a:off x="0" y="0"/>
                <a:ext cx="4928" cy="4328"/>
                <a:chExt cx="4928" cy="4328"/>
              </a:xfrm>
            </p:grpSpPr>
            <p:sp>
              <p:nvSpPr>
                <p:cNvPr id="17" name="出自【趣你的PPT】(微信:qunideppt)：最优质的PPT资源库"/>
                <p:cNvSpPr/>
                <p:nvPr/>
              </p:nvSpPr>
              <p:spPr bwMode="auto">
                <a:xfrm>
                  <a:off x="0" y="0"/>
                  <a:ext cx="4928" cy="4328"/>
                </a:xfrm>
                <a:custGeom>
                  <a:gdLst>
                    <a:gd name="T0" fmla="*/ 7803 w 21600"/>
                    <a:gd name="T1" fmla="*/ 9352 h 21600"/>
                    <a:gd name="T2" fmla="*/ 10661 w 21600"/>
                    <a:gd name="T3" fmla="*/ 1160 h 21600"/>
                    <a:gd name="T4" fmla="*/ 20819 w 21600"/>
                    <a:gd name="T5" fmla="*/ 8268 h 21600"/>
                    <a:gd name="T6" fmla="*/ 20388 w 21600"/>
                    <a:gd name="T7" fmla="*/ 8010 h 21600"/>
                    <a:gd name="T8" fmla="*/ 20124 w 21600"/>
                    <a:gd name="T9" fmla="*/ 7915 h 21600"/>
                    <a:gd name="T10" fmla="*/ 19327 w 21600"/>
                    <a:gd name="T11" fmla="*/ 7896 h 21600"/>
                    <a:gd name="T12" fmla="*/ 14937 w 21600"/>
                    <a:gd name="T13" fmla="*/ 6285 h 21600"/>
                    <a:gd name="T14" fmla="*/ 14947 w 21600"/>
                    <a:gd name="T15" fmla="*/ 6205 h 21600"/>
                    <a:gd name="T16" fmla="*/ 15016 w 21600"/>
                    <a:gd name="T17" fmla="*/ 5267 h 21600"/>
                    <a:gd name="T18" fmla="*/ 15017 w 21600"/>
                    <a:gd name="T19" fmla="*/ 5189 h 21600"/>
                    <a:gd name="T20" fmla="*/ 14273 w 21600"/>
                    <a:gd name="T21" fmla="*/ 1757 h 21600"/>
                    <a:gd name="T22" fmla="*/ 13800 w 21600"/>
                    <a:gd name="T23" fmla="*/ 696 h 21600"/>
                    <a:gd name="T24" fmla="*/ 13559 w 21600"/>
                    <a:gd name="T25" fmla="*/ 375 h 21600"/>
                    <a:gd name="T26" fmla="*/ 13270 w 21600"/>
                    <a:gd name="T27" fmla="*/ 163 h 21600"/>
                    <a:gd name="T28" fmla="*/ 12059 w 21600"/>
                    <a:gd name="T29" fmla="*/ 53 h 21600"/>
                    <a:gd name="T30" fmla="*/ 10982 w 21600"/>
                    <a:gd name="T31" fmla="*/ 628 h 21600"/>
                    <a:gd name="T32" fmla="*/ 10842 w 21600"/>
                    <a:gd name="T33" fmla="*/ 795 h 21600"/>
                    <a:gd name="T34" fmla="*/ 10677 w 21600"/>
                    <a:gd name="T35" fmla="*/ 1118 h 21600"/>
                    <a:gd name="T36" fmla="*/ 10671 w 21600"/>
                    <a:gd name="T37" fmla="*/ 1133 h 21600"/>
                    <a:gd name="T38" fmla="*/ 10660 w 21600"/>
                    <a:gd name="T39" fmla="*/ 1160 h 21600"/>
                    <a:gd name="T40" fmla="*/ 10655 w 21600"/>
                    <a:gd name="T41" fmla="*/ 1174 h 21600"/>
                    <a:gd name="T42" fmla="*/ 10645 w 21600"/>
                    <a:gd name="T43" fmla="*/ 1211 h 21600"/>
                    <a:gd name="T44" fmla="*/ 10602 w 21600"/>
                    <a:gd name="T45" fmla="*/ 1368 h 21600"/>
                    <a:gd name="T46" fmla="*/ 10546 w 21600"/>
                    <a:gd name="T47" fmla="*/ 1834 h 21600"/>
                    <a:gd name="T48" fmla="*/ 10614 w 21600"/>
                    <a:gd name="T49" fmla="*/ 4220 h 21600"/>
                    <a:gd name="T50" fmla="*/ 8876 w 21600"/>
                    <a:gd name="T51" fmla="*/ 7534 h 21600"/>
                    <a:gd name="T52" fmla="*/ 7820 w 21600"/>
                    <a:gd name="T53" fmla="*/ 9330 h 21600"/>
                    <a:gd name="T54" fmla="*/ 7628 w 21600"/>
                    <a:gd name="T55" fmla="*/ 9532 h 21600"/>
                    <a:gd name="T56" fmla="*/ 7416 w 21600"/>
                    <a:gd name="T57" fmla="*/ 9715 h 21600"/>
                    <a:gd name="T58" fmla="*/ 918 w 21600"/>
                    <a:gd name="T59" fmla="*/ 9808 h 21600"/>
                    <a:gd name="T60" fmla="*/ 0 w 21600"/>
                    <a:gd name="T61" fmla="*/ 10460 h 21600"/>
                    <a:gd name="T62" fmla="*/ 86 w 21600"/>
                    <a:gd name="T63" fmla="*/ 11679 h 21600"/>
                    <a:gd name="T64" fmla="*/ 1722 w 21600"/>
                    <a:gd name="T65" fmla="*/ 21600 h 21600"/>
                    <a:gd name="T66" fmla="*/ 7590 w 21600"/>
                    <a:gd name="T67" fmla="*/ 20480 h 21600"/>
                    <a:gd name="T68" fmla="*/ 7726 w 21600"/>
                    <a:gd name="T69" fmla="*/ 19770 h 21600"/>
                    <a:gd name="T70" fmla="*/ 8033 w 21600"/>
                    <a:gd name="T71" fmla="*/ 20026 h 21600"/>
                    <a:gd name="T72" fmla="*/ 8986 w 21600"/>
                    <a:gd name="T73" fmla="*/ 20494 h 21600"/>
                    <a:gd name="T74" fmla="*/ 9185 w 21600"/>
                    <a:gd name="T75" fmla="*/ 20520 h 21600"/>
                    <a:gd name="T76" fmla="*/ 9253 w 21600"/>
                    <a:gd name="T77" fmla="*/ 20525 h 21600"/>
                    <a:gd name="T78" fmla="*/ 17186 w 21600"/>
                    <a:gd name="T79" fmla="*/ 20533 h 21600"/>
                    <a:gd name="T80" fmla="*/ 17401 w 21600"/>
                    <a:gd name="T81" fmla="*/ 20525 h 21600"/>
                    <a:gd name="T82" fmla="*/ 17490 w 21600"/>
                    <a:gd name="T83" fmla="*/ 20514 h 21600"/>
                    <a:gd name="T84" fmla="*/ 17571 w 21600"/>
                    <a:gd name="T85" fmla="*/ 20496 h 21600"/>
                    <a:gd name="T86" fmla="*/ 19082 w 21600"/>
                    <a:gd name="T87" fmla="*/ 19335 h 21600"/>
                    <a:gd name="T88" fmla="*/ 19702 w 21600"/>
                    <a:gd name="T89" fmla="*/ 17791 h 21600"/>
                    <a:gd name="T90" fmla="*/ 19652 w 21600"/>
                    <a:gd name="T91" fmla="*/ 17319 h 21600"/>
                    <a:gd name="T92" fmla="*/ 19625 w 21600"/>
                    <a:gd name="T93" fmla="*/ 17189 h 21600"/>
                    <a:gd name="T94" fmla="*/ 19604 w 21600"/>
                    <a:gd name="T95" fmla="*/ 17071 h 21600"/>
                    <a:gd name="T96" fmla="*/ 20182 w 21600"/>
                    <a:gd name="T97" fmla="*/ 16093 h 21600"/>
                    <a:gd name="T98" fmla="*/ 20343 w 21600"/>
                    <a:gd name="T99" fmla="*/ 15227 h 21600"/>
                    <a:gd name="T100" fmla="*/ 20310 w 21600"/>
                    <a:gd name="T101" fmla="*/ 14276 h 21600"/>
                    <a:gd name="T102" fmla="*/ 20454 w 21600"/>
                    <a:gd name="T103" fmla="*/ 14069 h 21600"/>
                    <a:gd name="T104" fmla="*/ 21006 w 21600"/>
                    <a:gd name="T105" fmla="*/ 12540 h 21600"/>
                    <a:gd name="T106" fmla="*/ 20918 w 21600"/>
                    <a:gd name="T107" fmla="*/ 11937 h 21600"/>
                    <a:gd name="T108" fmla="*/ 20924 w 21600"/>
                    <a:gd name="T109" fmla="*/ 11783 h 21600"/>
                    <a:gd name="T110" fmla="*/ 21133 w 21600"/>
                    <a:gd name="T111" fmla="*/ 11440 h 21600"/>
                    <a:gd name="T112" fmla="*/ 21600 w 21600"/>
                    <a:gd name="T113" fmla="*/ 9890 h 21600"/>
                    <a:gd name="T114" fmla="*/ 21530 w 21600"/>
                    <a:gd name="T115" fmla="*/ 9337 h 216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600" h="21600">
                      <a:moveTo>
                        <a:pt x="7803" y="9352"/>
                      </a:moveTo>
                      <a:lnTo>
                        <a:pt x="7804" y="9352"/>
                      </a:lnTo>
                      <a:lnTo>
                        <a:pt x="7803" y="9353"/>
                      </a:lnTo>
                      <a:cubicBezTo>
                        <a:pt x="7803" y="9353"/>
                        <a:pt x="7803" y="9352"/>
                        <a:pt x="7803" y="9352"/>
                      </a:cubicBezTo>
                      <a:close/>
                      <a:moveTo>
                        <a:pt x="10661" y="1160"/>
                      </a:moveTo>
                      <a:lnTo>
                        <a:pt x="10660" y="1161"/>
                      </a:lnTo>
                      <a:lnTo>
                        <a:pt x="10660" y="1160"/>
                      </a:lnTo>
                      <a:cubicBezTo>
                        <a:pt x="10660" y="1160"/>
                        <a:pt x="10661" y="1160"/>
                        <a:pt x="10661" y="1160"/>
                      </a:cubicBezTo>
                      <a:close/>
                      <a:moveTo>
                        <a:pt x="21530" y="9337"/>
                      </a:moveTo>
                      <a:cubicBezTo>
                        <a:pt x="21449" y="9032"/>
                        <a:pt x="21308" y="8784"/>
                        <a:pt x="21158" y="8598"/>
                      </a:cubicBezTo>
                      <a:lnTo>
                        <a:pt x="21158" y="8599"/>
                      </a:lnTo>
                      <a:cubicBezTo>
                        <a:pt x="21046" y="8459"/>
                        <a:pt x="20928" y="8352"/>
                        <a:pt x="20819" y="8268"/>
                      </a:cubicBezTo>
                      <a:lnTo>
                        <a:pt x="20820" y="8268"/>
                      </a:lnTo>
                      <a:lnTo>
                        <a:pt x="20819" y="8267"/>
                      </a:lnTo>
                      <a:cubicBezTo>
                        <a:pt x="20655" y="8141"/>
                        <a:pt x="20503" y="8062"/>
                        <a:pt x="20389" y="8011"/>
                      </a:cubicBezTo>
                      <a:lnTo>
                        <a:pt x="20388" y="8010"/>
                      </a:lnTo>
                      <a:cubicBezTo>
                        <a:pt x="20285" y="7964"/>
                        <a:pt x="20285" y="7964"/>
                        <a:pt x="20285" y="7964"/>
                      </a:cubicBezTo>
                      <a:lnTo>
                        <a:pt x="20272" y="7958"/>
                      </a:lnTo>
                      <a:lnTo>
                        <a:pt x="20257" y="7954"/>
                      </a:lnTo>
                      <a:cubicBezTo>
                        <a:pt x="20206" y="7939"/>
                        <a:pt x="20148" y="7922"/>
                        <a:pt x="20124" y="7915"/>
                      </a:cubicBezTo>
                      <a:cubicBezTo>
                        <a:pt x="20107" y="7910"/>
                        <a:pt x="20100" y="7910"/>
                        <a:pt x="20094" y="7909"/>
                      </a:cubicBezTo>
                      <a:cubicBezTo>
                        <a:pt x="20082" y="7907"/>
                        <a:pt x="20075" y="7906"/>
                        <a:pt x="20068" y="7906"/>
                      </a:cubicBezTo>
                      <a:cubicBezTo>
                        <a:pt x="20042" y="7904"/>
                        <a:pt x="20010" y="7903"/>
                        <a:pt x="19964" y="7902"/>
                      </a:cubicBezTo>
                      <a:cubicBezTo>
                        <a:pt x="19829" y="7898"/>
                        <a:pt x="19591" y="7896"/>
                        <a:pt x="19327" y="7896"/>
                      </a:cubicBezTo>
                      <a:lnTo>
                        <a:pt x="15077" y="7896"/>
                      </a:lnTo>
                      <a:cubicBezTo>
                        <a:pt x="14918" y="7897"/>
                        <a:pt x="14776" y="7874"/>
                        <a:pt x="14691" y="7846"/>
                      </a:cubicBezTo>
                      <a:cubicBezTo>
                        <a:pt x="14758" y="7484"/>
                        <a:pt x="14827" y="7077"/>
                        <a:pt x="14885" y="6662"/>
                      </a:cubicBezTo>
                      <a:cubicBezTo>
                        <a:pt x="14914" y="6453"/>
                        <a:pt x="14929" y="6343"/>
                        <a:pt x="14937" y="6285"/>
                      </a:cubicBezTo>
                      <a:cubicBezTo>
                        <a:pt x="14941" y="6256"/>
                        <a:pt x="14943" y="6239"/>
                        <a:pt x="14944" y="6229"/>
                      </a:cubicBezTo>
                      <a:lnTo>
                        <a:pt x="14946" y="6218"/>
                      </a:lnTo>
                      <a:lnTo>
                        <a:pt x="14947" y="6206"/>
                      </a:lnTo>
                      <a:lnTo>
                        <a:pt x="14947" y="6205"/>
                      </a:lnTo>
                      <a:cubicBezTo>
                        <a:pt x="14982" y="5769"/>
                        <a:pt x="15011" y="5412"/>
                        <a:pt x="15011" y="5412"/>
                      </a:cubicBezTo>
                      <a:lnTo>
                        <a:pt x="15011" y="5405"/>
                      </a:lnTo>
                      <a:lnTo>
                        <a:pt x="15012" y="5398"/>
                      </a:lnTo>
                      <a:cubicBezTo>
                        <a:pt x="15012" y="5397"/>
                        <a:pt x="15014" y="5339"/>
                        <a:pt x="15016" y="5267"/>
                      </a:cubicBezTo>
                      <a:lnTo>
                        <a:pt x="15017" y="5261"/>
                      </a:lnTo>
                      <a:lnTo>
                        <a:pt x="15017" y="5255"/>
                      </a:lnTo>
                      <a:cubicBezTo>
                        <a:pt x="15017" y="5255"/>
                        <a:pt x="15017" y="5255"/>
                        <a:pt x="15017" y="5190"/>
                      </a:cubicBezTo>
                      <a:lnTo>
                        <a:pt x="15017" y="5189"/>
                      </a:lnTo>
                      <a:cubicBezTo>
                        <a:pt x="15016" y="4713"/>
                        <a:pt x="14947" y="4231"/>
                        <a:pt x="14851" y="3754"/>
                      </a:cubicBezTo>
                      <a:lnTo>
                        <a:pt x="14851" y="3753"/>
                      </a:lnTo>
                      <a:cubicBezTo>
                        <a:pt x="14704" y="3038"/>
                        <a:pt x="14487" y="2333"/>
                        <a:pt x="14274" y="1758"/>
                      </a:cubicBezTo>
                      <a:lnTo>
                        <a:pt x="14273" y="1757"/>
                      </a:lnTo>
                      <a:lnTo>
                        <a:pt x="14274" y="1758"/>
                      </a:lnTo>
                      <a:cubicBezTo>
                        <a:pt x="14167" y="1470"/>
                        <a:pt x="14061" y="1215"/>
                        <a:pt x="13959" y="1000"/>
                      </a:cubicBezTo>
                      <a:lnTo>
                        <a:pt x="13959" y="999"/>
                      </a:lnTo>
                      <a:cubicBezTo>
                        <a:pt x="13907" y="892"/>
                        <a:pt x="13856" y="792"/>
                        <a:pt x="13800" y="696"/>
                      </a:cubicBezTo>
                      <a:lnTo>
                        <a:pt x="13799" y="696"/>
                      </a:lnTo>
                      <a:cubicBezTo>
                        <a:pt x="13771" y="648"/>
                        <a:pt x="13741" y="599"/>
                        <a:pt x="13704" y="548"/>
                      </a:cubicBezTo>
                      <a:lnTo>
                        <a:pt x="13704" y="547"/>
                      </a:lnTo>
                      <a:cubicBezTo>
                        <a:pt x="13670" y="500"/>
                        <a:pt x="13623" y="439"/>
                        <a:pt x="13559" y="375"/>
                      </a:cubicBezTo>
                      <a:lnTo>
                        <a:pt x="13559" y="374"/>
                      </a:lnTo>
                      <a:lnTo>
                        <a:pt x="13558" y="373"/>
                      </a:lnTo>
                      <a:cubicBezTo>
                        <a:pt x="13461" y="277"/>
                        <a:pt x="13361" y="211"/>
                        <a:pt x="13271" y="163"/>
                      </a:cubicBezTo>
                      <a:lnTo>
                        <a:pt x="13270" y="163"/>
                      </a:lnTo>
                      <a:cubicBezTo>
                        <a:pt x="13135" y="92"/>
                        <a:pt x="13006" y="54"/>
                        <a:pt x="12890" y="32"/>
                      </a:cubicBezTo>
                      <a:lnTo>
                        <a:pt x="12889" y="31"/>
                      </a:lnTo>
                      <a:cubicBezTo>
                        <a:pt x="12771" y="9"/>
                        <a:pt x="12656" y="0"/>
                        <a:pt x="12545" y="0"/>
                      </a:cubicBezTo>
                      <a:cubicBezTo>
                        <a:pt x="12381" y="0"/>
                        <a:pt x="12219" y="19"/>
                        <a:pt x="12059" y="53"/>
                      </a:cubicBezTo>
                      <a:lnTo>
                        <a:pt x="12058" y="53"/>
                      </a:lnTo>
                      <a:cubicBezTo>
                        <a:pt x="11819" y="105"/>
                        <a:pt x="11576" y="191"/>
                        <a:pt x="11340" y="336"/>
                      </a:cubicBezTo>
                      <a:lnTo>
                        <a:pt x="11339" y="337"/>
                      </a:lnTo>
                      <a:cubicBezTo>
                        <a:pt x="11221" y="410"/>
                        <a:pt x="11099" y="503"/>
                        <a:pt x="10982" y="628"/>
                      </a:cubicBezTo>
                      <a:lnTo>
                        <a:pt x="10982" y="629"/>
                      </a:lnTo>
                      <a:cubicBezTo>
                        <a:pt x="10885" y="734"/>
                        <a:pt x="10885" y="734"/>
                        <a:pt x="10885" y="734"/>
                      </a:cubicBezTo>
                      <a:lnTo>
                        <a:pt x="10859" y="761"/>
                      </a:lnTo>
                      <a:lnTo>
                        <a:pt x="10842" y="795"/>
                      </a:lnTo>
                      <a:cubicBezTo>
                        <a:pt x="10757" y="961"/>
                        <a:pt x="10688" y="1095"/>
                        <a:pt x="10684" y="1104"/>
                      </a:cubicBezTo>
                      <a:cubicBezTo>
                        <a:pt x="10682" y="1108"/>
                        <a:pt x="10680" y="1110"/>
                        <a:pt x="10679" y="1113"/>
                      </a:cubicBezTo>
                      <a:cubicBezTo>
                        <a:pt x="10679" y="1113"/>
                        <a:pt x="10678" y="1114"/>
                        <a:pt x="10678" y="1115"/>
                      </a:cubicBezTo>
                      <a:cubicBezTo>
                        <a:pt x="10678" y="1116"/>
                        <a:pt x="10677" y="1117"/>
                        <a:pt x="10677" y="1118"/>
                      </a:cubicBezTo>
                      <a:cubicBezTo>
                        <a:pt x="10677" y="1118"/>
                        <a:pt x="10676" y="1119"/>
                        <a:pt x="10676" y="1119"/>
                      </a:cubicBezTo>
                      <a:lnTo>
                        <a:pt x="10676" y="1121"/>
                      </a:lnTo>
                      <a:cubicBezTo>
                        <a:pt x="10675" y="1122"/>
                        <a:pt x="10675" y="1123"/>
                        <a:pt x="10674" y="1123"/>
                      </a:cubicBezTo>
                      <a:cubicBezTo>
                        <a:pt x="10673" y="1127"/>
                        <a:pt x="10672" y="1130"/>
                        <a:pt x="10671" y="1133"/>
                      </a:cubicBezTo>
                      <a:lnTo>
                        <a:pt x="10669" y="1136"/>
                      </a:lnTo>
                      <a:lnTo>
                        <a:pt x="10669" y="1137"/>
                      </a:lnTo>
                      <a:lnTo>
                        <a:pt x="10667" y="1142"/>
                      </a:lnTo>
                      <a:cubicBezTo>
                        <a:pt x="10666" y="1146"/>
                        <a:pt x="10663" y="1152"/>
                        <a:pt x="10660" y="1160"/>
                      </a:cubicBezTo>
                      <a:lnTo>
                        <a:pt x="10660" y="1161"/>
                      </a:lnTo>
                      <a:lnTo>
                        <a:pt x="10657" y="1168"/>
                      </a:lnTo>
                      <a:lnTo>
                        <a:pt x="10656" y="1171"/>
                      </a:lnTo>
                      <a:lnTo>
                        <a:pt x="10655" y="1174"/>
                      </a:lnTo>
                      <a:lnTo>
                        <a:pt x="10654" y="1177"/>
                      </a:lnTo>
                      <a:lnTo>
                        <a:pt x="10652" y="1184"/>
                      </a:lnTo>
                      <a:lnTo>
                        <a:pt x="10649" y="1195"/>
                      </a:lnTo>
                      <a:cubicBezTo>
                        <a:pt x="10648" y="1199"/>
                        <a:pt x="10647" y="1203"/>
                        <a:pt x="10645" y="1211"/>
                      </a:cubicBezTo>
                      <a:cubicBezTo>
                        <a:pt x="10644" y="1214"/>
                        <a:pt x="10643" y="1218"/>
                        <a:pt x="10643" y="1223"/>
                      </a:cubicBezTo>
                      <a:cubicBezTo>
                        <a:pt x="10634" y="1254"/>
                        <a:pt x="10622" y="1292"/>
                        <a:pt x="10610" y="1335"/>
                      </a:cubicBezTo>
                      <a:lnTo>
                        <a:pt x="10605" y="1351"/>
                      </a:lnTo>
                      <a:lnTo>
                        <a:pt x="10602" y="1368"/>
                      </a:lnTo>
                      <a:cubicBezTo>
                        <a:pt x="10602" y="1368"/>
                        <a:pt x="10602" y="1368"/>
                        <a:pt x="10588" y="1447"/>
                      </a:cubicBezTo>
                      <a:lnTo>
                        <a:pt x="10587" y="1448"/>
                      </a:lnTo>
                      <a:lnTo>
                        <a:pt x="10587" y="1449"/>
                      </a:lnTo>
                      <a:cubicBezTo>
                        <a:pt x="10564" y="1583"/>
                        <a:pt x="10553" y="1709"/>
                        <a:pt x="10546" y="1834"/>
                      </a:cubicBezTo>
                      <a:cubicBezTo>
                        <a:pt x="10539" y="1960"/>
                        <a:pt x="10536" y="2088"/>
                        <a:pt x="10536" y="2220"/>
                      </a:cubicBezTo>
                      <a:cubicBezTo>
                        <a:pt x="10537" y="2598"/>
                        <a:pt x="10557" y="3011"/>
                        <a:pt x="10577" y="3385"/>
                      </a:cubicBezTo>
                      <a:cubicBezTo>
                        <a:pt x="10586" y="3572"/>
                        <a:pt x="10596" y="3748"/>
                        <a:pt x="10603" y="3900"/>
                      </a:cubicBezTo>
                      <a:cubicBezTo>
                        <a:pt x="10609" y="4029"/>
                        <a:pt x="10613" y="4142"/>
                        <a:pt x="10614" y="4220"/>
                      </a:cubicBezTo>
                      <a:cubicBezTo>
                        <a:pt x="10611" y="4227"/>
                        <a:pt x="10608" y="4233"/>
                        <a:pt x="10606" y="4239"/>
                      </a:cubicBezTo>
                      <a:cubicBezTo>
                        <a:pt x="10603" y="4244"/>
                        <a:pt x="10597" y="4257"/>
                        <a:pt x="10582" y="4289"/>
                      </a:cubicBezTo>
                      <a:cubicBezTo>
                        <a:pt x="10523" y="4413"/>
                        <a:pt x="10438" y="4586"/>
                        <a:pt x="10335" y="4789"/>
                      </a:cubicBezTo>
                      <a:cubicBezTo>
                        <a:pt x="9975" y="5502"/>
                        <a:pt x="9399" y="6588"/>
                        <a:pt x="8876" y="7534"/>
                      </a:cubicBezTo>
                      <a:cubicBezTo>
                        <a:pt x="8614" y="8007"/>
                        <a:pt x="8365" y="8446"/>
                        <a:pt x="8165" y="8783"/>
                      </a:cubicBezTo>
                      <a:cubicBezTo>
                        <a:pt x="8065" y="8951"/>
                        <a:pt x="7977" y="9094"/>
                        <a:pt x="7910" y="9197"/>
                      </a:cubicBezTo>
                      <a:cubicBezTo>
                        <a:pt x="7877" y="9248"/>
                        <a:pt x="7848" y="9290"/>
                        <a:pt x="7829" y="9317"/>
                      </a:cubicBezTo>
                      <a:cubicBezTo>
                        <a:pt x="7824" y="9324"/>
                        <a:pt x="7822" y="9328"/>
                        <a:pt x="7820" y="9330"/>
                      </a:cubicBezTo>
                      <a:lnTo>
                        <a:pt x="7811" y="9343"/>
                      </a:lnTo>
                      <a:lnTo>
                        <a:pt x="7810" y="9344"/>
                      </a:lnTo>
                      <a:cubicBezTo>
                        <a:pt x="7799" y="9355"/>
                        <a:pt x="7781" y="9374"/>
                        <a:pt x="7756" y="9400"/>
                      </a:cubicBezTo>
                      <a:cubicBezTo>
                        <a:pt x="7722" y="9435"/>
                        <a:pt x="7677" y="9481"/>
                        <a:pt x="7628" y="9532"/>
                      </a:cubicBezTo>
                      <a:cubicBezTo>
                        <a:pt x="7617" y="9543"/>
                        <a:pt x="7588" y="9567"/>
                        <a:pt x="7517" y="9628"/>
                      </a:cubicBezTo>
                      <a:lnTo>
                        <a:pt x="7519" y="9627"/>
                      </a:lnTo>
                      <a:lnTo>
                        <a:pt x="7517" y="9628"/>
                      </a:lnTo>
                      <a:cubicBezTo>
                        <a:pt x="7450" y="9686"/>
                        <a:pt x="7425" y="9707"/>
                        <a:pt x="7416" y="9715"/>
                      </a:cubicBezTo>
                      <a:cubicBezTo>
                        <a:pt x="7365" y="9755"/>
                        <a:pt x="7319" y="9789"/>
                        <a:pt x="7285" y="9814"/>
                      </a:cubicBezTo>
                      <a:cubicBezTo>
                        <a:pt x="7274" y="9814"/>
                        <a:pt x="7263" y="9814"/>
                        <a:pt x="7250" y="9813"/>
                      </a:cubicBezTo>
                      <a:cubicBezTo>
                        <a:pt x="7124" y="9810"/>
                        <a:pt x="6900" y="9808"/>
                        <a:pt x="6644" y="9808"/>
                      </a:cubicBezTo>
                      <a:lnTo>
                        <a:pt x="918" y="9808"/>
                      </a:lnTo>
                      <a:cubicBezTo>
                        <a:pt x="698" y="9809"/>
                        <a:pt x="499" y="9855"/>
                        <a:pt x="333" y="9945"/>
                      </a:cubicBezTo>
                      <a:cubicBezTo>
                        <a:pt x="251" y="9992"/>
                        <a:pt x="175" y="10050"/>
                        <a:pt x="112" y="10132"/>
                      </a:cubicBezTo>
                      <a:cubicBezTo>
                        <a:pt x="80" y="10174"/>
                        <a:pt x="53" y="10222"/>
                        <a:pt x="32" y="10277"/>
                      </a:cubicBezTo>
                      <a:cubicBezTo>
                        <a:pt x="12" y="10333"/>
                        <a:pt x="0" y="10396"/>
                        <a:pt x="0" y="10460"/>
                      </a:cubicBezTo>
                      <a:cubicBezTo>
                        <a:pt x="0" y="10472"/>
                        <a:pt x="1" y="10485"/>
                        <a:pt x="1" y="10498"/>
                      </a:cubicBezTo>
                      <a:lnTo>
                        <a:pt x="1" y="10496"/>
                      </a:lnTo>
                      <a:lnTo>
                        <a:pt x="1" y="10498"/>
                      </a:lnTo>
                      <a:cubicBezTo>
                        <a:pt x="17" y="10711"/>
                        <a:pt x="55" y="11243"/>
                        <a:pt x="86" y="11679"/>
                      </a:cubicBezTo>
                      <a:lnTo>
                        <a:pt x="720" y="20555"/>
                      </a:lnTo>
                      <a:cubicBezTo>
                        <a:pt x="741" y="20849"/>
                        <a:pt x="864" y="21109"/>
                        <a:pt x="1042" y="21295"/>
                      </a:cubicBezTo>
                      <a:cubicBezTo>
                        <a:pt x="1220" y="21481"/>
                        <a:pt x="1458" y="21600"/>
                        <a:pt x="1717" y="21600"/>
                      </a:cubicBezTo>
                      <a:lnTo>
                        <a:pt x="1722" y="21600"/>
                      </a:lnTo>
                      <a:lnTo>
                        <a:pt x="1723" y="21600"/>
                      </a:lnTo>
                      <a:lnTo>
                        <a:pt x="6646" y="21562"/>
                      </a:lnTo>
                      <a:cubicBezTo>
                        <a:pt x="6906" y="21560"/>
                        <a:pt x="7143" y="21436"/>
                        <a:pt x="7313" y="21241"/>
                      </a:cubicBezTo>
                      <a:cubicBezTo>
                        <a:pt x="7483" y="21047"/>
                        <a:pt x="7590" y="20777"/>
                        <a:pt x="7590" y="20480"/>
                      </a:cubicBezTo>
                      <a:lnTo>
                        <a:pt x="7590" y="20286"/>
                      </a:lnTo>
                      <a:cubicBezTo>
                        <a:pt x="7590" y="20087"/>
                        <a:pt x="7592" y="19905"/>
                        <a:pt x="7595" y="19769"/>
                      </a:cubicBezTo>
                      <a:cubicBezTo>
                        <a:pt x="7639" y="19769"/>
                        <a:pt x="7678" y="19769"/>
                        <a:pt x="7710" y="19770"/>
                      </a:cubicBezTo>
                      <a:cubicBezTo>
                        <a:pt x="7716" y="19770"/>
                        <a:pt x="7721" y="19770"/>
                        <a:pt x="7726" y="19770"/>
                      </a:cubicBezTo>
                      <a:cubicBezTo>
                        <a:pt x="7745" y="19786"/>
                        <a:pt x="7767" y="19805"/>
                        <a:pt x="7794" y="19828"/>
                      </a:cubicBezTo>
                      <a:lnTo>
                        <a:pt x="7793" y="19827"/>
                      </a:lnTo>
                      <a:lnTo>
                        <a:pt x="7794" y="19828"/>
                      </a:lnTo>
                      <a:cubicBezTo>
                        <a:pt x="7854" y="19879"/>
                        <a:pt x="7935" y="19948"/>
                        <a:pt x="8033" y="20026"/>
                      </a:cubicBezTo>
                      <a:lnTo>
                        <a:pt x="8033" y="20027"/>
                      </a:lnTo>
                      <a:cubicBezTo>
                        <a:pt x="8315" y="20250"/>
                        <a:pt x="8591" y="20367"/>
                        <a:pt x="8796" y="20433"/>
                      </a:cubicBezTo>
                      <a:lnTo>
                        <a:pt x="8797" y="20433"/>
                      </a:lnTo>
                      <a:cubicBezTo>
                        <a:pt x="8986" y="20494"/>
                        <a:pt x="8986" y="20494"/>
                        <a:pt x="8986" y="20494"/>
                      </a:cubicBezTo>
                      <a:lnTo>
                        <a:pt x="9007" y="20500"/>
                      </a:lnTo>
                      <a:lnTo>
                        <a:pt x="9028" y="20503"/>
                      </a:lnTo>
                      <a:cubicBezTo>
                        <a:pt x="9072" y="20508"/>
                        <a:pt x="9114" y="20512"/>
                        <a:pt x="9146" y="20516"/>
                      </a:cubicBezTo>
                      <a:cubicBezTo>
                        <a:pt x="9162" y="20518"/>
                        <a:pt x="9175" y="20519"/>
                        <a:pt x="9185" y="20520"/>
                      </a:cubicBezTo>
                      <a:cubicBezTo>
                        <a:pt x="9195" y="20521"/>
                        <a:pt x="9200" y="20522"/>
                        <a:pt x="9204" y="20522"/>
                      </a:cubicBezTo>
                      <a:lnTo>
                        <a:pt x="9199" y="20522"/>
                      </a:lnTo>
                      <a:lnTo>
                        <a:pt x="9204" y="20522"/>
                      </a:lnTo>
                      <a:cubicBezTo>
                        <a:pt x="9223" y="20524"/>
                        <a:pt x="9235" y="20525"/>
                        <a:pt x="9253" y="20525"/>
                      </a:cubicBezTo>
                      <a:cubicBezTo>
                        <a:pt x="9260" y="20525"/>
                        <a:pt x="9582" y="20527"/>
                        <a:pt x="9967" y="20529"/>
                      </a:cubicBezTo>
                      <a:cubicBezTo>
                        <a:pt x="9967" y="20529"/>
                        <a:pt x="12800" y="20543"/>
                        <a:pt x="15200" y="20543"/>
                      </a:cubicBezTo>
                      <a:cubicBezTo>
                        <a:pt x="15800" y="20543"/>
                        <a:pt x="16329" y="20542"/>
                        <a:pt x="16717" y="20539"/>
                      </a:cubicBezTo>
                      <a:cubicBezTo>
                        <a:pt x="16911" y="20538"/>
                        <a:pt x="17069" y="20536"/>
                        <a:pt x="17186" y="20533"/>
                      </a:cubicBezTo>
                      <a:cubicBezTo>
                        <a:pt x="17245" y="20532"/>
                        <a:pt x="17293" y="20531"/>
                        <a:pt x="17335" y="20529"/>
                      </a:cubicBezTo>
                      <a:lnTo>
                        <a:pt x="17338" y="20529"/>
                      </a:lnTo>
                      <a:lnTo>
                        <a:pt x="17336" y="20529"/>
                      </a:lnTo>
                      <a:cubicBezTo>
                        <a:pt x="17356" y="20528"/>
                        <a:pt x="17377" y="20527"/>
                        <a:pt x="17401" y="20525"/>
                      </a:cubicBezTo>
                      <a:lnTo>
                        <a:pt x="17400" y="20525"/>
                      </a:lnTo>
                      <a:lnTo>
                        <a:pt x="17402" y="20525"/>
                      </a:lnTo>
                      <a:cubicBezTo>
                        <a:pt x="17412" y="20524"/>
                        <a:pt x="17429" y="20523"/>
                        <a:pt x="17449" y="20520"/>
                      </a:cubicBezTo>
                      <a:cubicBezTo>
                        <a:pt x="17459" y="20519"/>
                        <a:pt x="17473" y="20517"/>
                        <a:pt x="17490" y="20514"/>
                      </a:cubicBezTo>
                      <a:lnTo>
                        <a:pt x="17491" y="20514"/>
                      </a:lnTo>
                      <a:lnTo>
                        <a:pt x="17492" y="20514"/>
                      </a:lnTo>
                      <a:cubicBezTo>
                        <a:pt x="17505" y="20512"/>
                        <a:pt x="17534" y="20506"/>
                        <a:pt x="17569" y="20496"/>
                      </a:cubicBezTo>
                      <a:lnTo>
                        <a:pt x="17571" y="20496"/>
                      </a:lnTo>
                      <a:cubicBezTo>
                        <a:pt x="17728" y="20451"/>
                        <a:pt x="17948" y="20359"/>
                        <a:pt x="18205" y="20177"/>
                      </a:cubicBezTo>
                      <a:lnTo>
                        <a:pt x="18207" y="20176"/>
                      </a:lnTo>
                      <a:lnTo>
                        <a:pt x="18205" y="20177"/>
                      </a:lnTo>
                      <a:cubicBezTo>
                        <a:pt x="18462" y="19996"/>
                        <a:pt x="18757" y="19728"/>
                        <a:pt x="19082" y="19335"/>
                      </a:cubicBezTo>
                      <a:cubicBezTo>
                        <a:pt x="19284" y="19091"/>
                        <a:pt x="19440" y="18843"/>
                        <a:pt x="19547" y="18577"/>
                      </a:cubicBezTo>
                      <a:cubicBezTo>
                        <a:pt x="19600" y="18444"/>
                        <a:pt x="19640" y="18309"/>
                        <a:pt x="19666" y="18174"/>
                      </a:cubicBezTo>
                      <a:cubicBezTo>
                        <a:pt x="19691" y="18041"/>
                        <a:pt x="19702" y="17914"/>
                        <a:pt x="19702" y="17795"/>
                      </a:cubicBezTo>
                      <a:lnTo>
                        <a:pt x="19702" y="17791"/>
                      </a:lnTo>
                      <a:lnTo>
                        <a:pt x="19702" y="17789"/>
                      </a:lnTo>
                      <a:lnTo>
                        <a:pt x="19702" y="17787"/>
                      </a:lnTo>
                      <a:cubicBezTo>
                        <a:pt x="19702" y="17589"/>
                        <a:pt x="19673" y="17425"/>
                        <a:pt x="19652" y="17320"/>
                      </a:cubicBezTo>
                      <a:lnTo>
                        <a:pt x="19652" y="17319"/>
                      </a:lnTo>
                      <a:cubicBezTo>
                        <a:pt x="19642" y="17268"/>
                        <a:pt x="19633" y="17227"/>
                        <a:pt x="19628" y="17206"/>
                      </a:cubicBezTo>
                      <a:lnTo>
                        <a:pt x="19629" y="17207"/>
                      </a:lnTo>
                      <a:cubicBezTo>
                        <a:pt x="19627" y="17202"/>
                        <a:pt x="19627" y="17199"/>
                        <a:pt x="19627" y="17197"/>
                      </a:cubicBezTo>
                      <a:lnTo>
                        <a:pt x="19625" y="17189"/>
                      </a:lnTo>
                      <a:lnTo>
                        <a:pt x="19625" y="17188"/>
                      </a:lnTo>
                      <a:lnTo>
                        <a:pt x="19624" y="17186"/>
                      </a:lnTo>
                      <a:lnTo>
                        <a:pt x="19624" y="17181"/>
                      </a:lnTo>
                      <a:lnTo>
                        <a:pt x="19604" y="17071"/>
                      </a:lnTo>
                      <a:cubicBezTo>
                        <a:pt x="19693" y="16977"/>
                        <a:pt x="19769" y="16877"/>
                        <a:pt x="19839" y="16774"/>
                      </a:cubicBezTo>
                      <a:lnTo>
                        <a:pt x="19839" y="16773"/>
                      </a:lnTo>
                      <a:cubicBezTo>
                        <a:pt x="19975" y="16571"/>
                        <a:pt x="20091" y="16344"/>
                        <a:pt x="20181" y="16094"/>
                      </a:cubicBezTo>
                      <a:lnTo>
                        <a:pt x="20182" y="16093"/>
                      </a:lnTo>
                      <a:lnTo>
                        <a:pt x="20182" y="16094"/>
                      </a:lnTo>
                      <a:cubicBezTo>
                        <a:pt x="20227" y="15968"/>
                        <a:pt x="20266" y="15835"/>
                        <a:pt x="20295" y="15692"/>
                      </a:cubicBezTo>
                      <a:cubicBezTo>
                        <a:pt x="20324" y="15550"/>
                        <a:pt x="20343" y="15395"/>
                        <a:pt x="20343" y="15228"/>
                      </a:cubicBezTo>
                      <a:lnTo>
                        <a:pt x="20343" y="15227"/>
                      </a:lnTo>
                      <a:cubicBezTo>
                        <a:pt x="20343" y="15137"/>
                        <a:pt x="20338" y="15042"/>
                        <a:pt x="20323" y="14943"/>
                      </a:cubicBezTo>
                      <a:cubicBezTo>
                        <a:pt x="20295" y="14750"/>
                        <a:pt x="20245" y="14581"/>
                        <a:pt x="20190" y="14432"/>
                      </a:cubicBezTo>
                      <a:cubicBezTo>
                        <a:pt x="20195" y="14425"/>
                        <a:pt x="20200" y="14417"/>
                        <a:pt x="20205" y="14410"/>
                      </a:cubicBezTo>
                      <a:cubicBezTo>
                        <a:pt x="20233" y="14369"/>
                        <a:pt x="20270" y="14322"/>
                        <a:pt x="20310" y="14276"/>
                      </a:cubicBezTo>
                      <a:lnTo>
                        <a:pt x="20321" y="14264"/>
                      </a:lnTo>
                      <a:lnTo>
                        <a:pt x="20330" y="14251"/>
                      </a:lnTo>
                      <a:cubicBezTo>
                        <a:pt x="20330" y="14251"/>
                        <a:pt x="20330" y="14251"/>
                        <a:pt x="20454" y="14070"/>
                      </a:cubicBezTo>
                      <a:lnTo>
                        <a:pt x="20454" y="14069"/>
                      </a:lnTo>
                      <a:cubicBezTo>
                        <a:pt x="20598" y="13860"/>
                        <a:pt x="20739" y="13613"/>
                        <a:pt x="20853" y="13325"/>
                      </a:cubicBezTo>
                      <a:cubicBezTo>
                        <a:pt x="20953" y="13075"/>
                        <a:pt x="21006" y="12808"/>
                        <a:pt x="21006" y="12545"/>
                      </a:cubicBezTo>
                      <a:lnTo>
                        <a:pt x="21006" y="12541"/>
                      </a:lnTo>
                      <a:lnTo>
                        <a:pt x="21006" y="12540"/>
                      </a:lnTo>
                      <a:cubicBezTo>
                        <a:pt x="21006" y="12380"/>
                        <a:pt x="20987" y="12227"/>
                        <a:pt x="20953" y="12086"/>
                      </a:cubicBezTo>
                      <a:lnTo>
                        <a:pt x="20952" y="12081"/>
                      </a:lnTo>
                      <a:lnTo>
                        <a:pt x="20954" y="12086"/>
                      </a:lnTo>
                      <a:cubicBezTo>
                        <a:pt x="20918" y="11937"/>
                        <a:pt x="20918" y="11937"/>
                        <a:pt x="20918" y="11937"/>
                      </a:cubicBezTo>
                      <a:lnTo>
                        <a:pt x="20911" y="11907"/>
                      </a:lnTo>
                      <a:lnTo>
                        <a:pt x="20902" y="11888"/>
                      </a:lnTo>
                      <a:lnTo>
                        <a:pt x="20902" y="11882"/>
                      </a:lnTo>
                      <a:cubicBezTo>
                        <a:pt x="20902" y="11864"/>
                        <a:pt x="20908" y="11824"/>
                        <a:pt x="20924" y="11783"/>
                      </a:cubicBezTo>
                      <a:cubicBezTo>
                        <a:pt x="20940" y="11741"/>
                        <a:pt x="20964" y="11698"/>
                        <a:pt x="20992" y="11665"/>
                      </a:cubicBezTo>
                      <a:lnTo>
                        <a:pt x="21006" y="11649"/>
                      </a:lnTo>
                      <a:lnTo>
                        <a:pt x="21017" y="11630"/>
                      </a:lnTo>
                      <a:cubicBezTo>
                        <a:pt x="21017" y="11630"/>
                        <a:pt x="21017" y="11630"/>
                        <a:pt x="21133" y="11440"/>
                      </a:cubicBezTo>
                      <a:cubicBezTo>
                        <a:pt x="21295" y="11172"/>
                        <a:pt x="21441" y="10846"/>
                        <a:pt x="21531" y="10466"/>
                      </a:cubicBezTo>
                      <a:cubicBezTo>
                        <a:pt x="21576" y="10276"/>
                        <a:pt x="21600" y="10084"/>
                        <a:pt x="21600" y="9894"/>
                      </a:cubicBezTo>
                      <a:lnTo>
                        <a:pt x="21600" y="9891"/>
                      </a:lnTo>
                      <a:lnTo>
                        <a:pt x="21600" y="9890"/>
                      </a:lnTo>
                      <a:lnTo>
                        <a:pt x="21600" y="9889"/>
                      </a:lnTo>
                      <a:lnTo>
                        <a:pt x="21600" y="9887"/>
                      </a:lnTo>
                      <a:cubicBezTo>
                        <a:pt x="21600" y="9696"/>
                        <a:pt x="21576" y="9510"/>
                        <a:pt x="21530" y="9337"/>
                      </a:cubicBezTo>
                      <a:close/>
                      <a:moveTo>
                        <a:pt x="21530" y="9337"/>
                      </a:moveTo>
                    </a:path>
                  </a:pathLst>
                </a:custGeom>
                <a:solidFill>
                  <a:srgbClr val="91C247"/>
                </a:solidFill>
                <a:ln>
                  <a:noFill/>
                </a:ln>
              </p:spPr>
              <p:txBody>
                <a:bodyPr lIns="0" tIns="0" rIns="0" bIns="0"/>
                <a:lstStyle/>
                <a:p>
                  <a:pPr algn="ctr" fontAlgn="base">
                    <a:spcBef>
                      <a:spcPct val="0"/>
                    </a:spcBef>
                    <a:spcAft>
                      <a:spcPct val="0"/>
                    </a:spcAft>
                  </a:pPr>
                  <a:endParaRPr lang="en-US" sz="2800">
                    <a:solidFill>
                      <a:srgbClr val="000000"/>
                    </a:solidFill>
                    <a:sym typeface="Gill Sans" charset="0"/>
                  </a:endParaRPr>
                </a:p>
              </p:txBody>
            </p:sp>
            <p:sp>
              <p:nvSpPr>
                <p:cNvPr id="18" name="出自【趣你的PPT】(微信:qunideppt)：最优质的PPT资源库"/>
                <p:cNvSpPr/>
                <p:nvPr/>
              </p:nvSpPr>
              <p:spPr bwMode="auto">
                <a:xfrm>
                  <a:off x="1656" y="202"/>
                  <a:ext cx="3093" cy="3717"/>
                </a:xfrm>
                <a:custGeom>
                  <a:gdLst>
                    <a:gd name="T0" fmla="*/ 55 w 21277"/>
                    <a:gd name="T1" fmla="*/ 11590 h 21400"/>
                    <a:gd name="T2" fmla="*/ 1979 w 21277"/>
                    <a:gd name="T3" fmla="*/ 10441 h 21400"/>
                    <a:gd name="T4" fmla="*/ 6760 w 21277"/>
                    <a:gd name="T5" fmla="*/ 4007 h 21400"/>
                    <a:gd name="T6" fmla="*/ 6760 w 21277"/>
                    <a:gd name="T7" fmla="*/ 606 h 21400"/>
                    <a:gd name="T8" fmla="*/ 9124 w 21277"/>
                    <a:gd name="T9" fmla="*/ 147 h 21400"/>
                    <a:gd name="T10" fmla="*/ 10937 w 21277"/>
                    <a:gd name="T11" fmla="*/ 5018 h 21400"/>
                    <a:gd name="T12" fmla="*/ 10058 w 21277"/>
                    <a:gd name="T13" fmla="*/ 9108 h 21400"/>
                    <a:gd name="T14" fmla="*/ 20061 w 21277"/>
                    <a:gd name="T15" fmla="*/ 9108 h 21400"/>
                    <a:gd name="T16" fmla="*/ 21215 w 21277"/>
                    <a:gd name="T17" fmla="*/ 10625 h 21400"/>
                    <a:gd name="T18" fmla="*/ 19511 w 21277"/>
                    <a:gd name="T19" fmla="*/ 12325 h 21400"/>
                    <a:gd name="T20" fmla="*/ 20226 w 21277"/>
                    <a:gd name="T21" fmla="*/ 13750 h 21400"/>
                    <a:gd name="T22" fmla="*/ 18632 w 21277"/>
                    <a:gd name="T23" fmla="*/ 15267 h 21400"/>
                    <a:gd name="T24" fmla="*/ 19292 w 21277"/>
                    <a:gd name="T25" fmla="*/ 16278 h 21400"/>
                    <a:gd name="T26" fmla="*/ 18357 w 21277"/>
                    <a:gd name="T27" fmla="*/ 17840 h 21400"/>
                    <a:gd name="T28" fmla="*/ 17643 w 21277"/>
                    <a:gd name="T29" fmla="*/ 18300 h 21400"/>
                    <a:gd name="T30" fmla="*/ 18192 w 21277"/>
                    <a:gd name="T31" fmla="*/ 18851 h 21400"/>
                    <a:gd name="T32" fmla="*/ 17698 w 21277"/>
                    <a:gd name="T33" fmla="*/ 20368 h 21400"/>
                    <a:gd name="T34" fmla="*/ 15994 w 21277"/>
                    <a:gd name="T35" fmla="*/ 21379 h 21400"/>
                    <a:gd name="T36" fmla="*/ 3298 w 21277"/>
                    <a:gd name="T37" fmla="*/ 21379 h 21400"/>
                    <a:gd name="T38" fmla="*/ 2144 w 21277"/>
                    <a:gd name="T39" fmla="*/ 21011 h 21400"/>
                    <a:gd name="T40" fmla="*/ 989 w 21277"/>
                    <a:gd name="T41" fmla="*/ 20506 h 21400"/>
                    <a:gd name="T42" fmla="*/ 0 w 21277"/>
                    <a:gd name="T43" fmla="*/ 20506 h 21400"/>
                    <a:gd name="T44" fmla="*/ 55 w 21277"/>
                    <a:gd name="T45" fmla="*/ 11590 h 21400"/>
                    <a:gd name="T46" fmla="*/ 55 w 21277"/>
                    <a:gd name="T47" fmla="*/ 11590 h 214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277" h="21400">
                      <a:moveTo>
                        <a:pt x="55" y="11590"/>
                      </a:moveTo>
                      <a:cubicBezTo>
                        <a:pt x="55" y="11590"/>
                        <a:pt x="1264" y="11039"/>
                        <a:pt x="1979" y="10441"/>
                      </a:cubicBezTo>
                      <a:cubicBezTo>
                        <a:pt x="2693" y="9844"/>
                        <a:pt x="6650" y="4375"/>
                        <a:pt x="6760" y="4007"/>
                      </a:cubicBezTo>
                      <a:cubicBezTo>
                        <a:pt x="6870" y="3639"/>
                        <a:pt x="6486" y="1158"/>
                        <a:pt x="6760" y="606"/>
                      </a:cubicBezTo>
                      <a:cubicBezTo>
                        <a:pt x="7035" y="55"/>
                        <a:pt x="8684" y="-175"/>
                        <a:pt x="9124" y="147"/>
                      </a:cubicBezTo>
                      <a:cubicBezTo>
                        <a:pt x="9563" y="468"/>
                        <a:pt x="11047" y="3364"/>
                        <a:pt x="10937" y="5018"/>
                      </a:cubicBezTo>
                      <a:cubicBezTo>
                        <a:pt x="10827" y="6673"/>
                        <a:pt x="10058" y="9108"/>
                        <a:pt x="10058" y="9108"/>
                      </a:cubicBezTo>
                      <a:lnTo>
                        <a:pt x="20061" y="9108"/>
                      </a:lnTo>
                      <a:cubicBezTo>
                        <a:pt x="20061" y="9108"/>
                        <a:pt x="21600" y="9430"/>
                        <a:pt x="21215" y="10625"/>
                      </a:cubicBezTo>
                      <a:cubicBezTo>
                        <a:pt x="20831" y="11820"/>
                        <a:pt x="19511" y="12325"/>
                        <a:pt x="19511" y="12325"/>
                      </a:cubicBezTo>
                      <a:cubicBezTo>
                        <a:pt x="19511" y="12325"/>
                        <a:pt x="20721" y="12831"/>
                        <a:pt x="20226" y="13750"/>
                      </a:cubicBezTo>
                      <a:cubicBezTo>
                        <a:pt x="19731" y="14669"/>
                        <a:pt x="18632" y="15267"/>
                        <a:pt x="18632" y="15267"/>
                      </a:cubicBezTo>
                      <a:cubicBezTo>
                        <a:pt x="18632" y="15267"/>
                        <a:pt x="19182" y="15726"/>
                        <a:pt x="19292" y="16278"/>
                      </a:cubicBezTo>
                      <a:cubicBezTo>
                        <a:pt x="19401" y="16829"/>
                        <a:pt x="18797" y="17657"/>
                        <a:pt x="18357" y="17840"/>
                      </a:cubicBezTo>
                      <a:cubicBezTo>
                        <a:pt x="17918" y="18024"/>
                        <a:pt x="17643" y="18300"/>
                        <a:pt x="17643" y="18300"/>
                      </a:cubicBezTo>
                      <a:cubicBezTo>
                        <a:pt x="17643" y="18300"/>
                        <a:pt x="18137" y="18530"/>
                        <a:pt x="18192" y="18851"/>
                      </a:cubicBezTo>
                      <a:cubicBezTo>
                        <a:pt x="18247" y="19173"/>
                        <a:pt x="18577" y="19587"/>
                        <a:pt x="17698" y="20368"/>
                      </a:cubicBezTo>
                      <a:cubicBezTo>
                        <a:pt x="16818" y="21149"/>
                        <a:pt x="16214" y="21333"/>
                        <a:pt x="15994" y="21379"/>
                      </a:cubicBezTo>
                      <a:cubicBezTo>
                        <a:pt x="15774" y="21425"/>
                        <a:pt x="3298" y="21379"/>
                        <a:pt x="3298" y="21379"/>
                      </a:cubicBezTo>
                      <a:cubicBezTo>
                        <a:pt x="3298" y="21379"/>
                        <a:pt x="2693" y="21333"/>
                        <a:pt x="2144" y="21011"/>
                      </a:cubicBezTo>
                      <a:cubicBezTo>
                        <a:pt x="1594" y="20690"/>
                        <a:pt x="1429" y="20506"/>
                        <a:pt x="989" y="20506"/>
                      </a:cubicBezTo>
                      <a:cubicBezTo>
                        <a:pt x="550" y="20506"/>
                        <a:pt x="0" y="20506"/>
                        <a:pt x="0" y="20506"/>
                      </a:cubicBezTo>
                      <a:cubicBezTo>
                        <a:pt x="0" y="20506"/>
                        <a:pt x="55" y="11590"/>
                        <a:pt x="55" y="11590"/>
                      </a:cubicBezTo>
                      <a:close/>
                      <a:moveTo>
                        <a:pt x="55" y="11590"/>
                      </a:moveTo>
                    </a:path>
                  </a:pathLst>
                </a:custGeom>
                <a:solidFill>
                  <a:srgbClr val="F0F7F7"/>
                </a:solidFill>
                <a:ln>
                  <a:noFill/>
                </a:ln>
              </p:spPr>
              <p:txBody>
                <a:bodyPr lIns="0" tIns="0" rIns="0" bIns="0"/>
                <a:lstStyle/>
                <a:p>
                  <a:pPr algn="ctr" fontAlgn="base">
                    <a:spcBef>
                      <a:spcPct val="0"/>
                    </a:spcBef>
                    <a:spcAft>
                      <a:spcPct val="0"/>
                    </a:spcAft>
                  </a:pPr>
                  <a:endParaRPr lang="en-US" sz="2800">
                    <a:solidFill>
                      <a:srgbClr val="000000"/>
                    </a:solidFill>
                    <a:sym typeface="Gill Sans" charset="0"/>
                  </a:endParaRPr>
                </a:p>
              </p:txBody>
            </p:sp>
          </p:grpSp>
          <p:sp>
            <p:nvSpPr>
              <p:cNvPr id="15" name="出自【趣你的PPT】(微信:qunideppt)：最优质的PPT资源库"/>
              <p:cNvSpPr/>
              <p:nvPr/>
            </p:nvSpPr>
            <p:spPr bwMode="auto">
              <a:xfrm>
                <a:off x="236" y="2162"/>
                <a:ext cx="1326" cy="1964"/>
              </a:xfrm>
              <a:custGeom>
                <a:gdLst>
                  <a:gd name="T0" fmla="*/ 0 w 21600"/>
                  <a:gd name="T1" fmla="*/ 0 h 21600"/>
                  <a:gd name="T2" fmla="*/ 2602 w 21600"/>
                  <a:gd name="T3" fmla="*/ 21600 h 21600"/>
                  <a:gd name="T4" fmla="*/ 21600 w 21600"/>
                  <a:gd name="T5" fmla="*/ 21512 h 21600"/>
                  <a:gd name="T6" fmla="*/ 21600 w 21600"/>
                  <a:gd name="T7" fmla="*/ 0 h 21600"/>
                  <a:gd name="T8" fmla="*/ 0 w 21600"/>
                  <a:gd name="T9" fmla="*/ 0 h 21600"/>
                  <a:gd name="T10" fmla="*/ 0 w 21600"/>
                  <a:gd name="T11" fmla="*/ 0 h 21600"/>
                </a:gdLst>
                <a:cxnLst>
                  <a:cxn ang="0">
                    <a:pos x="T0" y="T1"/>
                  </a:cxn>
                  <a:cxn ang="0">
                    <a:pos x="T2" y="T3"/>
                  </a:cxn>
                  <a:cxn ang="0">
                    <a:pos x="T4" y="T5"/>
                  </a:cxn>
                  <a:cxn ang="0">
                    <a:pos x="T6" y="T7"/>
                  </a:cxn>
                  <a:cxn ang="0">
                    <a:pos x="T8" y="T9"/>
                  </a:cxn>
                  <a:cxn ang="0">
                    <a:pos x="T10" y="T11"/>
                  </a:cxn>
                </a:cxnLst>
                <a:rect l="0" t="0" r="r" b="b"/>
                <a:pathLst>
                  <a:path w="21600" h="21600">
                    <a:moveTo>
                      <a:pt x="0" y="0"/>
                    </a:moveTo>
                    <a:lnTo>
                      <a:pt x="2602" y="21600"/>
                    </a:lnTo>
                    <a:lnTo>
                      <a:pt x="21600" y="21512"/>
                    </a:lnTo>
                    <a:lnTo>
                      <a:pt x="21600" y="0"/>
                    </a:lnTo>
                    <a:cubicBezTo>
                      <a:pt x="21600" y="0"/>
                      <a:pt x="0" y="0"/>
                      <a:pt x="0" y="0"/>
                    </a:cubicBezTo>
                    <a:close/>
                    <a:moveTo>
                      <a:pt x="0" y="0"/>
                    </a:moveTo>
                  </a:path>
                </a:pathLst>
              </a:custGeom>
              <a:solidFill>
                <a:srgbClr val="7E7E7D"/>
              </a:solidFill>
              <a:ln>
                <a:noFill/>
              </a:ln>
            </p:spPr>
            <p:txBody>
              <a:bodyPr lIns="0" tIns="0" rIns="0" bIns="0"/>
              <a:lstStyle/>
              <a:p>
                <a:pPr algn="ctr" fontAlgn="base">
                  <a:spcBef>
                    <a:spcPct val="0"/>
                  </a:spcBef>
                  <a:spcAft>
                    <a:spcPct val="0"/>
                  </a:spcAft>
                </a:pPr>
                <a:endParaRPr lang="en-US" sz="2800">
                  <a:solidFill>
                    <a:srgbClr val="000000"/>
                  </a:solidFill>
                  <a:sym typeface="Gill Sans" charset="0"/>
                </a:endParaRPr>
              </a:p>
            </p:txBody>
          </p:sp>
          <p:sp>
            <p:nvSpPr>
              <p:cNvPr id="16" name="出自【趣你的PPT】(微信:qunideppt)：最优质的PPT资源库"/>
              <p:cNvSpPr/>
              <p:nvPr/>
            </p:nvSpPr>
            <p:spPr bwMode="auto">
              <a:xfrm>
                <a:off x="439" y="2534"/>
                <a:ext cx="935" cy="1349"/>
              </a:xfrm>
              <a:custGeom>
                <a:gdLst>
                  <a:gd name="T0" fmla="*/ 0 w 21600"/>
                  <a:gd name="T1" fmla="*/ 0 h 21600"/>
                  <a:gd name="T2" fmla="*/ 2400 w 21600"/>
                  <a:gd name="T3" fmla="*/ 21600 h 21600"/>
                  <a:gd name="T4" fmla="*/ 21046 w 21600"/>
                  <a:gd name="T5" fmla="*/ 21600 h 21600"/>
                  <a:gd name="T6" fmla="*/ 21600 w 21600"/>
                  <a:gd name="T7" fmla="*/ 1406 h 21600"/>
                  <a:gd name="T8" fmla="*/ 0 w 21600"/>
                  <a:gd name="T9" fmla="*/ 0 h 21600"/>
                  <a:gd name="T10" fmla="*/ 0 w 21600"/>
                  <a:gd name="T11" fmla="*/ 0 h 21600"/>
                </a:gdLst>
                <a:cxnLst>
                  <a:cxn ang="0">
                    <a:pos x="T0" y="T1"/>
                  </a:cxn>
                  <a:cxn ang="0">
                    <a:pos x="T2" y="T3"/>
                  </a:cxn>
                  <a:cxn ang="0">
                    <a:pos x="T4" y="T5"/>
                  </a:cxn>
                  <a:cxn ang="0">
                    <a:pos x="T6" y="T7"/>
                  </a:cxn>
                  <a:cxn ang="0">
                    <a:pos x="T8" y="T9"/>
                  </a:cxn>
                  <a:cxn ang="0">
                    <a:pos x="T10" y="T11"/>
                  </a:cxn>
                </a:cxnLst>
                <a:rect l="0" t="0" r="r" b="b"/>
                <a:pathLst>
                  <a:path w="21600" h="21600">
                    <a:moveTo>
                      <a:pt x="0" y="0"/>
                    </a:moveTo>
                    <a:lnTo>
                      <a:pt x="2400" y="21600"/>
                    </a:lnTo>
                    <a:lnTo>
                      <a:pt x="21046" y="21600"/>
                    </a:lnTo>
                    <a:lnTo>
                      <a:pt x="21600" y="1406"/>
                    </a:lnTo>
                    <a:cubicBezTo>
                      <a:pt x="21600" y="1406"/>
                      <a:pt x="0" y="0"/>
                      <a:pt x="0" y="0"/>
                    </a:cubicBezTo>
                    <a:close/>
                    <a:moveTo>
                      <a:pt x="0" y="0"/>
                    </a:moveTo>
                  </a:path>
                </a:pathLst>
              </a:custGeom>
              <a:solidFill>
                <a:srgbClr val="91C247"/>
              </a:solidFill>
              <a:ln>
                <a:noFill/>
              </a:ln>
            </p:spPr>
            <p:txBody>
              <a:bodyPr lIns="0" tIns="0" rIns="0" bIns="0"/>
              <a:lstStyle/>
              <a:p>
                <a:pPr algn="ctr" fontAlgn="base">
                  <a:spcBef>
                    <a:spcPct val="0"/>
                  </a:spcBef>
                  <a:spcAft>
                    <a:spcPct val="0"/>
                  </a:spcAft>
                </a:pPr>
                <a:endParaRPr lang="en-US" sz="2800">
                  <a:solidFill>
                    <a:srgbClr val="000000"/>
                  </a:solidFill>
                  <a:sym typeface="Gill Sans" charset="0"/>
                </a:endParaRPr>
              </a:p>
            </p:txBody>
          </p:sp>
        </p:grpSp>
        <p:sp>
          <p:nvSpPr>
            <p:cNvPr id="13" name="出自【趣你的PPT】(微信:qunideppt)：最优质的PPT资源库"/>
            <p:cNvSpPr/>
            <p:nvPr/>
          </p:nvSpPr>
          <p:spPr bwMode="auto">
            <a:xfrm>
              <a:off x="946" y="3514"/>
              <a:ext cx="336" cy="335"/>
            </a:xfrm>
            <a:custGeom>
              <a:gdLst>
                <a:gd name="T0" fmla="*/ 13372 w 21600"/>
                <a:gd name="T1" fmla="*/ 15429 h 21600"/>
                <a:gd name="T2" fmla="*/ 11828 w 21600"/>
                <a:gd name="T3" fmla="*/ 13885 h 21600"/>
                <a:gd name="T4" fmla="*/ 13372 w 21600"/>
                <a:gd name="T5" fmla="*/ 12343 h 21600"/>
                <a:gd name="T6" fmla="*/ 14914 w 21600"/>
                <a:gd name="T7" fmla="*/ 13885 h 21600"/>
                <a:gd name="T8" fmla="*/ 13372 w 21600"/>
                <a:gd name="T9" fmla="*/ 15429 h 21600"/>
                <a:gd name="T10" fmla="*/ 8228 w 21600"/>
                <a:gd name="T11" fmla="*/ 9772 h 21600"/>
                <a:gd name="T12" fmla="*/ 6686 w 21600"/>
                <a:gd name="T13" fmla="*/ 8228 h 21600"/>
                <a:gd name="T14" fmla="*/ 8228 w 21600"/>
                <a:gd name="T15" fmla="*/ 6686 h 21600"/>
                <a:gd name="T16" fmla="*/ 9772 w 21600"/>
                <a:gd name="T17" fmla="*/ 8228 h 21600"/>
                <a:gd name="T18" fmla="*/ 8228 w 21600"/>
                <a:gd name="T19" fmla="*/ 9772 h 21600"/>
                <a:gd name="T20" fmla="*/ 10799 w 21600"/>
                <a:gd name="T21" fmla="*/ 0 h 21600"/>
                <a:gd name="T22" fmla="*/ 0 w 21600"/>
                <a:gd name="T23" fmla="*/ 10799 h 21600"/>
                <a:gd name="T24" fmla="*/ 10799 w 21600"/>
                <a:gd name="T25" fmla="*/ 21600 h 21600"/>
                <a:gd name="T26" fmla="*/ 21600 w 21600"/>
                <a:gd name="T27" fmla="*/ 10799 h 21600"/>
                <a:gd name="T28" fmla="*/ 10799 w 21600"/>
                <a:gd name="T29" fmla="*/ 0 h 21600"/>
                <a:gd name="T30" fmla="*/ 10799 w 21600"/>
                <a:gd name="T31" fmla="*/ 0 h 216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372" y="15429"/>
                  </a:moveTo>
                  <a:cubicBezTo>
                    <a:pt x="12519" y="15429"/>
                    <a:pt x="11828" y="14738"/>
                    <a:pt x="11828" y="13885"/>
                  </a:cubicBezTo>
                  <a:cubicBezTo>
                    <a:pt x="11828" y="13033"/>
                    <a:pt x="12519" y="12343"/>
                    <a:pt x="13372" y="12343"/>
                  </a:cubicBezTo>
                  <a:cubicBezTo>
                    <a:pt x="14223" y="12343"/>
                    <a:pt x="14914" y="13033"/>
                    <a:pt x="14914" y="13885"/>
                  </a:cubicBezTo>
                  <a:cubicBezTo>
                    <a:pt x="14914" y="14738"/>
                    <a:pt x="14223" y="15429"/>
                    <a:pt x="13372" y="15429"/>
                  </a:cubicBezTo>
                  <a:close/>
                  <a:moveTo>
                    <a:pt x="8228" y="9772"/>
                  </a:moveTo>
                  <a:cubicBezTo>
                    <a:pt x="7376" y="9772"/>
                    <a:pt x="6686" y="9081"/>
                    <a:pt x="6686" y="8228"/>
                  </a:cubicBezTo>
                  <a:cubicBezTo>
                    <a:pt x="6686" y="7376"/>
                    <a:pt x="7376" y="6686"/>
                    <a:pt x="8228" y="6686"/>
                  </a:cubicBezTo>
                  <a:cubicBezTo>
                    <a:pt x="9081" y="6686"/>
                    <a:pt x="9772" y="7376"/>
                    <a:pt x="9772" y="8228"/>
                  </a:cubicBezTo>
                  <a:cubicBezTo>
                    <a:pt x="9772" y="9081"/>
                    <a:pt x="9081" y="9772"/>
                    <a:pt x="8228" y="9772"/>
                  </a:cubicBezTo>
                  <a:close/>
                  <a:moveTo>
                    <a:pt x="10799" y="0"/>
                  </a:moveTo>
                  <a:cubicBezTo>
                    <a:pt x="4835" y="0"/>
                    <a:pt x="0" y="4835"/>
                    <a:pt x="0" y="10799"/>
                  </a:cubicBezTo>
                  <a:cubicBezTo>
                    <a:pt x="0" y="16765"/>
                    <a:pt x="4835" y="21600"/>
                    <a:pt x="10799" y="21600"/>
                  </a:cubicBezTo>
                  <a:cubicBezTo>
                    <a:pt x="16765" y="21600"/>
                    <a:pt x="21600" y="16765"/>
                    <a:pt x="21600" y="10799"/>
                  </a:cubicBezTo>
                  <a:cubicBezTo>
                    <a:pt x="21600" y="4835"/>
                    <a:pt x="16765" y="0"/>
                    <a:pt x="10799" y="0"/>
                  </a:cubicBezTo>
                  <a:close/>
                  <a:moveTo>
                    <a:pt x="10799" y="0"/>
                  </a:moveTo>
                </a:path>
              </a:pathLst>
            </a:custGeom>
            <a:solidFill>
              <a:srgbClr val="ECF1F4"/>
            </a:solidFill>
            <a:ln>
              <a:noFill/>
            </a:ln>
          </p:spPr>
          <p:txBody>
            <a:bodyPr lIns="0" tIns="0" rIns="0" bIns="0"/>
            <a:lstStyle/>
            <a:p>
              <a:pPr algn="ctr" fontAlgn="base">
                <a:spcBef>
                  <a:spcPct val="0"/>
                </a:spcBef>
                <a:spcAft>
                  <a:spcPct val="0"/>
                </a:spcAft>
              </a:pPr>
              <a:endParaRPr lang="en-US" sz="2800">
                <a:solidFill>
                  <a:srgbClr val="000000"/>
                </a:solidFill>
                <a:sym typeface="Gill Sans" charset="0"/>
              </a:endParaRPr>
            </a:p>
          </p:txBody>
        </p:sp>
      </p:grpSp>
      <p:grpSp>
        <p:nvGrpSpPr>
          <p:cNvPr id="19" name="Group 18出自【趣你的PPT】(微信:qunideppt)：最优质的PPT资源库"/>
          <p:cNvGrpSpPr/>
          <p:nvPr/>
        </p:nvGrpSpPr>
        <p:grpSpPr>
          <a:xfrm>
            <a:off x="6004759" y="2269871"/>
            <a:ext cx="4817863" cy="738664"/>
            <a:chOff x="6096199" y="2143300"/>
            <a:chExt cx="4817863" cy="738664"/>
          </a:xfrm>
        </p:grpSpPr>
        <p:grpSp>
          <p:nvGrpSpPr>
            <p:cNvPr id="20" name="Group 18"/>
            <p:cNvGrpSpPr/>
            <p:nvPr/>
          </p:nvGrpSpPr>
          <p:grpSpPr>
            <a:xfrm>
              <a:off x="6096199" y="2201228"/>
              <a:ext cx="604520" cy="604520"/>
              <a:chExt cx="392" cy="392"/>
            </a:xfrm>
          </p:grpSpPr>
          <p:sp>
            <p:nvSpPr>
              <p:cNvPr id="22" name="出自【趣你的PPT】(微信:qunideppt)：最优质的PPT资源库"/>
              <p:cNvSpPr/>
              <p:nvPr/>
            </p:nvSpPr>
            <p:spPr bwMode="auto">
              <a:xfrm>
                <a:off x="0" y="0"/>
                <a:ext cx="392" cy="392"/>
              </a:xfrm>
              <a:prstGeom prst="rect">
                <a:avLst/>
              </a:prstGeom>
              <a:solidFill>
                <a:srgbClr val="91C247"/>
              </a:solidFill>
              <a:ln w="25400">
                <a:solidFill>
                  <a:srgbClr val="7E7E7D"/>
                </a:solidFill>
                <a:miter lim="800000"/>
              </a:ln>
            </p:spPr>
            <p:txBody>
              <a:bodyPr lIns="0" tIns="0" rIns="0" bIns="0"/>
              <a:lstStyle/>
              <a:p>
                <a:pPr algn="ctr" fontAlgn="base">
                  <a:spcBef>
                    <a:spcPct val="0"/>
                  </a:spcBef>
                  <a:spcAft>
                    <a:spcPct val="0"/>
                  </a:spcAft>
                </a:pPr>
                <a:endParaRPr lang="en-US" sz="2800">
                  <a:solidFill>
                    <a:srgbClr val="000000"/>
                  </a:solidFill>
                  <a:sym typeface="Gill Sans" charset="0"/>
                </a:endParaRPr>
              </a:p>
            </p:txBody>
          </p:sp>
          <p:sp>
            <p:nvSpPr>
              <p:cNvPr id="23" name="出自【趣你的PPT】(微信:qunideppt)：最优质的PPT资源库"/>
              <p:cNvSpPr/>
              <p:nvPr/>
            </p:nvSpPr>
            <p:spPr bwMode="auto">
              <a:xfrm>
                <a:off x="69" y="106"/>
                <a:ext cx="248" cy="184"/>
              </a:xfrm>
              <a:custGeom>
                <a:gdLst>
                  <a:gd name="T0" fmla="*/ 0 w 21600"/>
                  <a:gd name="T1" fmla="*/ 122 h 19417"/>
                  <a:gd name="T2" fmla="*/ 45 w 21600"/>
                  <a:gd name="T3" fmla="*/ 199 h 19417"/>
                  <a:gd name="T4" fmla="*/ 248 w 21600"/>
                  <a:gd name="T5" fmla="*/ 23 h 19417"/>
                  <a:gd name="T6" fmla="*/ 201 w 21600"/>
                  <a:gd name="T7" fmla="*/ 34 h 19417"/>
                  <a:gd name="T8" fmla="*/ 56 w 21600"/>
                  <a:gd name="T9" fmla="*/ 144 h 19417"/>
                  <a:gd name="T10" fmla="*/ 36 w 21600"/>
                  <a:gd name="T11" fmla="*/ 83 h 19417"/>
                  <a:gd name="T12" fmla="*/ 0 w 21600"/>
                  <a:gd name="T13" fmla="*/ 122 h 19417"/>
                  <a:gd name="T14" fmla="*/ 0 w 21600"/>
                  <a:gd name="T15" fmla="*/ 122 h 19417"/>
                  <a:gd name="T16" fmla="*/ 0 60000 65536"/>
                  <a:gd name="T17" fmla="*/ 0 60000 65536"/>
                  <a:gd name="T18" fmla="*/ 0 60000 65536"/>
                  <a:gd name="T19" fmla="*/ 0 60000 65536"/>
                  <a:gd name="T20" fmla="*/ 0 60000 65536"/>
                  <a:gd name="T21" fmla="*/ 0 60000 65536"/>
                  <a:gd name="T22" fmla="*/ 0 60000 65536"/>
                  <a:gd name="T23" fmla="*/ 0 60000 65536"/>
                </a:gd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19417">
                    <a:moveTo>
                      <a:pt x="0" y="11243"/>
                    </a:moveTo>
                    <a:cubicBezTo>
                      <a:pt x="0" y="11243"/>
                      <a:pt x="315" y="19959"/>
                      <a:pt x="3942" y="19391"/>
                    </a:cubicBezTo>
                    <a:cubicBezTo>
                      <a:pt x="7568" y="18822"/>
                      <a:pt x="21600" y="822"/>
                      <a:pt x="21600" y="822"/>
                    </a:cubicBezTo>
                    <a:cubicBezTo>
                      <a:pt x="21600" y="822"/>
                      <a:pt x="21600" y="-1641"/>
                      <a:pt x="17501" y="1959"/>
                    </a:cubicBezTo>
                    <a:cubicBezTo>
                      <a:pt x="13401" y="5559"/>
                      <a:pt x="5991" y="13706"/>
                      <a:pt x="4888" y="13517"/>
                    </a:cubicBezTo>
                    <a:cubicBezTo>
                      <a:pt x="3784" y="13327"/>
                      <a:pt x="3153" y="7075"/>
                      <a:pt x="3153" y="7075"/>
                    </a:cubicBezTo>
                    <a:cubicBezTo>
                      <a:pt x="3153" y="7075"/>
                      <a:pt x="473" y="8591"/>
                      <a:pt x="0" y="11243"/>
                    </a:cubicBezTo>
                    <a:close/>
                    <a:moveTo>
                      <a:pt x="0" y="11243"/>
                    </a:moveTo>
                  </a:path>
                </a:pathLst>
              </a:custGeom>
              <a:solidFill>
                <a:schemeClr val="bg1"/>
              </a:solidFill>
              <a:ln w="25400" cap="flat">
                <a:solidFill>
                  <a:schemeClr val="bg1">
                    <a:alpha val="0"/>
                  </a:schemeClr>
                </a:solidFill>
                <a:prstDash val="solid"/>
                <a:miter lim="800000"/>
                <a:headEnd type="none" w="med" len="med"/>
                <a:tailEnd type="none" w="med" len="med"/>
              </a:ln>
            </p:spPr>
            <p:txBody>
              <a:bodyPr lIns="0" tIns="0" rIns="0" bIns="0"/>
              <a:lstStyle/>
              <a:p>
                <a:pPr algn="ctr" fontAlgn="base">
                  <a:spcBef>
                    <a:spcPct val="0"/>
                  </a:spcBef>
                  <a:spcAft>
                    <a:spcPct val="0"/>
                  </a:spcAft>
                </a:pPr>
                <a:endParaRPr lang="en-US" sz="2800">
                  <a:solidFill>
                    <a:srgbClr val="000000"/>
                  </a:solidFill>
                  <a:sym typeface="Gill Sans" charset="0"/>
                </a:endParaRPr>
              </a:p>
            </p:txBody>
          </p:sp>
        </p:grpSp>
        <p:sp>
          <p:nvSpPr>
            <p:cNvPr id="21" name="出自【趣你的PPT】(微信:qunideppt)：最优质的PPT资源库"/>
            <p:cNvSpPr/>
            <p:nvPr/>
          </p:nvSpPr>
          <p:spPr>
            <a:xfrm>
              <a:off x="7122350" y="2143300"/>
              <a:ext cx="3791712" cy="738664"/>
            </a:xfrm>
            <a:prstGeom prst="rect">
              <a:avLst/>
            </a:prstGeom>
          </p:spPr>
          <p:txBody>
            <a:bodyPr wrap="square">
              <a:spAutoFit/>
            </a:bodyPr>
            <a:lstStyle/>
            <a:p>
              <a:pPr algn="ctr"/>
              <a:r>
                <a:rPr lang="zh-CN" altLang="en-US" sz="1400">
                  <a:solidFill>
                    <a:prstClr val="black">
                      <a:lumMod val="85000"/>
                      <a:lumOff val="15000"/>
                    </a:prstClr>
                  </a:solidFill>
                  <a:latin typeface="微软雅黑" panose="020b0503020204020204" pitchFamily="34" charset="-122"/>
                  <a:ea typeface="微软雅黑" panose="020b0503020204020204" pitchFamily="34" charset="-122"/>
                </a:rPr>
                <a:t>单击此处添加您的文字内容。单击此处添加您的文字内容。单击此处添加您的文字内容。单击此处添加您的文字内容。</a:t>
              </a:r>
              <a:endParaRPr lang="en-US" altLang="zh-CN" sz="1400">
                <a:solidFill>
                  <a:prstClr val="black">
                    <a:lumMod val="85000"/>
                    <a:lumOff val="15000"/>
                  </a:prstClr>
                </a:solidFill>
                <a:latin typeface="微软雅黑" panose="020b0503020204020204" pitchFamily="34" charset="-122"/>
                <a:ea typeface="微软雅黑" panose="020b0503020204020204" pitchFamily="34" charset="-122"/>
              </a:endParaRPr>
            </a:p>
          </p:txBody>
        </p:sp>
      </p:grpSp>
      <p:grpSp>
        <p:nvGrpSpPr>
          <p:cNvPr id="24" name="Group 23出自【趣你的PPT】(微信:qunideppt)：最优质的PPT资源库"/>
          <p:cNvGrpSpPr/>
          <p:nvPr/>
        </p:nvGrpSpPr>
        <p:grpSpPr>
          <a:xfrm>
            <a:off x="6004759" y="3181668"/>
            <a:ext cx="4817863" cy="738664"/>
            <a:chOff x="6096199" y="3182668"/>
            <a:chExt cx="4817863" cy="738664"/>
          </a:xfrm>
        </p:grpSpPr>
        <p:grpSp>
          <p:nvGrpSpPr>
            <p:cNvPr id="25" name="Group 18"/>
            <p:cNvGrpSpPr/>
            <p:nvPr/>
          </p:nvGrpSpPr>
          <p:grpSpPr>
            <a:xfrm>
              <a:off x="6096199" y="3240596"/>
              <a:ext cx="604520" cy="604520"/>
              <a:chExt cx="392" cy="392"/>
            </a:xfrm>
          </p:grpSpPr>
          <p:sp>
            <p:nvSpPr>
              <p:cNvPr id="27" name="出自【趣你的PPT】(微信:qunideppt)：最优质的PPT资源库"/>
              <p:cNvSpPr/>
              <p:nvPr/>
            </p:nvSpPr>
            <p:spPr bwMode="auto">
              <a:xfrm>
                <a:off x="0" y="0"/>
                <a:ext cx="392" cy="392"/>
              </a:xfrm>
              <a:prstGeom prst="rect">
                <a:avLst/>
              </a:prstGeom>
              <a:solidFill>
                <a:srgbClr val="91C247"/>
              </a:solidFill>
              <a:ln w="25400">
                <a:solidFill>
                  <a:srgbClr val="7E7E7D"/>
                </a:solidFill>
                <a:miter lim="800000"/>
              </a:ln>
            </p:spPr>
            <p:txBody>
              <a:bodyPr lIns="0" tIns="0" rIns="0" bIns="0"/>
              <a:lstStyle/>
              <a:p>
                <a:pPr algn="ctr" fontAlgn="base">
                  <a:spcBef>
                    <a:spcPct val="0"/>
                  </a:spcBef>
                  <a:spcAft>
                    <a:spcPct val="0"/>
                  </a:spcAft>
                </a:pPr>
                <a:endParaRPr lang="en-US" sz="2800">
                  <a:solidFill>
                    <a:srgbClr val="000000"/>
                  </a:solidFill>
                  <a:sym typeface="Gill Sans" charset="0"/>
                </a:endParaRPr>
              </a:p>
            </p:txBody>
          </p:sp>
          <p:sp>
            <p:nvSpPr>
              <p:cNvPr id="28" name="出自【趣你的PPT】(微信:qunideppt)：最优质的PPT资源库"/>
              <p:cNvSpPr/>
              <p:nvPr/>
            </p:nvSpPr>
            <p:spPr bwMode="auto">
              <a:xfrm>
                <a:off x="69" y="106"/>
                <a:ext cx="248" cy="184"/>
              </a:xfrm>
              <a:custGeom>
                <a:gdLst>
                  <a:gd name="T0" fmla="*/ 0 w 21600"/>
                  <a:gd name="T1" fmla="*/ 122 h 19417"/>
                  <a:gd name="T2" fmla="*/ 45 w 21600"/>
                  <a:gd name="T3" fmla="*/ 199 h 19417"/>
                  <a:gd name="T4" fmla="*/ 248 w 21600"/>
                  <a:gd name="T5" fmla="*/ 23 h 19417"/>
                  <a:gd name="T6" fmla="*/ 201 w 21600"/>
                  <a:gd name="T7" fmla="*/ 34 h 19417"/>
                  <a:gd name="T8" fmla="*/ 56 w 21600"/>
                  <a:gd name="T9" fmla="*/ 144 h 19417"/>
                  <a:gd name="T10" fmla="*/ 36 w 21600"/>
                  <a:gd name="T11" fmla="*/ 83 h 19417"/>
                  <a:gd name="T12" fmla="*/ 0 w 21600"/>
                  <a:gd name="T13" fmla="*/ 122 h 19417"/>
                  <a:gd name="T14" fmla="*/ 0 w 21600"/>
                  <a:gd name="T15" fmla="*/ 122 h 19417"/>
                  <a:gd name="T16" fmla="*/ 0 60000 65536"/>
                  <a:gd name="T17" fmla="*/ 0 60000 65536"/>
                  <a:gd name="T18" fmla="*/ 0 60000 65536"/>
                  <a:gd name="T19" fmla="*/ 0 60000 65536"/>
                  <a:gd name="T20" fmla="*/ 0 60000 65536"/>
                  <a:gd name="T21" fmla="*/ 0 60000 65536"/>
                  <a:gd name="T22" fmla="*/ 0 60000 65536"/>
                  <a:gd name="T23" fmla="*/ 0 60000 65536"/>
                </a:gd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19417">
                    <a:moveTo>
                      <a:pt x="0" y="11243"/>
                    </a:moveTo>
                    <a:cubicBezTo>
                      <a:pt x="0" y="11243"/>
                      <a:pt x="315" y="19959"/>
                      <a:pt x="3942" y="19391"/>
                    </a:cubicBezTo>
                    <a:cubicBezTo>
                      <a:pt x="7568" y="18822"/>
                      <a:pt x="21600" y="822"/>
                      <a:pt x="21600" y="822"/>
                    </a:cubicBezTo>
                    <a:cubicBezTo>
                      <a:pt x="21600" y="822"/>
                      <a:pt x="21600" y="-1641"/>
                      <a:pt x="17501" y="1959"/>
                    </a:cubicBezTo>
                    <a:cubicBezTo>
                      <a:pt x="13401" y="5559"/>
                      <a:pt x="5991" y="13706"/>
                      <a:pt x="4888" y="13517"/>
                    </a:cubicBezTo>
                    <a:cubicBezTo>
                      <a:pt x="3784" y="13327"/>
                      <a:pt x="3153" y="7075"/>
                      <a:pt x="3153" y="7075"/>
                    </a:cubicBezTo>
                    <a:cubicBezTo>
                      <a:pt x="3153" y="7075"/>
                      <a:pt x="473" y="8591"/>
                      <a:pt x="0" y="11243"/>
                    </a:cubicBezTo>
                    <a:close/>
                    <a:moveTo>
                      <a:pt x="0" y="11243"/>
                    </a:moveTo>
                  </a:path>
                </a:pathLst>
              </a:custGeom>
              <a:solidFill>
                <a:schemeClr val="bg1"/>
              </a:solidFill>
              <a:ln w="25400" cap="flat">
                <a:solidFill>
                  <a:schemeClr val="bg1">
                    <a:alpha val="0"/>
                  </a:schemeClr>
                </a:solidFill>
                <a:prstDash val="solid"/>
                <a:miter lim="800000"/>
                <a:headEnd type="none" w="med" len="med"/>
                <a:tailEnd type="none" w="med" len="med"/>
              </a:ln>
            </p:spPr>
            <p:txBody>
              <a:bodyPr lIns="0" tIns="0" rIns="0" bIns="0"/>
              <a:lstStyle/>
              <a:p>
                <a:pPr algn="ctr" fontAlgn="base">
                  <a:spcBef>
                    <a:spcPct val="0"/>
                  </a:spcBef>
                  <a:spcAft>
                    <a:spcPct val="0"/>
                  </a:spcAft>
                </a:pPr>
                <a:endParaRPr lang="en-US" sz="2800">
                  <a:solidFill>
                    <a:srgbClr val="000000"/>
                  </a:solidFill>
                  <a:sym typeface="Gill Sans" charset="0"/>
                </a:endParaRPr>
              </a:p>
            </p:txBody>
          </p:sp>
        </p:grpSp>
        <p:sp>
          <p:nvSpPr>
            <p:cNvPr id="26" name="出自【趣你的PPT】(微信:qunideppt)：最优质的PPT资源库"/>
            <p:cNvSpPr/>
            <p:nvPr/>
          </p:nvSpPr>
          <p:spPr>
            <a:xfrm>
              <a:off x="7122350" y="3182668"/>
              <a:ext cx="3791712" cy="738664"/>
            </a:xfrm>
            <a:prstGeom prst="rect">
              <a:avLst/>
            </a:prstGeom>
          </p:spPr>
          <p:txBody>
            <a:bodyPr wrap="square">
              <a:spAutoFit/>
            </a:bodyPr>
            <a:lstStyle/>
            <a:p>
              <a:pPr algn="ctr"/>
              <a:r>
                <a:rPr lang="zh-CN" altLang="en-US" sz="1400">
                  <a:solidFill>
                    <a:prstClr val="black">
                      <a:lumMod val="85000"/>
                      <a:lumOff val="15000"/>
                    </a:prstClr>
                  </a:solidFill>
                  <a:latin typeface="微软雅黑" panose="020b0503020204020204" pitchFamily="34" charset="-122"/>
                  <a:ea typeface="微软雅黑" panose="020b0503020204020204" pitchFamily="34" charset="-122"/>
                </a:rPr>
                <a:t>单击此处添加您的文字内容。单击此处添加您的文字内容。单击此处添加您的文字内容。单击此处添加您的文字内容。</a:t>
              </a:r>
              <a:endParaRPr lang="en-US" altLang="zh-CN" sz="1400">
                <a:solidFill>
                  <a:prstClr val="black">
                    <a:lumMod val="85000"/>
                    <a:lumOff val="15000"/>
                  </a:prstClr>
                </a:solidFill>
                <a:latin typeface="微软雅黑" panose="020b0503020204020204" pitchFamily="34" charset="-122"/>
                <a:ea typeface="微软雅黑" panose="020b0503020204020204" pitchFamily="34" charset="-122"/>
              </a:endParaRPr>
            </a:p>
          </p:txBody>
        </p:sp>
      </p:grpSp>
      <p:grpSp>
        <p:nvGrpSpPr>
          <p:cNvPr id="29" name="Group 28出自【趣你的PPT】(微信:qunideppt)：最优质的PPT资源库"/>
          <p:cNvGrpSpPr/>
          <p:nvPr/>
        </p:nvGrpSpPr>
        <p:grpSpPr>
          <a:xfrm>
            <a:off x="6004759" y="4093465"/>
            <a:ext cx="4817863" cy="738664"/>
            <a:chOff x="6096199" y="4222036"/>
            <a:chExt cx="4817863" cy="738664"/>
          </a:xfrm>
        </p:grpSpPr>
        <p:grpSp>
          <p:nvGrpSpPr>
            <p:cNvPr id="30" name="Group 18"/>
            <p:cNvGrpSpPr/>
            <p:nvPr/>
          </p:nvGrpSpPr>
          <p:grpSpPr>
            <a:xfrm>
              <a:off x="6096199" y="4279964"/>
              <a:ext cx="604520" cy="604520"/>
              <a:chExt cx="392" cy="392"/>
            </a:xfrm>
          </p:grpSpPr>
          <p:sp>
            <p:nvSpPr>
              <p:cNvPr id="32" name="出自【趣你的PPT】(微信:qunideppt)：最优质的PPT资源库"/>
              <p:cNvSpPr/>
              <p:nvPr/>
            </p:nvSpPr>
            <p:spPr bwMode="auto">
              <a:xfrm>
                <a:off x="0" y="0"/>
                <a:ext cx="392" cy="392"/>
              </a:xfrm>
              <a:prstGeom prst="rect">
                <a:avLst/>
              </a:prstGeom>
              <a:solidFill>
                <a:srgbClr val="91C247"/>
              </a:solidFill>
              <a:ln w="25400">
                <a:solidFill>
                  <a:srgbClr val="7E7E7D"/>
                </a:solidFill>
                <a:miter lim="800000"/>
              </a:ln>
            </p:spPr>
            <p:txBody>
              <a:bodyPr lIns="0" tIns="0" rIns="0" bIns="0"/>
              <a:lstStyle/>
              <a:p>
                <a:pPr algn="ctr" fontAlgn="base">
                  <a:spcBef>
                    <a:spcPct val="0"/>
                  </a:spcBef>
                  <a:spcAft>
                    <a:spcPct val="0"/>
                  </a:spcAft>
                </a:pPr>
                <a:endParaRPr lang="en-US" sz="2800">
                  <a:solidFill>
                    <a:srgbClr val="000000"/>
                  </a:solidFill>
                  <a:sym typeface="Gill Sans" charset="0"/>
                </a:endParaRPr>
              </a:p>
            </p:txBody>
          </p:sp>
          <p:sp>
            <p:nvSpPr>
              <p:cNvPr id="33" name="出自【趣你的PPT】(微信:qunideppt)：最优质的PPT资源库"/>
              <p:cNvSpPr/>
              <p:nvPr/>
            </p:nvSpPr>
            <p:spPr bwMode="auto">
              <a:xfrm>
                <a:off x="69" y="106"/>
                <a:ext cx="248" cy="184"/>
              </a:xfrm>
              <a:custGeom>
                <a:gdLst>
                  <a:gd name="T0" fmla="*/ 0 w 21600"/>
                  <a:gd name="T1" fmla="*/ 122 h 19417"/>
                  <a:gd name="T2" fmla="*/ 45 w 21600"/>
                  <a:gd name="T3" fmla="*/ 199 h 19417"/>
                  <a:gd name="T4" fmla="*/ 248 w 21600"/>
                  <a:gd name="T5" fmla="*/ 23 h 19417"/>
                  <a:gd name="T6" fmla="*/ 201 w 21600"/>
                  <a:gd name="T7" fmla="*/ 34 h 19417"/>
                  <a:gd name="T8" fmla="*/ 56 w 21600"/>
                  <a:gd name="T9" fmla="*/ 144 h 19417"/>
                  <a:gd name="T10" fmla="*/ 36 w 21600"/>
                  <a:gd name="T11" fmla="*/ 83 h 19417"/>
                  <a:gd name="T12" fmla="*/ 0 w 21600"/>
                  <a:gd name="T13" fmla="*/ 122 h 19417"/>
                  <a:gd name="T14" fmla="*/ 0 w 21600"/>
                  <a:gd name="T15" fmla="*/ 122 h 19417"/>
                  <a:gd name="T16" fmla="*/ 0 60000 65536"/>
                  <a:gd name="T17" fmla="*/ 0 60000 65536"/>
                  <a:gd name="T18" fmla="*/ 0 60000 65536"/>
                  <a:gd name="T19" fmla="*/ 0 60000 65536"/>
                  <a:gd name="T20" fmla="*/ 0 60000 65536"/>
                  <a:gd name="T21" fmla="*/ 0 60000 65536"/>
                  <a:gd name="T22" fmla="*/ 0 60000 65536"/>
                  <a:gd name="T23" fmla="*/ 0 60000 65536"/>
                </a:gd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19417">
                    <a:moveTo>
                      <a:pt x="0" y="11243"/>
                    </a:moveTo>
                    <a:cubicBezTo>
                      <a:pt x="0" y="11243"/>
                      <a:pt x="315" y="19959"/>
                      <a:pt x="3942" y="19391"/>
                    </a:cubicBezTo>
                    <a:cubicBezTo>
                      <a:pt x="7568" y="18822"/>
                      <a:pt x="21600" y="822"/>
                      <a:pt x="21600" y="822"/>
                    </a:cubicBezTo>
                    <a:cubicBezTo>
                      <a:pt x="21600" y="822"/>
                      <a:pt x="21600" y="-1641"/>
                      <a:pt x="17501" y="1959"/>
                    </a:cubicBezTo>
                    <a:cubicBezTo>
                      <a:pt x="13401" y="5559"/>
                      <a:pt x="5991" y="13706"/>
                      <a:pt x="4888" y="13517"/>
                    </a:cubicBezTo>
                    <a:cubicBezTo>
                      <a:pt x="3784" y="13327"/>
                      <a:pt x="3153" y="7075"/>
                      <a:pt x="3153" y="7075"/>
                    </a:cubicBezTo>
                    <a:cubicBezTo>
                      <a:pt x="3153" y="7075"/>
                      <a:pt x="473" y="8591"/>
                      <a:pt x="0" y="11243"/>
                    </a:cubicBezTo>
                    <a:close/>
                    <a:moveTo>
                      <a:pt x="0" y="11243"/>
                    </a:moveTo>
                  </a:path>
                </a:pathLst>
              </a:custGeom>
              <a:solidFill>
                <a:schemeClr val="bg1"/>
              </a:solidFill>
              <a:ln w="25400" cap="flat">
                <a:solidFill>
                  <a:schemeClr val="bg1">
                    <a:alpha val="0"/>
                  </a:schemeClr>
                </a:solidFill>
                <a:prstDash val="solid"/>
                <a:miter lim="800000"/>
                <a:headEnd type="none" w="med" len="med"/>
                <a:tailEnd type="none" w="med" len="med"/>
              </a:ln>
            </p:spPr>
            <p:txBody>
              <a:bodyPr lIns="0" tIns="0" rIns="0" bIns="0"/>
              <a:lstStyle/>
              <a:p>
                <a:pPr algn="ctr" fontAlgn="base">
                  <a:spcBef>
                    <a:spcPct val="0"/>
                  </a:spcBef>
                  <a:spcAft>
                    <a:spcPct val="0"/>
                  </a:spcAft>
                </a:pPr>
                <a:endParaRPr lang="en-US" sz="2800">
                  <a:solidFill>
                    <a:srgbClr val="000000"/>
                  </a:solidFill>
                  <a:sym typeface="Gill Sans" charset="0"/>
                </a:endParaRPr>
              </a:p>
            </p:txBody>
          </p:sp>
        </p:grpSp>
        <p:sp>
          <p:nvSpPr>
            <p:cNvPr id="31" name="出自【趣你的PPT】(微信:qunideppt)：最优质的PPT资源库"/>
            <p:cNvSpPr/>
            <p:nvPr/>
          </p:nvSpPr>
          <p:spPr>
            <a:xfrm>
              <a:off x="7122350" y="4222036"/>
              <a:ext cx="3791712" cy="738664"/>
            </a:xfrm>
            <a:prstGeom prst="rect">
              <a:avLst/>
            </a:prstGeom>
          </p:spPr>
          <p:txBody>
            <a:bodyPr wrap="square">
              <a:spAutoFit/>
            </a:bodyPr>
            <a:lstStyle/>
            <a:p>
              <a:pPr algn="ctr"/>
              <a:r>
                <a:rPr lang="zh-CN" altLang="en-US" sz="1400">
                  <a:solidFill>
                    <a:prstClr val="black">
                      <a:lumMod val="85000"/>
                      <a:lumOff val="15000"/>
                    </a:prstClr>
                  </a:solidFill>
                  <a:latin typeface="微软雅黑" panose="020b0503020204020204" pitchFamily="34" charset="-122"/>
                  <a:ea typeface="微软雅黑" panose="020b0503020204020204" pitchFamily="34" charset="-122"/>
                </a:rPr>
                <a:t>单击此处添加您的文字内容。单击此处添加您的文字内容。单击此处添加您的文字内容。单击此处添加您的文字内容。</a:t>
              </a:r>
              <a:endParaRPr lang="en-US" altLang="zh-CN" sz="1400">
                <a:solidFill>
                  <a:prstClr val="black">
                    <a:lumMod val="85000"/>
                    <a:lumOff val="15000"/>
                  </a:prstClr>
                </a:solidFill>
                <a:latin typeface="微软雅黑" panose="020b0503020204020204" pitchFamily="34" charset="-122"/>
                <a:ea typeface="微软雅黑" panose="020b0503020204020204" pitchFamily="34" charset="-122"/>
              </a:endParaRPr>
            </a:p>
          </p:txBody>
        </p:sp>
      </p:grpSp>
      <p:grpSp>
        <p:nvGrpSpPr>
          <p:cNvPr id="34" name="Group 33出自【趣你的PPT】(微信:qunideppt)：最优质的PPT资源库"/>
          <p:cNvGrpSpPr/>
          <p:nvPr/>
        </p:nvGrpSpPr>
        <p:grpSpPr>
          <a:xfrm>
            <a:off x="6004759" y="5005261"/>
            <a:ext cx="4817863" cy="738664"/>
            <a:chOff x="6096199" y="5113878"/>
            <a:chExt cx="4817863" cy="738664"/>
          </a:xfrm>
        </p:grpSpPr>
        <p:grpSp>
          <p:nvGrpSpPr>
            <p:cNvPr id="35" name="Group 18"/>
            <p:cNvGrpSpPr/>
            <p:nvPr/>
          </p:nvGrpSpPr>
          <p:grpSpPr>
            <a:xfrm>
              <a:off x="6096199" y="5171806"/>
              <a:ext cx="604520" cy="604520"/>
              <a:chExt cx="392" cy="392"/>
            </a:xfrm>
          </p:grpSpPr>
          <p:sp>
            <p:nvSpPr>
              <p:cNvPr id="37" name="出自【趣你的PPT】(微信:qunideppt)：最优质的PPT资源库"/>
              <p:cNvSpPr/>
              <p:nvPr/>
            </p:nvSpPr>
            <p:spPr bwMode="auto">
              <a:xfrm>
                <a:off x="0" y="0"/>
                <a:ext cx="392" cy="392"/>
              </a:xfrm>
              <a:prstGeom prst="rect">
                <a:avLst/>
              </a:prstGeom>
              <a:solidFill>
                <a:srgbClr val="91C247"/>
              </a:solidFill>
              <a:ln w="25400">
                <a:solidFill>
                  <a:srgbClr val="7E7E7D"/>
                </a:solidFill>
                <a:miter lim="800000"/>
              </a:ln>
            </p:spPr>
            <p:txBody>
              <a:bodyPr lIns="0" tIns="0" rIns="0" bIns="0"/>
              <a:lstStyle/>
              <a:p>
                <a:pPr algn="ctr" fontAlgn="base">
                  <a:spcBef>
                    <a:spcPct val="0"/>
                  </a:spcBef>
                  <a:spcAft>
                    <a:spcPct val="0"/>
                  </a:spcAft>
                </a:pPr>
                <a:endParaRPr lang="en-US" sz="2800">
                  <a:solidFill>
                    <a:srgbClr val="000000"/>
                  </a:solidFill>
                  <a:sym typeface="Gill Sans" charset="0"/>
                </a:endParaRPr>
              </a:p>
            </p:txBody>
          </p:sp>
          <p:sp>
            <p:nvSpPr>
              <p:cNvPr id="38" name="出自【趣你的PPT】(微信:qunideppt)：最优质的PPT资源库"/>
              <p:cNvSpPr/>
              <p:nvPr/>
            </p:nvSpPr>
            <p:spPr bwMode="auto">
              <a:xfrm>
                <a:off x="69" y="106"/>
                <a:ext cx="248" cy="184"/>
              </a:xfrm>
              <a:custGeom>
                <a:gdLst>
                  <a:gd name="T0" fmla="*/ 0 w 21600"/>
                  <a:gd name="T1" fmla="*/ 122 h 19417"/>
                  <a:gd name="T2" fmla="*/ 45 w 21600"/>
                  <a:gd name="T3" fmla="*/ 199 h 19417"/>
                  <a:gd name="T4" fmla="*/ 248 w 21600"/>
                  <a:gd name="T5" fmla="*/ 23 h 19417"/>
                  <a:gd name="T6" fmla="*/ 201 w 21600"/>
                  <a:gd name="T7" fmla="*/ 34 h 19417"/>
                  <a:gd name="T8" fmla="*/ 56 w 21600"/>
                  <a:gd name="T9" fmla="*/ 144 h 19417"/>
                  <a:gd name="T10" fmla="*/ 36 w 21600"/>
                  <a:gd name="T11" fmla="*/ 83 h 19417"/>
                  <a:gd name="T12" fmla="*/ 0 w 21600"/>
                  <a:gd name="T13" fmla="*/ 122 h 19417"/>
                  <a:gd name="T14" fmla="*/ 0 w 21600"/>
                  <a:gd name="T15" fmla="*/ 122 h 19417"/>
                  <a:gd name="T16" fmla="*/ 0 60000 65536"/>
                  <a:gd name="T17" fmla="*/ 0 60000 65536"/>
                  <a:gd name="T18" fmla="*/ 0 60000 65536"/>
                  <a:gd name="T19" fmla="*/ 0 60000 65536"/>
                  <a:gd name="T20" fmla="*/ 0 60000 65536"/>
                  <a:gd name="T21" fmla="*/ 0 60000 65536"/>
                  <a:gd name="T22" fmla="*/ 0 60000 65536"/>
                  <a:gd name="T23" fmla="*/ 0 60000 65536"/>
                </a:gd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19417">
                    <a:moveTo>
                      <a:pt x="0" y="11243"/>
                    </a:moveTo>
                    <a:cubicBezTo>
                      <a:pt x="0" y="11243"/>
                      <a:pt x="315" y="19959"/>
                      <a:pt x="3942" y="19391"/>
                    </a:cubicBezTo>
                    <a:cubicBezTo>
                      <a:pt x="7568" y="18822"/>
                      <a:pt x="21600" y="822"/>
                      <a:pt x="21600" y="822"/>
                    </a:cubicBezTo>
                    <a:cubicBezTo>
                      <a:pt x="21600" y="822"/>
                      <a:pt x="21600" y="-1641"/>
                      <a:pt x="17501" y="1959"/>
                    </a:cubicBezTo>
                    <a:cubicBezTo>
                      <a:pt x="13401" y="5559"/>
                      <a:pt x="5991" y="13706"/>
                      <a:pt x="4888" y="13517"/>
                    </a:cubicBezTo>
                    <a:cubicBezTo>
                      <a:pt x="3784" y="13327"/>
                      <a:pt x="3153" y="7075"/>
                      <a:pt x="3153" y="7075"/>
                    </a:cubicBezTo>
                    <a:cubicBezTo>
                      <a:pt x="3153" y="7075"/>
                      <a:pt x="473" y="8591"/>
                      <a:pt x="0" y="11243"/>
                    </a:cubicBezTo>
                    <a:close/>
                    <a:moveTo>
                      <a:pt x="0" y="11243"/>
                    </a:moveTo>
                  </a:path>
                </a:pathLst>
              </a:custGeom>
              <a:solidFill>
                <a:schemeClr val="bg1"/>
              </a:solidFill>
              <a:ln w="25400" cap="flat">
                <a:solidFill>
                  <a:schemeClr val="bg1">
                    <a:alpha val="0"/>
                  </a:schemeClr>
                </a:solidFill>
                <a:prstDash val="solid"/>
                <a:miter lim="800000"/>
                <a:headEnd type="none" w="med" len="med"/>
                <a:tailEnd type="none" w="med" len="med"/>
              </a:ln>
            </p:spPr>
            <p:txBody>
              <a:bodyPr lIns="0" tIns="0" rIns="0" bIns="0"/>
              <a:lstStyle/>
              <a:p>
                <a:pPr algn="ctr" fontAlgn="base">
                  <a:spcBef>
                    <a:spcPct val="0"/>
                  </a:spcBef>
                  <a:spcAft>
                    <a:spcPct val="0"/>
                  </a:spcAft>
                </a:pPr>
                <a:endParaRPr lang="en-US" sz="2800">
                  <a:solidFill>
                    <a:srgbClr val="000000"/>
                  </a:solidFill>
                  <a:sym typeface="Gill Sans" charset="0"/>
                </a:endParaRPr>
              </a:p>
            </p:txBody>
          </p:sp>
        </p:grpSp>
        <p:sp>
          <p:nvSpPr>
            <p:cNvPr id="36" name="出自【趣你的PPT】(微信:qunideppt)：最优质的PPT资源库"/>
            <p:cNvSpPr/>
            <p:nvPr/>
          </p:nvSpPr>
          <p:spPr>
            <a:xfrm>
              <a:off x="7122350" y="5113878"/>
              <a:ext cx="3791712" cy="738664"/>
            </a:xfrm>
            <a:prstGeom prst="rect">
              <a:avLst/>
            </a:prstGeom>
          </p:spPr>
          <p:txBody>
            <a:bodyPr wrap="square">
              <a:spAutoFit/>
            </a:bodyPr>
            <a:lstStyle/>
            <a:p>
              <a:pPr algn="ctr"/>
              <a:r>
                <a:rPr lang="zh-CN" altLang="en-US" sz="1400">
                  <a:solidFill>
                    <a:prstClr val="black">
                      <a:lumMod val="85000"/>
                      <a:lumOff val="15000"/>
                    </a:prstClr>
                  </a:solidFill>
                  <a:latin typeface="微软雅黑" panose="020b0503020204020204" pitchFamily="34" charset="-122"/>
                  <a:ea typeface="微软雅黑" panose="020b0503020204020204" pitchFamily="34" charset="-122"/>
                </a:rPr>
                <a:t>单击此处添加您的文字内容。单击此处添加您的文字内容。单击此处添加您的文字内容。单击此处添加您的文字内容。</a:t>
              </a:r>
              <a:endParaRPr lang="en-US" altLang="zh-CN" sz="1400">
                <a:solidFill>
                  <a:prstClr val="black">
                    <a:lumMod val="85000"/>
                    <a:lumOff val="15000"/>
                  </a:prstClr>
                </a:solidFill>
                <a:latin typeface="微软雅黑" panose="020b0503020204020204" pitchFamily="34" charset="-122"/>
                <a:ea typeface="微软雅黑" panose="020b0503020204020204" pitchFamily="34" charset="-122"/>
              </a:endParaRPr>
            </a:p>
          </p:txBody>
        </p:sp>
      </p:grpSp>
      <p:cxnSp>
        <p:nvCxnSpPr>
          <p:cNvPr id="47" name="出自【趣你的PPT】(微信:qunideppt)：最优质的PPT资源库"/>
          <p:cNvCxnSpPr/>
          <p:nvPr/>
        </p:nvCxnSpPr>
        <p:spPr>
          <a:xfrm>
            <a:off x="4362450" y="581025"/>
            <a:ext cx="3810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8" name="出自【趣你的PPT】(微信:qunideppt)：最优质的PPT资源库"/>
          <p:cNvSpPr txBox="1"/>
          <p:nvPr/>
        </p:nvSpPr>
        <p:spPr>
          <a:xfrm>
            <a:off x="4799836" y="382737"/>
            <a:ext cx="2763014" cy="461665"/>
          </a:xfrm>
          <a:prstGeom prst="rect">
            <a:avLst/>
          </a:prstGeom>
          <a:noFill/>
        </p:spPr>
        <p:txBody>
          <a:bodyPr wrap="square" rtlCol="0">
            <a:spAutoFit/>
          </a:bodyPr>
          <a:lstStyle/>
          <a:p>
            <a:pPr algn="just"/>
            <a:r>
              <a:rPr lang="zh-CN" altLang="en-US" sz="2400">
                <a:solidFill>
                  <a:prstClr val="black">
                    <a:lumMod val="75000"/>
                    <a:lumOff val="25000"/>
                  </a:prstClr>
                </a:solidFill>
                <a:latin typeface="微软雅黑" panose="020b0503020204020204" pitchFamily="34" charset="-122"/>
                <a:ea typeface="微软雅黑" panose="020b0503020204020204" pitchFamily="34" charset="-122"/>
              </a:rPr>
              <a:t>单击此处添加标题</a:t>
            </a:r>
            <a:endParaRPr lang="en-US" altLang="zh-CN" sz="2400">
              <a:solidFill>
                <a:prstClr val="black">
                  <a:lumMod val="75000"/>
                  <a:lumOff val="25000"/>
                </a:prstClr>
              </a:solidFill>
              <a:latin typeface="微软雅黑" panose="020b0503020204020204" pitchFamily="34" charset="-122"/>
              <a:ea typeface="微软雅黑" panose="020b0503020204020204" pitchFamily="34" charset="-122"/>
            </a:endParaRPr>
          </a:p>
        </p:txBody>
      </p:sp>
      <p:cxnSp>
        <p:nvCxnSpPr>
          <p:cNvPr id="49" name="出自【趣你的PPT】(微信:qunideppt)：最优质的PPT资源库"/>
          <p:cNvCxnSpPr/>
          <p:nvPr/>
        </p:nvCxnSpPr>
        <p:spPr>
          <a:xfrm>
            <a:off x="7486650" y="581025"/>
            <a:ext cx="3810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3" name="组合 1出自【趣你的PPT】(微信:qunideppt)：最优质的PPT资源库"/>
          <p:cNvGrpSpPr/>
          <p:nvPr/>
        </p:nvGrpSpPr>
        <p:grpSpPr>
          <a:xfrm flipH="1">
            <a:off x="-247650" y="0"/>
            <a:ext cx="6343650" cy="6858000"/>
            <a:chOff x="5848350" y="1"/>
            <a:chExt cx="6343650" cy="6857999"/>
          </a:xfrm>
        </p:grpSpPr>
        <p:sp>
          <p:nvSpPr>
            <p:cNvPr id="44" name="出自【趣你的PPT】(微信:qunideppt)：最优质的PPT资源库"/>
            <p:cNvSpPr/>
            <p:nvPr/>
          </p:nvSpPr>
          <p:spPr>
            <a:xfrm>
              <a:off x="5848350" y="1"/>
              <a:ext cx="6343650" cy="6857999"/>
            </a:xfrm>
            <a:custGeom>
              <a:gdLst>
                <a:gd name="connsiteX0" fmla="*/ 1135732 w 6343650"/>
                <a:gd name="connsiteY0" fmla="*/ 0 h 6857999"/>
                <a:gd name="connsiteX1" fmla="*/ 6343650 w 6343650"/>
                <a:gd name="connsiteY1" fmla="*/ 0 h 6857999"/>
                <a:gd name="connsiteX2" fmla="*/ 6343650 w 6343650"/>
                <a:gd name="connsiteY2" fmla="*/ 6857999 h 6857999"/>
                <a:gd name="connsiteX3" fmla="*/ 1135732 w 6343650"/>
                <a:gd name="connsiteY3" fmla="*/ 6857999 h 6857999"/>
                <a:gd name="connsiteX4" fmla="*/ 980913 w 6343650"/>
                <a:gd name="connsiteY4" fmla="*/ 6640288 h 6857999"/>
                <a:gd name="connsiteX5" fmla="*/ 0 w 6343650"/>
                <a:gd name="connsiteY5" fmla="*/ 3429000 h 6857999"/>
                <a:gd name="connsiteX6" fmla="*/ 980913 w 6343650"/>
                <a:gd name="connsiteY6" fmla="*/ 217713 h 685799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43650" h="6857999">
                  <a:moveTo>
                    <a:pt x="1135732" y="0"/>
                  </a:moveTo>
                  <a:lnTo>
                    <a:pt x="6343650" y="0"/>
                  </a:lnTo>
                  <a:lnTo>
                    <a:pt x="6343650" y="6857999"/>
                  </a:lnTo>
                  <a:lnTo>
                    <a:pt x="1135732" y="6857999"/>
                  </a:lnTo>
                  <a:lnTo>
                    <a:pt x="980913" y="6640288"/>
                  </a:lnTo>
                  <a:cubicBezTo>
                    <a:pt x="361617" y="5723607"/>
                    <a:pt x="0" y="4618534"/>
                    <a:pt x="0" y="3429000"/>
                  </a:cubicBezTo>
                  <a:cubicBezTo>
                    <a:pt x="0" y="2239467"/>
                    <a:pt x="361617" y="1134393"/>
                    <a:pt x="980913" y="217713"/>
                  </a:cubicBezTo>
                  <a:close/>
                </a:path>
              </a:pathLst>
            </a:custGeom>
            <a:solidFill>
              <a:srgbClr val="62A3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5" name="出自【趣你的PPT】(微信:qunideppt)：最优质的PPT资源库"/>
            <p:cNvSpPr/>
            <p:nvPr/>
          </p:nvSpPr>
          <p:spPr>
            <a:xfrm>
              <a:off x="6286500" y="1"/>
              <a:ext cx="5905500" cy="6857999"/>
            </a:xfrm>
            <a:custGeom>
              <a:gdLst>
                <a:gd name="connsiteX0" fmla="*/ 1135732 w 5905500"/>
                <a:gd name="connsiteY0" fmla="*/ 0 h 6857999"/>
                <a:gd name="connsiteX1" fmla="*/ 5905500 w 5905500"/>
                <a:gd name="connsiteY1" fmla="*/ 0 h 6857999"/>
                <a:gd name="connsiteX2" fmla="*/ 5905500 w 5905500"/>
                <a:gd name="connsiteY2" fmla="*/ 6857999 h 6857999"/>
                <a:gd name="connsiteX3" fmla="*/ 1135732 w 5905500"/>
                <a:gd name="connsiteY3" fmla="*/ 6857999 h 6857999"/>
                <a:gd name="connsiteX4" fmla="*/ 980913 w 5905500"/>
                <a:gd name="connsiteY4" fmla="*/ 6640288 h 6857999"/>
                <a:gd name="connsiteX5" fmla="*/ 0 w 5905500"/>
                <a:gd name="connsiteY5" fmla="*/ 3429000 h 6857999"/>
                <a:gd name="connsiteX6" fmla="*/ 980913 w 5905500"/>
                <a:gd name="connsiteY6" fmla="*/ 217713 h 685799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05500" h="6857999">
                  <a:moveTo>
                    <a:pt x="1135732" y="0"/>
                  </a:moveTo>
                  <a:lnTo>
                    <a:pt x="5905500" y="0"/>
                  </a:lnTo>
                  <a:lnTo>
                    <a:pt x="5905500" y="6857999"/>
                  </a:lnTo>
                  <a:lnTo>
                    <a:pt x="1135732" y="6857999"/>
                  </a:lnTo>
                  <a:lnTo>
                    <a:pt x="980913" y="6640288"/>
                  </a:lnTo>
                  <a:cubicBezTo>
                    <a:pt x="361617" y="5723607"/>
                    <a:pt x="0" y="4618534"/>
                    <a:pt x="0" y="3429000"/>
                  </a:cubicBezTo>
                  <a:cubicBezTo>
                    <a:pt x="0" y="2239467"/>
                    <a:pt x="361617" y="1134393"/>
                    <a:pt x="980913" y="217713"/>
                  </a:cubicBezTo>
                  <a:close/>
                </a:path>
              </a:pathLst>
            </a:custGeom>
            <a:solidFill>
              <a:srgbClr val="91C2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pic>
        <p:nvPicPr>
          <p:cNvPr id="46" name="出自【趣你的PPT】(微信:qunideppt)：最优质的PPT资源库"/>
          <p:cNvPicPr>
            <a:picLocks noChangeAspect="1"/>
          </p:cNvPicPr>
          <p:nvPr/>
        </p:nvPicPr>
        <p:blipFill>
          <a:blip r:embed="rId2">
            <a:extLst>
              <a:ext uri="{28A0092B-C50C-407E-A947-70E740481C1C}">
                <a14:useLocalDpi xmlns:a14="http://schemas.microsoft.com/office/drawing/2010/main" val="0"/>
              </a:ext>
            </a:extLst>
          </a:blip>
          <a:srcRect l="21700" r="31895"/>
          <a:stretch>
            <a:fillRect/>
          </a:stretch>
        </p:blipFill>
        <p:spPr bwMode="auto">
          <a:xfrm>
            <a:off x="-346075" y="762000"/>
            <a:ext cx="6003925" cy="727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出自【趣你的PPT】(微信:qunideppt)：最优质的PPT资源库"/>
          <p:cNvSpPr/>
          <p:nvPr/>
        </p:nvSpPr>
        <p:spPr>
          <a:xfrm>
            <a:off x="6711950" y="1638300"/>
            <a:ext cx="584200" cy="568325"/>
          </a:xfrm>
          <a:prstGeom prst="ellipse">
            <a:avLst/>
          </a:prstGeom>
          <a:solidFill>
            <a:srgbClr val="62A33A"/>
          </a:solidFill>
          <a:ln w="76200">
            <a:solidFill>
              <a:srgbClr val="91C24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endParaRPr>
          </a:p>
        </p:txBody>
      </p:sp>
      <p:sp>
        <p:nvSpPr>
          <p:cNvPr id="48" name="出自【趣你的PPT】(微信:qunideppt)：最优质的PPT资源库"/>
          <p:cNvSpPr txBox="1">
            <a:spLocks noChangeArrowheads="1"/>
          </p:cNvSpPr>
          <p:nvPr/>
        </p:nvSpPr>
        <p:spPr bwMode="auto">
          <a:xfrm>
            <a:off x="6558870" y="1687513"/>
            <a:ext cx="8826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24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01</a:t>
            </a:r>
            <a:endParaRPr kumimoji="0" lang="zh-CN" altLang="en-US" sz="24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49" name="出自【趣你的PPT】(微信:qunideppt)：最优质的PPT资源库"/>
          <p:cNvSpPr txBox="1">
            <a:spLocks noChangeArrowheads="1"/>
          </p:cNvSpPr>
          <p:nvPr/>
        </p:nvSpPr>
        <p:spPr bwMode="auto">
          <a:xfrm>
            <a:off x="7405688" y="1624013"/>
            <a:ext cx="27574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ct val="0"/>
              </a:spcAft>
              <a:buClrTx/>
              <a:buSzTx/>
              <a:buFontTx/>
              <a:buNone/>
              <a:defRPr/>
            </a:pPr>
            <a:r>
              <a:rPr kumimoji="0" lang="zh-CN" altLang="en-US" sz="2800" b="1"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rPr>
              <a:t>公司介绍篇</a:t>
            </a:r>
            <a:endParaRPr kumimoji="0" lang="zh-CN" altLang="en-US" sz="2800" b="1"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50" name="出自【趣你的PPT】(微信:qunideppt)：最优质的PPT资源库"/>
          <p:cNvSpPr/>
          <p:nvPr/>
        </p:nvSpPr>
        <p:spPr>
          <a:xfrm>
            <a:off x="6969125" y="2719388"/>
            <a:ext cx="584200" cy="568325"/>
          </a:xfrm>
          <a:prstGeom prst="ellipse">
            <a:avLst/>
          </a:prstGeom>
          <a:solidFill>
            <a:srgbClr val="62A33A"/>
          </a:solidFill>
          <a:ln w="76200">
            <a:solidFill>
              <a:srgbClr val="91C24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endParaRPr>
          </a:p>
        </p:txBody>
      </p:sp>
      <p:sp>
        <p:nvSpPr>
          <p:cNvPr id="51" name="出自【趣你的PPT】(微信:qunideppt)：最优质的PPT资源库"/>
          <p:cNvSpPr txBox="1">
            <a:spLocks noChangeArrowheads="1"/>
          </p:cNvSpPr>
          <p:nvPr/>
        </p:nvSpPr>
        <p:spPr bwMode="auto">
          <a:xfrm>
            <a:off x="6816045" y="2770188"/>
            <a:ext cx="8826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24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02</a:t>
            </a:r>
            <a:endParaRPr kumimoji="0" lang="zh-CN" altLang="en-US" sz="24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52" name="出自【趣你的PPT】(微信:qunideppt)：最优质的PPT资源库"/>
          <p:cNvSpPr txBox="1">
            <a:spLocks noChangeArrowheads="1"/>
          </p:cNvSpPr>
          <p:nvPr/>
        </p:nvSpPr>
        <p:spPr bwMode="auto">
          <a:xfrm>
            <a:off x="7662863" y="2706688"/>
            <a:ext cx="275748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ct val="0"/>
              </a:spcAft>
              <a:buClrTx/>
              <a:buSzTx/>
              <a:buFontTx/>
              <a:buNone/>
              <a:defRPr/>
            </a:pPr>
            <a:r>
              <a:rPr kumimoji="0" lang="zh-CN" altLang="en-US" sz="2800" b="1"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rPr>
              <a:t>规章制度篇</a:t>
            </a:r>
            <a:endParaRPr kumimoji="0" lang="zh-CN" altLang="en-US" sz="2800" b="1"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53" name="出自【趣你的PPT】(微信:qunideppt)：最优质的PPT资源库"/>
          <p:cNvSpPr/>
          <p:nvPr/>
        </p:nvSpPr>
        <p:spPr>
          <a:xfrm>
            <a:off x="6969125" y="3798888"/>
            <a:ext cx="584200" cy="568325"/>
          </a:xfrm>
          <a:prstGeom prst="ellipse">
            <a:avLst/>
          </a:prstGeom>
          <a:solidFill>
            <a:srgbClr val="62A33A"/>
          </a:solidFill>
          <a:ln w="76200">
            <a:solidFill>
              <a:srgbClr val="91C24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endParaRPr>
          </a:p>
        </p:txBody>
      </p:sp>
      <p:sp>
        <p:nvSpPr>
          <p:cNvPr id="54" name="出自【趣你的PPT】(微信:qunideppt)：最优质的PPT资源库"/>
          <p:cNvSpPr txBox="1">
            <a:spLocks noChangeArrowheads="1"/>
          </p:cNvSpPr>
          <p:nvPr/>
        </p:nvSpPr>
        <p:spPr bwMode="auto">
          <a:xfrm>
            <a:off x="6816045" y="3851275"/>
            <a:ext cx="8826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24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03</a:t>
            </a:r>
            <a:endParaRPr kumimoji="0" lang="zh-CN" altLang="en-US" sz="24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55" name="出自【趣你的PPT】(微信:qunideppt)：最优质的PPT资源库"/>
          <p:cNvSpPr txBox="1">
            <a:spLocks noChangeArrowheads="1"/>
          </p:cNvSpPr>
          <p:nvPr/>
        </p:nvSpPr>
        <p:spPr bwMode="auto">
          <a:xfrm>
            <a:off x="7662863" y="3787775"/>
            <a:ext cx="30940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ct val="0"/>
              </a:spcAft>
              <a:buClrTx/>
              <a:buSzTx/>
              <a:buFontTx/>
              <a:buNone/>
              <a:defRPr/>
            </a:pPr>
            <a:r>
              <a:rPr kumimoji="0" lang="zh-CN" altLang="en-US" sz="2800" b="1"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rPr>
              <a:t>薪酬与个人发展篇</a:t>
            </a:r>
            <a:endParaRPr kumimoji="0" lang="zh-CN" altLang="en-US" sz="2800" b="1"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56" name="出自【趣你的PPT】(微信:qunideppt)：最优质的PPT资源库"/>
          <p:cNvSpPr/>
          <p:nvPr/>
        </p:nvSpPr>
        <p:spPr>
          <a:xfrm>
            <a:off x="6711950" y="4879975"/>
            <a:ext cx="584200" cy="568325"/>
          </a:xfrm>
          <a:prstGeom prst="ellipse">
            <a:avLst/>
          </a:prstGeom>
          <a:solidFill>
            <a:srgbClr val="62A33A"/>
          </a:solidFill>
          <a:ln w="76200">
            <a:solidFill>
              <a:srgbClr val="91C24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endParaRPr>
          </a:p>
        </p:txBody>
      </p:sp>
      <p:sp>
        <p:nvSpPr>
          <p:cNvPr id="57" name="出自【趣你的PPT】(微信:qunideppt)：最优质的PPT资源库"/>
          <p:cNvSpPr txBox="1">
            <a:spLocks noChangeArrowheads="1"/>
          </p:cNvSpPr>
          <p:nvPr/>
        </p:nvSpPr>
        <p:spPr bwMode="auto">
          <a:xfrm>
            <a:off x="6558870" y="4933950"/>
            <a:ext cx="8826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24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04</a:t>
            </a:r>
            <a:endParaRPr kumimoji="0" lang="zh-CN" altLang="en-US" sz="24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58" name="出自【趣你的PPT】(微信:qunideppt)：最优质的PPT资源库"/>
          <p:cNvSpPr txBox="1">
            <a:spLocks noChangeArrowheads="1"/>
          </p:cNvSpPr>
          <p:nvPr/>
        </p:nvSpPr>
        <p:spPr bwMode="auto">
          <a:xfrm>
            <a:off x="7405688" y="4870450"/>
            <a:ext cx="31988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ct val="0"/>
              </a:spcAft>
              <a:buClrTx/>
              <a:buSzTx/>
              <a:buFontTx/>
              <a:buNone/>
              <a:defRPr/>
            </a:pPr>
            <a:r>
              <a:rPr kumimoji="0" lang="zh-CN" altLang="en-US" sz="2800" b="1"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rPr>
              <a:t>先进事迹与答疑篇</a:t>
            </a:r>
            <a:endParaRPr kumimoji="0" lang="zh-CN" altLang="en-US" sz="2800" b="1"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59" name="出自【趣你的PPT】(微信:qunideppt)：最优质的PPT资源库"/>
          <p:cNvSpPr txBox="1">
            <a:spLocks noChangeArrowheads="1"/>
          </p:cNvSpPr>
          <p:nvPr/>
        </p:nvSpPr>
        <p:spPr bwMode="auto">
          <a:xfrm>
            <a:off x="-134938" y="373063"/>
            <a:ext cx="2854326"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7200" b="1" i="0" u="none" strike="noStrike" kern="0" cap="none" spc="0" normalizeH="0" baseline="0" noProof="0">
                <a:ln>
                  <a:noFill/>
                </a:ln>
                <a:solidFill>
                  <a:srgbClr val="FFF6DD"/>
                </a:solidFill>
                <a:effectLst/>
                <a:uLnTx/>
                <a:uFillTx/>
                <a:latin typeface="微软雅黑" panose="020b0503020204020204" pitchFamily="34" charset="-122"/>
                <a:ea typeface="微软雅黑" panose="020b0503020204020204" pitchFamily="34" charset="-122"/>
              </a:rPr>
              <a:t>C</a:t>
            </a:r>
            <a:r>
              <a:rPr kumimoji="0" lang="en-US" altLang="zh-CN" sz="1800" b="1" i="0" u="none" strike="noStrike" kern="0" cap="none" spc="0" normalizeH="0" baseline="0" noProof="0">
                <a:ln>
                  <a:noFill/>
                </a:ln>
                <a:solidFill>
                  <a:srgbClr val="FFF6DD"/>
                </a:solidFill>
                <a:effectLst/>
                <a:uLnTx/>
                <a:uFillTx/>
                <a:latin typeface="微软雅黑" panose="020b0503020204020204" pitchFamily="34" charset="-122"/>
                <a:ea typeface="微软雅黑" panose="020b0503020204020204" pitchFamily="34" charset="-122"/>
              </a:rPr>
              <a:t>ONTENTS</a:t>
            </a:r>
            <a:endParaRPr kumimoji="0" lang="zh-CN" altLang="en-US" sz="1800" b="1" i="0" u="none" strike="noStrike" kern="0" cap="none" spc="0" normalizeH="0" baseline="0" noProof="0">
              <a:ln>
                <a:noFill/>
              </a:ln>
              <a:solidFill>
                <a:srgbClr val="FFF6DD"/>
              </a:solidFill>
              <a:effectLst/>
              <a:uLnTx/>
              <a:uFillTx/>
              <a:latin typeface="微软雅黑" panose="020b0503020204020204" pitchFamily="34" charset="-122"/>
              <a:ea typeface="微软雅黑" panose="020b0503020204020204" pitchFamily="34" charset="-122"/>
            </a:endParaRPr>
          </a:p>
        </p:txBody>
      </p:sp>
      <p:sp>
        <p:nvSpPr>
          <p:cNvPr id="60" name="出自【趣你的PPT】(微信:qunideppt)：最优质的PPT资源库"/>
          <p:cNvSpPr txBox="1">
            <a:spLocks noChangeArrowheads="1"/>
          </p:cNvSpPr>
          <p:nvPr/>
        </p:nvSpPr>
        <p:spPr bwMode="auto">
          <a:xfrm>
            <a:off x="930275" y="490538"/>
            <a:ext cx="13049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dist" defTabSz="914400" eaLnBrk="1" fontAlgn="auto" latinLnBrk="0" hangingPunct="1">
              <a:lnSpc>
                <a:spcPct val="100000"/>
              </a:lnSpc>
              <a:spcBef>
                <a:spcPct val="0"/>
              </a:spcBef>
              <a:spcAft>
                <a:spcPct val="0"/>
              </a:spcAft>
              <a:buClrTx/>
              <a:buSzTx/>
              <a:buFontTx/>
              <a:buNone/>
              <a:defRPr/>
            </a:pPr>
            <a:r>
              <a:rPr kumimoji="0" lang="zh-CN" altLang="en-US" sz="3600" b="1" i="0" u="none" strike="noStrike" kern="0" cap="none" spc="0" normalizeH="0" baseline="0" noProof="0">
                <a:ln>
                  <a:noFill/>
                </a:ln>
                <a:solidFill>
                  <a:srgbClr val="FFF6DD"/>
                </a:solidFill>
                <a:effectLst/>
                <a:uLnTx/>
                <a:uFillTx/>
                <a:latin typeface="微软雅黑" panose="020b0503020204020204" pitchFamily="34" charset="-122"/>
                <a:ea typeface="微软雅黑" panose="020b0503020204020204" pitchFamily="34" charset="-122"/>
              </a:rPr>
              <a:t>目录</a:t>
            </a:r>
            <a:endParaRPr kumimoji="0" lang="zh-CN" altLang="en-US" sz="3600" b="1" i="0" u="none" strike="noStrike" kern="0" cap="none" spc="0" normalizeH="0" baseline="0" noProof="0">
              <a:ln>
                <a:noFill/>
              </a:ln>
              <a:solidFill>
                <a:srgbClr val="FFF6DD"/>
              </a:solidFill>
              <a:effectLst/>
              <a:uLnTx/>
              <a:uFillTx/>
              <a:latin typeface="微软雅黑" panose="020b0503020204020204" pitchFamily="34" charset="-122"/>
              <a:ea typeface="微软雅黑" panose="020b0503020204020204" pitchFamily="34" charset="-122"/>
            </a:endParaRPr>
          </a:p>
        </p:txBody>
      </p:sp>
    </p:spTree>
  </p:cSld>
  <p:clrMapOvr>
    <a:masterClrMapping/>
  </p:clrMapOvr>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1" name="出自【趣你的PPT】(微信:qunideppt)：最优质的PPT资源库"/>
          <p:cNvSpPr/>
          <p:nvPr/>
        </p:nvSpPr>
        <p:spPr>
          <a:xfrm>
            <a:off x="0" y="3581400"/>
            <a:ext cx="12192000" cy="3429000"/>
          </a:xfrm>
          <a:prstGeom prst="rect">
            <a:avLst/>
          </a:prstGeom>
          <a:solidFill>
            <a:srgbClr val="62A3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sysClr val="windowText" lastClr="000000"/>
              </a:solidFill>
              <a:effectLst/>
              <a:uLnTx/>
              <a:uFillTx/>
            </a:endParaRPr>
          </a:p>
        </p:txBody>
      </p:sp>
      <p:sp>
        <p:nvSpPr>
          <p:cNvPr id="2" name="出自【趣你的PPT】(微信:qunideppt)：最优质的PPT资源库"/>
          <p:cNvSpPr/>
          <p:nvPr/>
        </p:nvSpPr>
        <p:spPr>
          <a:xfrm>
            <a:off x="3390900" y="657225"/>
            <a:ext cx="5314950" cy="5314950"/>
          </a:xfrm>
          <a:prstGeom prst="ellipse">
            <a:avLst/>
          </a:prstGeom>
          <a:solidFill>
            <a:srgbClr val="91C2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出自【趣你的PPT】(微信:qunideppt)：最优质的PPT资源库"/>
          <p:cNvSpPr txBox="1"/>
          <p:nvPr/>
        </p:nvSpPr>
        <p:spPr>
          <a:xfrm>
            <a:off x="4105275" y="2895600"/>
            <a:ext cx="3867149" cy="830997"/>
          </a:xfrm>
          <a:prstGeom prst="rect">
            <a:avLst/>
          </a:prstGeom>
          <a:noFill/>
        </p:spPr>
        <p:txBody>
          <a:bodyPr wrap="square" rtlCol="0">
            <a:spAutoFit/>
          </a:bodyPr>
          <a:lstStyle/>
          <a:p>
            <a:r>
              <a:rPr lang="zh-CN" altLang="en-US" sz="4800" b="1">
                <a:solidFill>
                  <a:schemeClr val="bg1"/>
                </a:solidFill>
                <a:latin typeface="微软雅黑" panose="020b0503020204020204" pitchFamily="34" charset="-122"/>
                <a:ea typeface="微软雅黑" panose="020b0503020204020204" pitchFamily="34" charset="-122"/>
              </a:rPr>
              <a:t>事迹与答疑篇</a:t>
            </a:r>
            <a:endParaRPr lang="zh-CN" altLang="en-US" sz="4800" b="1">
              <a:solidFill>
                <a:schemeClr val="bg1"/>
              </a:solidFill>
              <a:latin typeface="微软雅黑" panose="020b0503020204020204" pitchFamily="34" charset="-122"/>
              <a:ea typeface="微软雅黑" panose="020b0503020204020204" pitchFamily="34" charset="-122"/>
            </a:endParaRPr>
          </a:p>
        </p:txBody>
      </p:sp>
      <p:sp>
        <p:nvSpPr>
          <p:cNvPr id="14" name="出自【趣你的PPT】(微信:qunideppt)：最优质的PPT资源库"/>
          <p:cNvSpPr txBox="1"/>
          <p:nvPr/>
        </p:nvSpPr>
        <p:spPr>
          <a:xfrm>
            <a:off x="4457701" y="1943100"/>
            <a:ext cx="3695700" cy="923330"/>
          </a:xfrm>
          <a:prstGeom prst="rect">
            <a:avLst/>
          </a:prstGeom>
          <a:noFill/>
        </p:spPr>
        <p:txBody>
          <a:bodyPr wrap="square" rtlCol="0">
            <a:spAutoFit/>
          </a:bodyPr>
          <a:lstStyle/>
          <a:p>
            <a:r>
              <a:rPr lang="en-US" altLang="zh-CN" sz="5400" b="1">
                <a:solidFill>
                  <a:schemeClr val="bg1"/>
                </a:solidFill>
                <a:latin typeface="微软雅黑" panose="020b0503020204020204" pitchFamily="34" charset="-122"/>
                <a:ea typeface="微软雅黑" panose="020b0503020204020204" pitchFamily="34" charset="-122"/>
              </a:rPr>
              <a:t>PART 03</a:t>
            </a:r>
            <a:endParaRPr lang="zh-CN" altLang="en-US" sz="5400" b="1">
              <a:solidFill>
                <a:schemeClr val="bg1"/>
              </a:solidFill>
              <a:latin typeface="微软雅黑" panose="020b0503020204020204" pitchFamily="34" charset="-122"/>
              <a:ea typeface="微软雅黑" panose="020b0503020204020204" pitchFamily="34" charset="-122"/>
            </a:endParaRPr>
          </a:p>
        </p:txBody>
      </p:sp>
      <p:sp>
        <p:nvSpPr>
          <p:cNvPr id="10" name="出自【趣你的PPT】(微信:qunideppt)：最优质的PPT资源库"/>
          <p:cNvSpPr txBox="1"/>
          <p:nvPr/>
        </p:nvSpPr>
        <p:spPr>
          <a:xfrm>
            <a:off x="4886203" y="3821044"/>
            <a:ext cx="1100259" cy="369332"/>
          </a:xfrm>
          <a:prstGeom prst="rect">
            <a:avLst/>
          </a:prstGeom>
          <a:noFill/>
        </p:spPr>
        <p:txBody>
          <a:bodyPr wrap="square" rtlCol="0">
            <a:spAutoFit/>
          </a:bodyPr>
          <a:lstStyle/>
          <a:p>
            <a:pPr>
              <a:defRPr/>
            </a:pPr>
            <a:r>
              <a:rPr lang="zh-CN" altLang="en-US" kern="0">
                <a:solidFill>
                  <a:schemeClr val="bg1"/>
                </a:solidFill>
                <a:latin typeface="微软雅黑" panose="020b0503020204020204" pitchFamily="34" charset="-122"/>
                <a:ea typeface="微软雅黑" panose="020b0503020204020204" pitchFamily="34" charset="-122"/>
              </a:rPr>
              <a:t>分章节一 </a:t>
            </a:r>
            <a:endParaRPr lang="en-US" altLang="zh-CN" kern="0">
              <a:solidFill>
                <a:schemeClr val="bg1"/>
              </a:solidFill>
              <a:latin typeface="微软雅黑" panose="020b0503020204020204" pitchFamily="34" charset="-122"/>
              <a:ea typeface="微软雅黑" panose="020b0503020204020204" pitchFamily="34" charset="-122"/>
            </a:endParaRPr>
          </a:p>
        </p:txBody>
      </p:sp>
      <p:sp>
        <p:nvSpPr>
          <p:cNvPr id="15" name="出自【趣你的PPT】(微信:qunideppt)：最优质的PPT资源库"/>
          <p:cNvSpPr txBox="1"/>
          <p:nvPr/>
        </p:nvSpPr>
        <p:spPr>
          <a:xfrm>
            <a:off x="6114928" y="3821044"/>
            <a:ext cx="1100259" cy="369332"/>
          </a:xfrm>
          <a:prstGeom prst="rect">
            <a:avLst/>
          </a:prstGeom>
          <a:noFill/>
        </p:spPr>
        <p:txBody>
          <a:bodyPr wrap="square" rtlCol="0">
            <a:spAutoFit/>
          </a:bodyPr>
          <a:lstStyle/>
          <a:p>
            <a:pPr>
              <a:defRPr/>
            </a:pPr>
            <a:r>
              <a:rPr lang="zh-CN" altLang="en-US" kern="0">
                <a:solidFill>
                  <a:schemeClr val="bg1"/>
                </a:solidFill>
                <a:latin typeface="微软雅黑" panose="020b0503020204020204" pitchFamily="34" charset="-122"/>
                <a:ea typeface="微软雅黑" panose="020b0503020204020204" pitchFamily="34" charset="-122"/>
              </a:rPr>
              <a:t>分章节二</a:t>
            </a:r>
            <a:endParaRPr lang="en-US" altLang="zh-CN" kern="0">
              <a:solidFill>
                <a:schemeClr val="bg1"/>
              </a:solidFill>
              <a:latin typeface="微软雅黑" panose="020b0503020204020204" pitchFamily="34" charset="-122"/>
              <a:ea typeface="微软雅黑" panose="020b0503020204020204" pitchFamily="34" charset="-122"/>
            </a:endParaRPr>
          </a:p>
        </p:txBody>
      </p:sp>
      <p:sp>
        <p:nvSpPr>
          <p:cNvPr id="16" name="出自【趣你的PPT】(微信:qunideppt)：最优质的PPT资源库"/>
          <p:cNvSpPr txBox="1"/>
          <p:nvPr/>
        </p:nvSpPr>
        <p:spPr>
          <a:xfrm>
            <a:off x="4886203" y="4216413"/>
            <a:ext cx="1100259" cy="369332"/>
          </a:xfrm>
          <a:prstGeom prst="rect">
            <a:avLst/>
          </a:prstGeom>
          <a:noFill/>
        </p:spPr>
        <p:txBody>
          <a:bodyPr wrap="square" rtlCol="0">
            <a:spAutoFit/>
          </a:bodyPr>
          <a:lstStyle/>
          <a:p>
            <a:pPr>
              <a:defRPr/>
            </a:pPr>
            <a:r>
              <a:rPr lang="zh-CN" altLang="en-US" kern="0">
                <a:solidFill>
                  <a:schemeClr val="bg1"/>
                </a:solidFill>
                <a:latin typeface="微软雅黑" panose="020b0503020204020204" pitchFamily="34" charset="-122"/>
                <a:ea typeface="微软雅黑" panose="020b0503020204020204" pitchFamily="34" charset="-122"/>
              </a:rPr>
              <a:t>分章节三</a:t>
            </a:r>
            <a:endParaRPr lang="en-US" altLang="zh-CN" kern="0">
              <a:solidFill>
                <a:schemeClr val="bg1"/>
              </a:solidFill>
              <a:latin typeface="微软雅黑" panose="020b0503020204020204" pitchFamily="34" charset="-122"/>
              <a:ea typeface="微软雅黑" panose="020b0503020204020204" pitchFamily="34" charset="-122"/>
            </a:endParaRPr>
          </a:p>
        </p:txBody>
      </p:sp>
      <p:sp>
        <p:nvSpPr>
          <p:cNvPr id="17" name="出自【趣你的PPT】(微信:qunideppt)：最优质的PPT资源库"/>
          <p:cNvSpPr txBox="1"/>
          <p:nvPr/>
        </p:nvSpPr>
        <p:spPr>
          <a:xfrm>
            <a:off x="6114928" y="4216413"/>
            <a:ext cx="1100259" cy="369332"/>
          </a:xfrm>
          <a:prstGeom prst="rect">
            <a:avLst/>
          </a:prstGeom>
          <a:noFill/>
        </p:spPr>
        <p:txBody>
          <a:bodyPr wrap="square" rtlCol="0">
            <a:spAutoFit/>
          </a:bodyPr>
          <a:lstStyle/>
          <a:p>
            <a:pPr>
              <a:defRPr/>
            </a:pPr>
            <a:r>
              <a:rPr lang="zh-CN" altLang="en-US" kern="0">
                <a:solidFill>
                  <a:schemeClr val="bg1"/>
                </a:solidFill>
                <a:latin typeface="微软雅黑" panose="020b0503020204020204" pitchFamily="34" charset="-122"/>
                <a:ea typeface="微软雅黑" panose="020b0503020204020204" pitchFamily="34" charset="-122"/>
              </a:rPr>
              <a:t>分章节四</a:t>
            </a:r>
            <a:endParaRPr lang="en-US" altLang="zh-CN" ker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cxnSp>
        <p:nvCxnSpPr>
          <p:cNvPr id="25" name="出自【趣你的PPT】(微信:qunideppt)：最优质的PPT资源库"/>
          <p:cNvCxnSpPr/>
          <p:nvPr/>
        </p:nvCxnSpPr>
        <p:spPr>
          <a:xfrm>
            <a:off x="4362450" y="581025"/>
            <a:ext cx="3810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6" name="出自【趣你的PPT】(微信:qunideppt)：最优质的PPT资源库"/>
          <p:cNvSpPr txBox="1"/>
          <p:nvPr/>
        </p:nvSpPr>
        <p:spPr>
          <a:xfrm>
            <a:off x="4799836" y="382737"/>
            <a:ext cx="2763014" cy="461665"/>
          </a:xfrm>
          <a:prstGeom prst="rect">
            <a:avLst/>
          </a:prstGeom>
          <a:noFill/>
        </p:spPr>
        <p:txBody>
          <a:bodyPr wrap="square" rtlCol="0">
            <a:spAutoFit/>
          </a:bodyPr>
          <a:lstStyle/>
          <a:p>
            <a:pPr algn="just"/>
            <a:r>
              <a:rPr lang="zh-CN" altLang="en-US" sz="2400">
                <a:solidFill>
                  <a:prstClr val="black">
                    <a:lumMod val="75000"/>
                    <a:lumOff val="25000"/>
                  </a:prstClr>
                </a:solidFill>
                <a:latin typeface="微软雅黑" panose="020b0503020204020204" pitchFamily="34" charset="-122"/>
                <a:ea typeface="微软雅黑" panose="020b0503020204020204" pitchFamily="34" charset="-122"/>
              </a:rPr>
              <a:t>单击此处添加标题</a:t>
            </a:r>
            <a:endParaRPr lang="en-US" altLang="zh-CN" sz="2400">
              <a:solidFill>
                <a:prstClr val="black">
                  <a:lumMod val="75000"/>
                  <a:lumOff val="25000"/>
                </a:prstClr>
              </a:solidFill>
              <a:latin typeface="微软雅黑" panose="020b0503020204020204" pitchFamily="34" charset="-122"/>
              <a:ea typeface="微软雅黑" panose="020b0503020204020204" pitchFamily="34" charset="-122"/>
            </a:endParaRPr>
          </a:p>
        </p:txBody>
      </p:sp>
      <p:cxnSp>
        <p:nvCxnSpPr>
          <p:cNvPr id="27" name="出自【趣你的PPT】(微信:qunideppt)：最优质的PPT资源库"/>
          <p:cNvCxnSpPr/>
          <p:nvPr/>
        </p:nvCxnSpPr>
        <p:spPr>
          <a:xfrm>
            <a:off x="7486650" y="581025"/>
            <a:ext cx="3810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nvGrpSpPr>
          <p:cNvPr id="17" name="Group 14出自【趣你的PPT】(微信:qunideppt)：最优质的PPT资源库出自【趣你的PPT】(微信:qunideppt)：最优质的PPT资源库"/>
          <p:cNvGrpSpPr>
            <a:grpSpLocks noChangeAspect="1"/>
          </p:cNvGrpSpPr>
          <p:nvPr/>
        </p:nvGrpSpPr>
        <p:grpSpPr>
          <a:xfrm>
            <a:off x="4984004" y="2848267"/>
            <a:ext cx="2223994" cy="1888446"/>
            <a:chOff x="2182" y="753"/>
            <a:chExt cx="3314" cy="2814"/>
          </a:xfrm>
        </p:grpSpPr>
        <p:sp>
          <p:nvSpPr>
            <p:cNvPr id="18" name="出自【趣你的PPT】(微信:qunideppt)：最优质的PPT资源库"/>
            <p:cNvSpPr/>
            <p:nvPr/>
          </p:nvSpPr>
          <p:spPr bwMode="auto">
            <a:xfrm>
              <a:off x="2733" y="1708"/>
              <a:ext cx="1106" cy="1859"/>
            </a:xfrm>
            <a:custGeom>
              <a:gdLst>
                <a:gd name="T0" fmla="*/ 0 w 1106"/>
                <a:gd name="T1" fmla="*/ 0 h 1859"/>
                <a:gd name="T2" fmla="*/ 0 w 1106"/>
                <a:gd name="T3" fmla="*/ 1222 h 1859"/>
                <a:gd name="T4" fmla="*/ 1106 w 1106"/>
                <a:gd name="T5" fmla="*/ 1859 h 1859"/>
                <a:gd name="T6" fmla="*/ 1106 w 1106"/>
                <a:gd name="T7" fmla="*/ 637 h 1859"/>
                <a:gd name="T8" fmla="*/ 0 w 1106"/>
                <a:gd name="T9" fmla="*/ 0 h 1859"/>
              </a:gdLst>
              <a:cxnLst>
                <a:cxn ang="0">
                  <a:pos x="T0" y="T1"/>
                </a:cxn>
                <a:cxn ang="0">
                  <a:pos x="T2" y="T3"/>
                </a:cxn>
                <a:cxn ang="0">
                  <a:pos x="T4" y="T5"/>
                </a:cxn>
                <a:cxn ang="0">
                  <a:pos x="T6" y="T7"/>
                </a:cxn>
                <a:cxn ang="0">
                  <a:pos x="T8" y="T9"/>
                </a:cxn>
              </a:cxnLst>
              <a:rect l="0" t="0" r="r" b="b"/>
              <a:pathLst>
                <a:path w="1106" h="1859">
                  <a:moveTo>
                    <a:pt x="0" y="0"/>
                  </a:moveTo>
                  <a:lnTo>
                    <a:pt x="0" y="1222"/>
                  </a:lnTo>
                  <a:lnTo>
                    <a:pt x="1106" y="1859"/>
                  </a:lnTo>
                  <a:lnTo>
                    <a:pt x="1106" y="637"/>
                  </a:lnTo>
                  <a:lnTo>
                    <a:pt x="0" y="0"/>
                  </a:lnTo>
                  <a:close/>
                </a:path>
              </a:pathLst>
            </a:custGeom>
            <a:solidFill>
              <a:srgbClr val="C19D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19" name="出自【趣你的PPT】(微信:qunideppt)：最优质的PPT资源库"/>
            <p:cNvSpPr/>
            <p:nvPr/>
          </p:nvSpPr>
          <p:spPr bwMode="auto">
            <a:xfrm>
              <a:off x="3839" y="1708"/>
              <a:ext cx="1105" cy="1859"/>
            </a:xfrm>
            <a:custGeom>
              <a:gdLst>
                <a:gd name="T0" fmla="*/ 1105 w 1105"/>
                <a:gd name="T1" fmla="*/ 0 h 1859"/>
                <a:gd name="T2" fmla="*/ 1105 w 1105"/>
                <a:gd name="T3" fmla="*/ 1222 h 1859"/>
                <a:gd name="T4" fmla="*/ 0 w 1105"/>
                <a:gd name="T5" fmla="*/ 1859 h 1859"/>
                <a:gd name="T6" fmla="*/ 0 w 1105"/>
                <a:gd name="T7" fmla="*/ 637 h 1859"/>
                <a:gd name="T8" fmla="*/ 1105 w 1105"/>
                <a:gd name="T9" fmla="*/ 0 h 1859"/>
              </a:gdLst>
              <a:cxnLst>
                <a:cxn ang="0">
                  <a:pos x="T0" y="T1"/>
                </a:cxn>
                <a:cxn ang="0">
                  <a:pos x="T2" y="T3"/>
                </a:cxn>
                <a:cxn ang="0">
                  <a:pos x="T4" y="T5"/>
                </a:cxn>
                <a:cxn ang="0">
                  <a:pos x="T6" y="T7"/>
                </a:cxn>
                <a:cxn ang="0">
                  <a:pos x="T8" y="T9"/>
                </a:cxn>
              </a:cxnLst>
              <a:rect l="0" t="0" r="r" b="b"/>
              <a:pathLst>
                <a:path w="1105" h="1859">
                  <a:moveTo>
                    <a:pt x="1105" y="0"/>
                  </a:moveTo>
                  <a:lnTo>
                    <a:pt x="1105" y="1222"/>
                  </a:lnTo>
                  <a:lnTo>
                    <a:pt x="0" y="1859"/>
                  </a:lnTo>
                  <a:lnTo>
                    <a:pt x="0" y="637"/>
                  </a:lnTo>
                  <a:lnTo>
                    <a:pt x="1105" y="0"/>
                  </a:lnTo>
                  <a:close/>
                </a:path>
              </a:pathLst>
            </a:custGeom>
            <a:solidFill>
              <a:srgbClr val="C6A8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20" name="出自【趣你的PPT】(微信:qunideppt)：最优质的PPT资源库"/>
            <p:cNvSpPr/>
            <p:nvPr/>
          </p:nvSpPr>
          <p:spPr bwMode="auto">
            <a:xfrm>
              <a:off x="3839" y="1708"/>
              <a:ext cx="1657" cy="954"/>
            </a:xfrm>
            <a:custGeom>
              <a:gdLst>
                <a:gd name="T0" fmla="*/ 1657 w 1657"/>
                <a:gd name="T1" fmla="*/ 317 h 954"/>
                <a:gd name="T2" fmla="*/ 551 w 1657"/>
                <a:gd name="T3" fmla="*/ 954 h 954"/>
                <a:gd name="T4" fmla="*/ 0 w 1657"/>
                <a:gd name="T5" fmla="*/ 637 h 954"/>
                <a:gd name="T6" fmla="*/ 1105 w 1657"/>
                <a:gd name="T7" fmla="*/ 0 h 954"/>
                <a:gd name="T8" fmla="*/ 1657 w 1657"/>
                <a:gd name="T9" fmla="*/ 317 h 954"/>
              </a:gdLst>
              <a:cxnLst>
                <a:cxn ang="0">
                  <a:pos x="T0" y="T1"/>
                </a:cxn>
                <a:cxn ang="0">
                  <a:pos x="T2" y="T3"/>
                </a:cxn>
                <a:cxn ang="0">
                  <a:pos x="T4" y="T5"/>
                </a:cxn>
                <a:cxn ang="0">
                  <a:pos x="T6" y="T7"/>
                </a:cxn>
                <a:cxn ang="0">
                  <a:pos x="T8" y="T9"/>
                </a:cxn>
              </a:cxnLst>
              <a:rect l="0" t="0" r="r" b="b"/>
              <a:pathLst>
                <a:path w="1657" h="954">
                  <a:moveTo>
                    <a:pt x="1657" y="317"/>
                  </a:moveTo>
                  <a:lnTo>
                    <a:pt x="551" y="954"/>
                  </a:lnTo>
                  <a:lnTo>
                    <a:pt x="0" y="637"/>
                  </a:lnTo>
                  <a:lnTo>
                    <a:pt x="1105" y="0"/>
                  </a:lnTo>
                  <a:lnTo>
                    <a:pt x="1657" y="317"/>
                  </a:lnTo>
                  <a:close/>
                </a:path>
              </a:pathLst>
            </a:custGeom>
            <a:solidFill>
              <a:srgbClr val="E0C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21" name="出自【趣你的PPT】(微信:qunideppt)：最优质的PPT资源库"/>
            <p:cNvSpPr/>
            <p:nvPr/>
          </p:nvSpPr>
          <p:spPr bwMode="auto">
            <a:xfrm>
              <a:off x="2182" y="1708"/>
              <a:ext cx="1657" cy="954"/>
            </a:xfrm>
            <a:custGeom>
              <a:gdLst>
                <a:gd name="T0" fmla="*/ 551 w 1657"/>
                <a:gd name="T1" fmla="*/ 0 h 954"/>
                <a:gd name="T2" fmla="*/ 1657 w 1657"/>
                <a:gd name="T3" fmla="*/ 637 h 954"/>
                <a:gd name="T4" fmla="*/ 1105 w 1657"/>
                <a:gd name="T5" fmla="*/ 954 h 954"/>
                <a:gd name="T6" fmla="*/ 0 w 1657"/>
                <a:gd name="T7" fmla="*/ 317 h 954"/>
                <a:gd name="T8" fmla="*/ 551 w 1657"/>
                <a:gd name="T9" fmla="*/ 0 h 954"/>
              </a:gdLst>
              <a:cxnLst>
                <a:cxn ang="0">
                  <a:pos x="T0" y="T1"/>
                </a:cxn>
                <a:cxn ang="0">
                  <a:pos x="T2" y="T3"/>
                </a:cxn>
                <a:cxn ang="0">
                  <a:pos x="T4" y="T5"/>
                </a:cxn>
                <a:cxn ang="0">
                  <a:pos x="T6" y="T7"/>
                </a:cxn>
                <a:cxn ang="0">
                  <a:pos x="T8" y="T9"/>
                </a:cxn>
              </a:cxnLst>
              <a:rect l="0" t="0" r="r" b="b"/>
              <a:pathLst>
                <a:path w="1657" h="954">
                  <a:moveTo>
                    <a:pt x="551" y="0"/>
                  </a:moveTo>
                  <a:lnTo>
                    <a:pt x="1657" y="637"/>
                  </a:lnTo>
                  <a:lnTo>
                    <a:pt x="1105" y="954"/>
                  </a:lnTo>
                  <a:lnTo>
                    <a:pt x="0" y="317"/>
                  </a:lnTo>
                  <a:lnTo>
                    <a:pt x="551" y="0"/>
                  </a:lnTo>
                  <a:close/>
                </a:path>
              </a:pathLst>
            </a:custGeom>
            <a:solidFill>
              <a:srgbClr val="E0C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22" name="出自【趣你的PPT】(微信:qunideppt)：最优质的PPT资源库"/>
            <p:cNvSpPr/>
            <p:nvPr/>
          </p:nvSpPr>
          <p:spPr bwMode="auto">
            <a:xfrm>
              <a:off x="3839" y="1070"/>
              <a:ext cx="1105" cy="1275"/>
            </a:xfrm>
            <a:custGeom>
              <a:gdLst>
                <a:gd name="T0" fmla="*/ 1105 w 1105"/>
                <a:gd name="T1" fmla="*/ 638 h 1275"/>
                <a:gd name="T2" fmla="*/ 0 w 1105"/>
                <a:gd name="T3" fmla="*/ 1275 h 1275"/>
                <a:gd name="T4" fmla="*/ 0 w 1105"/>
                <a:gd name="T5" fmla="*/ 0 h 1275"/>
                <a:gd name="T6" fmla="*/ 1105 w 1105"/>
                <a:gd name="T7" fmla="*/ 638 h 1275"/>
              </a:gdLst>
              <a:cxnLst>
                <a:cxn ang="0">
                  <a:pos x="T0" y="T1"/>
                </a:cxn>
                <a:cxn ang="0">
                  <a:pos x="T2" y="T3"/>
                </a:cxn>
                <a:cxn ang="0">
                  <a:pos x="T4" y="T5"/>
                </a:cxn>
                <a:cxn ang="0">
                  <a:pos x="T6" y="T7"/>
                </a:cxn>
              </a:cxnLst>
              <a:rect l="0" t="0" r="r" b="b"/>
              <a:pathLst>
                <a:path w="1105" h="1275">
                  <a:moveTo>
                    <a:pt x="1105" y="638"/>
                  </a:moveTo>
                  <a:lnTo>
                    <a:pt x="0" y="1275"/>
                  </a:lnTo>
                  <a:lnTo>
                    <a:pt x="0" y="0"/>
                  </a:lnTo>
                  <a:lnTo>
                    <a:pt x="1105" y="638"/>
                  </a:lnTo>
                  <a:close/>
                </a:path>
              </a:pathLst>
            </a:custGeom>
            <a:solidFill>
              <a:srgbClr val="C19D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23" name="出自【趣你的PPT】(微信:qunideppt)：最优质的PPT资源库"/>
            <p:cNvSpPr/>
            <p:nvPr/>
          </p:nvSpPr>
          <p:spPr bwMode="auto">
            <a:xfrm>
              <a:off x="2182" y="753"/>
              <a:ext cx="1657" cy="955"/>
            </a:xfrm>
            <a:custGeom>
              <a:gdLst>
                <a:gd name="T0" fmla="*/ 1657 w 1657"/>
                <a:gd name="T1" fmla="*/ 317 h 955"/>
                <a:gd name="T2" fmla="*/ 551 w 1657"/>
                <a:gd name="T3" fmla="*/ 955 h 955"/>
                <a:gd name="T4" fmla="*/ 0 w 1657"/>
                <a:gd name="T5" fmla="*/ 637 h 955"/>
                <a:gd name="T6" fmla="*/ 1105 w 1657"/>
                <a:gd name="T7" fmla="*/ 0 h 955"/>
                <a:gd name="T8" fmla="*/ 1657 w 1657"/>
                <a:gd name="T9" fmla="*/ 317 h 955"/>
              </a:gdLst>
              <a:cxnLst>
                <a:cxn ang="0">
                  <a:pos x="T0" y="T1"/>
                </a:cxn>
                <a:cxn ang="0">
                  <a:pos x="T2" y="T3"/>
                </a:cxn>
                <a:cxn ang="0">
                  <a:pos x="T4" y="T5"/>
                </a:cxn>
                <a:cxn ang="0">
                  <a:pos x="T6" y="T7"/>
                </a:cxn>
                <a:cxn ang="0">
                  <a:pos x="T8" y="T9"/>
                </a:cxn>
              </a:cxnLst>
              <a:rect l="0" t="0" r="r" b="b"/>
              <a:pathLst>
                <a:path w="1657" h="955">
                  <a:moveTo>
                    <a:pt x="1657" y="317"/>
                  </a:moveTo>
                  <a:lnTo>
                    <a:pt x="551" y="955"/>
                  </a:lnTo>
                  <a:lnTo>
                    <a:pt x="0" y="637"/>
                  </a:lnTo>
                  <a:lnTo>
                    <a:pt x="1105" y="0"/>
                  </a:lnTo>
                  <a:lnTo>
                    <a:pt x="1657" y="317"/>
                  </a:lnTo>
                  <a:close/>
                </a:path>
              </a:pathLst>
            </a:custGeom>
            <a:solidFill>
              <a:srgbClr val="E0C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24" name="出自【趣你的PPT】(微信:qunideppt)：最优质的PPT资源库"/>
            <p:cNvSpPr/>
            <p:nvPr/>
          </p:nvSpPr>
          <p:spPr bwMode="auto">
            <a:xfrm>
              <a:off x="3839" y="753"/>
              <a:ext cx="1657" cy="955"/>
            </a:xfrm>
            <a:custGeom>
              <a:gdLst>
                <a:gd name="T0" fmla="*/ 551 w 1657"/>
                <a:gd name="T1" fmla="*/ 0 h 955"/>
                <a:gd name="T2" fmla="*/ 1657 w 1657"/>
                <a:gd name="T3" fmla="*/ 637 h 955"/>
                <a:gd name="T4" fmla="*/ 1105 w 1657"/>
                <a:gd name="T5" fmla="*/ 955 h 955"/>
                <a:gd name="T6" fmla="*/ 0 w 1657"/>
                <a:gd name="T7" fmla="*/ 317 h 955"/>
                <a:gd name="T8" fmla="*/ 551 w 1657"/>
                <a:gd name="T9" fmla="*/ 0 h 955"/>
              </a:gdLst>
              <a:cxnLst>
                <a:cxn ang="0">
                  <a:pos x="T0" y="T1"/>
                </a:cxn>
                <a:cxn ang="0">
                  <a:pos x="T2" y="T3"/>
                </a:cxn>
                <a:cxn ang="0">
                  <a:pos x="T4" y="T5"/>
                </a:cxn>
                <a:cxn ang="0">
                  <a:pos x="T6" y="T7"/>
                </a:cxn>
                <a:cxn ang="0">
                  <a:pos x="T8" y="T9"/>
                </a:cxn>
              </a:cxnLst>
              <a:rect l="0" t="0" r="r" b="b"/>
              <a:pathLst>
                <a:path w="1657" h="955">
                  <a:moveTo>
                    <a:pt x="551" y="0"/>
                  </a:moveTo>
                  <a:lnTo>
                    <a:pt x="1657" y="637"/>
                  </a:lnTo>
                  <a:lnTo>
                    <a:pt x="1105" y="955"/>
                  </a:lnTo>
                  <a:lnTo>
                    <a:pt x="0" y="317"/>
                  </a:lnTo>
                  <a:lnTo>
                    <a:pt x="551" y="0"/>
                  </a:lnTo>
                  <a:close/>
                </a:path>
              </a:pathLst>
            </a:custGeom>
            <a:solidFill>
              <a:srgbClr val="E0C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28" name="出自【趣你的PPT】(微信:qunideppt)：最优质的PPT资源库"/>
            <p:cNvSpPr/>
            <p:nvPr/>
          </p:nvSpPr>
          <p:spPr bwMode="auto">
            <a:xfrm>
              <a:off x="2733" y="1070"/>
              <a:ext cx="1106" cy="1275"/>
            </a:xfrm>
            <a:custGeom>
              <a:gdLst>
                <a:gd name="T0" fmla="*/ 1106 w 1106"/>
                <a:gd name="T1" fmla="*/ 0 h 1275"/>
                <a:gd name="T2" fmla="*/ 1106 w 1106"/>
                <a:gd name="T3" fmla="*/ 0 h 1275"/>
                <a:gd name="T4" fmla="*/ 0 w 1106"/>
                <a:gd name="T5" fmla="*/ 638 h 1275"/>
                <a:gd name="T6" fmla="*/ 1106 w 1106"/>
                <a:gd name="T7" fmla="*/ 1275 h 1275"/>
                <a:gd name="T8" fmla="*/ 1106 w 1106"/>
                <a:gd name="T9" fmla="*/ 1275 h 1275"/>
                <a:gd name="T10" fmla="*/ 1106 w 1106"/>
                <a:gd name="T11" fmla="*/ 0 h 1275"/>
              </a:gdLst>
              <a:cxnLst>
                <a:cxn ang="0">
                  <a:pos x="T0" y="T1"/>
                </a:cxn>
                <a:cxn ang="0">
                  <a:pos x="T2" y="T3"/>
                </a:cxn>
                <a:cxn ang="0">
                  <a:pos x="T4" y="T5"/>
                </a:cxn>
                <a:cxn ang="0">
                  <a:pos x="T6" y="T7"/>
                </a:cxn>
                <a:cxn ang="0">
                  <a:pos x="T8" y="T9"/>
                </a:cxn>
                <a:cxn ang="0">
                  <a:pos x="T10" y="T11"/>
                </a:cxn>
              </a:cxnLst>
              <a:rect l="0" t="0" r="r" b="b"/>
              <a:pathLst>
                <a:path w="1106" h="1275">
                  <a:moveTo>
                    <a:pt x="1106" y="0"/>
                  </a:moveTo>
                  <a:lnTo>
                    <a:pt x="1106" y="0"/>
                  </a:lnTo>
                  <a:lnTo>
                    <a:pt x="0" y="638"/>
                  </a:lnTo>
                  <a:lnTo>
                    <a:pt x="1106" y="1275"/>
                  </a:lnTo>
                  <a:lnTo>
                    <a:pt x="1106" y="1275"/>
                  </a:lnTo>
                  <a:lnTo>
                    <a:pt x="1106" y="0"/>
                  </a:lnTo>
                  <a:close/>
                </a:path>
              </a:pathLst>
            </a:custGeom>
            <a:solidFill>
              <a:srgbClr val="C6A8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grpSp>
      <p:sp>
        <p:nvSpPr>
          <p:cNvPr id="29" name="出自【趣你的PPT】(微信:qunideppt)：最优质的PPT资源库"/>
          <p:cNvSpPr>
            <a:spLocks noChangeAspect="1" noChangeArrowheads="1"/>
          </p:cNvSpPr>
          <p:nvPr/>
        </p:nvSpPr>
        <p:spPr bwMode="auto">
          <a:xfrm>
            <a:off x="5647872" y="1741843"/>
            <a:ext cx="896257" cy="894465"/>
          </a:xfrm>
          <a:prstGeom prst="ellipse">
            <a:avLst/>
          </a:prstGeom>
          <a:solidFill>
            <a:srgbClr val="91C247"/>
          </a:solidFill>
          <a:ln>
            <a:noFill/>
          </a:ln>
        </p:spPr>
        <p:txBody>
          <a:bodyPr vert="horz" wrap="square" lIns="91440" tIns="45720" rIns="91440" bIns="45720" numCol="1" anchor="ctr" anchorCtr="0" compatLnSpc="1"/>
          <a:lstStyle/>
          <a:p>
            <a:pPr algn="ctr"/>
            <a:r>
              <a:rPr lang="en-AU" sz="2800" b="1">
                <a:solidFill>
                  <a:prstClr val="white"/>
                </a:solidFill>
                <a:latin typeface="微软雅黑" panose="020b0503020204020204" pitchFamily="34" charset="-122"/>
                <a:ea typeface="微软雅黑" panose="020b0503020204020204" pitchFamily="34" charset="-122"/>
              </a:rPr>
              <a:t>2</a:t>
            </a:r>
            <a:endParaRPr lang="id-ID" sz="2800" b="1">
              <a:solidFill>
                <a:prstClr val="white"/>
              </a:solidFill>
              <a:latin typeface="微软雅黑" panose="020b0503020204020204" pitchFamily="34" charset="-122"/>
              <a:ea typeface="微软雅黑" panose="020b0503020204020204" pitchFamily="34" charset="-122"/>
            </a:endParaRPr>
          </a:p>
        </p:txBody>
      </p:sp>
      <p:grpSp>
        <p:nvGrpSpPr>
          <p:cNvPr id="30" name="Group 14出自【趣你的PPT】(微信:qunideppt)：最优质的PPT资源库出自【趣你的PPT】(微信:qunideppt)：最优质的PPT资源库"/>
          <p:cNvGrpSpPr>
            <a:grpSpLocks noChangeAspect="1"/>
          </p:cNvGrpSpPr>
          <p:nvPr/>
        </p:nvGrpSpPr>
        <p:grpSpPr>
          <a:xfrm>
            <a:off x="1571254" y="2848267"/>
            <a:ext cx="2223994" cy="1888446"/>
            <a:chOff x="2182" y="753"/>
            <a:chExt cx="3314" cy="2814"/>
          </a:xfrm>
        </p:grpSpPr>
        <p:sp>
          <p:nvSpPr>
            <p:cNvPr id="31" name="出自【趣你的PPT】(微信:qunideppt)：最优质的PPT资源库"/>
            <p:cNvSpPr/>
            <p:nvPr/>
          </p:nvSpPr>
          <p:spPr bwMode="auto">
            <a:xfrm>
              <a:off x="2733" y="1708"/>
              <a:ext cx="1106" cy="1859"/>
            </a:xfrm>
            <a:custGeom>
              <a:gdLst>
                <a:gd name="T0" fmla="*/ 0 w 1106"/>
                <a:gd name="T1" fmla="*/ 0 h 1859"/>
                <a:gd name="T2" fmla="*/ 0 w 1106"/>
                <a:gd name="T3" fmla="*/ 1222 h 1859"/>
                <a:gd name="T4" fmla="*/ 1106 w 1106"/>
                <a:gd name="T5" fmla="*/ 1859 h 1859"/>
                <a:gd name="T6" fmla="*/ 1106 w 1106"/>
                <a:gd name="T7" fmla="*/ 637 h 1859"/>
                <a:gd name="T8" fmla="*/ 0 w 1106"/>
                <a:gd name="T9" fmla="*/ 0 h 1859"/>
              </a:gdLst>
              <a:cxnLst>
                <a:cxn ang="0">
                  <a:pos x="T0" y="T1"/>
                </a:cxn>
                <a:cxn ang="0">
                  <a:pos x="T2" y="T3"/>
                </a:cxn>
                <a:cxn ang="0">
                  <a:pos x="T4" y="T5"/>
                </a:cxn>
                <a:cxn ang="0">
                  <a:pos x="T6" y="T7"/>
                </a:cxn>
                <a:cxn ang="0">
                  <a:pos x="T8" y="T9"/>
                </a:cxn>
              </a:cxnLst>
              <a:rect l="0" t="0" r="r" b="b"/>
              <a:pathLst>
                <a:path w="1106" h="1859">
                  <a:moveTo>
                    <a:pt x="0" y="0"/>
                  </a:moveTo>
                  <a:lnTo>
                    <a:pt x="0" y="1222"/>
                  </a:lnTo>
                  <a:lnTo>
                    <a:pt x="1106" y="1859"/>
                  </a:lnTo>
                  <a:lnTo>
                    <a:pt x="1106" y="637"/>
                  </a:lnTo>
                  <a:lnTo>
                    <a:pt x="0" y="0"/>
                  </a:lnTo>
                  <a:close/>
                </a:path>
              </a:pathLst>
            </a:custGeom>
            <a:solidFill>
              <a:srgbClr val="C19D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32" name="出自【趣你的PPT】(微信:qunideppt)：最优质的PPT资源库"/>
            <p:cNvSpPr/>
            <p:nvPr/>
          </p:nvSpPr>
          <p:spPr bwMode="auto">
            <a:xfrm>
              <a:off x="3839" y="1708"/>
              <a:ext cx="1105" cy="1859"/>
            </a:xfrm>
            <a:custGeom>
              <a:gdLst>
                <a:gd name="T0" fmla="*/ 1105 w 1105"/>
                <a:gd name="T1" fmla="*/ 0 h 1859"/>
                <a:gd name="T2" fmla="*/ 1105 w 1105"/>
                <a:gd name="T3" fmla="*/ 1222 h 1859"/>
                <a:gd name="T4" fmla="*/ 0 w 1105"/>
                <a:gd name="T5" fmla="*/ 1859 h 1859"/>
                <a:gd name="T6" fmla="*/ 0 w 1105"/>
                <a:gd name="T7" fmla="*/ 637 h 1859"/>
                <a:gd name="T8" fmla="*/ 1105 w 1105"/>
                <a:gd name="T9" fmla="*/ 0 h 1859"/>
              </a:gdLst>
              <a:cxnLst>
                <a:cxn ang="0">
                  <a:pos x="T0" y="T1"/>
                </a:cxn>
                <a:cxn ang="0">
                  <a:pos x="T2" y="T3"/>
                </a:cxn>
                <a:cxn ang="0">
                  <a:pos x="T4" y="T5"/>
                </a:cxn>
                <a:cxn ang="0">
                  <a:pos x="T6" y="T7"/>
                </a:cxn>
                <a:cxn ang="0">
                  <a:pos x="T8" y="T9"/>
                </a:cxn>
              </a:cxnLst>
              <a:rect l="0" t="0" r="r" b="b"/>
              <a:pathLst>
                <a:path w="1105" h="1859">
                  <a:moveTo>
                    <a:pt x="1105" y="0"/>
                  </a:moveTo>
                  <a:lnTo>
                    <a:pt x="1105" y="1222"/>
                  </a:lnTo>
                  <a:lnTo>
                    <a:pt x="0" y="1859"/>
                  </a:lnTo>
                  <a:lnTo>
                    <a:pt x="0" y="637"/>
                  </a:lnTo>
                  <a:lnTo>
                    <a:pt x="1105" y="0"/>
                  </a:lnTo>
                  <a:close/>
                </a:path>
              </a:pathLst>
            </a:custGeom>
            <a:solidFill>
              <a:srgbClr val="C6A8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33" name="出自【趣你的PPT】(微信:qunideppt)：最优质的PPT资源库"/>
            <p:cNvSpPr/>
            <p:nvPr/>
          </p:nvSpPr>
          <p:spPr bwMode="auto">
            <a:xfrm>
              <a:off x="3839" y="1708"/>
              <a:ext cx="1657" cy="954"/>
            </a:xfrm>
            <a:custGeom>
              <a:gdLst>
                <a:gd name="T0" fmla="*/ 1657 w 1657"/>
                <a:gd name="T1" fmla="*/ 317 h 954"/>
                <a:gd name="T2" fmla="*/ 551 w 1657"/>
                <a:gd name="T3" fmla="*/ 954 h 954"/>
                <a:gd name="T4" fmla="*/ 0 w 1657"/>
                <a:gd name="T5" fmla="*/ 637 h 954"/>
                <a:gd name="T6" fmla="*/ 1105 w 1657"/>
                <a:gd name="T7" fmla="*/ 0 h 954"/>
                <a:gd name="T8" fmla="*/ 1657 w 1657"/>
                <a:gd name="T9" fmla="*/ 317 h 954"/>
              </a:gdLst>
              <a:cxnLst>
                <a:cxn ang="0">
                  <a:pos x="T0" y="T1"/>
                </a:cxn>
                <a:cxn ang="0">
                  <a:pos x="T2" y="T3"/>
                </a:cxn>
                <a:cxn ang="0">
                  <a:pos x="T4" y="T5"/>
                </a:cxn>
                <a:cxn ang="0">
                  <a:pos x="T6" y="T7"/>
                </a:cxn>
                <a:cxn ang="0">
                  <a:pos x="T8" y="T9"/>
                </a:cxn>
              </a:cxnLst>
              <a:rect l="0" t="0" r="r" b="b"/>
              <a:pathLst>
                <a:path w="1657" h="954">
                  <a:moveTo>
                    <a:pt x="1657" y="317"/>
                  </a:moveTo>
                  <a:lnTo>
                    <a:pt x="551" y="954"/>
                  </a:lnTo>
                  <a:lnTo>
                    <a:pt x="0" y="637"/>
                  </a:lnTo>
                  <a:lnTo>
                    <a:pt x="1105" y="0"/>
                  </a:lnTo>
                  <a:lnTo>
                    <a:pt x="1657" y="317"/>
                  </a:lnTo>
                  <a:close/>
                </a:path>
              </a:pathLst>
            </a:custGeom>
            <a:solidFill>
              <a:srgbClr val="E0C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34" name="出自【趣你的PPT】(微信:qunideppt)：最优质的PPT资源库"/>
            <p:cNvSpPr/>
            <p:nvPr/>
          </p:nvSpPr>
          <p:spPr bwMode="auto">
            <a:xfrm>
              <a:off x="2182" y="1708"/>
              <a:ext cx="1657" cy="954"/>
            </a:xfrm>
            <a:custGeom>
              <a:gdLst>
                <a:gd name="T0" fmla="*/ 551 w 1657"/>
                <a:gd name="T1" fmla="*/ 0 h 954"/>
                <a:gd name="T2" fmla="*/ 1657 w 1657"/>
                <a:gd name="T3" fmla="*/ 637 h 954"/>
                <a:gd name="T4" fmla="*/ 1105 w 1657"/>
                <a:gd name="T5" fmla="*/ 954 h 954"/>
                <a:gd name="T6" fmla="*/ 0 w 1657"/>
                <a:gd name="T7" fmla="*/ 317 h 954"/>
                <a:gd name="T8" fmla="*/ 551 w 1657"/>
                <a:gd name="T9" fmla="*/ 0 h 954"/>
              </a:gdLst>
              <a:cxnLst>
                <a:cxn ang="0">
                  <a:pos x="T0" y="T1"/>
                </a:cxn>
                <a:cxn ang="0">
                  <a:pos x="T2" y="T3"/>
                </a:cxn>
                <a:cxn ang="0">
                  <a:pos x="T4" y="T5"/>
                </a:cxn>
                <a:cxn ang="0">
                  <a:pos x="T6" y="T7"/>
                </a:cxn>
                <a:cxn ang="0">
                  <a:pos x="T8" y="T9"/>
                </a:cxn>
              </a:cxnLst>
              <a:rect l="0" t="0" r="r" b="b"/>
              <a:pathLst>
                <a:path w="1657" h="954">
                  <a:moveTo>
                    <a:pt x="551" y="0"/>
                  </a:moveTo>
                  <a:lnTo>
                    <a:pt x="1657" y="637"/>
                  </a:lnTo>
                  <a:lnTo>
                    <a:pt x="1105" y="954"/>
                  </a:lnTo>
                  <a:lnTo>
                    <a:pt x="0" y="317"/>
                  </a:lnTo>
                  <a:lnTo>
                    <a:pt x="551" y="0"/>
                  </a:lnTo>
                  <a:close/>
                </a:path>
              </a:pathLst>
            </a:custGeom>
            <a:solidFill>
              <a:srgbClr val="E0C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35" name="出自【趣你的PPT】(微信:qunideppt)：最优质的PPT资源库"/>
            <p:cNvSpPr/>
            <p:nvPr/>
          </p:nvSpPr>
          <p:spPr bwMode="auto">
            <a:xfrm>
              <a:off x="3839" y="1070"/>
              <a:ext cx="1105" cy="1275"/>
            </a:xfrm>
            <a:custGeom>
              <a:gdLst>
                <a:gd name="T0" fmla="*/ 1105 w 1105"/>
                <a:gd name="T1" fmla="*/ 638 h 1275"/>
                <a:gd name="T2" fmla="*/ 0 w 1105"/>
                <a:gd name="T3" fmla="*/ 1275 h 1275"/>
                <a:gd name="T4" fmla="*/ 0 w 1105"/>
                <a:gd name="T5" fmla="*/ 0 h 1275"/>
                <a:gd name="T6" fmla="*/ 1105 w 1105"/>
                <a:gd name="T7" fmla="*/ 638 h 1275"/>
              </a:gdLst>
              <a:cxnLst>
                <a:cxn ang="0">
                  <a:pos x="T0" y="T1"/>
                </a:cxn>
                <a:cxn ang="0">
                  <a:pos x="T2" y="T3"/>
                </a:cxn>
                <a:cxn ang="0">
                  <a:pos x="T4" y="T5"/>
                </a:cxn>
                <a:cxn ang="0">
                  <a:pos x="T6" y="T7"/>
                </a:cxn>
              </a:cxnLst>
              <a:rect l="0" t="0" r="r" b="b"/>
              <a:pathLst>
                <a:path w="1105" h="1275">
                  <a:moveTo>
                    <a:pt x="1105" y="638"/>
                  </a:moveTo>
                  <a:lnTo>
                    <a:pt x="0" y="1275"/>
                  </a:lnTo>
                  <a:lnTo>
                    <a:pt x="0" y="0"/>
                  </a:lnTo>
                  <a:lnTo>
                    <a:pt x="1105" y="638"/>
                  </a:lnTo>
                  <a:close/>
                </a:path>
              </a:pathLst>
            </a:custGeom>
            <a:solidFill>
              <a:srgbClr val="C19D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36" name="出自【趣你的PPT】(微信:qunideppt)：最优质的PPT资源库"/>
            <p:cNvSpPr/>
            <p:nvPr/>
          </p:nvSpPr>
          <p:spPr bwMode="auto">
            <a:xfrm>
              <a:off x="2182" y="753"/>
              <a:ext cx="1657" cy="955"/>
            </a:xfrm>
            <a:custGeom>
              <a:gdLst>
                <a:gd name="T0" fmla="*/ 1657 w 1657"/>
                <a:gd name="T1" fmla="*/ 317 h 955"/>
                <a:gd name="T2" fmla="*/ 551 w 1657"/>
                <a:gd name="T3" fmla="*/ 955 h 955"/>
                <a:gd name="T4" fmla="*/ 0 w 1657"/>
                <a:gd name="T5" fmla="*/ 637 h 955"/>
                <a:gd name="T6" fmla="*/ 1105 w 1657"/>
                <a:gd name="T7" fmla="*/ 0 h 955"/>
                <a:gd name="T8" fmla="*/ 1657 w 1657"/>
                <a:gd name="T9" fmla="*/ 317 h 955"/>
              </a:gdLst>
              <a:cxnLst>
                <a:cxn ang="0">
                  <a:pos x="T0" y="T1"/>
                </a:cxn>
                <a:cxn ang="0">
                  <a:pos x="T2" y="T3"/>
                </a:cxn>
                <a:cxn ang="0">
                  <a:pos x="T4" y="T5"/>
                </a:cxn>
                <a:cxn ang="0">
                  <a:pos x="T6" y="T7"/>
                </a:cxn>
                <a:cxn ang="0">
                  <a:pos x="T8" y="T9"/>
                </a:cxn>
              </a:cxnLst>
              <a:rect l="0" t="0" r="r" b="b"/>
              <a:pathLst>
                <a:path w="1657" h="955">
                  <a:moveTo>
                    <a:pt x="1657" y="317"/>
                  </a:moveTo>
                  <a:lnTo>
                    <a:pt x="551" y="955"/>
                  </a:lnTo>
                  <a:lnTo>
                    <a:pt x="0" y="637"/>
                  </a:lnTo>
                  <a:lnTo>
                    <a:pt x="1105" y="0"/>
                  </a:lnTo>
                  <a:lnTo>
                    <a:pt x="1657" y="317"/>
                  </a:lnTo>
                  <a:close/>
                </a:path>
              </a:pathLst>
            </a:custGeom>
            <a:solidFill>
              <a:srgbClr val="E0C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37" name="出自【趣你的PPT】(微信:qunideppt)：最优质的PPT资源库"/>
            <p:cNvSpPr/>
            <p:nvPr/>
          </p:nvSpPr>
          <p:spPr bwMode="auto">
            <a:xfrm>
              <a:off x="3839" y="753"/>
              <a:ext cx="1657" cy="955"/>
            </a:xfrm>
            <a:custGeom>
              <a:gdLst>
                <a:gd name="T0" fmla="*/ 551 w 1657"/>
                <a:gd name="T1" fmla="*/ 0 h 955"/>
                <a:gd name="T2" fmla="*/ 1657 w 1657"/>
                <a:gd name="T3" fmla="*/ 637 h 955"/>
                <a:gd name="T4" fmla="*/ 1105 w 1657"/>
                <a:gd name="T5" fmla="*/ 955 h 955"/>
                <a:gd name="T6" fmla="*/ 0 w 1657"/>
                <a:gd name="T7" fmla="*/ 317 h 955"/>
                <a:gd name="T8" fmla="*/ 551 w 1657"/>
                <a:gd name="T9" fmla="*/ 0 h 955"/>
              </a:gdLst>
              <a:cxnLst>
                <a:cxn ang="0">
                  <a:pos x="T0" y="T1"/>
                </a:cxn>
                <a:cxn ang="0">
                  <a:pos x="T2" y="T3"/>
                </a:cxn>
                <a:cxn ang="0">
                  <a:pos x="T4" y="T5"/>
                </a:cxn>
                <a:cxn ang="0">
                  <a:pos x="T6" y="T7"/>
                </a:cxn>
                <a:cxn ang="0">
                  <a:pos x="T8" y="T9"/>
                </a:cxn>
              </a:cxnLst>
              <a:rect l="0" t="0" r="r" b="b"/>
              <a:pathLst>
                <a:path w="1657" h="955">
                  <a:moveTo>
                    <a:pt x="551" y="0"/>
                  </a:moveTo>
                  <a:lnTo>
                    <a:pt x="1657" y="637"/>
                  </a:lnTo>
                  <a:lnTo>
                    <a:pt x="1105" y="955"/>
                  </a:lnTo>
                  <a:lnTo>
                    <a:pt x="0" y="317"/>
                  </a:lnTo>
                  <a:lnTo>
                    <a:pt x="551" y="0"/>
                  </a:lnTo>
                  <a:close/>
                </a:path>
              </a:pathLst>
            </a:custGeom>
            <a:solidFill>
              <a:srgbClr val="E0C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38" name="出自【趣你的PPT】(微信:qunideppt)：最优质的PPT资源库"/>
            <p:cNvSpPr/>
            <p:nvPr/>
          </p:nvSpPr>
          <p:spPr bwMode="auto">
            <a:xfrm>
              <a:off x="2733" y="1070"/>
              <a:ext cx="1106" cy="1275"/>
            </a:xfrm>
            <a:custGeom>
              <a:gdLst>
                <a:gd name="T0" fmla="*/ 1106 w 1106"/>
                <a:gd name="T1" fmla="*/ 0 h 1275"/>
                <a:gd name="T2" fmla="*/ 1106 w 1106"/>
                <a:gd name="T3" fmla="*/ 0 h 1275"/>
                <a:gd name="T4" fmla="*/ 0 w 1106"/>
                <a:gd name="T5" fmla="*/ 638 h 1275"/>
                <a:gd name="T6" fmla="*/ 1106 w 1106"/>
                <a:gd name="T7" fmla="*/ 1275 h 1275"/>
                <a:gd name="T8" fmla="*/ 1106 w 1106"/>
                <a:gd name="T9" fmla="*/ 1275 h 1275"/>
                <a:gd name="T10" fmla="*/ 1106 w 1106"/>
                <a:gd name="T11" fmla="*/ 0 h 1275"/>
              </a:gdLst>
              <a:cxnLst>
                <a:cxn ang="0">
                  <a:pos x="T0" y="T1"/>
                </a:cxn>
                <a:cxn ang="0">
                  <a:pos x="T2" y="T3"/>
                </a:cxn>
                <a:cxn ang="0">
                  <a:pos x="T4" y="T5"/>
                </a:cxn>
                <a:cxn ang="0">
                  <a:pos x="T6" y="T7"/>
                </a:cxn>
                <a:cxn ang="0">
                  <a:pos x="T8" y="T9"/>
                </a:cxn>
                <a:cxn ang="0">
                  <a:pos x="T10" y="T11"/>
                </a:cxn>
              </a:cxnLst>
              <a:rect l="0" t="0" r="r" b="b"/>
              <a:pathLst>
                <a:path w="1106" h="1275">
                  <a:moveTo>
                    <a:pt x="1106" y="0"/>
                  </a:moveTo>
                  <a:lnTo>
                    <a:pt x="1106" y="0"/>
                  </a:lnTo>
                  <a:lnTo>
                    <a:pt x="0" y="638"/>
                  </a:lnTo>
                  <a:lnTo>
                    <a:pt x="1106" y="1275"/>
                  </a:lnTo>
                  <a:lnTo>
                    <a:pt x="1106" y="1275"/>
                  </a:lnTo>
                  <a:lnTo>
                    <a:pt x="1106" y="0"/>
                  </a:lnTo>
                  <a:close/>
                </a:path>
              </a:pathLst>
            </a:custGeom>
            <a:solidFill>
              <a:srgbClr val="C6A8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grpSp>
      <p:sp>
        <p:nvSpPr>
          <p:cNvPr id="39" name="出自【趣你的PPT】(微信:qunideppt)：最优质的PPT资源库"/>
          <p:cNvSpPr>
            <a:spLocks noChangeAspect="1" noChangeArrowheads="1"/>
          </p:cNvSpPr>
          <p:nvPr/>
        </p:nvSpPr>
        <p:spPr bwMode="auto">
          <a:xfrm>
            <a:off x="2221234" y="1741843"/>
            <a:ext cx="896257" cy="894465"/>
          </a:xfrm>
          <a:prstGeom prst="ellipse">
            <a:avLst/>
          </a:prstGeom>
          <a:solidFill>
            <a:srgbClr val="91C247"/>
          </a:solidFill>
          <a:ln>
            <a:noFill/>
          </a:ln>
        </p:spPr>
        <p:txBody>
          <a:bodyPr vert="horz" wrap="square" lIns="91440" tIns="45720" rIns="91440" bIns="45720" numCol="1" anchor="ctr" anchorCtr="0" compatLnSpc="1"/>
          <a:lstStyle/>
          <a:p>
            <a:pPr algn="ctr"/>
            <a:r>
              <a:rPr lang="en-AU" sz="2800" b="1">
                <a:solidFill>
                  <a:prstClr val="white"/>
                </a:solidFill>
                <a:latin typeface="微软雅黑" panose="020b0503020204020204" pitchFamily="34" charset="-122"/>
                <a:ea typeface="微软雅黑" panose="020b0503020204020204" pitchFamily="34" charset="-122"/>
              </a:rPr>
              <a:t>1</a:t>
            </a:r>
            <a:endParaRPr lang="id-ID" sz="2800" b="1">
              <a:solidFill>
                <a:prstClr val="white"/>
              </a:solidFill>
              <a:latin typeface="微软雅黑" panose="020b0503020204020204" pitchFamily="34" charset="-122"/>
              <a:ea typeface="微软雅黑" panose="020b0503020204020204" pitchFamily="34" charset="-122"/>
            </a:endParaRPr>
          </a:p>
        </p:txBody>
      </p:sp>
      <p:grpSp>
        <p:nvGrpSpPr>
          <p:cNvPr id="40" name="Group 14出自【趣你的PPT】(微信:qunideppt)：最优质的PPT资源库出自【趣你的PPT】(微信:qunideppt)：最优质的PPT资源库"/>
          <p:cNvGrpSpPr>
            <a:grpSpLocks noChangeAspect="1"/>
          </p:cNvGrpSpPr>
          <p:nvPr/>
        </p:nvGrpSpPr>
        <p:grpSpPr>
          <a:xfrm>
            <a:off x="8396755" y="2848267"/>
            <a:ext cx="2223994" cy="1888446"/>
            <a:chOff x="2182" y="753"/>
            <a:chExt cx="3314" cy="2814"/>
          </a:xfrm>
        </p:grpSpPr>
        <p:sp>
          <p:nvSpPr>
            <p:cNvPr id="41" name="出自【趣你的PPT】(微信:qunideppt)：最优质的PPT资源库"/>
            <p:cNvSpPr/>
            <p:nvPr/>
          </p:nvSpPr>
          <p:spPr bwMode="auto">
            <a:xfrm>
              <a:off x="2733" y="1708"/>
              <a:ext cx="1106" cy="1859"/>
            </a:xfrm>
            <a:custGeom>
              <a:gdLst>
                <a:gd name="T0" fmla="*/ 0 w 1106"/>
                <a:gd name="T1" fmla="*/ 0 h 1859"/>
                <a:gd name="T2" fmla="*/ 0 w 1106"/>
                <a:gd name="T3" fmla="*/ 1222 h 1859"/>
                <a:gd name="T4" fmla="*/ 1106 w 1106"/>
                <a:gd name="T5" fmla="*/ 1859 h 1859"/>
                <a:gd name="T6" fmla="*/ 1106 w 1106"/>
                <a:gd name="T7" fmla="*/ 637 h 1859"/>
                <a:gd name="T8" fmla="*/ 0 w 1106"/>
                <a:gd name="T9" fmla="*/ 0 h 1859"/>
              </a:gdLst>
              <a:cxnLst>
                <a:cxn ang="0">
                  <a:pos x="T0" y="T1"/>
                </a:cxn>
                <a:cxn ang="0">
                  <a:pos x="T2" y="T3"/>
                </a:cxn>
                <a:cxn ang="0">
                  <a:pos x="T4" y="T5"/>
                </a:cxn>
                <a:cxn ang="0">
                  <a:pos x="T6" y="T7"/>
                </a:cxn>
                <a:cxn ang="0">
                  <a:pos x="T8" y="T9"/>
                </a:cxn>
              </a:cxnLst>
              <a:rect l="0" t="0" r="r" b="b"/>
              <a:pathLst>
                <a:path w="1106" h="1859">
                  <a:moveTo>
                    <a:pt x="0" y="0"/>
                  </a:moveTo>
                  <a:lnTo>
                    <a:pt x="0" y="1222"/>
                  </a:lnTo>
                  <a:lnTo>
                    <a:pt x="1106" y="1859"/>
                  </a:lnTo>
                  <a:lnTo>
                    <a:pt x="1106" y="637"/>
                  </a:lnTo>
                  <a:lnTo>
                    <a:pt x="0" y="0"/>
                  </a:lnTo>
                  <a:close/>
                </a:path>
              </a:pathLst>
            </a:custGeom>
            <a:solidFill>
              <a:srgbClr val="C19D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42" name="出自【趣你的PPT】(微信:qunideppt)：最优质的PPT资源库"/>
            <p:cNvSpPr/>
            <p:nvPr/>
          </p:nvSpPr>
          <p:spPr bwMode="auto">
            <a:xfrm>
              <a:off x="3839" y="1708"/>
              <a:ext cx="1105" cy="1859"/>
            </a:xfrm>
            <a:custGeom>
              <a:gdLst>
                <a:gd name="T0" fmla="*/ 1105 w 1105"/>
                <a:gd name="T1" fmla="*/ 0 h 1859"/>
                <a:gd name="T2" fmla="*/ 1105 w 1105"/>
                <a:gd name="T3" fmla="*/ 1222 h 1859"/>
                <a:gd name="T4" fmla="*/ 0 w 1105"/>
                <a:gd name="T5" fmla="*/ 1859 h 1859"/>
                <a:gd name="T6" fmla="*/ 0 w 1105"/>
                <a:gd name="T7" fmla="*/ 637 h 1859"/>
                <a:gd name="T8" fmla="*/ 1105 w 1105"/>
                <a:gd name="T9" fmla="*/ 0 h 1859"/>
              </a:gdLst>
              <a:cxnLst>
                <a:cxn ang="0">
                  <a:pos x="T0" y="T1"/>
                </a:cxn>
                <a:cxn ang="0">
                  <a:pos x="T2" y="T3"/>
                </a:cxn>
                <a:cxn ang="0">
                  <a:pos x="T4" y="T5"/>
                </a:cxn>
                <a:cxn ang="0">
                  <a:pos x="T6" y="T7"/>
                </a:cxn>
                <a:cxn ang="0">
                  <a:pos x="T8" y="T9"/>
                </a:cxn>
              </a:cxnLst>
              <a:rect l="0" t="0" r="r" b="b"/>
              <a:pathLst>
                <a:path w="1105" h="1859">
                  <a:moveTo>
                    <a:pt x="1105" y="0"/>
                  </a:moveTo>
                  <a:lnTo>
                    <a:pt x="1105" y="1222"/>
                  </a:lnTo>
                  <a:lnTo>
                    <a:pt x="0" y="1859"/>
                  </a:lnTo>
                  <a:lnTo>
                    <a:pt x="0" y="637"/>
                  </a:lnTo>
                  <a:lnTo>
                    <a:pt x="1105" y="0"/>
                  </a:lnTo>
                  <a:close/>
                </a:path>
              </a:pathLst>
            </a:custGeom>
            <a:solidFill>
              <a:srgbClr val="C6A8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43" name="出自【趣你的PPT】(微信:qunideppt)：最优质的PPT资源库"/>
            <p:cNvSpPr/>
            <p:nvPr/>
          </p:nvSpPr>
          <p:spPr bwMode="auto">
            <a:xfrm>
              <a:off x="3839" y="1708"/>
              <a:ext cx="1657" cy="954"/>
            </a:xfrm>
            <a:custGeom>
              <a:gdLst>
                <a:gd name="T0" fmla="*/ 1657 w 1657"/>
                <a:gd name="T1" fmla="*/ 317 h 954"/>
                <a:gd name="T2" fmla="*/ 551 w 1657"/>
                <a:gd name="T3" fmla="*/ 954 h 954"/>
                <a:gd name="T4" fmla="*/ 0 w 1657"/>
                <a:gd name="T5" fmla="*/ 637 h 954"/>
                <a:gd name="T6" fmla="*/ 1105 w 1657"/>
                <a:gd name="T7" fmla="*/ 0 h 954"/>
                <a:gd name="T8" fmla="*/ 1657 w 1657"/>
                <a:gd name="T9" fmla="*/ 317 h 954"/>
              </a:gdLst>
              <a:cxnLst>
                <a:cxn ang="0">
                  <a:pos x="T0" y="T1"/>
                </a:cxn>
                <a:cxn ang="0">
                  <a:pos x="T2" y="T3"/>
                </a:cxn>
                <a:cxn ang="0">
                  <a:pos x="T4" y="T5"/>
                </a:cxn>
                <a:cxn ang="0">
                  <a:pos x="T6" y="T7"/>
                </a:cxn>
                <a:cxn ang="0">
                  <a:pos x="T8" y="T9"/>
                </a:cxn>
              </a:cxnLst>
              <a:rect l="0" t="0" r="r" b="b"/>
              <a:pathLst>
                <a:path w="1657" h="954">
                  <a:moveTo>
                    <a:pt x="1657" y="317"/>
                  </a:moveTo>
                  <a:lnTo>
                    <a:pt x="551" y="954"/>
                  </a:lnTo>
                  <a:lnTo>
                    <a:pt x="0" y="637"/>
                  </a:lnTo>
                  <a:lnTo>
                    <a:pt x="1105" y="0"/>
                  </a:lnTo>
                  <a:lnTo>
                    <a:pt x="1657" y="317"/>
                  </a:lnTo>
                  <a:close/>
                </a:path>
              </a:pathLst>
            </a:custGeom>
            <a:solidFill>
              <a:srgbClr val="E0C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44" name="出自【趣你的PPT】(微信:qunideppt)：最优质的PPT资源库"/>
            <p:cNvSpPr/>
            <p:nvPr/>
          </p:nvSpPr>
          <p:spPr bwMode="auto">
            <a:xfrm>
              <a:off x="2182" y="1708"/>
              <a:ext cx="1657" cy="954"/>
            </a:xfrm>
            <a:custGeom>
              <a:gdLst>
                <a:gd name="T0" fmla="*/ 551 w 1657"/>
                <a:gd name="T1" fmla="*/ 0 h 954"/>
                <a:gd name="T2" fmla="*/ 1657 w 1657"/>
                <a:gd name="T3" fmla="*/ 637 h 954"/>
                <a:gd name="T4" fmla="*/ 1105 w 1657"/>
                <a:gd name="T5" fmla="*/ 954 h 954"/>
                <a:gd name="T6" fmla="*/ 0 w 1657"/>
                <a:gd name="T7" fmla="*/ 317 h 954"/>
                <a:gd name="T8" fmla="*/ 551 w 1657"/>
                <a:gd name="T9" fmla="*/ 0 h 954"/>
              </a:gdLst>
              <a:cxnLst>
                <a:cxn ang="0">
                  <a:pos x="T0" y="T1"/>
                </a:cxn>
                <a:cxn ang="0">
                  <a:pos x="T2" y="T3"/>
                </a:cxn>
                <a:cxn ang="0">
                  <a:pos x="T4" y="T5"/>
                </a:cxn>
                <a:cxn ang="0">
                  <a:pos x="T6" y="T7"/>
                </a:cxn>
                <a:cxn ang="0">
                  <a:pos x="T8" y="T9"/>
                </a:cxn>
              </a:cxnLst>
              <a:rect l="0" t="0" r="r" b="b"/>
              <a:pathLst>
                <a:path w="1657" h="954">
                  <a:moveTo>
                    <a:pt x="551" y="0"/>
                  </a:moveTo>
                  <a:lnTo>
                    <a:pt x="1657" y="637"/>
                  </a:lnTo>
                  <a:lnTo>
                    <a:pt x="1105" y="954"/>
                  </a:lnTo>
                  <a:lnTo>
                    <a:pt x="0" y="317"/>
                  </a:lnTo>
                  <a:lnTo>
                    <a:pt x="551" y="0"/>
                  </a:lnTo>
                  <a:close/>
                </a:path>
              </a:pathLst>
            </a:custGeom>
            <a:solidFill>
              <a:srgbClr val="E0C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45" name="出自【趣你的PPT】(微信:qunideppt)：最优质的PPT资源库"/>
            <p:cNvSpPr/>
            <p:nvPr/>
          </p:nvSpPr>
          <p:spPr bwMode="auto">
            <a:xfrm>
              <a:off x="3839" y="1070"/>
              <a:ext cx="1105" cy="1275"/>
            </a:xfrm>
            <a:custGeom>
              <a:gdLst>
                <a:gd name="T0" fmla="*/ 1105 w 1105"/>
                <a:gd name="T1" fmla="*/ 638 h 1275"/>
                <a:gd name="T2" fmla="*/ 0 w 1105"/>
                <a:gd name="T3" fmla="*/ 1275 h 1275"/>
                <a:gd name="T4" fmla="*/ 0 w 1105"/>
                <a:gd name="T5" fmla="*/ 0 h 1275"/>
                <a:gd name="T6" fmla="*/ 1105 w 1105"/>
                <a:gd name="T7" fmla="*/ 638 h 1275"/>
              </a:gdLst>
              <a:cxnLst>
                <a:cxn ang="0">
                  <a:pos x="T0" y="T1"/>
                </a:cxn>
                <a:cxn ang="0">
                  <a:pos x="T2" y="T3"/>
                </a:cxn>
                <a:cxn ang="0">
                  <a:pos x="T4" y="T5"/>
                </a:cxn>
                <a:cxn ang="0">
                  <a:pos x="T6" y="T7"/>
                </a:cxn>
              </a:cxnLst>
              <a:rect l="0" t="0" r="r" b="b"/>
              <a:pathLst>
                <a:path w="1105" h="1275">
                  <a:moveTo>
                    <a:pt x="1105" y="638"/>
                  </a:moveTo>
                  <a:lnTo>
                    <a:pt x="0" y="1275"/>
                  </a:lnTo>
                  <a:lnTo>
                    <a:pt x="0" y="0"/>
                  </a:lnTo>
                  <a:lnTo>
                    <a:pt x="1105" y="638"/>
                  </a:lnTo>
                  <a:close/>
                </a:path>
              </a:pathLst>
            </a:custGeom>
            <a:solidFill>
              <a:srgbClr val="C19D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46" name="出自【趣你的PPT】(微信:qunideppt)：最优质的PPT资源库"/>
            <p:cNvSpPr/>
            <p:nvPr/>
          </p:nvSpPr>
          <p:spPr bwMode="auto">
            <a:xfrm>
              <a:off x="2182" y="753"/>
              <a:ext cx="1657" cy="955"/>
            </a:xfrm>
            <a:custGeom>
              <a:gdLst>
                <a:gd name="T0" fmla="*/ 1657 w 1657"/>
                <a:gd name="T1" fmla="*/ 317 h 955"/>
                <a:gd name="T2" fmla="*/ 551 w 1657"/>
                <a:gd name="T3" fmla="*/ 955 h 955"/>
                <a:gd name="T4" fmla="*/ 0 w 1657"/>
                <a:gd name="T5" fmla="*/ 637 h 955"/>
                <a:gd name="T6" fmla="*/ 1105 w 1657"/>
                <a:gd name="T7" fmla="*/ 0 h 955"/>
                <a:gd name="T8" fmla="*/ 1657 w 1657"/>
                <a:gd name="T9" fmla="*/ 317 h 955"/>
              </a:gdLst>
              <a:cxnLst>
                <a:cxn ang="0">
                  <a:pos x="T0" y="T1"/>
                </a:cxn>
                <a:cxn ang="0">
                  <a:pos x="T2" y="T3"/>
                </a:cxn>
                <a:cxn ang="0">
                  <a:pos x="T4" y="T5"/>
                </a:cxn>
                <a:cxn ang="0">
                  <a:pos x="T6" y="T7"/>
                </a:cxn>
                <a:cxn ang="0">
                  <a:pos x="T8" y="T9"/>
                </a:cxn>
              </a:cxnLst>
              <a:rect l="0" t="0" r="r" b="b"/>
              <a:pathLst>
                <a:path w="1657" h="955">
                  <a:moveTo>
                    <a:pt x="1657" y="317"/>
                  </a:moveTo>
                  <a:lnTo>
                    <a:pt x="551" y="955"/>
                  </a:lnTo>
                  <a:lnTo>
                    <a:pt x="0" y="637"/>
                  </a:lnTo>
                  <a:lnTo>
                    <a:pt x="1105" y="0"/>
                  </a:lnTo>
                  <a:lnTo>
                    <a:pt x="1657" y="317"/>
                  </a:lnTo>
                  <a:close/>
                </a:path>
              </a:pathLst>
            </a:custGeom>
            <a:solidFill>
              <a:srgbClr val="E0C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47" name="出自【趣你的PPT】(微信:qunideppt)：最优质的PPT资源库"/>
            <p:cNvSpPr/>
            <p:nvPr/>
          </p:nvSpPr>
          <p:spPr bwMode="auto">
            <a:xfrm>
              <a:off x="3839" y="753"/>
              <a:ext cx="1657" cy="955"/>
            </a:xfrm>
            <a:custGeom>
              <a:gdLst>
                <a:gd name="T0" fmla="*/ 551 w 1657"/>
                <a:gd name="T1" fmla="*/ 0 h 955"/>
                <a:gd name="T2" fmla="*/ 1657 w 1657"/>
                <a:gd name="T3" fmla="*/ 637 h 955"/>
                <a:gd name="T4" fmla="*/ 1105 w 1657"/>
                <a:gd name="T5" fmla="*/ 955 h 955"/>
                <a:gd name="T6" fmla="*/ 0 w 1657"/>
                <a:gd name="T7" fmla="*/ 317 h 955"/>
                <a:gd name="T8" fmla="*/ 551 w 1657"/>
                <a:gd name="T9" fmla="*/ 0 h 955"/>
              </a:gdLst>
              <a:cxnLst>
                <a:cxn ang="0">
                  <a:pos x="T0" y="T1"/>
                </a:cxn>
                <a:cxn ang="0">
                  <a:pos x="T2" y="T3"/>
                </a:cxn>
                <a:cxn ang="0">
                  <a:pos x="T4" y="T5"/>
                </a:cxn>
                <a:cxn ang="0">
                  <a:pos x="T6" y="T7"/>
                </a:cxn>
                <a:cxn ang="0">
                  <a:pos x="T8" y="T9"/>
                </a:cxn>
              </a:cxnLst>
              <a:rect l="0" t="0" r="r" b="b"/>
              <a:pathLst>
                <a:path w="1657" h="955">
                  <a:moveTo>
                    <a:pt x="551" y="0"/>
                  </a:moveTo>
                  <a:lnTo>
                    <a:pt x="1657" y="637"/>
                  </a:lnTo>
                  <a:lnTo>
                    <a:pt x="1105" y="955"/>
                  </a:lnTo>
                  <a:lnTo>
                    <a:pt x="0" y="317"/>
                  </a:lnTo>
                  <a:lnTo>
                    <a:pt x="551" y="0"/>
                  </a:lnTo>
                  <a:close/>
                </a:path>
              </a:pathLst>
            </a:custGeom>
            <a:solidFill>
              <a:srgbClr val="E0C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48" name="出自【趣你的PPT】(微信:qunideppt)：最优质的PPT资源库"/>
            <p:cNvSpPr/>
            <p:nvPr/>
          </p:nvSpPr>
          <p:spPr bwMode="auto">
            <a:xfrm>
              <a:off x="2733" y="1070"/>
              <a:ext cx="1106" cy="1275"/>
            </a:xfrm>
            <a:custGeom>
              <a:gdLst>
                <a:gd name="T0" fmla="*/ 1106 w 1106"/>
                <a:gd name="T1" fmla="*/ 0 h 1275"/>
                <a:gd name="T2" fmla="*/ 1106 w 1106"/>
                <a:gd name="T3" fmla="*/ 0 h 1275"/>
                <a:gd name="T4" fmla="*/ 0 w 1106"/>
                <a:gd name="T5" fmla="*/ 638 h 1275"/>
                <a:gd name="T6" fmla="*/ 1106 w 1106"/>
                <a:gd name="T7" fmla="*/ 1275 h 1275"/>
                <a:gd name="T8" fmla="*/ 1106 w 1106"/>
                <a:gd name="T9" fmla="*/ 1275 h 1275"/>
                <a:gd name="T10" fmla="*/ 1106 w 1106"/>
                <a:gd name="T11" fmla="*/ 0 h 1275"/>
              </a:gdLst>
              <a:cxnLst>
                <a:cxn ang="0">
                  <a:pos x="T0" y="T1"/>
                </a:cxn>
                <a:cxn ang="0">
                  <a:pos x="T2" y="T3"/>
                </a:cxn>
                <a:cxn ang="0">
                  <a:pos x="T4" y="T5"/>
                </a:cxn>
                <a:cxn ang="0">
                  <a:pos x="T6" y="T7"/>
                </a:cxn>
                <a:cxn ang="0">
                  <a:pos x="T8" y="T9"/>
                </a:cxn>
                <a:cxn ang="0">
                  <a:pos x="T10" y="T11"/>
                </a:cxn>
              </a:cxnLst>
              <a:rect l="0" t="0" r="r" b="b"/>
              <a:pathLst>
                <a:path w="1106" h="1275">
                  <a:moveTo>
                    <a:pt x="1106" y="0"/>
                  </a:moveTo>
                  <a:lnTo>
                    <a:pt x="1106" y="0"/>
                  </a:lnTo>
                  <a:lnTo>
                    <a:pt x="0" y="638"/>
                  </a:lnTo>
                  <a:lnTo>
                    <a:pt x="1106" y="1275"/>
                  </a:lnTo>
                  <a:lnTo>
                    <a:pt x="1106" y="1275"/>
                  </a:lnTo>
                  <a:lnTo>
                    <a:pt x="1106" y="0"/>
                  </a:lnTo>
                  <a:close/>
                </a:path>
              </a:pathLst>
            </a:custGeom>
            <a:solidFill>
              <a:srgbClr val="C6A8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grpSp>
      <p:sp>
        <p:nvSpPr>
          <p:cNvPr id="49" name="出自【趣你的PPT】(微信:qunideppt)：最优质的PPT资源库"/>
          <p:cNvSpPr>
            <a:spLocks noChangeAspect="1" noChangeArrowheads="1"/>
          </p:cNvSpPr>
          <p:nvPr/>
        </p:nvSpPr>
        <p:spPr bwMode="auto">
          <a:xfrm>
            <a:off x="9046734" y="1741843"/>
            <a:ext cx="896257" cy="894465"/>
          </a:xfrm>
          <a:prstGeom prst="ellipse">
            <a:avLst/>
          </a:prstGeom>
          <a:solidFill>
            <a:srgbClr val="91C247"/>
          </a:solidFill>
          <a:ln>
            <a:noFill/>
          </a:ln>
        </p:spPr>
        <p:txBody>
          <a:bodyPr vert="horz" wrap="square" lIns="91440" tIns="45720" rIns="91440" bIns="45720" numCol="1" anchor="ctr" anchorCtr="0" compatLnSpc="1"/>
          <a:lstStyle/>
          <a:p>
            <a:pPr algn="ctr"/>
            <a:r>
              <a:rPr lang="en-AU" sz="2800" b="1">
                <a:solidFill>
                  <a:prstClr val="white"/>
                </a:solidFill>
                <a:latin typeface="微软雅黑" panose="020b0503020204020204" pitchFamily="34" charset="-122"/>
                <a:ea typeface="微软雅黑" panose="020b0503020204020204" pitchFamily="34" charset="-122"/>
              </a:rPr>
              <a:t>3</a:t>
            </a:r>
            <a:endParaRPr lang="en-US" sz="2800" b="1">
              <a:solidFill>
                <a:prstClr val="white"/>
              </a:solidFill>
              <a:latin typeface="微软雅黑" panose="020b0503020204020204" pitchFamily="34" charset="-122"/>
              <a:ea typeface="微软雅黑" panose="020b0503020204020204" pitchFamily="34" charset="-122"/>
            </a:endParaRPr>
          </a:p>
        </p:txBody>
      </p:sp>
      <p:sp>
        <p:nvSpPr>
          <p:cNvPr id="50" name="出自【趣你的PPT】(微信:qunideppt)：最优质的PPT资源库"/>
          <p:cNvSpPr/>
          <p:nvPr/>
        </p:nvSpPr>
        <p:spPr>
          <a:xfrm>
            <a:off x="1580936" y="6135741"/>
            <a:ext cx="2204629" cy="50392"/>
          </a:xfrm>
          <a:prstGeom prst="rect">
            <a:avLst/>
          </a:prstGeom>
          <a:solidFill>
            <a:srgbClr val="91C2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微软雅黑" panose="020b0503020204020204" pitchFamily="34" charset="-122"/>
              <a:ea typeface="微软雅黑" panose="020b0503020204020204" pitchFamily="34" charset="-122"/>
            </a:endParaRPr>
          </a:p>
        </p:txBody>
      </p:sp>
      <p:sp>
        <p:nvSpPr>
          <p:cNvPr id="51" name="出自【趣你的PPT】(微信:qunideppt)：最优质的PPT资源库"/>
          <p:cNvSpPr/>
          <p:nvPr/>
        </p:nvSpPr>
        <p:spPr>
          <a:xfrm>
            <a:off x="4993686" y="6135741"/>
            <a:ext cx="2204629" cy="50392"/>
          </a:xfrm>
          <a:prstGeom prst="rect">
            <a:avLst/>
          </a:prstGeom>
          <a:solidFill>
            <a:srgbClr val="91C2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微软雅黑" panose="020b0503020204020204" pitchFamily="34" charset="-122"/>
              <a:ea typeface="微软雅黑" panose="020b0503020204020204" pitchFamily="34" charset="-122"/>
            </a:endParaRPr>
          </a:p>
        </p:txBody>
      </p:sp>
      <p:sp>
        <p:nvSpPr>
          <p:cNvPr id="52" name="出自【趣你的PPT】(微信:qunideppt)：最优质的PPT资源库"/>
          <p:cNvSpPr/>
          <p:nvPr/>
        </p:nvSpPr>
        <p:spPr>
          <a:xfrm>
            <a:off x="8401134" y="6135741"/>
            <a:ext cx="2204629" cy="50392"/>
          </a:xfrm>
          <a:prstGeom prst="rect">
            <a:avLst/>
          </a:prstGeom>
          <a:solidFill>
            <a:srgbClr val="91C2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微软雅黑" panose="020b0503020204020204" pitchFamily="34" charset="-122"/>
              <a:ea typeface="微软雅黑" panose="020b0503020204020204" pitchFamily="34" charset="-122"/>
            </a:endParaRPr>
          </a:p>
        </p:txBody>
      </p:sp>
      <p:sp>
        <p:nvSpPr>
          <p:cNvPr id="53" name="出自【趣你的PPT】(微信:qunideppt)：最优质的PPT资源库"/>
          <p:cNvSpPr txBox="1"/>
          <p:nvPr/>
        </p:nvSpPr>
        <p:spPr>
          <a:xfrm>
            <a:off x="1597438" y="4895684"/>
            <a:ext cx="2143848" cy="1169551"/>
          </a:xfrm>
          <a:prstGeom prst="rect">
            <a:avLst/>
          </a:prstGeom>
          <a:noFill/>
        </p:spPr>
        <p:txBody>
          <a:bodyPr wrap="square" rtlCol="0">
            <a:spAutoFit/>
          </a:bodyPr>
          <a:lstStyle/>
          <a:p>
            <a:pPr algn="ctr"/>
            <a:r>
              <a:rPr lang="zh-CN" altLang="en-US" sz="1400">
                <a:solidFill>
                  <a:prstClr val="black">
                    <a:lumMod val="85000"/>
                    <a:lumOff val="15000"/>
                  </a:prstClr>
                </a:solidFill>
                <a:latin typeface="微软雅黑" panose="020b0503020204020204" pitchFamily="34" charset="-122"/>
                <a:ea typeface="微软雅黑" panose="020b0503020204020204" pitchFamily="34" charset="-122"/>
              </a:rPr>
              <a:t>单击此处添加您的文字内容。单击此处添加您的文字内容。单击此处添加您的文字内容。单击此处添加您的文字内容。</a:t>
            </a:r>
            <a:endParaRPr lang="en-US" altLang="zh-CN" sz="140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54" name="出自【趣你的PPT】(微信:qunideppt)：最优质的PPT资源库"/>
          <p:cNvSpPr txBox="1"/>
          <p:nvPr/>
        </p:nvSpPr>
        <p:spPr>
          <a:xfrm>
            <a:off x="5014481" y="4895684"/>
            <a:ext cx="2143848" cy="1169551"/>
          </a:xfrm>
          <a:prstGeom prst="rect">
            <a:avLst/>
          </a:prstGeom>
          <a:noFill/>
        </p:spPr>
        <p:txBody>
          <a:bodyPr wrap="square" rtlCol="0">
            <a:spAutoFit/>
          </a:bodyPr>
          <a:lstStyle/>
          <a:p>
            <a:pPr algn="ctr"/>
            <a:r>
              <a:rPr lang="zh-CN" altLang="en-US" sz="1400">
                <a:solidFill>
                  <a:prstClr val="black">
                    <a:lumMod val="85000"/>
                    <a:lumOff val="15000"/>
                  </a:prstClr>
                </a:solidFill>
                <a:latin typeface="微软雅黑" panose="020b0503020204020204" pitchFamily="34" charset="-122"/>
                <a:ea typeface="微软雅黑" panose="020b0503020204020204" pitchFamily="34" charset="-122"/>
              </a:rPr>
              <a:t>单击此处添加您的文字内容。单击此处添加您的文字内容。单击此处添加您的文字内容。单击此处添加您的文字内容。</a:t>
            </a:r>
            <a:endParaRPr lang="en-US" altLang="zh-CN" sz="140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55" name="出自【趣你的PPT】(微信:qunideppt)：最优质的PPT资源库"/>
          <p:cNvSpPr txBox="1"/>
          <p:nvPr/>
        </p:nvSpPr>
        <p:spPr>
          <a:xfrm>
            <a:off x="8431524" y="4895684"/>
            <a:ext cx="2143848" cy="1169551"/>
          </a:xfrm>
          <a:prstGeom prst="rect">
            <a:avLst/>
          </a:prstGeom>
          <a:noFill/>
        </p:spPr>
        <p:txBody>
          <a:bodyPr wrap="square" rtlCol="0">
            <a:spAutoFit/>
          </a:bodyPr>
          <a:lstStyle/>
          <a:p>
            <a:pPr algn="ctr"/>
            <a:r>
              <a:rPr lang="zh-CN" altLang="en-US" sz="1400">
                <a:solidFill>
                  <a:prstClr val="black">
                    <a:lumMod val="85000"/>
                    <a:lumOff val="15000"/>
                  </a:prstClr>
                </a:solidFill>
                <a:latin typeface="微软雅黑" panose="020b0503020204020204" pitchFamily="34" charset="-122"/>
                <a:ea typeface="微软雅黑" panose="020b0503020204020204" pitchFamily="34" charset="-122"/>
              </a:rPr>
              <a:t>单击此处添加您的文字内容。单击此处添加您的文字内容。单击此处添加您的文字内容。单击此处添加您的文字内容。</a:t>
            </a:r>
            <a:endParaRPr lang="en-US" altLang="zh-CN" sz="1400">
              <a:solidFill>
                <a:prstClr val="black">
                  <a:lumMod val="85000"/>
                  <a:lumOff val="15000"/>
                </a:prstClr>
              </a:solidFill>
              <a:latin typeface="微软雅黑" panose="020b0503020204020204" pitchFamily="34" charset="-122"/>
              <a:ea typeface="微软雅黑" panose="020b0503020204020204" pitchFamily="34" charset="-122"/>
            </a:endParaRPr>
          </a:p>
        </p:txBody>
      </p:sp>
    </p:spTree>
  </p:cSld>
  <p:clrMapOvr>
    <a:masterClrMapping/>
  </p:clrMapOvr>
  <p:transition/>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cxnSp>
        <p:nvCxnSpPr>
          <p:cNvPr id="30" name="出自【趣你的PPT】(微信:qunideppt)：最优质的PPT资源库"/>
          <p:cNvCxnSpPr/>
          <p:nvPr/>
        </p:nvCxnSpPr>
        <p:spPr>
          <a:xfrm>
            <a:off x="4362450" y="581025"/>
            <a:ext cx="3810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1" name="出自【趣你的PPT】(微信:qunideppt)：最优质的PPT资源库"/>
          <p:cNvSpPr txBox="1"/>
          <p:nvPr/>
        </p:nvSpPr>
        <p:spPr>
          <a:xfrm>
            <a:off x="4799836" y="382737"/>
            <a:ext cx="2763014" cy="461665"/>
          </a:xfrm>
          <a:prstGeom prst="rect">
            <a:avLst/>
          </a:prstGeom>
          <a:noFill/>
        </p:spPr>
        <p:txBody>
          <a:bodyPr wrap="square" rtlCol="0">
            <a:spAutoFit/>
          </a:bodyPr>
          <a:lstStyle/>
          <a:p>
            <a:pPr algn="just"/>
            <a:r>
              <a:rPr lang="zh-CN" altLang="en-US" sz="2400">
                <a:solidFill>
                  <a:prstClr val="black">
                    <a:lumMod val="75000"/>
                    <a:lumOff val="25000"/>
                  </a:prstClr>
                </a:solidFill>
                <a:latin typeface="微软雅黑" panose="020b0503020204020204" pitchFamily="34" charset="-122"/>
                <a:ea typeface="微软雅黑" panose="020b0503020204020204" pitchFamily="34" charset="-122"/>
              </a:rPr>
              <a:t>单击此处添加标题</a:t>
            </a:r>
            <a:endParaRPr lang="en-US" altLang="zh-CN" sz="2400">
              <a:solidFill>
                <a:prstClr val="black">
                  <a:lumMod val="75000"/>
                  <a:lumOff val="25000"/>
                </a:prstClr>
              </a:solidFill>
              <a:latin typeface="微软雅黑" panose="020b0503020204020204" pitchFamily="34" charset="-122"/>
              <a:ea typeface="微软雅黑" panose="020b0503020204020204" pitchFamily="34" charset="-122"/>
            </a:endParaRPr>
          </a:p>
        </p:txBody>
      </p:sp>
      <p:cxnSp>
        <p:nvCxnSpPr>
          <p:cNvPr id="32" name="出自【趣你的PPT】(微信:qunideppt)：最优质的PPT资源库"/>
          <p:cNvCxnSpPr/>
          <p:nvPr/>
        </p:nvCxnSpPr>
        <p:spPr>
          <a:xfrm>
            <a:off x="7486650" y="581025"/>
            <a:ext cx="3810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5" name="出自【趣你的PPT】(微信:qunideppt)：最优质的PPT资源库"/>
          <p:cNvSpPr/>
          <p:nvPr/>
        </p:nvSpPr>
        <p:spPr>
          <a:xfrm>
            <a:off x="954668" y="2600050"/>
            <a:ext cx="3122090" cy="775597"/>
          </a:xfrm>
          <a:prstGeom prst="rect">
            <a:avLst/>
          </a:prstGeom>
          <a:noFill/>
        </p:spPr>
        <p:txBody>
          <a:bodyPr wrap="square" lIns="0" tIns="0" rIns="0" bIns="0" rtlCol="0" anchor="t" anchorCtr="0">
            <a:spAutoFit/>
          </a:bodyPr>
          <a:lstStyle/>
          <a:p>
            <a:pPr defTabSz="1216660">
              <a:lnSpc>
                <a:spcPct val="120000"/>
              </a:lnSpc>
              <a:spcBef>
                <a:spcPct val="20000"/>
              </a:spcBef>
            </a:pPr>
            <a:r>
              <a:rPr lang="zh-CN" altLang="en-US" sz="1400">
                <a:solidFill>
                  <a:prstClr val="black">
                    <a:lumMod val="85000"/>
                    <a:lumOff val="15000"/>
                  </a:prstClr>
                </a:solidFill>
                <a:latin typeface="微软雅黑" panose="020b0503020204020204" pitchFamily="34" charset="-122"/>
                <a:ea typeface="微软雅黑" panose="020b0503020204020204" pitchFamily="34" charset="-122"/>
                <a:sym typeface="Arial" panose="020b0604020202020204" pitchFamily="34" charset="0"/>
              </a:rPr>
              <a:t>单击此处编辑内容，建议您在展示时采用微软雅黑字体，所有图形线条及其相应素材均可自由编辑、改色、替换。</a:t>
            </a:r>
            <a:endParaRPr lang="en-US" altLang="zh-CN" sz="1400">
              <a:solidFill>
                <a:prstClr val="black">
                  <a:lumMod val="85000"/>
                  <a:lumOff val="15000"/>
                </a:prst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6" name="出自【趣你的PPT】(微信:qunideppt)：最优质的PPT资源库"/>
          <p:cNvSpPr/>
          <p:nvPr/>
        </p:nvSpPr>
        <p:spPr>
          <a:xfrm>
            <a:off x="8163104" y="2600050"/>
            <a:ext cx="3122090" cy="775597"/>
          </a:xfrm>
          <a:prstGeom prst="rect">
            <a:avLst/>
          </a:prstGeom>
          <a:noFill/>
        </p:spPr>
        <p:txBody>
          <a:bodyPr wrap="square" lIns="0" tIns="0" rIns="0" bIns="0" rtlCol="0" anchor="t" anchorCtr="0">
            <a:spAutoFit/>
          </a:bodyPr>
          <a:lstStyle/>
          <a:p>
            <a:pPr defTabSz="1216660">
              <a:lnSpc>
                <a:spcPct val="120000"/>
              </a:lnSpc>
              <a:spcBef>
                <a:spcPct val="20000"/>
              </a:spcBef>
            </a:pPr>
            <a:r>
              <a:rPr lang="zh-CN" altLang="en-US" sz="1400">
                <a:solidFill>
                  <a:prstClr val="black">
                    <a:lumMod val="85000"/>
                    <a:lumOff val="15000"/>
                  </a:prstClr>
                </a:solidFill>
                <a:latin typeface="微软雅黑" panose="020b0503020204020204" pitchFamily="34" charset="-122"/>
                <a:ea typeface="微软雅黑" panose="020b0503020204020204" pitchFamily="34" charset="-122"/>
                <a:sym typeface="Arial" panose="020b0604020202020204" pitchFamily="34" charset="0"/>
              </a:rPr>
              <a:t>单击此处编辑内容，建议您在展示时采用微软雅黑字体，所有图形线条及其相应素材均可自由编辑、改色、替换。</a:t>
            </a:r>
            <a:endParaRPr lang="en-US" altLang="zh-CN" sz="1400">
              <a:solidFill>
                <a:prstClr val="black">
                  <a:lumMod val="85000"/>
                  <a:lumOff val="15000"/>
                </a:prst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7" name="出自【趣你的PPT】(微信:qunideppt)：最优质的PPT资源库"/>
          <p:cNvSpPr/>
          <p:nvPr/>
        </p:nvSpPr>
        <p:spPr>
          <a:xfrm>
            <a:off x="954668" y="3946315"/>
            <a:ext cx="3122090" cy="775597"/>
          </a:xfrm>
          <a:prstGeom prst="rect">
            <a:avLst/>
          </a:prstGeom>
          <a:noFill/>
        </p:spPr>
        <p:txBody>
          <a:bodyPr wrap="square" lIns="0" tIns="0" rIns="0" bIns="0" rtlCol="0" anchor="t" anchorCtr="0">
            <a:spAutoFit/>
          </a:bodyPr>
          <a:lstStyle/>
          <a:p>
            <a:pPr defTabSz="1216660">
              <a:lnSpc>
                <a:spcPct val="120000"/>
              </a:lnSpc>
              <a:spcBef>
                <a:spcPct val="20000"/>
              </a:spcBef>
            </a:pPr>
            <a:r>
              <a:rPr lang="zh-CN" altLang="en-US" sz="1400">
                <a:solidFill>
                  <a:prstClr val="black">
                    <a:lumMod val="85000"/>
                    <a:lumOff val="15000"/>
                  </a:prstClr>
                </a:solidFill>
                <a:latin typeface="微软雅黑" panose="020b0503020204020204" pitchFamily="34" charset="-122"/>
                <a:ea typeface="微软雅黑" panose="020b0503020204020204" pitchFamily="34" charset="-122"/>
                <a:sym typeface="Arial" panose="020b0604020202020204" pitchFamily="34" charset="0"/>
              </a:rPr>
              <a:t>单击此处编辑内容，建议您在展示时采用微软雅黑字体，所有图形线条及其相应素材均可自由编辑、改色、替换。</a:t>
            </a:r>
            <a:endParaRPr lang="en-US" altLang="zh-CN" sz="1400">
              <a:solidFill>
                <a:prstClr val="black">
                  <a:lumMod val="85000"/>
                  <a:lumOff val="15000"/>
                </a:prst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8" name="出自【趣你的PPT】(微信:qunideppt)：最优质的PPT资源库"/>
          <p:cNvSpPr/>
          <p:nvPr/>
        </p:nvSpPr>
        <p:spPr>
          <a:xfrm>
            <a:off x="8163104" y="3946315"/>
            <a:ext cx="3122090" cy="775597"/>
          </a:xfrm>
          <a:prstGeom prst="rect">
            <a:avLst/>
          </a:prstGeom>
          <a:noFill/>
        </p:spPr>
        <p:txBody>
          <a:bodyPr wrap="square" lIns="0" tIns="0" rIns="0" bIns="0" rtlCol="0" anchor="t" anchorCtr="0">
            <a:spAutoFit/>
          </a:bodyPr>
          <a:lstStyle/>
          <a:p>
            <a:pPr defTabSz="1216660">
              <a:lnSpc>
                <a:spcPct val="120000"/>
              </a:lnSpc>
              <a:spcBef>
                <a:spcPct val="20000"/>
              </a:spcBef>
            </a:pPr>
            <a:r>
              <a:rPr lang="zh-CN" altLang="en-US" sz="1400">
                <a:solidFill>
                  <a:prstClr val="black">
                    <a:lumMod val="85000"/>
                    <a:lumOff val="15000"/>
                  </a:prstClr>
                </a:solidFill>
                <a:latin typeface="微软雅黑" panose="020b0503020204020204" pitchFamily="34" charset="-122"/>
                <a:ea typeface="微软雅黑" panose="020b0503020204020204" pitchFamily="34" charset="-122"/>
                <a:sym typeface="Arial" panose="020b0604020202020204" pitchFamily="34" charset="0"/>
              </a:rPr>
              <a:t>单击此处编辑内容，建议您在展示时采用微软雅黑字体，所有图形线条及其相应素材均可自由编辑、改色、替换。</a:t>
            </a:r>
            <a:endParaRPr lang="en-US" altLang="zh-CN" sz="1400">
              <a:solidFill>
                <a:prstClr val="black">
                  <a:lumMod val="85000"/>
                  <a:lumOff val="15000"/>
                </a:prstClr>
              </a:solidFill>
              <a:latin typeface="微软雅黑" panose="020b0503020204020204" pitchFamily="34" charset="-122"/>
              <a:ea typeface="微软雅黑" panose="020b0503020204020204" pitchFamily="34" charset="-122"/>
              <a:sym typeface="Arial" panose="020b0604020202020204" pitchFamily="34" charset="0"/>
            </a:endParaRPr>
          </a:p>
        </p:txBody>
      </p:sp>
      <p:cxnSp>
        <p:nvCxnSpPr>
          <p:cNvPr id="29" name="出自【趣你的PPT】(微信:qunideppt)：最优质的PPT资源库"/>
          <p:cNvCxnSpPr/>
          <p:nvPr/>
        </p:nvCxnSpPr>
        <p:spPr>
          <a:xfrm>
            <a:off x="4228316" y="3686432"/>
            <a:ext cx="3572916" cy="0"/>
          </a:xfrm>
          <a:prstGeom prst="straightConnector1">
            <a:avLst/>
          </a:prstGeom>
          <a:ln w="38100">
            <a:solidFill>
              <a:schemeClr val="bg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3" name="出自【趣你的PPT】(微信:qunideppt)：最优质的PPT资源库"/>
          <p:cNvCxnSpPr/>
          <p:nvPr/>
        </p:nvCxnSpPr>
        <p:spPr>
          <a:xfrm flipV="1">
            <a:off x="5961269" y="1949652"/>
            <a:ext cx="10426" cy="3384348"/>
          </a:xfrm>
          <a:prstGeom prst="straightConnector1">
            <a:avLst/>
          </a:prstGeom>
          <a:ln w="38100">
            <a:solidFill>
              <a:schemeClr val="bg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5" name="出自【趣你的PPT】(微信:qunideppt)：最优质的PPT资源库"/>
          <p:cNvSpPr/>
          <p:nvPr/>
        </p:nvSpPr>
        <p:spPr>
          <a:xfrm>
            <a:off x="4530166" y="2220554"/>
            <a:ext cx="1326292" cy="1326292"/>
          </a:xfrm>
          <a:prstGeom prst="roundRect">
            <a:avLst>
              <a:gd name="adj" fmla="val 9214"/>
            </a:avLst>
          </a:prstGeom>
          <a:solidFill>
            <a:srgbClr val="91C2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6" name="出自【趣你的PPT】(微信:qunideppt)：最优质的PPT资源库"/>
          <p:cNvSpPr txBox="1"/>
          <p:nvPr/>
        </p:nvSpPr>
        <p:spPr>
          <a:xfrm>
            <a:off x="4766113" y="3015490"/>
            <a:ext cx="854398"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b="1">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业务一</a:t>
            </a:r>
            <a:endParaRPr lang="en-US" sz="1600" b="1">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出自【趣你的PPT】(微信:qunideppt)：最优质的PPT资源库"/>
          <p:cNvSpPr>
            <a:spLocks noEditPoints="1"/>
          </p:cNvSpPr>
          <p:nvPr/>
        </p:nvSpPr>
        <p:spPr bwMode="auto">
          <a:xfrm>
            <a:off x="5065683" y="2540565"/>
            <a:ext cx="255258" cy="343134"/>
          </a:xfrm>
          <a:custGeom>
            <a:gdLst>
              <a:gd name="T0" fmla="*/ 188 w 216"/>
              <a:gd name="T1" fmla="*/ 126 h 288"/>
              <a:gd name="T2" fmla="*/ 188 w 216"/>
              <a:gd name="T3" fmla="*/ 79 h 288"/>
              <a:gd name="T4" fmla="*/ 109 w 216"/>
              <a:gd name="T5" fmla="*/ 0 h 288"/>
              <a:gd name="T6" fmla="*/ 108 w 216"/>
              <a:gd name="T7" fmla="*/ 0 h 288"/>
              <a:gd name="T8" fmla="*/ 106 w 216"/>
              <a:gd name="T9" fmla="*/ 0 h 288"/>
              <a:gd name="T10" fmla="*/ 28 w 216"/>
              <a:gd name="T11" fmla="*/ 79 h 288"/>
              <a:gd name="T12" fmla="*/ 28 w 216"/>
              <a:gd name="T13" fmla="*/ 126 h 288"/>
              <a:gd name="T14" fmla="*/ 0 w 216"/>
              <a:gd name="T15" fmla="*/ 126 h 288"/>
              <a:gd name="T16" fmla="*/ 0 w 216"/>
              <a:gd name="T17" fmla="*/ 288 h 288"/>
              <a:gd name="T18" fmla="*/ 216 w 216"/>
              <a:gd name="T19" fmla="*/ 288 h 288"/>
              <a:gd name="T20" fmla="*/ 216 w 216"/>
              <a:gd name="T21" fmla="*/ 126 h 288"/>
              <a:gd name="T22" fmla="*/ 188 w 216"/>
              <a:gd name="T23" fmla="*/ 126 h 288"/>
              <a:gd name="T24" fmla="*/ 133 w 216"/>
              <a:gd name="T25" fmla="*/ 259 h 288"/>
              <a:gd name="T26" fmla="*/ 84 w 216"/>
              <a:gd name="T27" fmla="*/ 259 h 288"/>
              <a:gd name="T28" fmla="*/ 96 w 216"/>
              <a:gd name="T29" fmla="*/ 206 h 288"/>
              <a:gd name="T30" fmla="*/ 84 w 216"/>
              <a:gd name="T31" fmla="*/ 185 h 288"/>
              <a:gd name="T32" fmla="*/ 108 w 216"/>
              <a:gd name="T33" fmla="*/ 161 h 288"/>
              <a:gd name="T34" fmla="*/ 133 w 216"/>
              <a:gd name="T35" fmla="*/ 185 h 288"/>
              <a:gd name="T36" fmla="*/ 120 w 216"/>
              <a:gd name="T37" fmla="*/ 206 h 288"/>
              <a:gd name="T38" fmla="*/ 133 w 216"/>
              <a:gd name="T39" fmla="*/ 259 h 288"/>
              <a:gd name="T40" fmla="*/ 148 w 216"/>
              <a:gd name="T41" fmla="*/ 126 h 288"/>
              <a:gd name="T42" fmla="*/ 67 w 216"/>
              <a:gd name="T43" fmla="*/ 126 h 288"/>
              <a:gd name="T44" fmla="*/ 67 w 216"/>
              <a:gd name="T45" fmla="*/ 79 h 288"/>
              <a:gd name="T46" fmla="*/ 106 w 216"/>
              <a:gd name="T47" fmla="*/ 40 h 288"/>
              <a:gd name="T48" fmla="*/ 108 w 216"/>
              <a:gd name="T49" fmla="*/ 40 h 288"/>
              <a:gd name="T50" fmla="*/ 109 w 216"/>
              <a:gd name="T51" fmla="*/ 40 h 288"/>
              <a:gd name="T52" fmla="*/ 148 w 216"/>
              <a:gd name="T53" fmla="*/ 79 h 288"/>
              <a:gd name="T54" fmla="*/ 148 w 216"/>
              <a:gd name="T55" fmla="*/ 126 h 2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6" h="288">
                <a:moveTo>
                  <a:pt x="188" y="126"/>
                </a:moveTo>
                <a:cubicBezTo>
                  <a:pt x="188" y="79"/>
                  <a:pt x="188" y="79"/>
                  <a:pt x="188" y="79"/>
                </a:cubicBezTo>
                <a:cubicBezTo>
                  <a:pt x="188" y="36"/>
                  <a:pt x="152" y="0"/>
                  <a:pt x="109" y="0"/>
                </a:cubicBezTo>
                <a:cubicBezTo>
                  <a:pt x="109" y="0"/>
                  <a:pt x="108" y="0"/>
                  <a:pt x="108" y="0"/>
                </a:cubicBezTo>
                <a:cubicBezTo>
                  <a:pt x="107" y="0"/>
                  <a:pt x="107" y="0"/>
                  <a:pt x="106" y="0"/>
                </a:cubicBezTo>
                <a:cubicBezTo>
                  <a:pt x="63" y="0"/>
                  <a:pt x="28" y="36"/>
                  <a:pt x="28" y="79"/>
                </a:cubicBezTo>
                <a:cubicBezTo>
                  <a:pt x="28" y="126"/>
                  <a:pt x="28" y="126"/>
                  <a:pt x="28" y="126"/>
                </a:cubicBezTo>
                <a:cubicBezTo>
                  <a:pt x="0" y="126"/>
                  <a:pt x="0" y="126"/>
                  <a:pt x="0" y="126"/>
                </a:cubicBezTo>
                <a:cubicBezTo>
                  <a:pt x="0" y="288"/>
                  <a:pt x="0" y="288"/>
                  <a:pt x="0" y="288"/>
                </a:cubicBezTo>
                <a:cubicBezTo>
                  <a:pt x="216" y="288"/>
                  <a:pt x="216" y="288"/>
                  <a:pt x="216" y="288"/>
                </a:cubicBezTo>
                <a:cubicBezTo>
                  <a:pt x="216" y="126"/>
                  <a:pt x="216" y="126"/>
                  <a:pt x="216" y="126"/>
                </a:cubicBezTo>
                <a:lnTo>
                  <a:pt x="188" y="126"/>
                </a:lnTo>
                <a:close/>
                <a:moveTo>
                  <a:pt x="133" y="259"/>
                </a:moveTo>
                <a:cubicBezTo>
                  <a:pt x="84" y="259"/>
                  <a:pt x="84" y="259"/>
                  <a:pt x="84" y="259"/>
                </a:cubicBezTo>
                <a:cubicBezTo>
                  <a:pt x="96" y="206"/>
                  <a:pt x="96" y="206"/>
                  <a:pt x="96" y="206"/>
                </a:cubicBezTo>
                <a:cubicBezTo>
                  <a:pt x="88" y="202"/>
                  <a:pt x="84" y="194"/>
                  <a:pt x="84" y="185"/>
                </a:cubicBezTo>
                <a:cubicBezTo>
                  <a:pt x="84" y="172"/>
                  <a:pt x="95" y="161"/>
                  <a:pt x="108" y="161"/>
                </a:cubicBezTo>
                <a:cubicBezTo>
                  <a:pt x="122" y="161"/>
                  <a:pt x="133" y="172"/>
                  <a:pt x="133" y="185"/>
                </a:cubicBezTo>
                <a:cubicBezTo>
                  <a:pt x="133" y="194"/>
                  <a:pt x="128" y="202"/>
                  <a:pt x="120" y="206"/>
                </a:cubicBezTo>
                <a:lnTo>
                  <a:pt x="133" y="259"/>
                </a:lnTo>
                <a:close/>
                <a:moveTo>
                  <a:pt x="148" y="126"/>
                </a:moveTo>
                <a:cubicBezTo>
                  <a:pt x="67" y="126"/>
                  <a:pt x="67" y="126"/>
                  <a:pt x="67" y="126"/>
                </a:cubicBezTo>
                <a:cubicBezTo>
                  <a:pt x="67" y="79"/>
                  <a:pt x="67" y="79"/>
                  <a:pt x="67" y="79"/>
                </a:cubicBezTo>
                <a:cubicBezTo>
                  <a:pt x="67" y="57"/>
                  <a:pt x="85" y="40"/>
                  <a:pt x="106" y="40"/>
                </a:cubicBezTo>
                <a:cubicBezTo>
                  <a:pt x="107" y="40"/>
                  <a:pt x="108" y="40"/>
                  <a:pt x="108" y="40"/>
                </a:cubicBezTo>
                <a:cubicBezTo>
                  <a:pt x="108" y="40"/>
                  <a:pt x="109" y="40"/>
                  <a:pt x="109" y="40"/>
                </a:cubicBezTo>
                <a:cubicBezTo>
                  <a:pt x="131" y="40"/>
                  <a:pt x="148" y="57"/>
                  <a:pt x="148" y="79"/>
                </a:cubicBezTo>
                <a:lnTo>
                  <a:pt x="148" y="126"/>
                </a:ln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59" name="出自【趣你的PPT】(微信:qunideppt)：最优质的PPT资源库"/>
          <p:cNvSpPr/>
          <p:nvPr/>
        </p:nvSpPr>
        <p:spPr>
          <a:xfrm>
            <a:off x="6092405" y="2220553"/>
            <a:ext cx="1326292" cy="1326292"/>
          </a:xfrm>
          <a:prstGeom prst="roundRect">
            <a:avLst>
              <a:gd name="adj" fmla="val 9214"/>
            </a:avLst>
          </a:prstGeom>
          <a:solidFill>
            <a:srgbClr val="62A3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0" name="出自【趣你的PPT】(微信:qunideppt)：最优质的PPT资源库"/>
          <p:cNvSpPr txBox="1"/>
          <p:nvPr/>
        </p:nvSpPr>
        <p:spPr>
          <a:xfrm>
            <a:off x="6340742" y="3015489"/>
            <a:ext cx="854398"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b="1">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业务二</a:t>
            </a:r>
            <a:endParaRPr lang="en-US" sz="1600" b="1">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出自【趣你的PPT】(微信:qunideppt)：最优质的PPT资源库"/>
          <p:cNvSpPr>
            <a:spLocks noEditPoints="1"/>
          </p:cNvSpPr>
          <p:nvPr/>
        </p:nvSpPr>
        <p:spPr bwMode="auto">
          <a:xfrm>
            <a:off x="6633899" y="2546803"/>
            <a:ext cx="341043" cy="318027"/>
          </a:xfrm>
          <a:custGeom>
            <a:gdLst>
              <a:gd name="T0" fmla="*/ 215 w 288"/>
              <a:gd name="T1" fmla="*/ 0 h 269"/>
              <a:gd name="T2" fmla="*/ 213 w 288"/>
              <a:gd name="T3" fmla="*/ 0 h 269"/>
              <a:gd name="T4" fmla="*/ 212 w 288"/>
              <a:gd name="T5" fmla="*/ 0 h 269"/>
              <a:gd name="T6" fmla="*/ 139 w 288"/>
              <a:gd name="T7" fmla="*/ 73 h 269"/>
              <a:gd name="T8" fmla="*/ 139 w 288"/>
              <a:gd name="T9" fmla="*/ 117 h 269"/>
              <a:gd name="T10" fmla="*/ 0 w 288"/>
              <a:gd name="T11" fmla="*/ 117 h 269"/>
              <a:gd name="T12" fmla="*/ 0 w 288"/>
              <a:gd name="T13" fmla="*/ 269 h 269"/>
              <a:gd name="T14" fmla="*/ 202 w 288"/>
              <a:gd name="T15" fmla="*/ 269 h 269"/>
              <a:gd name="T16" fmla="*/ 202 w 288"/>
              <a:gd name="T17" fmla="*/ 117 h 269"/>
              <a:gd name="T18" fmla="*/ 175 w 288"/>
              <a:gd name="T19" fmla="*/ 117 h 269"/>
              <a:gd name="T20" fmla="*/ 175 w 288"/>
              <a:gd name="T21" fmla="*/ 73 h 269"/>
              <a:gd name="T22" fmla="*/ 212 w 288"/>
              <a:gd name="T23" fmla="*/ 36 h 269"/>
              <a:gd name="T24" fmla="*/ 214 w 288"/>
              <a:gd name="T25" fmla="*/ 36 h 269"/>
              <a:gd name="T26" fmla="*/ 215 w 288"/>
              <a:gd name="T27" fmla="*/ 36 h 269"/>
              <a:gd name="T28" fmla="*/ 251 w 288"/>
              <a:gd name="T29" fmla="*/ 73 h 269"/>
              <a:gd name="T30" fmla="*/ 251 w 288"/>
              <a:gd name="T31" fmla="*/ 91 h 269"/>
              <a:gd name="T32" fmla="*/ 264 w 288"/>
              <a:gd name="T33" fmla="*/ 91 h 269"/>
              <a:gd name="T34" fmla="*/ 264 w 288"/>
              <a:gd name="T35" fmla="*/ 95 h 269"/>
              <a:gd name="T36" fmla="*/ 251 w 288"/>
              <a:gd name="T37" fmla="*/ 107 h 269"/>
              <a:gd name="T38" fmla="*/ 251 w 288"/>
              <a:gd name="T39" fmla="*/ 117 h 269"/>
              <a:gd name="T40" fmla="*/ 288 w 288"/>
              <a:gd name="T41" fmla="*/ 117 h 269"/>
              <a:gd name="T42" fmla="*/ 288 w 288"/>
              <a:gd name="T43" fmla="*/ 73 h 269"/>
              <a:gd name="T44" fmla="*/ 215 w 288"/>
              <a:gd name="T45" fmla="*/ 0 h 269"/>
              <a:gd name="T46" fmla="*/ 124 w 288"/>
              <a:gd name="T47" fmla="*/ 241 h 269"/>
              <a:gd name="T48" fmla="*/ 78 w 288"/>
              <a:gd name="T49" fmla="*/ 241 h 269"/>
              <a:gd name="T50" fmla="*/ 89 w 288"/>
              <a:gd name="T51" fmla="*/ 192 h 269"/>
              <a:gd name="T52" fmla="*/ 78 w 288"/>
              <a:gd name="T53" fmla="*/ 172 h 269"/>
              <a:gd name="T54" fmla="*/ 101 w 288"/>
              <a:gd name="T55" fmla="*/ 149 h 269"/>
              <a:gd name="T56" fmla="*/ 124 w 288"/>
              <a:gd name="T57" fmla="*/ 172 h 269"/>
              <a:gd name="T58" fmla="*/ 112 w 288"/>
              <a:gd name="T59" fmla="*/ 192 h 269"/>
              <a:gd name="T60" fmla="*/ 124 w 288"/>
              <a:gd name="T61" fmla="*/ 241 h 2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8" h="269">
                <a:moveTo>
                  <a:pt x="215" y="0"/>
                </a:moveTo>
                <a:cubicBezTo>
                  <a:pt x="214" y="0"/>
                  <a:pt x="214" y="0"/>
                  <a:pt x="213" y="0"/>
                </a:cubicBezTo>
                <a:cubicBezTo>
                  <a:pt x="213" y="0"/>
                  <a:pt x="212" y="0"/>
                  <a:pt x="212" y="0"/>
                </a:cubicBezTo>
                <a:cubicBezTo>
                  <a:pt x="172" y="0"/>
                  <a:pt x="139" y="33"/>
                  <a:pt x="139" y="73"/>
                </a:cubicBezTo>
                <a:cubicBezTo>
                  <a:pt x="139" y="73"/>
                  <a:pt x="139" y="99"/>
                  <a:pt x="139" y="117"/>
                </a:cubicBezTo>
                <a:cubicBezTo>
                  <a:pt x="0" y="117"/>
                  <a:pt x="0" y="117"/>
                  <a:pt x="0" y="117"/>
                </a:cubicBezTo>
                <a:cubicBezTo>
                  <a:pt x="0" y="269"/>
                  <a:pt x="0" y="269"/>
                  <a:pt x="0" y="269"/>
                </a:cubicBezTo>
                <a:cubicBezTo>
                  <a:pt x="202" y="269"/>
                  <a:pt x="202" y="269"/>
                  <a:pt x="202" y="269"/>
                </a:cubicBezTo>
                <a:cubicBezTo>
                  <a:pt x="202" y="117"/>
                  <a:pt x="202" y="117"/>
                  <a:pt x="202" y="117"/>
                </a:cubicBezTo>
                <a:cubicBezTo>
                  <a:pt x="175" y="117"/>
                  <a:pt x="175" y="117"/>
                  <a:pt x="175" y="117"/>
                </a:cubicBezTo>
                <a:cubicBezTo>
                  <a:pt x="175" y="99"/>
                  <a:pt x="175" y="73"/>
                  <a:pt x="175" y="73"/>
                </a:cubicBezTo>
                <a:cubicBezTo>
                  <a:pt x="175" y="53"/>
                  <a:pt x="192" y="36"/>
                  <a:pt x="212" y="36"/>
                </a:cubicBezTo>
                <a:cubicBezTo>
                  <a:pt x="213" y="36"/>
                  <a:pt x="214" y="36"/>
                  <a:pt x="214" y="36"/>
                </a:cubicBezTo>
                <a:cubicBezTo>
                  <a:pt x="214" y="36"/>
                  <a:pt x="214" y="36"/>
                  <a:pt x="215" y="36"/>
                </a:cubicBezTo>
                <a:cubicBezTo>
                  <a:pt x="235" y="36"/>
                  <a:pt x="251" y="53"/>
                  <a:pt x="251" y="73"/>
                </a:cubicBezTo>
                <a:cubicBezTo>
                  <a:pt x="251" y="73"/>
                  <a:pt x="251" y="81"/>
                  <a:pt x="251" y="91"/>
                </a:cubicBezTo>
                <a:cubicBezTo>
                  <a:pt x="264" y="91"/>
                  <a:pt x="264" y="91"/>
                  <a:pt x="264" y="91"/>
                </a:cubicBezTo>
                <a:cubicBezTo>
                  <a:pt x="264" y="95"/>
                  <a:pt x="264" y="95"/>
                  <a:pt x="264" y="95"/>
                </a:cubicBezTo>
                <a:cubicBezTo>
                  <a:pt x="251" y="107"/>
                  <a:pt x="251" y="107"/>
                  <a:pt x="251" y="107"/>
                </a:cubicBezTo>
                <a:cubicBezTo>
                  <a:pt x="251" y="111"/>
                  <a:pt x="251" y="114"/>
                  <a:pt x="251" y="117"/>
                </a:cubicBezTo>
                <a:cubicBezTo>
                  <a:pt x="288" y="117"/>
                  <a:pt x="288" y="117"/>
                  <a:pt x="288" y="117"/>
                </a:cubicBezTo>
                <a:cubicBezTo>
                  <a:pt x="288" y="99"/>
                  <a:pt x="288" y="73"/>
                  <a:pt x="288" y="73"/>
                </a:cubicBezTo>
                <a:cubicBezTo>
                  <a:pt x="288" y="33"/>
                  <a:pt x="255" y="0"/>
                  <a:pt x="215" y="0"/>
                </a:cubicBezTo>
                <a:close/>
                <a:moveTo>
                  <a:pt x="124" y="241"/>
                </a:moveTo>
                <a:cubicBezTo>
                  <a:pt x="78" y="241"/>
                  <a:pt x="78" y="241"/>
                  <a:pt x="78" y="241"/>
                </a:cubicBezTo>
                <a:cubicBezTo>
                  <a:pt x="89" y="192"/>
                  <a:pt x="89" y="192"/>
                  <a:pt x="89" y="192"/>
                </a:cubicBezTo>
                <a:cubicBezTo>
                  <a:pt x="82" y="188"/>
                  <a:pt x="78" y="181"/>
                  <a:pt x="78" y="172"/>
                </a:cubicBezTo>
                <a:cubicBezTo>
                  <a:pt x="78" y="160"/>
                  <a:pt x="88" y="149"/>
                  <a:pt x="101" y="149"/>
                </a:cubicBezTo>
                <a:cubicBezTo>
                  <a:pt x="113" y="149"/>
                  <a:pt x="124" y="160"/>
                  <a:pt x="124" y="172"/>
                </a:cubicBezTo>
                <a:cubicBezTo>
                  <a:pt x="124" y="181"/>
                  <a:pt x="119" y="188"/>
                  <a:pt x="112" y="192"/>
                </a:cubicBezTo>
                <a:lnTo>
                  <a:pt x="124" y="241"/>
                </a:ln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63" name="出自【趣你的PPT】(微信:qunideppt)：最优质的PPT资源库"/>
          <p:cNvSpPr/>
          <p:nvPr/>
        </p:nvSpPr>
        <p:spPr>
          <a:xfrm>
            <a:off x="4530166" y="3795062"/>
            <a:ext cx="1326292" cy="1326292"/>
          </a:xfrm>
          <a:prstGeom prst="roundRect">
            <a:avLst>
              <a:gd name="adj" fmla="val 9214"/>
            </a:avLst>
          </a:prstGeom>
          <a:solidFill>
            <a:srgbClr val="62A3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4" name="出自【趣你的PPT】(微信:qunideppt)：最优质的PPT资源库"/>
          <p:cNvSpPr txBox="1"/>
          <p:nvPr/>
        </p:nvSpPr>
        <p:spPr>
          <a:xfrm>
            <a:off x="4766113" y="4598801"/>
            <a:ext cx="854398"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b="1">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业务四</a:t>
            </a:r>
            <a:endParaRPr lang="en-US" sz="1600" b="1">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出自【趣你的PPT】(微信:qunideppt)：最优质的PPT资源库"/>
          <p:cNvSpPr/>
          <p:nvPr/>
        </p:nvSpPr>
        <p:spPr bwMode="auto">
          <a:xfrm>
            <a:off x="5124903" y="4149130"/>
            <a:ext cx="171567" cy="341042"/>
          </a:xfrm>
          <a:custGeom>
            <a:gdLst>
              <a:gd name="T0" fmla="*/ 144 w 144"/>
              <a:gd name="T1" fmla="*/ 72 h 288"/>
              <a:gd name="T2" fmla="*/ 72 w 144"/>
              <a:gd name="T3" fmla="*/ 0 h 288"/>
              <a:gd name="T4" fmla="*/ 0 w 144"/>
              <a:gd name="T5" fmla="*/ 72 h 288"/>
              <a:gd name="T6" fmla="*/ 36 w 144"/>
              <a:gd name="T7" fmla="*/ 134 h 288"/>
              <a:gd name="T8" fmla="*/ 0 w 144"/>
              <a:gd name="T9" fmla="*/ 288 h 288"/>
              <a:gd name="T10" fmla="*/ 144 w 144"/>
              <a:gd name="T11" fmla="*/ 288 h 288"/>
              <a:gd name="T12" fmla="*/ 109 w 144"/>
              <a:gd name="T13" fmla="*/ 134 h 288"/>
              <a:gd name="T14" fmla="*/ 144 w 144"/>
              <a:gd name="T15" fmla="*/ 72 h 28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288">
                <a:moveTo>
                  <a:pt x="144" y="72"/>
                </a:moveTo>
                <a:cubicBezTo>
                  <a:pt x="144" y="32"/>
                  <a:pt x="112" y="0"/>
                  <a:pt x="72" y="0"/>
                </a:cubicBezTo>
                <a:cubicBezTo>
                  <a:pt x="33" y="0"/>
                  <a:pt x="0" y="32"/>
                  <a:pt x="0" y="72"/>
                </a:cubicBezTo>
                <a:cubicBezTo>
                  <a:pt x="0" y="98"/>
                  <a:pt x="14" y="121"/>
                  <a:pt x="36" y="134"/>
                </a:cubicBezTo>
                <a:cubicBezTo>
                  <a:pt x="0" y="288"/>
                  <a:pt x="0" y="288"/>
                  <a:pt x="0" y="288"/>
                </a:cubicBezTo>
                <a:cubicBezTo>
                  <a:pt x="144" y="288"/>
                  <a:pt x="144" y="288"/>
                  <a:pt x="144" y="288"/>
                </a:cubicBezTo>
                <a:cubicBezTo>
                  <a:pt x="109" y="134"/>
                  <a:pt x="109" y="134"/>
                  <a:pt x="109" y="134"/>
                </a:cubicBezTo>
                <a:cubicBezTo>
                  <a:pt x="130" y="121"/>
                  <a:pt x="144" y="98"/>
                  <a:pt x="144" y="72"/>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67" name="出自【趣你的PPT】(微信:qunideppt)：最优质的PPT资源库"/>
          <p:cNvSpPr/>
          <p:nvPr/>
        </p:nvSpPr>
        <p:spPr>
          <a:xfrm>
            <a:off x="6092405" y="3795062"/>
            <a:ext cx="1326292" cy="1326292"/>
          </a:xfrm>
          <a:prstGeom prst="roundRect">
            <a:avLst>
              <a:gd name="adj" fmla="val 9214"/>
            </a:avLst>
          </a:prstGeom>
          <a:solidFill>
            <a:srgbClr val="91C2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8" name="出自【趣你的PPT】(微信:qunideppt)：最优质的PPT资源库"/>
          <p:cNvSpPr txBox="1"/>
          <p:nvPr/>
        </p:nvSpPr>
        <p:spPr>
          <a:xfrm>
            <a:off x="6340742" y="4598801"/>
            <a:ext cx="854398"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b="1">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业务三</a:t>
            </a:r>
            <a:endParaRPr lang="en-US" sz="1600" b="1">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出自【趣你的PPT】(微信:qunideppt)：最优质的PPT资源库"/>
          <p:cNvSpPr>
            <a:spLocks noEditPoints="1"/>
          </p:cNvSpPr>
          <p:nvPr/>
        </p:nvSpPr>
        <p:spPr bwMode="auto">
          <a:xfrm>
            <a:off x="6585029" y="4167080"/>
            <a:ext cx="341043" cy="343135"/>
          </a:xfrm>
          <a:custGeom>
            <a:gdLst>
              <a:gd name="T0" fmla="*/ 179 w 288"/>
              <a:gd name="T1" fmla="*/ 120 h 288"/>
              <a:gd name="T2" fmla="*/ 183 w 288"/>
              <a:gd name="T3" fmla="*/ 92 h 288"/>
              <a:gd name="T4" fmla="*/ 92 w 288"/>
              <a:gd name="T5" fmla="*/ 0 h 288"/>
              <a:gd name="T6" fmla="*/ 0 w 288"/>
              <a:gd name="T7" fmla="*/ 92 h 288"/>
              <a:gd name="T8" fmla="*/ 92 w 288"/>
              <a:gd name="T9" fmla="*/ 183 h 288"/>
              <a:gd name="T10" fmla="*/ 121 w 288"/>
              <a:gd name="T11" fmla="*/ 178 h 288"/>
              <a:gd name="T12" fmla="*/ 142 w 288"/>
              <a:gd name="T13" fmla="*/ 199 h 288"/>
              <a:gd name="T14" fmla="*/ 186 w 288"/>
              <a:gd name="T15" fmla="*/ 199 h 288"/>
              <a:gd name="T16" fmla="*/ 186 w 288"/>
              <a:gd name="T17" fmla="*/ 244 h 288"/>
              <a:gd name="T18" fmla="*/ 186 w 288"/>
              <a:gd name="T19" fmla="*/ 244 h 288"/>
              <a:gd name="T20" fmla="*/ 230 w 288"/>
              <a:gd name="T21" fmla="*/ 244 h 288"/>
              <a:gd name="T22" fmla="*/ 230 w 288"/>
              <a:gd name="T23" fmla="*/ 288 h 288"/>
              <a:gd name="T24" fmla="*/ 230 w 288"/>
              <a:gd name="T25" fmla="*/ 288 h 288"/>
              <a:gd name="T26" fmla="*/ 288 w 288"/>
              <a:gd name="T27" fmla="*/ 288 h 288"/>
              <a:gd name="T28" fmla="*/ 288 w 288"/>
              <a:gd name="T29" fmla="*/ 288 h 288"/>
              <a:gd name="T30" fmla="*/ 288 w 288"/>
              <a:gd name="T31" fmla="*/ 288 h 288"/>
              <a:gd name="T32" fmla="*/ 288 w 288"/>
              <a:gd name="T33" fmla="*/ 230 h 288"/>
              <a:gd name="T34" fmla="*/ 179 w 288"/>
              <a:gd name="T35" fmla="*/ 120 h 288"/>
              <a:gd name="T36" fmla="*/ 73 w 288"/>
              <a:gd name="T37" fmla="*/ 103 h 288"/>
              <a:gd name="T38" fmla="*/ 42 w 288"/>
              <a:gd name="T39" fmla="*/ 72 h 288"/>
              <a:gd name="T40" fmla="*/ 73 w 288"/>
              <a:gd name="T41" fmla="*/ 41 h 288"/>
              <a:gd name="T42" fmla="*/ 104 w 288"/>
              <a:gd name="T43" fmla="*/ 72 h 288"/>
              <a:gd name="T44" fmla="*/ 73 w 288"/>
              <a:gd name="T45" fmla="*/ 103 h 2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288">
                <a:moveTo>
                  <a:pt x="179" y="120"/>
                </a:moveTo>
                <a:cubicBezTo>
                  <a:pt x="182" y="111"/>
                  <a:pt x="183" y="102"/>
                  <a:pt x="183" y="92"/>
                </a:cubicBezTo>
                <a:cubicBezTo>
                  <a:pt x="183" y="41"/>
                  <a:pt x="142" y="0"/>
                  <a:pt x="92" y="0"/>
                </a:cubicBezTo>
                <a:cubicBezTo>
                  <a:pt x="41" y="0"/>
                  <a:pt x="0" y="41"/>
                  <a:pt x="0" y="92"/>
                </a:cubicBezTo>
                <a:cubicBezTo>
                  <a:pt x="0" y="142"/>
                  <a:pt x="41" y="183"/>
                  <a:pt x="92" y="183"/>
                </a:cubicBezTo>
                <a:cubicBezTo>
                  <a:pt x="102" y="183"/>
                  <a:pt x="112" y="181"/>
                  <a:pt x="121" y="178"/>
                </a:cubicBezTo>
                <a:cubicBezTo>
                  <a:pt x="142" y="199"/>
                  <a:pt x="142" y="199"/>
                  <a:pt x="142" y="199"/>
                </a:cubicBezTo>
                <a:cubicBezTo>
                  <a:pt x="186" y="199"/>
                  <a:pt x="186" y="199"/>
                  <a:pt x="186" y="199"/>
                </a:cubicBezTo>
                <a:cubicBezTo>
                  <a:pt x="186" y="244"/>
                  <a:pt x="186" y="244"/>
                  <a:pt x="186" y="244"/>
                </a:cubicBezTo>
                <a:cubicBezTo>
                  <a:pt x="186" y="244"/>
                  <a:pt x="186" y="244"/>
                  <a:pt x="186" y="244"/>
                </a:cubicBezTo>
                <a:cubicBezTo>
                  <a:pt x="230" y="244"/>
                  <a:pt x="230" y="244"/>
                  <a:pt x="230" y="244"/>
                </a:cubicBezTo>
                <a:cubicBezTo>
                  <a:pt x="230" y="288"/>
                  <a:pt x="230" y="288"/>
                  <a:pt x="230" y="288"/>
                </a:cubicBezTo>
                <a:cubicBezTo>
                  <a:pt x="230" y="288"/>
                  <a:pt x="230" y="288"/>
                  <a:pt x="230" y="288"/>
                </a:cubicBezTo>
                <a:cubicBezTo>
                  <a:pt x="288" y="288"/>
                  <a:pt x="288" y="288"/>
                  <a:pt x="288" y="288"/>
                </a:cubicBezTo>
                <a:cubicBezTo>
                  <a:pt x="288" y="288"/>
                  <a:pt x="288" y="288"/>
                  <a:pt x="288" y="288"/>
                </a:cubicBezTo>
                <a:cubicBezTo>
                  <a:pt x="288" y="288"/>
                  <a:pt x="288" y="288"/>
                  <a:pt x="288" y="288"/>
                </a:cubicBezTo>
                <a:cubicBezTo>
                  <a:pt x="288" y="230"/>
                  <a:pt x="288" y="230"/>
                  <a:pt x="288" y="230"/>
                </a:cubicBezTo>
                <a:lnTo>
                  <a:pt x="179" y="120"/>
                </a:lnTo>
                <a:close/>
                <a:moveTo>
                  <a:pt x="73" y="103"/>
                </a:moveTo>
                <a:cubicBezTo>
                  <a:pt x="56" y="103"/>
                  <a:pt x="42" y="89"/>
                  <a:pt x="42" y="72"/>
                </a:cubicBezTo>
                <a:cubicBezTo>
                  <a:pt x="42" y="55"/>
                  <a:pt x="56" y="41"/>
                  <a:pt x="73" y="41"/>
                </a:cubicBezTo>
                <a:cubicBezTo>
                  <a:pt x="90" y="41"/>
                  <a:pt x="104" y="55"/>
                  <a:pt x="104" y="72"/>
                </a:cubicBezTo>
                <a:cubicBezTo>
                  <a:pt x="104" y="89"/>
                  <a:pt x="90" y="103"/>
                  <a:pt x="73" y="103"/>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Tree>
  </p:cSld>
  <p:clrMapOvr>
    <a:masterClrMapping/>
  </p:clrMapOvr>
  <p:transition/>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cxnSp>
        <p:nvCxnSpPr>
          <p:cNvPr id="65" name="出自【趣你的PPT】(微信:qunideppt)：最优质的PPT资源库"/>
          <p:cNvCxnSpPr/>
          <p:nvPr/>
        </p:nvCxnSpPr>
        <p:spPr>
          <a:xfrm>
            <a:off x="4362450" y="581025"/>
            <a:ext cx="3810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6" name="出自【趣你的PPT】(微信:qunideppt)：最优质的PPT资源库"/>
          <p:cNvSpPr txBox="1"/>
          <p:nvPr/>
        </p:nvSpPr>
        <p:spPr>
          <a:xfrm>
            <a:off x="4799836" y="382737"/>
            <a:ext cx="2763014" cy="461665"/>
          </a:xfrm>
          <a:prstGeom prst="rect">
            <a:avLst/>
          </a:prstGeom>
          <a:noFill/>
        </p:spPr>
        <p:txBody>
          <a:bodyPr wrap="square" rtlCol="0">
            <a:spAutoFit/>
          </a:bodyPr>
          <a:lstStyle/>
          <a:p>
            <a:pPr algn="just"/>
            <a:r>
              <a:rPr lang="zh-CN" altLang="en-US" sz="2400">
                <a:solidFill>
                  <a:prstClr val="black">
                    <a:lumMod val="75000"/>
                    <a:lumOff val="25000"/>
                  </a:prstClr>
                </a:solidFill>
                <a:latin typeface="微软雅黑" panose="020b0503020204020204" pitchFamily="34" charset="-122"/>
                <a:ea typeface="微软雅黑" panose="020b0503020204020204" pitchFamily="34" charset="-122"/>
              </a:rPr>
              <a:t>单击此处添加标题</a:t>
            </a:r>
            <a:endParaRPr lang="en-US" altLang="zh-CN" sz="2400">
              <a:solidFill>
                <a:prstClr val="black">
                  <a:lumMod val="75000"/>
                  <a:lumOff val="25000"/>
                </a:prstClr>
              </a:solidFill>
              <a:latin typeface="微软雅黑" panose="020b0503020204020204" pitchFamily="34" charset="-122"/>
              <a:ea typeface="微软雅黑" panose="020b0503020204020204" pitchFamily="34" charset="-122"/>
            </a:endParaRPr>
          </a:p>
        </p:txBody>
      </p:sp>
      <p:cxnSp>
        <p:nvCxnSpPr>
          <p:cNvPr id="67" name="出自【趣你的PPT】(微信:qunideppt)：最优质的PPT资源库"/>
          <p:cNvCxnSpPr/>
          <p:nvPr/>
        </p:nvCxnSpPr>
        <p:spPr>
          <a:xfrm>
            <a:off x="7486650" y="581025"/>
            <a:ext cx="3810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nvGrpSpPr>
          <p:cNvPr id="57" name="Group 5出自【趣你的PPT】(微信:qunideppt)：最优质的PPT资源库出自【趣你的PPT】(微信:qunideppt)：最优质的PPT资源库"/>
          <p:cNvGrpSpPr/>
          <p:nvPr/>
        </p:nvGrpSpPr>
        <p:grpSpPr>
          <a:xfrm>
            <a:off x="3865994" y="1957831"/>
            <a:ext cx="4237963" cy="3762375"/>
            <a:chOff x="3073416" y="1202879"/>
            <a:chExt cx="3446804" cy="3060000"/>
          </a:xfrm>
        </p:grpSpPr>
        <p:grpSp>
          <p:nvGrpSpPr>
            <p:cNvPr id="58" name="组合 57"/>
            <p:cNvGrpSpPr/>
            <p:nvPr/>
          </p:nvGrpSpPr>
          <p:grpSpPr>
            <a:xfrm>
              <a:off x="3630085" y="1922879"/>
              <a:ext cx="2340000" cy="2340000"/>
              <a:chOff x="1889832" y="1617774"/>
              <a:chExt cx="2340000" cy="2340000"/>
            </a:xfrm>
          </p:grpSpPr>
          <p:grpSp>
            <p:nvGrpSpPr>
              <p:cNvPr id="74" name="组合 73"/>
              <p:cNvGrpSpPr/>
              <p:nvPr/>
            </p:nvGrpSpPr>
            <p:grpSpPr>
              <a:xfrm>
                <a:off x="1889832" y="1617774"/>
                <a:ext cx="2340000" cy="2340000"/>
                <a:chOff x="1889832" y="1617774"/>
                <a:chExt cx="2340000" cy="2340000"/>
              </a:xfrm>
            </p:grpSpPr>
            <p:sp>
              <p:nvSpPr>
                <p:cNvPr id="76" name="出自【趣你的PPT】(微信:qunideppt)：最优质的PPT资源库"/>
                <p:cNvSpPr/>
                <p:nvPr/>
              </p:nvSpPr>
              <p:spPr>
                <a:xfrm>
                  <a:off x="1889832" y="1617774"/>
                  <a:ext cx="2340000" cy="2340000"/>
                </a:xfrm>
                <a:prstGeom prst="ellipse">
                  <a:avLst/>
                </a:prstGeom>
                <a:solidFill>
                  <a:srgbClr val="5B9BD5">
                    <a:lumMod val="20000"/>
                    <a:lumOff val="80000"/>
                  </a:srgbClr>
                </a:solidFill>
                <a:ln w="12700" cap="flat" cmpd="sng" algn="ctr">
                  <a:noFill/>
                  <a:prstDash val="solid"/>
                  <a:miter lim="800000"/>
                </a:ln>
                <a:effectLst/>
              </p:spPr>
              <p:txBody>
                <a:bodyPr rtlCol="0" anchor="ctr"/>
                <a:lstStyle/>
                <a:p>
                  <a:pPr algn="ctr">
                    <a:defRPr/>
                  </a:pPr>
                  <a:endParaRPr lang="zh-CN" altLang="en-US" kern="0">
                    <a:solidFill>
                      <a:prstClr val="white"/>
                    </a:solidFill>
                    <a:ea typeface="微软雅黑" panose="020b0503020204020204" pitchFamily="34" charset="-122"/>
                  </a:endParaRPr>
                </a:p>
              </p:txBody>
            </p:sp>
            <p:sp>
              <p:nvSpPr>
                <p:cNvPr id="77" name="出自【趣你的PPT】(微信:qunideppt)：最优质的PPT资源库"/>
                <p:cNvSpPr/>
                <p:nvPr/>
              </p:nvSpPr>
              <p:spPr>
                <a:xfrm>
                  <a:off x="2159832" y="1887774"/>
                  <a:ext cx="1800000" cy="1800000"/>
                </a:xfrm>
                <a:prstGeom prst="ellipse">
                  <a:avLst/>
                </a:prstGeom>
                <a:solidFill>
                  <a:schemeClr val="bg1">
                    <a:lumMod val="50000"/>
                  </a:schemeClr>
                </a:solidFill>
                <a:ln w="12700" cap="flat" cmpd="sng" algn="ctr">
                  <a:noFill/>
                  <a:prstDash val="solid"/>
                  <a:miter lim="800000"/>
                </a:ln>
                <a:effectLst/>
              </p:spPr>
              <p:txBody>
                <a:bodyPr rtlCol="0" anchor="ctr"/>
                <a:lstStyle/>
                <a:p>
                  <a:pPr algn="ctr">
                    <a:defRPr/>
                  </a:pPr>
                  <a:endParaRPr lang="zh-CN" altLang="en-US" kern="0">
                    <a:solidFill>
                      <a:prstClr val="white"/>
                    </a:solidFill>
                    <a:ea typeface="微软雅黑" panose="020b0503020204020204" pitchFamily="34" charset="-122"/>
                  </a:endParaRPr>
                </a:p>
              </p:txBody>
            </p:sp>
            <p:sp>
              <p:nvSpPr>
                <p:cNvPr id="78" name="出自【趣你的PPT】(微信:qunideppt)：最优质的PPT资源库"/>
                <p:cNvSpPr/>
                <p:nvPr/>
              </p:nvSpPr>
              <p:spPr>
                <a:xfrm>
                  <a:off x="2429832" y="2157774"/>
                  <a:ext cx="1260000" cy="1260000"/>
                </a:xfrm>
                <a:prstGeom prst="ellipse">
                  <a:avLst/>
                </a:prstGeom>
                <a:solidFill>
                  <a:srgbClr val="5B9BD5">
                    <a:lumMod val="20000"/>
                    <a:lumOff val="80000"/>
                  </a:srgbClr>
                </a:solidFill>
                <a:ln w="12700" cap="flat" cmpd="sng" algn="ctr">
                  <a:noFill/>
                  <a:prstDash val="solid"/>
                  <a:miter lim="800000"/>
                </a:ln>
                <a:effectLst/>
              </p:spPr>
              <p:txBody>
                <a:bodyPr rtlCol="0" anchor="ctr"/>
                <a:lstStyle/>
                <a:p>
                  <a:pPr algn="ctr">
                    <a:defRPr/>
                  </a:pPr>
                  <a:endParaRPr lang="zh-CN" altLang="en-US" kern="0">
                    <a:solidFill>
                      <a:prstClr val="white"/>
                    </a:solidFill>
                    <a:ea typeface="微软雅黑" panose="020b0503020204020204" pitchFamily="34" charset="-122"/>
                  </a:endParaRPr>
                </a:p>
              </p:txBody>
            </p:sp>
          </p:grpSp>
          <p:sp>
            <p:nvSpPr>
              <p:cNvPr id="75" name="出自【趣你的PPT】(微信:qunideppt)：最优质的PPT资源库"/>
              <p:cNvSpPr txBox="1"/>
              <p:nvPr/>
            </p:nvSpPr>
            <p:spPr>
              <a:xfrm>
                <a:off x="2683905" y="2584597"/>
                <a:ext cx="775991" cy="406352"/>
              </a:xfrm>
              <a:prstGeom prst="rect">
                <a:avLst/>
              </a:prstGeom>
              <a:noFill/>
            </p:spPr>
            <p:txBody>
              <a:bodyPr wrap="none" rtlCol="0">
                <a:spAutoFit/>
              </a:bodyPr>
              <a:lstStyle/>
              <a:p>
                <a:pPr algn="ctr">
                  <a:lnSpc>
                    <a:spcPct val="150000"/>
                  </a:lnSpc>
                  <a:defRPr/>
                </a:pPr>
                <a:r>
                  <a:rPr lang="zh-CN" altLang="en-US" sz="2000" kern="0">
                    <a:solidFill>
                      <a:prstClr val="black"/>
                    </a:solidFill>
                    <a:latin typeface="微软雅黑" panose="020b0503020204020204" pitchFamily="34" charset="-122"/>
                    <a:ea typeface="微软雅黑" panose="020b0503020204020204" pitchFamily="34" charset="-122"/>
                  </a:rPr>
                  <a:t>关键字</a:t>
                </a:r>
                <a:endParaRPr lang="zh-CN" altLang="en-US" sz="2000" kern="0">
                  <a:solidFill>
                    <a:prstClr val="black"/>
                  </a:solidFill>
                  <a:latin typeface="微软雅黑" panose="020b0503020204020204" pitchFamily="34" charset="-122"/>
                  <a:ea typeface="微软雅黑" panose="020b0503020204020204" pitchFamily="34" charset="-122"/>
                </a:endParaRPr>
              </a:p>
            </p:txBody>
          </p:sp>
        </p:grpSp>
        <p:grpSp>
          <p:nvGrpSpPr>
            <p:cNvPr id="59" name="组合 58"/>
            <p:cNvGrpSpPr/>
            <p:nvPr/>
          </p:nvGrpSpPr>
          <p:grpSpPr>
            <a:xfrm>
              <a:off x="4287073" y="1202879"/>
              <a:ext cx="1026024" cy="1260000"/>
              <a:chOff x="2546820" y="1160073"/>
              <a:chExt cx="1026024" cy="1260000"/>
            </a:xfrm>
          </p:grpSpPr>
          <p:sp>
            <p:nvSpPr>
              <p:cNvPr id="71" name="出自【趣你的PPT】(微信:qunideppt)：最优质的PPT资源库"/>
              <p:cNvSpPr/>
              <p:nvPr/>
            </p:nvSpPr>
            <p:spPr>
              <a:xfrm>
                <a:off x="2546820" y="1160073"/>
                <a:ext cx="1026024" cy="1260000"/>
              </a:xfrm>
              <a:prstGeom prst="downArrow">
                <a:avLst>
                  <a:gd name="adj1" fmla="val 53134"/>
                  <a:gd name="adj2" fmla="val 50000"/>
                </a:avLst>
              </a:prstGeom>
              <a:solidFill>
                <a:srgbClr val="91C247"/>
              </a:solidFill>
              <a:ln w="12700" cap="flat" cmpd="sng" algn="ctr">
                <a:noFill/>
                <a:prstDash val="solid"/>
                <a:miter lim="800000"/>
              </a:ln>
              <a:effectLst/>
            </p:spPr>
            <p:txBody>
              <a:bodyPr rtlCol="0" anchor="ctr"/>
              <a:lstStyle/>
              <a:p>
                <a:pPr algn="ctr">
                  <a:defRPr/>
                </a:pPr>
                <a:endParaRPr lang="zh-CN" altLang="en-US" kern="0">
                  <a:solidFill>
                    <a:prstClr val="white"/>
                  </a:solidFill>
                  <a:ea typeface="微软雅黑" panose="020b0503020204020204" pitchFamily="34" charset="-122"/>
                </a:endParaRPr>
              </a:p>
            </p:txBody>
          </p:sp>
          <p:sp>
            <p:nvSpPr>
              <p:cNvPr id="72" name="出自【趣你的PPT】(微信:qunideppt)：最优质的PPT资源库"/>
              <p:cNvSpPr/>
              <p:nvPr/>
            </p:nvSpPr>
            <p:spPr>
              <a:xfrm>
                <a:off x="2790810" y="1160254"/>
                <a:ext cx="540000" cy="108000"/>
              </a:xfrm>
              <a:prstGeom prst="rect">
                <a:avLst/>
              </a:prstGeom>
              <a:solidFill>
                <a:schemeClr val="tx1">
                  <a:lumMod val="65000"/>
                  <a:lumOff val="35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ea typeface="微软雅黑" panose="020b0503020204020204" pitchFamily="34" charset="-122"/>
                </a:endParaRPr>
              </a:p>
            </p:txBody>
          </p:sp>
          <p:sp>
            <p:nvSpPr>
              <p:cNvPr id="73" name="出自【趣你的PPT】(微信:qunideppt)：最优质的PPT资源库"/>
              <p:cNvSpPr txBox="1"/>
              <p:nvPr/>
            </p:nvSpPr>
            <p:spPr>
              <a:xfrm>
                <a:off x="2890724" y="1459218"/>
                <a:ext cx="338214" cy="505424"/>
              </a:xfrm>
              <a:prstGeom prst="rect">
                <a:avLst/>
              </a:prstGeom>
              <a:noFill/>
            </p:spPr>
            <p:txBody>
              <a:bodyPr wrap="none" rtlCol="0">
                <a:spAutoFit/>
              </a:bodyPr>
              <a:lstStyle/>
              <a:p>
                <a:pPr algn="ctr">
                  <a:defRPr/>
                </a:pPr>
                <a:r>
                  <a:rPr lang="en-US" altLang="zh-CN" sz="4400" kern="0">
                    <a:solidFill>
                      <a:prstClr val="white"/>
                    </a:solidFill>
                    <a:latin typeface="微软雅黑" panose="020b0503020204020204" pitchFamily="34" charset="-122"/>
                    <a:ea typeface="微软雅黑" panose="020b0503020204020204" pitchFamily="34" charset="-122"/>
                  </a:rPr>
                  <a:t>1</a:t>
                </a:r>
                <a:endParaRPr lang="zh-CN" altLang="en-US" sz="4400" kern="0">
                  <a:solidFill>
                    <a:prstClr val="white"/>
                  </a:solidFill>
                  <a:latin typeface="微软雅黑" panose="020b0503020204020204" pitchFamily="34" charset="-122"/>
                  <a:ea typeface="微软雅黑" panose="020b0503020204020204" pitchFamily="34" charset="-122"/>
                </a:endParaRPr>
              </a:p>
            </p:txBody>
          </p:sp>
        </p:grpSp>
        <p:grpSp>
          <p:nvGrpSpPr>
            <p:cNvPr id="60" name="组合 59"/>
            <p:cNvGrpSpPr/>
            <p:nvPr/>
          </p:nvGrpSpPr>
          <p:grpSpPr>
            <a:xfrm rot="7200000">
              <a:off x="5377208" y="3118795"/>
              <a:ext cx="1026024" cy="1260000"/>
              <a:chOff x="2546820" y="1160073"/>
              <a:chExt cx="1026024" cy="1260000"/>
            </a:xfrm>
          </p:grpSpPr>
          <p:sp>
            <p:nvSpPr>
              <p:cNvPr id="68" name="出自【趣你的PPT】(微信:qunideppt)：最优质的PPT资源库"/>
              <p:cNvSpPr/>
              <p:nvPr/>
            </p:nvSpPr>
            <p:spPr>
              <a:xfrm>
                <a:off x="2546820" y="1160073"/>
                <a:ext cx="1026024" cy="1260000"/>
              </a:xfrm>
              <a:prstGeom prst="downArrow">
                <a:avLst>
                  <a:gd name="adj1" fmla="val 53134"/>
                  <a:gd name="adj2" fmla="val 50000"/>
                </a:avLst>
              </a:prstGeom>
              <a:solidFill>
                <a:srgbClr val="91C247"/>
              </a:solidFill>
              <a:ln w="12700" cap="flat" cmpd="sng" algn="ctr">
                <a:noFill/>
                <a:prstDash val="solid"/>
                <a:miter lim="800000"/>
              </a:ln>
              <a:effectLst/>
            </p:spPr>
            <p:txBody>
              <a:bodyPr rtlCol="0" anchor="ctr"/>
              <a:lstStyle/>
              <a:p>
                <a:pPr algn="ctr">
                  <a:defRPr/>
                </a:pPr>
                <a:endParaRPr lang="zh-CN" altLang="en-US" kern="0">
                  <a:solidFill>
                    <a:prstClr val="white"/>
                  </a:solidFill>
                  <a:ea typeface="微软雅黑" panose="020b0503020204020204" pitchFamily="34" charset="-122"/>
                </a:endParaRPr>
              </a:p>
            </p:txBody>
          </p:sp>
          <p:sp>
            <p:nvSpPr>
              <p:cNvPr id="69" name="出自【趣你的PPT】(微信:qunideppt)：最优质的PPT资源库"/>
              <p:cNvSpPr/>
              <p:nvPr/>
            </p:nvSpPr>
            <p:spPr>
              <a:xfrm>
                <a:off x="2790810" y="1160254"/>
                <a:ext cx="540000" cy="108000"/>
              </a:xfrm>
              <a:prstGeom prst="rect">
                <a:avLst/>
              </a:prstGeom>
              <a:solidFill>
                <a:schemeClr val="tx1">
                  <a:lumMod val="65000"/>
                  <a:lumOff val="35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ea typeface="微软雅黑" panose="020b0503020204020204" pitchFamily="34" charset="-122"/>
                </a:endParaRPr>
              </a:p>
            </p:txBody>
          </p:sp>
          <p:sp>
            <p:nvSpPr>
              <p:cNvPr id="70" name="出自【趣你的PPT】(微信:qunideppt)：最优质的PPT资源库"/>
              <p:cNvSpPr txBox="1"/>
              <p:nvPr/>
            </p:nvSpPr>
            <p:spPr>
              <a:xfrm rot="10800000">
                <a:off x="2872635" y="1518800"/>
                <a:ext cx="338214" cy="505424"/>
              </a:xfrm>
              <a:prstGeom prst="rect">
                <a:avLst/>
              </a:prstGeom>
              <a:noFill/>
            </p:spPr>
            <p:txBody>
              <a:bodyPr wrap="none" rtlCol="0">
                <a:spAutoFit/>
              </a:bodyPr>
              <a:lstStyle/>
              <a:p>
                <a:pPr algn="ctr">
                  <a:defRPr/>
                </a:pPr>
                <a:r>
                  <a:rPr lang="en-US" altLang="zh-CN" sz="4400" kern="0">
                    <a:solidFill>
                      <a:prstClr val="white"/>
                    </a:solidFill>
                    <a:latin typeface="微软雅黑" panose="020b0503020204020204" pitchFamily="34" charset="-122"/>
                    <a:ea typeface="微软雅黑" panose="020b0503020204020204" pitchFamily="34" charset="-122"/>
                  </a:rPr>
                  <a:t>2</a:t>
                </a:r>
                <a:endParaRPr lang="zh-CN" altLang="en-US" sz="4400" kern="0">
                  <a:solidFill>
                    <a:prstClr val="white"/>
                  </a:solidFill>
                  <a:latin typeface="微软雅黑" panose="020b0503020204020204" pitchFamily="34" charset="-122"/>
                  <a:ea typeface="微软雅黑" panose="020b0503020204020204" pitchFamily="34" charset="-122"/>
                </a:endParaRPr>
              </a:p>
            </p:txBody>
          </p:sp>
        </p:grpSp>
        <p:grpSp>
          <p:nvGrpSpPr>
            <p:cNvPr id="61" name="组合 60"/>
            <p:cNvGrpSpPr/>
            <p:nvPr/>
          </p:nvGrpSpPr>
          <p:grpSpPr>
            <a:xfrm rot="14400000" flipH="1">
              <a:off x="3190404" y="3118795"/>
              <a:ext cx="1026024" cy="1260000"/>
              <a:chOff x="2546820" y="1160073"/>
              <a:chExt cx="1026024" cy="1260000"/>
            </a:xfrm>
          </p:grpSpPr>
          <p:sp>
            <p:nvSpPr>
              <p:cNvPr id="62" name="出自【趣你的PPT】(微信:qunideppt)：最优质的PPT资源库"/>
              <p:cNvSpPr/>
              <p:nvPr/>
            </p:nvSpPr>
            <p:spPr>
              <a:xfrm>
                <a:off x="2546820" y="1160073"/>
                <a:ext cx="1026024" cy="1260000"/>
              </a:xfrm>
              <a:prstGeom prst="downArrow">
                <a:avLst>
                  <a:gd name="adj1" fmla="val 53134"/>
                  <a:gd name="adj2" fmla="val 50000"/>
                </a:avLst>
              </a:prstGeom>
              <a:solidFill>
                <a:srgbClr val="91C247"/>
              </a:solidFill>
              <a:ln w="12700" cap="flat" cmpd="sng" algn="ctr">
                <a:noFill/>
                <a:prstDash val="solid"/>
                <a:miter lim="800000"/>
              </a:ln>
              <a:effectLst/>
            </p:spPr>
            <p:txBody>
              <a:bodyPr rtlCol="0" anchor="ctr"/>
              <a:lstStyle/>
              <a:p>
                <a:pPr algn="ctr">
                  <a:defRPr/>
                </a:pPr>
                <a:endParaRPr lang="zh-CN" altLang="en-US" kern="0">
                  <a:solidFill>
                    <a:prstClr val="white"/>
                  </a:solidFill>
                  <a:ea typeface="微软雅黑" panose="020b0503020204020204" pitchFamily="34" charset="-122"/>
                </a:endParaRPr>
              </a:p>
            </p:txBody>
          </p:sp>
          <p:sp>
            <p:nvSpPr>
              <p:cNvPr id="63" name="出自【趣你的PPT】(微信:qunideppt)：最优质的PPT资源库"/>
              <p:cNvSpPr/>
              <p:nvPr/>
            </p:nvSpPr>
            <p:spPr>
              <a:xfrm>
                <a:off x="2790810" y="1160254"/>
                <a:ext cx="540000" cy="108000"/>
              </a:xfrm>
              <a:prstGeom prst="rect">
                <a:avLst/>
              </a:prstGeom>
              <a:solidFill>
                <a:schemeClr val="tx1">
                  <a:lumMod val="65000"/>
                  <a:lumOff val="35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ea typeface="微软雅黑" panose="020b0503020204020204" pitchFamily="34" charset="-122"/>
                </a:endParaRPr>
              </a:p>
            </p:txBody>
          </p:sp>
          <p:sp>
            <p:nvSpPr>
              <p:cNvPr id="64" name="出自【趣你的PPT】(微信:qunideppt)：最优质的PPT资源库"/>
              <p:cNvSpPr txBox="1"/>
              <p:nvPr/>
            </p:nvSpPr>
            <p:spPr>
              <a:xfrm rot="10800126">
                <a:off x="2879522" y="1486068"/>
                <a:ext cx="338214" cy="505424"/>
              </a:xfrm>
              <a:prstGeom prst="rect">
                <a:avLst/>
              </a:prstGeom>
              <a:noFill/>
            </p:spPr>
            <p:txBody>
              <a:bodyPr wrap="none" rtlCol="0">
                <a:spAutoFit/>
              </a:bodyPr>
              <a:lstStyle/>
              <a:p>
                <a:pPr algn="ctr">
                  <a:defRPr/>
                </a:pPr>
                <a:r>
                  <a:rPr lang="en-US" altLang="zh-CN" sz="4400" kern="0">
                    <a:solidFill>
                      <a:prstClr val="white"/>
                    </a:solidFill>
                    <a:latin typeface="微软雅黑" panose="020b0503020204020204" pitchFamily="34" charset="-122"/>
                    <a:ea typeface="微软雅黑" panose="020b0503020204020204" pitchFamily="34" charset="-122"/>
                  </a:rPr>
                  <a:t>3</a:t>
                </a:r>
                <a:endParaRPr lang="zh-CN" altLang="en-US" sz="4400" kern="0">
                  <a:solidFill>
                    <a:prstClr val="white"/>
                  </a:solidFill>
                  <a:latin typeface="微软雅黑" panose="020b0503020204020204" pitchFamily="34" charset="-122"/>
                  <a:ea typeface="微软雅黑" panose="020b0503020204020204" pitchFamily="34" charset="-122"/>
                </a:endParaRPr>
              </a:p>
            </p:txBody>
          </p:sp>
        </p:grpSp>
      </p:grpSp>
      <p:sp>
        <p:nvSpPr>
          <p:cNvPr id="79" name="出自【趣你的PPT】(微信:qunideppt)：最优质的PPT资源库"/>
          <p:cNvSpPr txBox="1"/>
          <p:nvPr/>
        </p:nvSpPr>
        <p:spPr>
          <a:xfrm>
            <a:off x="7300456" y="1788174"/>
            <a:ext cx="1338828" cy="369332"/>
          </a:xfrm>
          <a:prstGeom prst="rect">
            <a:avLst/>
          </a:prstGeom>
          <a:noFill/>
        </p:spPr>
        <p:txBody>
          <a:bodyPr wrap="none" rtlCol="0">
            <a:spAutoFit/>
          </a:bodyPr>
          <a:lstStyle/>
          <a:p>
            <a:r>
              <a:rPr lang="zh-CN" altLang="en-US" b="1">
                <a:solidFill>
                  <a:srgbClr val="62A33A"/>
                </a:solidFill>
                <a:ea typeface="微软雅黑" panose="020b0503020204020204" pitchFamily="34" charset="-122"/>
              </a:rPr>
              <a:t>业务类型二</a:t>
            </a:r>
            <a:endParaRPr lang="zh-CN" altLang="en-US" b="1">
              <a:solidFill>
                <a:srgbClr val="62A33A"/>
              </a:solidFill>
              <a:ea typeface="微软雅黑" panose="020b0503020204020204" pitchFamily="34" charset="-122"/>
            </a:endParaRPr>
          </a:p>
        </p:txBody>
      </p:sp>
      <p:sp>
        <p:nvSpPr>
          <p:cNvPr id="80" name="出自【趣你的PPT】(微信:qunideppt)：最优质的PPT资源库"/>
          <p:cNvSpPr txBox="1"/>
          <p:nvPr/>
        </p:nvSpPr>
        <p:spPr>
          <a:xfrm>
            <a:off x="7360236" y="2226651"/>
            <a:ext cx="2607685" cy="1569660"/>
          </a:xfrm>
          <a:prstGeom prst="rect">
            <a:avLst/>
          </a:prstGeom>
          <a:noFill/>
        </p:spPr>
        <p:txBody>
          <a:bodyPr wrap="square" rtlCol="0">
            <a:spAutoFit/>
          </a:bodyPr>
          <a:lstStyle/>
          <a:p>
            <a:pPr algn="ctr"/>
            <a:r>
              <a:rPr lang="zh-CN" altLang="en-US" sz="1200">
                <a:solidFill>
                  <a:prstClr val="black">
                    <a:lumMod val="85000"/>
                    <a:lumOff val="15000"/>
                  </a:prstClr>
                </a:solidFill>
                <a:latin typeface="微软雅黑" panose="020b0503020204020204" pitchFamily="34" charset="-122"/>
                <a:ea typeface="微软雅黑" panose="020b0503020204020204" pitchFamily="34" charset="-122"/>
              </a:rPr>
              <a:t>单击此处添加您的文字内容。单击此处添加您的文字内容。单击此处添加您的文字内容。单击此处添加您的文字内容。单击此处添加您的文字内容。单击此处添加您的文字内容。单击此处添加您的文字内容。单击此处添加您的文字内容。</a:t>
            </a:r>
            <a:endParaRPr lang="en-US" altLang="zh-CN" sz="1200">
              <a:solidFill>
                <a:prstClr val="black">
                  <a:lumMod val="85000"/>
                  <a:lumOff val="15000"/>
                </a:prstClr>
              </a:solidFill>
              <a:latin typeface="微软雅黑" panose="020b0503020204020204" pitchFamily="34" charset="-122"/>
              <a:ea typeface="微软雅黑" panose="020b0503020204020204" pitchFamily="34" charset="-122"/>
            </a:endParaRPr>
          </a:p>
          <a:p>
            <a:pPr algn="ctr"/>
            <a:endParaRPr lang="en-US" altLang="zh-CN" sz="120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81" name="出自【趣你的PPT】(微信:qunideppt)：最优质的PPT资源库"/>
          <p:cNvSpPr txBox="1"/>
          <p:nvPr/>
        </p:nvSpPr>
        <p:spPr>
          <a:xfrm>
            <a:off x="8605356" y="4665905"/>
            <a:ext cx="1338828" cy="369332"/>
          </a:xfrm>
          <a:prstGeom prst="rect">
            <a:avLst/>
          </a:prstGeom>
          <a:noFill/>
        </p:spPr>
        <p:txBody>
          <a:bodyPr wrap="none" rtlCol="0">
            <a:spAutoFit/>
          </a:bodyPr>
          <a:lstStyle/>
          <a:p>
            <a:r>
              <a:rPr lang="zh-CN" altLang="en-US" b="1">
                <a:solidFill>
                  <a:srgbClr val="62A33A"/>
                </a:solidFill>
                <a:ea typeface="微软雅黑" panose="020b0503020204020204" pitchFamily="34" charset="-122"/>
              </a:rPr>
              <a:t>业务类型三</a:t>
            </a:r>
            <a:endParaRPr lang="zh-CN" altLang="en-US" b="1">
              <a:solidFill>
                <a:srgbClr val="62A33A"/>
              </a:solidFill>
              <a:ea typeface="微软雅黑" panose="020b0503020204020204" pitchFamily="34" charset="-122"/>
            </a:endParaRPr>
          </a:p>
        </p:txBody>
      </p:sp>
      <p:sp>
        <p:nvSpPr>
          <p:cNvPr id="82" name="出自【趣你的PPT】(微信:qunideppt)：最优质的PPT资源库"/>
          <p:cNvSpPr txBox="1"/>
          <p:nvPr/>
        </p:nvSpPr>
        <p:spPr>
          <a:xfrm>
            <a:off x="8606414" y="5025077"/>
            <a:ext cx="2721524" cy="1569660"/>
          </a:xfrm>
          <a:prstGeom prst="rect">
            <a:avLst/>
          </a:prstGeom>
          <a:noFill/>
        </p:spPr>
        <p:txBody>
          <a:bodyPr wrap="square" rtlCol="0">
            <a:spAutoFit/>
          </a:bodyPr>
          <a:lstStyle/>
          <a:p>
            <a:pPr algn="ctr"/>
            <a:r>
              <a:rPr lang="zh-CN" altLang="en-US" sz="1200">
                <a:solidFill>
                  <a:prstClr val="black">
                    <a:lumMod val="85000"/>
                    <a:lumOff val="15000"/>
                  </a:prstClr>
                </a:solidFill>
                <a:latin typeface="微软雅黑" panose="020b0503020204020204" pitchFamily="34" charset="-122"/>
                <a:ea typeface="微软雅黑" panose="020b0503020204020204" pitchFamily="34" charset="-122"/>
              </a:rPr>
              <a:t>单击此处添加您的文字内容。单击此处添加您的文字内容。单击此处添加您的文字内容。单击此处添加您的文字内容。单击此处添加您的文字内容。单击此处添加您的文字内容。单击此处添加您的文字内容。单击此处添加您的文字内容。</a:t>
            </a:r>
            <a:endParaRPr lang="en-US" altLang="zh-CN" sz="1200">
              <a:solidFill>
                <a:prstClr val="black">
                  <a:lumMod val="85000"/>
                  <a:lumOff val="15000"/>
                </a:prstClr>
              </a:solidFill>
              <a:latin typeface="微软雅黑" panose="020b0503020204020204" pitchFamily="34" charset="-122"/>
              <a:ea typeface="微软雅黑" panose="020b0503020204020204" pitchFamily="34" charset="-122"/>
            </a:endParaRPr>
          </a:p>
          <a:p>
            <a:pPr algn="ctr"/>
            <a:endParaRPr lang="en-US" altLang="zh-CN" sz="120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83" name="出自【趣你的PPT】(微信:qunideppt)：最优质的PPT资源库"/>
          <p:cNvSpPr txBox="1"/>
          <p:nvPr/>
        </p:nvSpPr>
        <p:spPr>
          <a:xfrm>
            <a:off x="2156633" y="4655745"/>
            <a:ext cx="1338828" cy="369332"/>
          </a:xfrm>
          <a:prstGeom prst="rect">
            <a:avLst/>
          </a:prstGeom>
          <a:noFill/>
        </p:spPr>
        <p:txBody>
          <a:bodyPr wrap="none" rtlCol="0">
            <a:spAutoFit/>
          </a:bodyPr>
          <a:lstStyle/>
          <a:p>
            <a:pPr algn="r"/>
            <a:r>
              <a:rPr lang="zh-CN" altLang="en-US" b="1">
                <a:solidFill>
                  <a:srgbClr val="62A33A"/>
                </a:solidFill>
                <a:ea typeface="微软雅黑" panose="020b0503020204020204" pitchFamily="34" charset="-122"/>
              </a:rPr>
              <a:t>业务类型一</a:t>
            </a:r>
            <a:endParaRPr lang="zh-CN" altLang="en-US" b="1">
              <a:solidFill>
                <a:srgbClr val="62A33A"/>
              </a:solidFill>
              <a:ea typeface="微软雅黑" panose="020b0503020204020204" pitchFamily="34" charset="-122"/>
            </a:endParaRPr>
          </a:p>
        </p:txBody>
      </p:sp>
      <p:sp>
        <p:nvSpPr>
          <p:cNvPr id="84" name="出自【趣你的PPT】(微信:qunideppt)：最优质的PPT资源库"/>
          <p:cNvSpPr txBox="1"/>
          <p:nvPr/>
        </p:nvSpPr>
        <p:spPr>
          <a:xfrm>
            <a:off x="876976" y="5025077"/>
            <a:ext cx="2721524" cy="1569660"/>
          </a:xfrm>
          <a:prstGeom prst="rect">
            <a:avLst/>
          </a:prstGeom>
          <a:noFill/>
        </p:spPr>
        <p:txBody>
          <a:bodyPr wrap="square" rtlCol="0">
            <a:spAutoFit/>
          </a:bodyPr>
          <a:lstStyle/>
          <a:p>
            <a:pPr algn="ctr"/>
            <a:r>
              <a:rPr lang="zh-CN" altLang="en-US" sz="1200">
                <a:solidFill>
                  <a:prstClr val="black">
                    <a:lumMod val="85000"/>
                    <a:lumOff val="15000"/>
                  </a:prstClr>
                </a:solidFill>
                <a:latin typeface="微软雅黑" panose="020b0503020204020204" pitchFamily="34" charset="-122"/>
                <a:ea typeface="微软雅黑" panose="020b0503020204020204" pitchFamily="34" charset="-122"/>
              </a:rPr>
              <a:t>单击此处添加您的文字内容。单击此处添加您的文字内容。单击此处添加您的文字内容。单击此处添加您的文字内容。单击此处添加您的文字内容。单击此处添加您的文字内容。单击此处添加您的文字内容。单击此处添加您的文字内容。</a:t>
            </a:r>
            <a:endParaRPr lang="en-US" altLang="zh-CN" sz="1200">
              <a:solidFill>
                <a:prstClr val="black">
                  <a:lumMod val="85000"/>
                  <a:lumOff val="15000"/>
                </a:prstClr>
              </a:solidFill>
              <a:latin typeface="微软雅黑" panose="020b0503020204020204" pitchFamily="34" charset="-122"/>
              <a:ea typeface="微软雅黑" panose="020b0503020204020204" pitchFamily="34" charset="-122"/>
            </a:endParaRPr>
          </a:p>
          <a:p>
            <a:pPr algn="ctr"/>
            <a:endParaRPr lang="en-US" altLang="zh-CN" sz="1200">
              <a:solidFill>
                <a:prstClr val="black">
                  <a:lumMod val="85000"/>
                  <a:lumOff val="15000"/>
                </a:prstClr>
              </a:solidFill>
              <a:latin typeface="微软雅黑" panose="020b0503020204020204" pitchFamily="34" charset="-122"/>
              <a:ea typeface="微软雅黑" panose="020b0503020204020204" pitchFamily="34" charset="-122"/>
            </a:endParaRPr>
          </a:p>
        </p:txBody>
      </p:sp>
    </p:spTree>
  </p:cSld>
  <p:clrMapOvr>
    <a:masterClrMapping/>
  </p:clrMapOvr>
  <p:transition/>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出自【趣你的PPT】(微信:qunideppt)：最优质的PPT资源库"/>
          <p:cNvPicPr>
            <a:picLocks noChangeAspect="1"/>
          </p:cNvPicPr>
          <p:nvPr/>
        </p:nvPicPr>
        <p:blipFill>
          <a:blip r:embed="rId2"/>
          <a:srcRect r="301"/>
          <a:stretch>
            <a:fillRect/>
          </a:stretch>
        </p:blipFill>
        <p:spPr>
          <a:xfrm>
            <a:off x="0" y="0"/>
            <a:ext cx="12192000" cy="6858000"/>
          </a:xfrm>
          <a:prstGeom prst="rect">
            <a:avLst/>
          </a:prstGeom>
        </p:spPr>
      </p:pic>
      <p:sp>
        <p:nvSpPr>
          <p:cNvPr id="44" name="出自【趣你的PPT】(微信:qunideppt)：最优质的PPT资源库"/>
          <p:cNvSpPr txBox="1">
            <a:spLocks noChangeArrowheads="1"/>
          </p:cNvSpPr>
          <p:nvPr/>
        </p:nvSpPr>
        <p:spPr bwMode="auto">
          <a:xfrm>
            <a:off x="7221270" y="2050720"/>
            <a:ext cx="3134191" cy="1862048"/>
          </a:xfrm>
          <a:prstGeom prst="rect">
            <a:avLst/>
          </a:prstGeom>
          <a:noFill/>
          <a:ln w="9525">
            <a:noFill/>
            <a:miter lim="800000"/>
          </a:ln>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eaLnBrk="0" hangingPunct="0"/>
            <a:r>
              <a:rPr lang="zh-CN" altLang="en-US" sz="11500" b="1">
                <a:solidFill>
                  <a:prstClr val="white"/>
                </a:solidFill>
                <a:latin typeface="微软雅黑" panose="020b0503020204020204" pitchFamily="34" charset="-122"/>
                <a:ea typeface="微软雅黑" panose="020b0503020204020204" pitchFamily="34" charset="-122"/>
              </a:rPr>
              <a:t>答疑</a:t>
            </a:r>
            <a:endParaRPr lang="en-US" altLang="zh-CN" sz="11500" b="1">
              <a:solidFill>
                <a:prstClr val="white"/>
              </a:solidFill>
              <a:latin typeface="微软雅黑" panose="020b0503020204020204" pitchFamily="34" charset="-122"/>
              <a:ea typeface="微软雅黑" panose="020b0503020204020204" pitchFamily="34" charset="-122"/>
            </a:endParaRPr>
          </a:p>
        </p:txBody>
      </p:sp>
      <p:sp>
        <p:nvSpPr>
          <p:cNvPr id="45" name="出自【趣你的PPT】(微信:qunideppt)：最优质的PPT资源库"/>
          <p:cNvSpPr txBox="1">
            <a:spLocks noChangeArrowheads="1"/>
          </p:cNvSpPr>
          <p:nvPr/>
        </p:nvSpPr>
        <p:spPr bwMode="auto">
          <a:xfrm>
            <a:off x="7345095" y="3912768"/>
            <a:ext cx="2913330" cy="461665"/>
          </a:xfrm>
          <a:prstGeom prst="rect">
            <a:avLst/>
          </a:prstGeom>
          <a:noFill/>
          <a:ln w="9525">
            <a:noFill/>
            <a:miter lim="800000"/>
          </a:ln>
        </p:spPr>
        <p:txBody>
          <a:bodyPr wrap="square">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dist" eaLnBrk="0" hangingPunct="0"/>
            <a:r>
              <a:rPr lang="zh-CN" altLang="en-US" sz="2400">
                <a:solidFill>
                  <a:prstClr val="white"/>
                </a:solidFill>
                <a:latin typeface="微软雅黑" panose="020b0503020204020204" pitchFamily="34" charset="-122"/>
                <a:ea typeface="微软雅黑" panose="020b0503020204020204" pitchFamily="34" charset="-122"/>
              </a:rPr>
              <a:t>大胆说你的疑惑</a:t>
            </a:r>
            <a:endParaRPr lang="en-US" altLang="zh-CN" sz="2400">
              <a:solidFill>
                <a:prstClr val="white"/>
              </a:solidFill>
              <a:latin typeface="微软雅黑" panose="020b0503020204020204" pitchFamily="34" charset="-122"/>
              <a:ea typeface="微软雅黑" panose="020b0503020204020204" pitchFamily="34" charset="-122"/>
            </a:endParaRPr>
          </a:p>
        </p:txBody>
      </p:sp>
    </p:spTree>
  </p:cSld>
  <p:clrMapOvr>
    <a:masterClrMapping/>
  </p:clrMapOvr>
  <p:transition/>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出自【趣你的PPT】(微信:qunideppt)：最优质的PPT资源库"/>
          <p:cNvPicPr>
            <a:picLocks noChangeAspect="1"/>
          </p:cNvPicPr>
          <p:nvPr/>
        </p:nvPicPr>
        <p:blipFill>
          <a:blip r:embed="rId2"/>
          <a:srcRect t="6619" b="6738"/>
          <a:stretch>
            <a:fillRect/>
          </a:stretch>
        </p:blipFill>
        <p:spPr>
          <a:xfrm>
            <a:off x="0" y="0"/>
            <a:ext cx="12192000" cy="6858000"/>
          </a:xfrm>
          <a:prstGeom prst="rect">
            <a:avLst/>
          </a:prstGeom>
        </p:spPr>
      </p:pic>
      <p:sp>
        <p:nvSpPr>
          <p:cNvPr id="5" name="出自【趣你的PPT】(微信:qunideppt)：最优质的PPT资源库"/>
          <p:cNvSpPr/>
          <p:nvPr/>
        </p:nvSpPr>
        <p:spPr>
          <a:xfrm>
            <a:off x="6172200" y="1028700"/>
            <a:ext cx="4876800" cy="3924300"/>
          </a:xfrm>
          <a:prstGeom prst="rect">
            <a:avLst/>
          </a:prstGeom>
          <a:solidFill>
            <a:schemeClr val="tx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 name="Group 2出自【趣你的PPT】(微信:qunideppt)：最优质的PPT资源库"/>
          <p:cNvGrpSpPr/>
          <p:nvPr/>
        </p:nvGrpSpPr>
        <p:grpSpPr>
          <a:xfrm>
            <a:off x="6611670" y="1685734"/>
            <a:ext cx="3877985" cy="2607909"/>
            <a:chOff x="861745" y="1415859"/>
            <a:chExt cx="3877985" cy="2607909"/>
          </a:xfrm>
        </p:grpSpPr>
        <p:sp>
          <p:nvSpPr>
            <p:cNvPr id="11" name="出自【趣你的PPT】(微信:qunideppt)：最优质的PPT资源库"/>
            <p:cNvSpPr txBox="1">
              <a:spLocks noChangeArrowheads="1"/>
            </p:cNvSpPr>
            <p:nvPr/>
          </p:nvSpPr>
          <p:spPr bwMode="auto">
            <a:xfrm>
              <a:off x="861745" y="1415859"/>
              <a:ext cx="2236510" cy="707886"/>
            </a:xfrm>
            <a:prstGeom prst="rect">
              <a:avLst/>
            </a:prstGeom>
            <a:noFill/>
            <a:ln w="9525">
              <a:noFill/>
              <a:miter lim="800000"/>
            </a:ln>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eaLnBrk="0" hangingPunct="0"/>
              <a:r>
                <a:rPr lang="zh-CN" altLang="en-US" sz="4000">
                  <a:solidFill>
                    <a:prstClr val="white"/>
                  </a:solidFill>
                  <a:latin typeface="微软雅黑" panose="020b0503020204020204" pitchFamily="34" charset="-122"/>
                  <a:ea typeface="微软雅黑" panose="020b0503020204020204" pitchFamily="34" charset="-122"/>
                </a:rPr>
                <a:t>期待你们</a:t>
              </a:r>
              <a:endParaRPr lang="en-US" altLang="zh-CN" sz="4000">
                <a:solidFill>
                  <a:prstClr val="white"/>
                </a:solidFill>
                <a:latin typeface="微软雅黑" panose="020b0503020204020204" pitchFamily="34" charset="-122"/>
                <a:ea typeface="微软雅黑" panose="020b0503020204020204" pitchFamily="34" charset="-122"/>
              </a:endParaRPr>
            </a:p>
          </p:txBody>
        </p:sp>
        <p:sp>
          <p:nvSpPr>
            <p:cNvPr id="12" name="出自【趣你的PPT】(微信:qunideppt)：最优质的PPT资源库"/>
            <p:cNvSpPr txBox="1">
              <a:spLocks noChangeArrowheads="1"/>
            </p:cNvSpPr>
            <p:nvPr/>
          </p:nvSpPr>
          <p:spPr bwMode="auto">
            <a:xfrm>
              <a:off x="861745" y="2123745"/>
              <a:ext cx="3877985" cy="1200329"/>
            </a:xfrm>
            <a:prstGeom prst="rect">
              <a:avLst/>
            </a:prstGeom>
            <a:noFill/>
            <a:ln w="9525">
              <a:noFill/>
              <a:miter lim="800000"/>
            </a:ln>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eaLnBrk="0" hangingPunct="0"/>
              <a:r>
                <a:rPr lang="zh-CN" altLang="en-US" sz="7200" b="1">
                  <a:solidFill>
                    <a:prstClr val="white"/>
                  </a:solidFill>
                  <a:latin typeface="微软雅黑" panose="020b0503020204020204" pitchFamily="34" charset="-122"/>
                  <a:ea typeface="微软雅黑" panose="020b0503020204020204" pitchFamily="34" charset="-122"/>
                </a:rPr>
                <a:t>如钻石般</a:t>
              </a:r>
              <a:endParaRPr lang="en-US" altLang="zh-CN" sz="7200" b="1">
                <a:solidFill>
                  <a:prstClr val="white"/>
                </a:solidFill>
                <a:latin typeface="微软雅黑" panose="020b0503020204020204" pitchFamily="34" charset="-122"/>
                <a:ea typeface="微软雅黑" panose="020b0503020204020204" pitchFamily="34" charset="-122"/>
              </a:endParaRPr>
            </a:p>
          </p:txBody>
        </p:sp>
        <p:sp>
          <p:nvSpPr>
            <p:cNvPr id="13" name="出自【趣你的PPT】(微信:qunideppt)：最优质的PPT资源库"/>
            <p:cNvSpPr txBox="1">
              <a:spLocks noChangeArrowheads="1"/>
            </p:cNvSpPr>
            <p:nvPr/>
          </p:nvSpPr>
          <p:spPr bwMode="auto">
            <a:xfrm>
              <a:off x="861745" y="3315882"/>
              <a:ext cx="1210588" cy="707886"/>
            </a:xfrm>
            <a:prstGeom prst="rect">
              <a:avLst/>
            </a:prstGeom>
            <a:noFill/>
            <a:ln w="9525">
              <a:noFill/>
              <a:miter lim="800000"/>
            </a:ln>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eaLnBrk="0" hangingPunct="0"/>
              <a:r>
                <a:rPr lang="zh-CN" altLang="en-US" sz="4000">
                  <a:solidFill>
                    <a:prstClr val="white"/>
                  </a:solidFill>
                  <a:latin typeface="微软雅黑" panose="020b0503020204020204" pitchFamily="34" charset="-122"/>
                  <a:ea typeface="微软雅黑" panose="020b0503020204020204" pitchFamily="34" charset="-122"/>
                </a:rPr>
                <a:t>闪亮</a:t>
              </a:r>
              <a:endParaRPr lang="en-US" altLang="zh-CN" sz="4000">
                <a:solidFill>
                  <a:prstClr val="white"/>
                </a:solidFill>
                <a:latin typeface="微软雅黑" panose="020b0503020204020204" pitchFamily="34" charset="-122"/>
                <a:ea typeface="微软雅黑" panose="020b0503020204020204" pitchFamily="34" charset="-122"/>
              </a:endParaRPr>
            </a:p>
          </p:txBody>
        </p:sp>
      </p:grpSp>
    </p:spTree>
  </p:cSld>
  <p:clrMapOvr>
    <a:masterClrMapping/>
  </p:clrMapOvr>
  <p:transition/>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6" name="出自【趣你的PPT】(微信:qunideppt)：最优质的PPT资源库"/>
          <p:cNvPicPr>
            <a:picLocks noChangeAspect="1"/>
          </p:cNvPicPr>
          <p:nvPr/>
        </p:nvPicPr>
        <p:blipFill>
          <a:blip r:embed="rId2"/>
          <a:stretch>
            <a:fillRect/>
          </a:stretch>
        </p:blipFill>
        <p:spPr>
          <a:xfrm>
            <a:off x="-1057" y="-594"/>
            <a:ext cx="12193057" cy="6858594"/>
          </a:xfrm>
          <a:prstGeom prst="rect">
            <a:avLst/>
          </a:prstGeom>
        </p:spPr>
      </p:pic>
      <p:pic>
        <p:nvPicPr>
          <p:cNvPr id="9" name="出自【趣你的PPT】(微信:qunideppt)：最优质的PPT资源库"/>
          <p:cNvPicPr>
            <a:picLocks noChangeAspect="1"/>
          </p:cNvPicPr>
          <p:nvPr/>
        </p:nvPicPr>
        <p:blipFill>
          <a:blip r:embed="rId3"/>
          <a:stretch>
            <a:fillRect/>
          </a:stretch>
        </p:blipFill>
        <p:spPr>
          <a:xfrm>
            <a:off x="-529" y="2529465"/>
            <a:ext cx="12193057" cy="4328535"/>
          </a:xfrm>
          <a:prstGeom prst="rect">
            <a:avLst/>
          </a:prstGeom>
        </p:spPr>
      </p:pic>
      <p:pic>
        <p:nvPicPr>
          <p:cNvPr id="7" name="出自【趣你的PPT】(微信:qunideppt)：最优质的PPT资源库"/>
          <p:cNvPicPr>
            <a:picLocks noChangeAspect="1"/>
          </p:cNvPicPr>
          <p:nvPr/>
        </p:nvPicPr>
        <p:blipFill>
          <a:blip r:embed="rId4"/>
          <a:srcRect t="28282" b="18540"/>
          <a:stretch>
            <a:fillRect/>
          </a:stretch>
        </p:blipFill>
        <p:spPr>
          <a:xfrm>
            <a:off x="2203413" y="686672"/>
            <a:ext cx="8050585" cy="3927547"/>
          </a:xfrm>
          <a:prstGeom prst="rect">
            <a:avLst/>
          </a:prstGeom>
        </p:spPr>
      </p:pic>
    </p:spTree>
  </p:cSld>
  <p:clrMapOvr>
    <a:masterClrMapping/>
  </p:clrMapOvr>
  <p:transition/>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3206667" y="3067089"/>
            <a:ext cx="447627" cy="492867"/>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4" name="矩形 3"/>
          <p:cNvSpPr/>
          <p:nvPr/>
        </p:nvSpPr>
        <p:spPr>
          <a:xfrm>
            <a:off x="3648339" y="3069471"/>
            <a:ext cx="7019167" cy="49286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80" tIns="0" rIns="13498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524495" y="2494461"/>
            <a:ext cx="6983452" cy="5809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322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8507945" y="2490889"/>
            <a:ext cx="640487" cy="58453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38917" name="矩形 11"/>
          <p:cNvSpPr/>
          <p:nvPr/>
        </p:nvSpPr>
        <p:spPr>
          <a:xfrm>
            <a:off x="2914995" y="3798055"/>
            <a:ext cx="6270345" cy="1269071"/>
          </a:xfrm>
          <a:prstGeom prst="rect">
            <a:avLst/>
          </a:prstGeom>
          <a:noFill/>
          <a:ln w="25400">
            <a:noFill/>
          </a:ln>
        </p:spPr>
        <p:txBody>
          <a:bodyPr lIns="91425" tIns="45712" rIns="91425" bIns="45712" anchor="ctr"/>
          <a:lstStyle/>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模板下载：</a:t>
            </a:r>
            <a:r>
              <a:rPr lang="en-US" altLang="zh-CN" sz="1055"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1055" b="1">
                <a:solidFill>
                  <a:srgbClr val="FFC000"/>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行业</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055" b="1">
                <a:solidFill>
                  <a:srgbClr val="4A452A"/>
                </a:solidFill>
                <a:latin typeface="微软雅黑" panose="020b0503020204020204" pitchFamily="34" charset="-122"/>
                <a:ea typeface="微软雅黑" panose="020b0503020204020204" pitchFamily="34" charset="-122"/>
              </a:rPr>
              <a:t>工作</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1055" b="1">
                <a:solidFill>
                  <a:srgbClr val="4A452A"/>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节日</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背景图片：</a:t>
            </a:r>
            <a:r>
              <a:rPr lang="en-US" altLang="zh-CN" sz="1055" b="1">
                <a:solidFill>
                  <a:srgbClr val="4A452A"/>
                </a:solidFill>
                <a:latin typeface="微软雅黑" panose="020b0503020204020204" pitchFamily="34" charset="-122"/>
                <a:ea typeface="微软雅黑" panose="020b0503020204020204" pitchFamily="34" charset="-122"/>
              </a:rPr>
              <a:t> </a:t>
            </a:r>
            <a:r>
              <a:rPr lang="en-US" altLang="zh-CN" sz="1055"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1055" b="1">
                <a:solidFill>
                  <a:srgbClr val="4A452A"/>
                </a:solidFill>
                <a:latin typeface="微软雅黑" panose="020b0503020204020204" pitchFamily="34" charset="-122"/>
                <a:ea typeface="微软雅黑" panose="020b0503020204020204" pitchFamily="34" charset="-122"/>
              </a:rPr>
              <a:t>            PPT</a:t>
            </a:r>
            <a:r>
              <a:rPr lang="zh-CN" altLang="en-US" sz="1055" b="1">
                <a:solidFill>
                  <a:srgbClr val="4A452A"/>
                </a:solidFill>
                <a:latin typeface="微软雅黑" panose="020b0503020204020204" pitchFamily="34" charset="-122"/>
                <a:ea typeface="微软雅黑" panose="020b0503020204020204" pitchFamily="34" charset="-122"/>
              </a:rPr>
              <a:t>课件模板：</a:t>
            </a:r>
            <a:r>
              <a:rPr lang="en-US" altLang="zh-CN" sz="1055"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1055"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4622167" y="974196"/>
            <a:ext cx="2857192" cy="1428596"/>
          </a:xfrm>
          <a:prstGeom prst="rect">
            <a:avLst/>
          </a:prstGeom>
          <a:noFill/>
          <a:ln w="9525">
            <a:noFill/>
          </a:ln>
        </p:spPr>
      </p:pic>
    </p:spTree>
  </p:cSld>
  <p:clrMapOvr>
    <a:masterClrMapping/>
  </p:clrMapOvr>
  <p:transition spd="med" advClick="0" advTm="0">
    <p:push dir="r"/>
  </p:transition>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PPT模板下载：</a:t>
            </a:r>
            <a:r>
              <a:rPr lang="en-US" altLang="zh-CN" sz="1200">
                <a:latin typeface="微软雅黑" panose="020b0503020204020204" charset="-122"/>
                <a:ea typeface="微软雅黑"/>
                <a:cs typeface="微软雅黑" panose="020b0503020204020204" charset="-122"/>
                <a:hlinkClick r:id="rId4"/>
              </a:rPr>
              <a:t>www.ppthui.com/muban/</a:t>
            </a:r>
            <a:r>
              <a:rPr lang="en-US" altLang="zh-CN" sz="1200" b="1">
                <a:solidFill>
                  <a:srgbClr val="FFC000"/>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行业PPT模板：</a:t>
            </a:r>
            <a:r>
              <a:rPr lang="en-US" altLang="zh-CN" sz="1200">
                <a:latin typeface="微软雅黑" panose="020b0503020204020204" charset="-122"/>
                <a:ea typeface="微软雅黑"/>
                <a:cs typeface="微软雅黑" panose="020b0503020204020204" charset="-122"/>
                <a:hlinkClick r:id="rId5"/>
              </a:rPr>
              <a:t>www.ppthui.com/hangye/</a:t>
            </a:r>
            <a:endParaRPr lang="en-US" altLang="zh-CN" sz="1200" b="1">
              <a:solidFill>
                <a:srgbClr val="4A452A"/>
              </a:solidFill>
              <a:latin typeface="微软雅黑" panose="020b0503020204020204" charset="-122"/>
              <a:ea typeface="微软雅黑"/>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工作PPT模板：</a:t>
            </a:r>
            <a:r>
              <a:rPr lang="en-US" altLang="zh-CN" sz="1200">
                <a:latin typeface="微软雅黑" panose="020b0503020204020204" charset="-122"/>
                <a:ea typeface="微软雅黑"/>
                <a:cs typeface="微软雅黑" panose="020b0503020204020204" charset="-122"/>
                <a:hlinkClick r:id="rId6"/>
              </a:rPr>
              <a:t>www.ppthui.com/gongzuo/</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节日PPT模板：</a:t>
            </a:r>
            <a:r>
              <a:rPr lang="en-US" altLang="zh-CN" sz="1200">
                <a:latin typeface="微软雅黑" panose="020b0503020204020204" charset="-122"/>
                <a:ea typeface="微软雅黑"/>
                <a:cs typeface="微软雅黑" panose="020b0503020204020204" charset="-122"/>
                <a:hlinkClick r:id="rId7"/>
              </a:rPr>
              <a:t>www.ppthui.com/jieri/</a:t>
            </a:r>
            <a:endParaRPr lang="en-US" altLang="zh-CN" sz="12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党政军事PPT：</a:t>
            </a:r>
            <a:r>
              <a:rPr lang="en-US" altLang="zh-CN" sz="1200">
                <a:latin typeface="微软雅黑" panose="020b0503020204020204" charset="-122"/>
                <a:ea typeface="微软雅黑"/>
                <a:cs typeface="微软雅黑" panose="020b0503020204020204" charset="-122"/>
                <a:hlinkClick r:id="rId8"/>
              </a:rPr>
              <a:t>www.ppthui.com/dangzheng/</a:t>
            </a:r>
            <a:r>
              <a:rPr lang="en-US" altLang="zh-CN" sz="1200">
                <a:solidFill>
                  <a:srgbClr val="4A452A"/>
                </a:solidFill>
                <a:latin typeface="微软雅黑" panose="020b0503020204020204" charset="-122"/>
                <a:ea typeface="微软雅黑"/>
                <a:cs typeface="微软雅黑" panose="020b0503020204020204" charset="-122"/>
              </a:rPr>
              <a:t> </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教育说课课件：</a:t>
            </a:r>
            <a:r>
              <a:rPr lang="en-US" altLang="zh-CN" sz="1200">
                <a:latin typeface="微软雅黑" panose="020b0503020204020204" charset="-122"/>
                <a:ea typeface="微软雅黑"/>
                <a:cs typeface="微软雅黑" panose="020b0503020204020204" charset="-122"/>
                <a:hlinkClick r:id="rId9"/>
              </a:rPr>
              <a:t>www.ppthui.com/jiaoyu/</a:t>
            </a:r>
            <a:endParaRPr lang="en-US" altLang="zh-CN" sz="12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模板：</a:t>
            </a:r>
            <a:r>
              <a:rPr lang="zh-CN" altLang="en-US" sz="1200">
                <a:latin typeface="微软雅黑" panose="020b0503020204020204" charset="-122"/>
                <a:ea typeface="微软雅黑"/>
                <a:cs typeface="微软雅黑" panose="020b0503020204020204" charset="-122"/>
                <a:hlinkClick r:id="rId11" action="ppaction://hlinkfile"/>
              </a:rPr>
              <a:t>简洁模板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2" action="ppaction://hlinkfile"/>
              </a:rPr>
              <a:t>商务模板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3" action="ppaction://hlinkfile"/>
              </a:rPr>
              <a:t>自然风景</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4" action="ppaction://hlinkfile"/>
              </a:rPr>
              <a:t>时尚模板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5" action="ppaction://hlinkfile"/>
              </a:rPr>
              <a:t>古典模板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6" action="ppaction://hlinkfile"/>
              </a:rPr>
              <a:t>浪漫爱情</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7" action="ppaction://hlinkfile"/>
              </a:rPr>
              <a:t>卡通动漫</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8" action="ppaction://hlinkfile"/>
              </a:rPr>
              <a:t>艺术设计</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9" action="ppaction://hlinkfile"/>
              </a:rPr>
              <a:t>主题班会</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0" action="ppaction://hlinkfile"/>
              </a:rPr>
              <a:t>背景图片</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行业</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21" action="ppaction://hlinkfile"/>
              </a:rPr>
              <a:t>党政军事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2" action="ppaction://hlinkfile"/>
              </a:rPr>
              <a:t>科技模板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3" action="ppaction://hlinkfile"/>
              </a:rPr>
              <a:t>工业机械</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4" action="ppaction://hlinkfile"/>
              </a:rPr>
              <a:t>医学医疗</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5" action="ppaction://hlinkfile"/>
              </a:rPr>
              <a:t>旅游旅行</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金融理财</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7" action="ppaction://hlinkfile"/>
              </a:rPr>
              <a:t>餐饮美食</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8" action="ppaction://hlinkfile"/>
              </a:rPr>
              <a:t>教育培训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9" action="ppaction://hlinkfile"/>
              </a:rPr>
              <a:t>教学说课</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0" action="ppaction://hlinkfile"/>
              </a:rPr>
              <a:t>营销销售</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工作</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31" action="ppaction://hlinkfile"/>
              </a:rPr>
              <a:t>工作汇报</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2" action="ppaction://hlinkfile"/>
              </a:rPr>
              <a:t>毕业答辩</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3" action="ppaction://hlinkfile"/>
              </a:rPr>
              <a:t>工作培训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4" action="ppaction://hlinkfile"/>
              </a:rPr>
              <a:t>述职报告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5" action="ppaction://hlinkfile"/>
              </a:rPr>
              <a:t>分析报告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6" action="ppaction://hlinkfile"/>
              </a:rPr>
              <a:t>个人简历</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7" action="ppaction://hlinkfile"/>
              </a:rPr>
              <a:t>公司简介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商业金融</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8" action="ppaction://hlinkfile"/>
              </a:rPr>
              <a:t>工作总结</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9" action="ppaction://hlinkfile"/>
              </a:rPr>
              <a:t>团队管理</a:t>
            </a:r>
            <a:endParaRPr lang="zh-CN" altLang="en-US" sz="10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 name="出自【趣你的PPT】(微信:qunideppt)：最优质的PPT资源库"/>
          <p:cNvSpPr/>
          <p:nvPr/>
        </p:nvSpPr>
        <p:spPr>
          <a:xfrm>
            <a:off x="0" y="3429000"/>
            <a:ext cx="12192000" cy="3429000"/>
          </a:xfrm>
          <a:prstGeom prst="rect">
            <a:avLst/>
          </a:prstGeom>
          <a:solidFill>
            <a:srgbClr val="62A3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sysClr val="windowText" lastClr="000000"/>
              </a:solidFill>
              <a:effectLst/>
              <a:uLnTx/>
              <a:uFillTx/>
            </a:endParaRPr>
          </a:p>
        </p:txBody>
      </p:sp>
      <p:sp>
        <p:nvSpPr>
          <p:cNvPr id="2" name="出自【趣你的PPT】(微信:qunideppt)：最优质的PPT资源库"/>
          <p:cNvSpPr/>
          <p:nvPr/>
        </p:nvSpPr>
        <p:spPr>
          <a:xfrm>
            <a:off x="3390900" y="657225"/>
            <a:ext cx="5314950" cy="5314950"/>
          </a:xfrm>
          <a:prstGeom prst="ellipse">
            <a:avLst/>
          </a:prstGeom>
          <a:solidFill>
            <a:srgbClr val="91C2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出自【趣你的PPT】(微信:qunideppt)：最优质的PPT资源库"/>
          <p:cNvSpPr txBox="1"/>
          <p:nvPr/>
        </p:nvSpPr>
        <p:spPr>
          <a:xfrm>
            <a:off x="4143376" y="2819400"/>
            <a:ext cx="3695700" cy="923330"/>
          </a:xfrm>
          <a:prstGeom prst="rect">
            <a:avLst/>
          </a:prstGeom>
          <a:noFill/>
        </p:spPr>
        <p:txBody>
          <a:bodyPr wrap="square" rtlCol="0">
            <a:spAutoFit/>
          </a:bodyPr>
          <a:lstStyle/>
          <a:p>
            <a:r>
              <a:rPr lang="zh-CN" altLang="en-US" sz="5400" b="1">
                <a:solidFill>
                  <a:prstClr val="white"/>
                </a:solidFill>
                <a:latin typeface="微软雅黑" panose="020b0503020204020204" pitchFamily="34" charset="-122"/>
                <a:ea typeface="微软雅黑" panose="020b0503020204020204" pitchFamily="34" charset="-122"/>
              </a:rPr>
              <a:t>企业介绍篇</a:t>
            </a:r>
            <a:endParaRPr lang="zh-CN" altLang="en-US" sz="5400" b="1">
              <a:solidFill>
                <a:prstClr val="white"/>
              </a:solidFill>
              <a:latin typeface="微软雅黑" panose="020b0503020204020204" pitchFamily="34" charset="-122"/>
              <a:ea typeface="微软雅黑" panose="020b0503020204020204" pitchFamily="34" charset="-122"/>
            </a:endParaRPr>
          </a:p>
        </p:txBody>
      </p:sp>
      <p:sp>
        <p:nvSpPr>
          <p:cNvPr id="7" name="出自【趣你的PPT】(微信:qunideppt)：最优质的PPT资源库"/>
          <p:cNvSpPr txBox="1"/>
          <p:nvPr/>
        </p:nvSpPr>
        <p:spPr>
          <a:xfrm>
            <a:off x="4857628" y="3817550"/>
            <a:ext cx="1100259" cy="369332"/>
          </a:xfrm>
          <a:prstGeom prst="rect">
            <a:avLst/>
          </a:prstGeom>
          <a:noFill/>
        </p:spPr>
        <p:txBody>
          <a:bodyPr wrap="square" rtlCol="0">
            <a:spAutoFit/>
          </a:bodyPr>
          <a:lstStyle/>
          <a:p>
            <a:pPr>
              <a:defRPr/>
            </a:pPr>
            <a:r>
              <a:rPr lang="zh-CN" altLang="en-US" kern="0">
                <a:solidFill>
                  <a:prstClr val="white"/>
                </a:solidFill>
                <a:latin typeface="微软雅黑" panose="020b0503020204020204" pitchFamily="34" charset="-122"/>
                <a:ea typeface="微软雅黑" panose="020b0503020204020204" pitchFamily="34" charset="-122"/>
              </a:rPr>
              <a:t>公司简介</a:t>
            </a:r>
            <a:endParaRPr lang="en-US" altLang="zh-CN" kern="0">
              <a:solidFill>
                <a:prstClr val="white"/>
              </a:solidFill>
              <a:latin typeface="微软雅黑" panose="020b0503020204020204" pitchFamily="34" charset="-122"/>
              <a:ea typeface="微软雅黑" panose="020b0503020204020204" pitchFamily="34" charset="-122"/>
            </a:endParaRPr>
          </a:p>
        </p:txBody>
      </p:sp>
      <p:sp>
        <p:nvSpPr>
          <p:cNvPr id="11" name="出自【趣你的PPT】(微信:qunideppt)：最优质的PPT资源库"/>
          <p:cNvSpPr txBox="1"/>
          <p:nvPr/>
        </p:nvSpPr>
        <p:spPr>
          <a:xfrm>
            <a:off x="6086353" y="3817550"/>
            <a:ext cx="1100259" cy="369332"/>
          </a:xfrm>
          <a:prstGeom prst="rect">
            <a:avLst/>
          </a:prstGeom>
          <a:noFill/>
        </p:spPr>
        <p:txBody>
          <a:bodyPr wrap="square" rtlCol="0">
            <a:spAutoFit/>
          </a:bodyPr>
          <a:lstStyle/>
          <a:p>
            <a:pPr>
              <a:defRPr/>
            </a:pPr>
            <a:r>
              <a:rPr lang="zh-CN" altLang="en-US" kern="0">
                <a:solidFill>
                  <a:prstClr val="white"/>
                </a:solidFill>
                <a:latin typeface="微软雅黑" panose="020b0503020204020204" pitchFamily="34" charset="-122"/>
                <a:ea typeface="微软雅黑" panose="020b0503020204020204" pitchFamily="34" charset="-122"/>
              </a:rPr>
              <a:t>核心团队</a:t>
            </a:r>
            <a:endParaRPr lang="en-US" altLang="zh-CN" kern="0">
              <a:solidFill>
                <a:prstClr val="white"/>
              </a:solidFill>
              <a:latin typeface="微软雅黑" panose="020b0503020204020204" pitchFamily="34" charset="-122"/>
              <a:ea typeface="微软雅黑" panose="020b0503020204020204" pitchFamily="34" charset="-122"/>
            </a:endParaRPr>
          </a:p>
        </p:txBody>
      </p:sp>
      <p:sp>
        <p:nvSpPr>
          <p:cNvPr id="12" name="出自【趣你的PPT】(微信:qunideppt)：最优质的PPT资源库"/>
          <p:cNvSpPr txBox="1"/>
          <p:nvPr/>
        </p:nvSpPr>
        <p:spPr>
          <a:xfrm>
            <a:off x="4857628" y="4212919"/>
            <a:ext cx="1100259" cy="369332"/>
          </a:xfrm>
          <a:prstGeom prst="rect">
            <a:avLst/>
          </a:prstGeom>
          <a:noFill/>
        </p:spPr>
        <p:txBody>
          <a:bodyPr wrap="square" rtlCol="0">
            <a:spAutoFit/>
          </a:bodyPr>
          <a:lstStyle/>
          <a:p>
            <a:pPr>
              <a:defRPr/>
            </a:pPr>
            <a:r>
              <a:rPr lang="zh-CN" altLang="en-US" kern="0">
                <a:solidFill>
                  <a:prstClr val="white"/>
                </a:solidFill>
                <a:latin typeface="微软雅黑" panose="020b0503020204020204" pitchFamily="34" charset="-122"/>
                <a:ea typeface="微软雅黑" panose="020b0503020204020204" pitchFamily="34" charset="-122"/>
              </a:rPr>
              <a:t>组织机构</a:t>
            </a:r>
            <a:endParaRPr lang="en-US" altLang="zh-CN" kern="0">
              <a:solidFill>
                <a:prstClr val="white"/>
              </a:solidFill>
              <a:latin typeface="微软雅黑" panose="020b0503020204020204" pitchFamily="34" charset="-122"/>
              <a:ea typeface="微软雅黑" panose="020b0503020204020204" pitchFamily="34" charset="-122"/>
            </a:endParaRPr>
          </a:p>
        </p:txBody>
      </p:sp>
      <p:sp>
        <p:nvSpPr>
          <p:cNvPr id="13" name="出自【趣你的PPT】(微信:qunideppt)：最优质的PPT资源库"/>
          <p:cNvSpPr txBox="1"/>
          <p:nvPr/>
        </p:nvSpPr>
        <p:spPr>
          <a:xfrm>
            <a:off x="6086353" y="4212919"/>
            <a:ext cx="1100259" cy="369332"/>
          </a:xfrm>
          <a:prstGeom prst="rect">
            <a:avLst/>
          </a:prstGeom>
          <a:noFill/>
        </p:spPr>
        <p:txBody>
          <a:bodyPr wrap="square" rtlCol="0">
            <a:spAutoFit/>
          </a:bodyPr>
          <a:lstStyle/>
          <a:p>
            <a:pPr>
              <a:defRPr/>
            </a:pPr>
            <a:r>
              <a:rPr lang="zh-CN" altLang="en-US" kern="0">
                <a:solidFill>
                  <a:prstClr val="white"/>
                </a:solidFill>
                <a:latin typeface="微软雅黑" panose="020b0503020204020204" pitchFamily="34" charset="-122"/>
                <a:ea typeface="微软雅黑" panose="020b0503020204020204" pitchFamily="34" charset="-122"/>
              </a:rPr>
              <a:t>企业荣誉</a:t>
            </a:r>
            <a:endParaRPr lang="en-US" altLang="zh-CN" kern="0">
              <a:solidFill>
                <a:prstClr val="white"/>
              </a:solidFill>
              <a:latin typeface="微软雅黑" panose="020b0503020204020204" pitchFamily="34" charset="-122"/>
              <a:ea typeface="微软雅黑" panose="020b0503020204020204" pitchFamily="34" charset="-122"/>
            </a:endParaRPr>
          </a:p>
        </p:txBody>
      </p:sp>
      <p:sp>
        <p:nvSpPr>
          <p:cNvPr id="14" name="出自【趣你的PPT】(微信:qunideppt)：最优质的PPT资源库"/>
          <p:cNvSpPr txBox="1"/>
          <p:nvPr/>
        </p:nvSpPr>
        <p:spPr>
          <a:xfrm>
            <a:off x="4457701" y="1943100"/>
            <a:ext cx="3695700" cy="923330"/>
          </a:xfrm>
          <a:prstGeom prst="rect">
            <a:avLst/>
          </a:prstGeom>
          <a:noFill/>
        </p:spPr>
        <p:txBody>
          <a:bodyPr wrap="square" rtlCol="0">
            <a:spAutoFit/>
          </a:bodyPr>
          <a:lstStyle/>
          <a:p>
            <a:r>
              <a:rPr lang="en-US" altLang="zh-CN" sz="5400" b="1">
                <a:solidFill>
                  <a:prstClr val="white"/>
                </a:solidFill>
                <a:latin typeface="微软雅黑" panose="020b0503020204020204" pitchFamily="34" charset="-122"/>
                <a:ea typeface="微软雅黑" panose="020b0503020204020204" pitchFamily="34" charset="-122"/>
              </a:rPr>
              <a:t>PART 01</a:t>
            </a:r>
            <a:endParaRPr lang="zh-CN" altLang="en-US" sz="5400" b="1">
              <a:solidFill>
                <a:prstClr val="white"/>
              </a:solidFill>
              <a:latin typeface="微软雅黑" panose="020b0503020204020204" pitchFamily="34" charset="-122"/>
              <a:ea typeface="微软雅黑" panose="020b0503020204020204" pitchFamily="34" charset="-122"/>
            </a:endParaRPr>
          </a:p>
        </p:txBody>
      </p:sp>
    </p:spTree>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0" name="出自【趣你的PPT】(微信:qunideppt)：最优质的PPT资源库"/>
          <p:cNvPicPr>
            <a:picLocks noChangeAspect="1"/>
          </p:cNvPicPr>
          <p:nvPr/>
        </p:nvPicPr>
        <p:blipFill>
          <a:blip r:embed="rId2"/>
          <a:stretch>
            <a:fillRect/>
          </a:stretch>
        </p:blipFill>
        <p:spPr>
          <a:xfrm>
            <a:off x="1" y="0"/>
            <a:ext cx="12192000" cy="6858000"/>
          </a:xfrm>
          <a:prstGeom prst="rect">
            <a:avLst/>
          </a:prstGeom>
        </p:spPr>
      </p:pic>
      <p:sp>
        <p:nvSpPr>
          <p:cNvPr id="11" name="出自【趣你的PPT】(微信:qunideppt)：最优质的PPT资源库"/>
          <p:cNvSpPr/>
          <p:nvPr/>
        </p:nvSpPr>
        <p:spPr>
          <a:xfrm>
            <a:off x="0" y="3629"/>
            <a:ext cx="12192001" cy="6858000"/>
          </a:xfrm>
          <a:prstGeom prst="rect">
            <a:avLst/>
          </a:prstGeom>
          <a:solidFill>
            <a:srgbClr val="000610">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出自【趣你的PPT】(微信:qunideppt)：最优质的PPT资源库"/>
          <p:cNvSpPr/>
          <p:nvPr/>
        </p:nvSpPr>
        <p:spPr>
          <a:xfrm>
            <a:off x="11190514" y="1632858"/>
            <a:ext cx="261257" cy="5232400"/>
          </a:xfrm>
          <a:prstGeom prst="rect">
            <a:avLst/>
          </a:prstGeom>
          <a:solidFill>
            <a:srgbClr val="62A3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3" name="Group 1出自【趣你的PPT】(微信:qunideppt)：最优质的PPT资源库出自【趣你的PPT】(微信:qunideppt)：最优质的PPT资源库"/>
          <p:cNvGrpSpPr/>
          <p:nvPr/>
        </p:nvGrpSpPr>
        <p:grpSpPr>
          <a:xfrm>
            <a:off x="5544457" y="2021098"/>
            <a:ext cx="5529943" cy="1569661"/>
            <a:chOff x="5544457" y="2021098"/>
            <a:chExt cx="5529943" cy="1569661"/>
          </a:xfrm>
        </p:grpSpPr>
        <p:sp>
          <p:nvSpPr>
            <p:cNvPr id="14" name="出自【趣你的PPT】(微信:qunideppt)：最优质的PPT资源库"/>
            <p:cNvSpPr/>
            <p:nvPr/>
          </p:nvSpPr>
          <p:spPr>
            <a:xfrm>
              <a:off x="5544457" y="2421208"/>
              <a:ext cx="5529943" cy="1169551"/>
            </a:xfrm>
            <a:prstGeom prst="rect">
              <a:avLst/>
            </a:prstGeom>
          </p:spPr>
          <p:txBody>
            <a:bodyPr wrap="square">
              <a:spAutoFit/>
            </a:bodyPr>
            <a:lstStyle/>
            <a:p>
              <a:pPr algn="r"/>
              <a:r>
                <a:rPr lang="zh-CN" altLang="en-US" sz="1400">
                  <a:solidFill>
                    <a:prstClr val="white"/>
                  </a:solidFill>
                  <a:latin typeface="微软雅黑" panose="020b0503020204020204" pitchFamily="34" charset="-122"/>
                  <a:ea typeface="微软雅黑" panose="020b0503020204020204" pitchFamily="34" charset="-122"/>
                </a:rPr>
                <a:t>单击此处添加您的文字内容。单击此处添加您的文字内容单击此处添加您的文字内容单击此处添加您的文字内容单击此处添加您的文字内容单击此处添加您的文字内容单击此处添加您的文字内容单击此处添加您的文字内容单击此处添加您的文字内容单击此处添加您的文字内容单击此处添加您的文字内容单击此处添加您的文字内容！</a:t>
              </a:r>
              <a:endParaRPr lang="zh-CN" altLang="en-US" sz="1400">
                <a:solidFill>
                  <a:prstClr val="white"/>
                </a:solidFill>
                <a:latin typeface="微软雅黑" panose="020b0503020204020204" pitchFamily="34" charset="-122"/>
                <a:ea typeface="微软雅黑" panose="020b0503020204020204" pitchFamily="34" charset="-122"/>
              </a:endParaRPr>
            </a:p>
          </p:txBody>
        </p:sp>
        <p:sp>
          <p:nvSpPr>
            <p:cNvPr id="15" name="出自【趣你的PPT】(微信:qunideppt)：最优质的PPT资源库"/>
            <p:cNvSpPr txBox="1"/>
            <p:nvPr/>
          </p:nvSpPr>
          <p:spPr>
            <a:xfrm>
              <a:off x="8817431" y="2021098"/>
              <a:ext cx="1632853" cy="400110"/>
            </a:xfrm>
            <a:prstGeom prst="rect">
              <a:avLst/>
            </a:prstGeom>
            <a:noFill/>
          </p:spPr>
          <p:txBody>
            <a:bodyPr wrap="square" rtlCol="0">
              <a:spAutoFit/>
            </a:bodyPr>
            <a:lstStyle/>
            <a:p>
              <a:r>
                <a:rPr lang="zh-CN" altLang="en-US" sz="2000" b="1">
                  <a:solidFill>
                    <a:prstClr val="white"/>
                  </a:solidFill>
                  <a:latin typeface="微软雅黑" panose="020b0503020204020204" pitchFamily="34" charset="-122"/>
                  <a:ea typeface="微软雅黑" panose="020b0503020204020204" pitchFamily="34" charset="-122"/>
                </a:rPr>
                <a:t>公司介绍四</a:t>
              </a:r>
              <a:endParaRPr lang="zh-CN" altLang="en-US" sz="2000" b="1">
                <a:solidFill>
                  <a:prstClr val="white"/>
                </a:solidFill>
                <a:latin typeface="微软雅黑" panose="020b0503020204020204" pitchFamily="34" charset="-122"/>
                <a:ea typeface="微软雅黑" panose="020b0503020204020204" pitchFamily="34"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750"/>
                                        <p:tgtEl>
                                          <p:spTgt spid="11"/>
                                        </p:tgtEl>
                                      </p:cBhvr>
                                    </p:animEffect>
                                  </p:childTnLst>
                                </p:cTn>
                              </p:par>
                            </p:childTnLst>
                          </p:cTn>
                        </p:par>
                        <p:par>
                          <p:cTn id="8" fill="hold" nodeType="afterGroup">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750"/>
                                        <p:tgtEl>
                                          <p:spTgt spid="12"/>
                                        </p:tgtEl>
                                      </p:cBhvr>
                                    </p:animEffect>
                                  </p:childTnLst>
                                </p:cTn>
                              </p:par>
                            </p:childTnLst>
                          </p:cTn>
                        </p:par>
                        <p:par>
                          <p:cTn id="12" fill="hold" nodeType="afterGroup">
                            <p:stCondLst>
                              <p:cond delay="1500"/>
                            </p:stCondLst>
                            <p:childTnLst>
                              <p:par>
                                <p:cTn id="13" presetID="16" presetClass="entr" presetSubtype="42"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outHorizontal)">
                                      <p:cBhvr>
                                        <p:cTn id="15"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cxnSp>
        <p:nvCxnSpPr>
          <p:cNvPr id="48" name="出自【趣你的PPT】(微信:qunideppt)：最优质的PPT资源库"/>
          <p:cNvCxnSpPr/>
          <p:nvPr/>
        </p:nvCxnSpPr>
        <p:spPr>
          <a:xfrm>
            <a:off x="4362450" y="581025"/>
            <a:ext cx="3810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0" name="出自【趣你的PPT】(微信:qunideppt)：最优质的PPT资源库"/>
          <p:cNvSpPr txBox="1"/>
          <p:nvPr/>
        </p:nvSpPr>
        <p:spPr>
          <a:xfrm>
            <a:off x="4799836" y="382737"/>
            <a:ext cx="2763014" cy="461665"/>
          </a:xfrm>
          <a:prstGeom prst="rect">
            <a:avLst/>
          </a:prstGeom>
          <a:noFill/>
        </p:spPr>
        <p:txBody>
          <a:bodyPr wrap="square" rtlCol="0">
            <a:spAutoFit/>
          </a:bodyPr>
          <a:lstStyle/>
          <a:p>
            <a:pPr algn="just"/>
            <a:r>
              <a:rPr lang="zh-CN" altLang="en-US" sz="2400">
                <a:solidFill>
                  <a:prstClr val="black">
                    <a:lumMod val="75000"/>
                    <a:lumOff val="25000"/>
                  </a:prstClr>
                </a:solidFill>
                <a:latin typeface="微软雅黑" panose="020b0503020204020204" pitchFamily="34" charset="-122"/>
                <a:ea typeface="微软雅黑" panose="020b0503020204020204" pitchFamily="34" charset="-122"/>
              </a:rPr>
              <a:t>单击此处添加标题</a:t>
            </a:r>
            <a:endParaRPr lang="en-US" altLang="zh-CN" sz="2400">
              <a:solidFill>
                <a:prstClr val="black">
                  <a:lumMod val="75000"/>
                  <a:lumOff val="25000"/>
                </a:prstClr>
              </a:solidFill>
              <a:latin typeface="微软雅黑" panose="020b0503020204020204" pitchFamily="34" charset="-122"/>
              <a:ea typeface="微软雅黑" panose="020b0503020204020204" pitchFamily="34" charset="-122"/>
            </a:endParaRPr>
          </a:p>
        </p:txBody>
      </p:sp>
      <p:cxnSp>
        <p:nvCxnSpPr>
          <p:cNvPr id="51" name="出自【趣你的PPT】(微信:qunideppt)：最优质的PPT资源库"/>
          <p:cNvCxnSpPr/>
          <p:nvPr/>
        </p:nvCxnSpPr>
        <p:spPr>
          <a:xfrm>
            <a:off x="7486650" y="581025"/>
            <a:ext cx="3810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7" name="出自【趣你的PPT】(微信:qunideppt)：最优质的PPT资源库"/>
          <p:cNvCxnSpPr/>
          <p:nvPr/>
        </p:nvCxnSpPr>
        <p:spPr>
          <a:xfrm>
            <a:off x="796705" y="2544024"/>
            <a:ext cx="48617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出自【趣你的PPT】(微信:qunideppt)：最优质的PPT资源库"/>
          <p:cNvSpPr txBox="1"/>
          <p:nvPr/>
        </p:nvSpPr>
        <p:spPr>
          <a:xfrm>
            <a:off x="709859" y="2006342"/>
            <a:ext cx="3060071" cy="461665"/>
          </a:xfrm>
          <a:prstGeom prst="rect">
            <a:avLst/>
          </a:prstGeom>
          <a:noFill/>
        </p:spPr>
        <p:txBody>
          <a:bodyPr wrap="square" rtlCol="0">
            <a:spAutoFit/>
          </a:bodyPr>
          <a:lstStyle/>
          <a:p>
            <a:r>
              <a:rPr lang="zh-CN" altLang="en-US" sz="2400" b="1">
                <a:solidFill>
                  <a:srgbClr val="62A33A"/>
                </a:solidFill>
                <a:latin typeface="微软雅黑" panose="020b0503020204020204" pitchFamily="34" charset="-122"/>
                <a:ea typeface="微软雅黑" panose="020b0503020204020204" pitchFamily="34" charset="-122"/>
              </a:rPr>
              <a:t>关于我们</a:t>
            </a:r>
            <a:endParaRPr lang="zh-CN" altLang="en-US" sz="2400" b="1">
              <a:solidFill>
                <a:srgbClr val="62A33A"/>
              </a:solidFill>
              <a:latin typeface="微软雅黑" panose="020b0503020204020204" pitchFamily="34" charset="-122"/>
              <a:ea typeface="微软雅黑" panose="020b0503020204020204" pitchFamily="34" charset="-122"/>
            </a:endParaRPr>
          </a:p>
        </p:txBody>
      </p:sp>
      <p:sp>
        <p:nvSpPr>
          <p:cNvPr id="52" name="出自【趣你的PPT】(微信:qunideppt)：最优质的PPT资源库"/>
          <p:cNvSpPr txBox="1"/>
          <p:nvPr/>
        </p:nvSpPr>
        <p:spPr>
          <a:xfrm>
            <a:off x="709859" y="2745456"/>
            <a:ext cx="5166662" cy="1323439"/>
          </a:xfrm>
          <a:prstGeom prst="rect">
            <a:avLst/>
          </a:prstGeom>
          <a:noFill/>
        </p:spPr>
        <p:txBody>
          <a:bodyPr wrap="square" rtlCol="0">
            <a:spAutoFit/>
          </a:bodyPr>
          <a:lstStyle/>
          <a:p>
            <a:r>
              <a:rPr lang="zh-CN" altLang="en-US" sz="1600">
                <a:latin typeface="微软雅黑" panose="020b0503020204020204" pitchFamily="34" charset="-122"/>
                <a:ea typeface="微软雅黑" panose="020b0503020204020204" pitchFamily="34" charset="-122"/>
              </a:rPr>
              <a:t>单击此处添加您的文字内容单击此处添加您的文字内容单击此处添加您的文字内容单击此处添加您的文字内容单击此处添加您的文字内容单击此处添加您的文字内容单击此处添加您的文字内容单击此处添加您的文字内容单击此处添加您的文字内容</a:t>
            </a:r>
            <a:endParaRPr lang="en-US" altLang="zh-CN" sz="1600">
              <a:latin typeface="微软雅黑" panose="020b0503020204020204" pitchFamily="34" charset="-122"/>
              <a:ea typeface="微软雅黑" panose="020b0503020204020204" pitchFamily="34" charset="-122"/>
            </a:endParaRPr>
          </a:p>
        </p:txBody>
      </p:sp>
      <p:sp>
        <p:nvSpPr>
          <p:cNvPr id="54" name="出自【趣你的PPT】(微信:qunideppt)：最优质的PPT资源库"/>
          <p:cNvSpPr/>
          <p:nvPr/>
        </p:nvSpPr>
        <p:spPr>
          <a:xfrm>
            <a:off x="812969" y="4582234"/>
            <a:ext cx="878186" cy="878186"/>
          </a:xfrm>
          <a:prstGeom prst="ellipse">
            <a:avLst/>
          </a:prstGeom>
          <a:solidFill>
            <a:srgbClr val="91C2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55" name="出自【趣你的PPT】(微信:qunideppt)：最优质的PPT资源库"/>
          <p:cNvPicPr>
            <a:picLocks noChangeAspect="1"/>
          </p:cNvPicPr>
          <p:nvPr/>
        </p:nvPicPr>
        <p:blipFill>
          <a:blip r:embed="rId2"/>
          <a:stretch>
            <a:fillRect/>
          </a:stretch>
        </p:blipFill>
        <p:spPr>
          <a:xfrm>
            <a:off x="986312" y="4769656"/>
            <a:ext cx="562364" cy="562364"/>
          </a:xfrm>
          <a:prstGeom prst="rect">
            <a:avLst/>
          </a:prstGeom>
        </p:spPr>
      </p:pic>
      <p:sp>
        <p:nvSpPr>
          <p:cNvPr id="57" name="出自【趣你的PPT】(微信:qunideppt)：最优质的PPT资源库"/>
          <p:cNvSpPr/>
          <p:nvPr/>
        </p:nvSpPr>
        <p:spPr>
          <a:xfrm>
            <a:off x="2171156" y="4582234"/>
            <a:ext cx="878186" cy="878186"/>
          </a:xfrm>
          <a:prstGeom prst="ellipse">
            <a:avLst/>
          </a:prstGeom>
          <a:solidFill>
            <a:srgbClr val="91C2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58" name="出自【趣你的PPT】(微信:qunideppt)：最优质的PPT资源库"/>
          <p:cNvPicPr>
            <a:picLocks noChangeAspect="1"/>
          </p:cNvPicPr>
          <p:nvPr/>
        </p:nvPicPr>
        <p:blipFill>
          <a:blip r:embed="rId3"/>
          <a:stretch>
            <a:fillRect/>
          </a:stretch>
        </p:blipFill>
        <p:spPr>
          <a:xfrm>
            <a:off x="2321470" y="4734267"/>
            <a:ext cx="592966" cy="592226"/>
          </a:xfrm>
          <a:prstGeom prst="rect">
            <a:avLst/>
          </a:prstGeom>
        </p:spPr>
      </p:pic>
      <p:sp>
        <p:nvSpPr>
          <p:cNvPr id="60" name="出自【趣你的PPT】(微信:qunideppt)：最优质的PPT资源库"/>
          <p:cNvSpPr/>
          <p:nvPr/>
        </p:nvSpPr>
        <p:spPr>
          <a:xfrm>
            <a:off x="3533191" y="4582234"/>
            <a:ext cx="878186" cy="878186"/>
          </a:xfrm>
          <a:prstGeom prst="ellipse">
            <a:avLst/>
          </a:prstGeom>
          <a:solidFill>
            <a:srgbClr val="91C2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61" name="出自【趣你的PPT】(微信:qunideppt)：最优质的PPT资源库"/>
          <p:cNvPicPr>
            <a:picLocks noChangeAspect="1"/>
          </p:cNvPicPr>
          <p:nvPr/>
        </p:nvPicPr>
        <p:blipFill>
          <a:blip r:embed="rId4"/>
          <a:stretch>
            <a:fillRect/>
          </a:stretch>
        </p:blipFill>
        <p:spPr>
          <a:xfrm>
            <a:off x="3747850" y="4787762"/>
            <a:ext cx="473716" cy="472517"/>
          </a:xfrm>
          <a:prstGeom prst="rect">
            <a:avLst/>
          </a:prstGeom>
        </p:spPr>
      </p:pic>
      <p:sp>
        <p:nvSpPr>
          <p:cNvPr id="63" name="出自【趣你的PPT】(微信:qunideppt)：最优质的PPT资源库"/>
          <p:cNvSpPr/>
          <p:nvPr/>
        </p:nvSpPr>
        <p:spPr>
          <a:xfrm>
            <a:off x="4895226" y="4585935"/>
            <a:ext cx="878186" cy="878186"/>
          </a:xfrm>
          <a:prstGeom prst="ellipse">
            <a:avLst/>
          </a:prstGeom>
          <a:solidFill>
            <a:srgbClr val="91C2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64" name="出自【趣你的PPT】(微信:qunideppt)：最优质的PPT资源库"/>
          <p:cNvPicPr>
            <a:picLocks noChangeAspect="1"/>
          </p:cNvPicPr>
          <p:nvPr/>
        </p:nvPicPr>
        <p:blipFill>
          <a:blip r:embed="rId5"/>
          <a:stretch>
            <a:fillRect/>
          </a:stretch>
        </p:blipFill>
        <p:spPr>
          <a:xfrm>
            <a:off x="5092127" y="4774071"/>
            <a:ext cx="533478" cy="486208"/>
          </a:xfrm>
          <a:prstGeom prst="rect">
            <a:avLst/>
          </a:prstGeom>
        </p:spPr>
      </p:pic>
      <p:grpSp>
        <p:nvGrpSpPr>
          <p:cNvPr id="65" name="Group 27出自【趣你的PPT】(微信:qunideppt)：最优质的PPT资源库出自【趣你的PPT】(微信:qunideppt)：最优质的PPT资源库"/>
          <p:cNvGrpSpPr/>
          <p:nvPr/>
        </p:nvGrpSpPr>
        <p:grpSpPr>
          <a:xfrm>
            <a:off x="5876521" y="1438828"/>
            <a:ext cx="7764034" cy="4744688"/>
            <a:chOff x="5876521" y="1438828"/>
            <a:chExt cx="7764034" cy="4744688"/>
          </a:xfrm>
        </p:grpSpPr>
        <p:pic>
          <p:nvPicPr>
            <p:cNvPr id="66" name="出自【趣你的PPT】(微信:qunideppt)：最优质的PPT资源库"/>
            <p:cNvPicPr>
              <a:picLocks noChangeAspect="1"/>
            </p:cNvPicPr>
            <p:nvPr/>
          </p:nvPicPr>
          <p:blipFill>
            <a:blip r:embed="rId6"/>
            <a:stretch>
              <a:fillRect/>
            </a:stretch>
          </p:blipFill>
          <p:spPr>
            <a:xfrm>
              <a:off x="5876521" y="1438828"/>
              <a:ext cx="7764034" cy="4744688"/>
            </a:xfrm>
            <a:prstGeom prst="rect">
              <a:avLst/>
            </a:prstGeom>
          </p:spPr>
        </p:pic>
        <p:grpSp>
          <p:nvGrpSpPr>
            <p:cNvPr id="67" name="组合 66"/>
            <p:cNvGrpSpPr/>
            <p:nvPr/>
          </p:nvGrpSpPr>
          <p:grpSpPr>
            <a:xfrm>
              <a:off x="7062510" y="1901382"/>
              <a:ext cx="5538986" cy="3546338"/>
              <a:chOff x="7056996" y="-1366014"/>
              <a:chExt cx="5627240" cy="3602843"/>
            </a:xfrm>
          </p:grpSpPr>
          <p:pic>
            <p:nvPicPr>
              <p:cNvPr id="69" name="出自【趣你的PPT】(微信:qunideppt)：最优质的PPT资源库"/>
              <p:cNvPicPr>
                <a:picLocks noChangeAspect="1"/>
              </p:cNvPicPr>
              <p:nvPr/>
            </p:nvPicPr>
            <p:blipFill>
              <a:blip r:embed="rId7"/>
              <a:srcRect t="-1" b="1981"/>
              <a:stretch>
                <a:fillRect/>
              </a:stretch>
            </p:blipFill>
            <p:spPr>
              <a:xfrm>
                <a:off x="7056996" y="-1366014"/>
                <a:ext cx="5627240" cy="3602843"/>
              </a:xfrm>
              <a:prstGeom prst="rect">
                <a:avLst/>
              </a:prstGeom>
            </p:spPr>
          </p:pic>
          <p:sp>
            <p:nvSpPr>
              <p:cNvPr id="70" name="出自【趣你的PPT】(微信:qunideppt)：最优质的PPT资源库"/>
              <p:cNvSpPr/>
              <p:nvPr/>
            </p:nvSpPr>
            <p:spPr>
              <a:xfrm>
                <a:off x="7056996" y="-1366014"/>
                <a:ext cx="5627240" cy="3602843"/>
              </a:xfrm>
              <a:prstGeom prst="rect">
                <a:avLst/>
              </a:prstGeom>
              <a:solidFill>
                <a:schemeClr val="tx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8" name="出自【趣你的PPT】(微信:qunideppt)：最优质的PPT资源库"/>
            <p:cNvSpPr/>
            <p:nvPr/>
          </p:nvSpPr>
          <p:spPr bwMode="auto">
            <a:xfrm>
              <a:off x="9347909" y="3254274"/>
              <a:ext cx="968187" cy="883887"/>
            </a:xfrm>
            <a:custGeom>
              <a:gdLst>
                <a:gd name="T0" fmla="*/ 237160 w 21294"/>
                <a:gd name="T1" fmla="*/ 221268 h 21368"/>
                <a:gd name="T2" fmla="*/ 237160 w 21294"/>
                <a:gd name="T3" fmla="*/ 221268 h 21368"/>
                <a:gd name="T4" fmla="*/ 237160 w 21294"/>
                <a:gd name="T5" fmla="*/ 221268 h 21368"/>
                <a:gd name="T6" fmla="*/ 237160 w 21294"/>
                <a:gd name="T7" fmla="*/ 221268 h 21368"/>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294" h="21368">
                  <a:moveTo>
                    <a:pt x="21172" y="2696"/>
                  </a:moveTo>
                  <a:cubicBezTo>
                    <a:pt x="19238" y="500"/>
                    <a:pt x="19238" y="500"/>
                    <a:pt x="19238" y="500"/>
                  </a:cubicBezTo>
                  <a:cubicBezTo>
                    <a:pt x="18916" y="134"/>
                    <a:pt x="18593" y="134"/>
                    <a:pt x="18271" y="500"/>
                  </a:cubicBezTo>
                  <a:cubicBezTo>
                    <a:pt x="18110" y="683"/>
                    <a:pt x="18110" y="866"/>
                    <a:pt x="18110" y="1049"/>
                  </a:cubicBezTo>
                  <a:cubicBezTo>
                    <a:pt x="17948" y="1049"/>
                    <a:pt x="17787" y="1232"/>
                    <a:pt x="17626" y="1232"/>
                  </a:cubicBezTo>
                  <a:cubicBezTo>
                    <a:pt x="17626" y="1232"/>
                    <a:pt x="17626" y="1232"/>
                    <a:pt x="17626" y="1232"/>
                  </a:cubicBezTo>
                  <a:cubicBezTo>
                    <a:pt x="12790" y="6906"/>
                    <a:pt x="12790" y="6906"/>
                    <a:pt x="12790" y="6906"/>
                  </a:cubicBezTo>
                  <a:cubicBezTo>
                    <a:pt x="12790" y="7273"/>
                    <a:pt x="12629" y="7822"/>
                    <a:pt x="12468" y="8188"/>
                  </a:cubicBezTo>
                  <a:cubicBezTo>
                    <a:pt x="12951" y="8920"/>
                    <a:pt x="12951" y="8920"/>
                    <a:pt x="12951" y="8920"/>
                  </a:cubicBezTo>
                  <a:cubicBezTo>
                    <a:pt x="12951" y="8920"/>
                    <a:pt x="12951" y="8920"/>
                    <a:pt x="12951" y="8920"/>
                  </a:cubicBezTo>
                  <a:cubicBezTo>
                    <a:pt x="12951" y="8920"/>
                    <a:pt x="12951" y="8920"/>
                    <a:pt x="12951" y="8920"/>
                  </a:cubicBezTo>
                  <a:cubicBezTo>
                    <a:pt x="11984" y="10201"/>
                    <a:pt x="11984" y="10201"/>
                    <a:pt x="11984" y="10201"/>
                  </a:cubicBezTo>
                  <a:cubicBezTo>
                    <a:pt x="8438" y="6174"/>
                    <a:pt x="8438" y="6174"/>
                    <a:pt x="8438" y="6174"/>
                  </a:cubicBezTo>
                  <a:cubicBezTo>
                    <a:pt x="8760" y="4527"/>
                    <a:pt x="8438" y="2696"/>
                    <a:pt x="7310" y="1415"/>
                  </a:cubicBezTo>
                  <a:cubicBezTo>
                    <a:pt x="6181" y="134"/>
                    <a:pt x="4569" y="-232"/>
                    <a:pt x="3119" y="134"/>
                  </a:cubicBezTo>
                  <a:cubicBezTo>
                    <a:pt x="5536" y="2879"/>
                    <a:pt x="5536" y="2879"/>
                    <a:pt x="5536" y="2879"/>
                  </a:cubicBezTo>
                  <a:cubicBezTo>
                    <a:pt x="4892" y="5625"/>
                    <a:pt x="4892" y="5625"/>
                    <a:pt x="4892" y="5625"/>
                  </a:cubicBezTo>
                  <a:cubicBezTo>
                    <a:pt x="2635" y="6357"/>
                    <a:pt x="2635" y="6357"/>
                    <a:pt x="2635" y="6357"/>
                  </a:cubicBezTo>
                  <a:cubicBezTo>
                    <a:pt x="217" y="3612"/>
                    <a:pt x="217" y="3612"/>
                    <a:pt x="217" y="3612"/>
                  </a:cubicBezTo>
                  <a:cubicBezTo>
                    <a:pt x="-266" y="5076"/>
                    <a:pt x="56" y="6906"/>
                    <a:pt x="1184" y="8188"/>
                  </a:cubicBezTo>
                  <a:cubicBezTo>
                    <a:pt x="2474" y="9469"/>
                    <a:pt x="4086" y="10018"/>
                    <a:pt x="5536" y="9469"/>
                  </a:cubicBezTo>
                  <a:cubicBezTo>
                    <a:pt x="5536" y="9469"/>
                    <a:pt x="5536" y="9469"/>
                    <a:pt x="5536" y="9469"/>
                  </a:cubicBezTo>
                  <a:cubicBezTo>
                    <a:pt x="9083" y="13313"/>
                    <a:pt x="9083" y="13313"/>
                    <a:pt x="9083" y="13313"/>
                  </a:cubicBezTo>
                  <a:cubicBezTo>
                    <a:pt x="5698" y="17157"/>
                    <a:pt x="5698" y="17157"/>
                    <a:pt x="5698" y="17157"/>
                  </a:cubicBezTo>
                  <a:cubicBezTo>
                    <a:pt x="5536" y="16974"/>
                    <a:pt x="5536" y="16974"/>
                    <a:pt x="5536" y="16974"/>
                  </a:cubicBezTo>
                  <a:cubicBezTo>
                    <a:pt x="4731" y="17706"/>
                    <a:pt x="4731" y="17706"/>
                    <a:pt x="4731" y="17706"/>
                  </a:cubicBezTo>
                  <a:cubicBezTo>
                    <a:pt x="3119" y="20635"/>
                    <a:pt x="3119" y="20635"/>
                    <a:pt x="3119" y="20635"/>
                  </a:cubicBezTo>
                  <a:cubicBezTo>
                    <a:pt x="3441" y="21001"/>
                    <a:pt x="3441" y="21001"/>
                    <a:pt x="3441" y="21001"/>
                  </a:cubicBezTo>
                  <a:cubicBezTo>
                    <a:pt x="6020" y="19354"/>
                    <a:pt x="6020" y="19354"/>
                    <a:pt x="6020" y="19354"/>
                  </a:cubicBezTo>
                  <a:cubicBezTo>
                    <a:pt x="6665" y="18256"/>
                    <a:pt x="6665" y="18256"/>
                    <a:pt x="6665" y="18256"/>
                  </a:cubicBezTo>
                  <a:cubicBezTo>
                    <a:pt x="6504" y="18073"/>
                    <a:pt x="6504" y="18073"/>
                    <a:pt x="6504" y="18073"/>
                  </a:cubicBezTo>
                  <a:cubicBezTo>
                    <a:pt x="9889" y="14229"/>
                    <a:pt x="9889" y="14229"/>
                    <a:pt x="9889" y="14229"/>
                  </a:cubicBezTo>
                  <a:cubicBezTo>
                    <a:pt x="15531" y="20635"/>
                    <a:pt x="15531" y="20635"/>
                    <a:pt x="15531" y="20635"/>
                  </a:cubicBezTo>
                  <a:cubicBezTo>
                    <a:pt x="15853" y="21184"/>
                    <a:pt x="16498" y="21368"/>
                    <a:pt x="16981" y="21368"/>
                  </a:cubicBezTo>
                  <a:cubicBezTo>
                    <a:pt x="17465" y="21368"/>
                    <a:pt x="17948" y="21184"/>
                    <a:pt x="18432" y="20635"/>
                  </a:cubicBezTo>
                  <a:cubicBezTo>
                    <a:pt x="19238" y="19720"/>
                    <a:pt x="19238" y="18439"/>
                    <a:pt x="18432" y="17523"/>
                  </a:cubicBezTo>
                  <a:cubicBezTo>
                    <a:pt x="12629" y="10934"/>
                    <a:pt x="12629" y="10934"/>
                    <a:pt x="12629" y="10934"/>
                  </a:cubicBezTo>
                  <a:cubicBezTo>
                    <a:pt x="13757" y="9835"/>
                    <a:pt x="13757" y="9835"/>
                    <a:pt x="13757" y="9835"/>
                  </a:cubicBezTo>
                  <a:cubicBezTo>
                    <a:pt x="14241" y="10384"/>
                    <a:pt x="14241" y="10384"/>
                    <a:pt x="14241" y="10384"/>
                  </a:cubicBezTo>
                  <a:cubicBezTo>
                    <a:pt x="14563" y="10018"/>
                    <a:pt x="15047" y="10018"/>
                    <a:pt x="15531" y="10018"/>
                  </a:cubicBezTo>
                  <a:cubicBezTo>
                    <a:pt x="20366" y="4527"/>
                    <a:pt x="20366" y="4527"/>
                    <a:pt x="20366" y="4527"/>
                  </a:cubicBezTo>
                  <a:cubicBezTo>
                    <a:pt x="20366" y="4344"/>
                    <a:pt x="20366" y="4344"/>
                    <a:pt x="20366" y="4344"/>
                  </a:cubicBezTo>
                  <a:cubicBezTo>
                    <a:pt x="20366" y="4344"/>
                    <a:pt x="20366" y="4344"/>
                    <a:pt x="20366" y="4344"/>
                  </a:cubicBezTo>
                  <a:cubicBezTo>
                    <a:pt x="20528" y="4161"/>
                    <a:pt x="20528" y="4161"/>
                    <a:pt x="20528" y="3978"/>
                  </a:cubicBezTo>
                  <a:cubicBezTo>
                    <a:pt x="20689" y="3978"/>
                    <a:pt x="21011" y="3978"/>
                    <a:pt x="21172" y="3795"/>
                  </a:cubicBezTo>
                  <a:cubicBezTo>
                    <a:pt x="21334" y="3429"/>
                    <a:pt x="21334" y="2879"/>
                    <a:pt x="21172" y="2696"/>
                  </a:cubicBezTo>
                  <a:close/>
                  <a:moveTo>
                    <a:pt x="17142" y="18622"/>
                  </a:moveTo>
                  <a:cubicBezTo>
                    <a:pt x="17626" y="18622"/>
                    <a:pt x="17948" y="18988"/>
                    <a:pt x="17948" y="19354"/>
                  </a:cubicBezTo>
                  <a:cubicBezTo>
                    <a:pt x="17948" y="19903"/>
                    <a:pt x="17626" y="20269"/>
                    <a:pt x="17142" y="20269"/>
                  </a:cubicBezTo>
                  <a:cubicBezTo>
                    <a:pt x="16659" y="20269"/>
                    <a:pt x="16336" y="19903"/>
                    <a:pt x="16336" y="19354"/>
                  </a:cubicBezTo>
                  <a:cubicBezTo>
                    <a:pt x="16336" y="18988"/>
                    <a:pt x="16659" y="18622"/>
                    <a:pt x="17142" y="18622"/>
                  </a:cubicBezTo>
                  <a:close/>
                  <a:moveTo>
                    <a:pt x="14402" y="7090"/>
                  </a:moveTo>
                  <a:cubicBezTo>
                    <a:pt x="14080" y="6723"/>
                    <a:pt x="14080" y="6723"/>
                    <a:pt x="14080" y="6723"/>
                  </a:cubicBezTo>
                  <a:cubicBezTo>
                    <a:pt x="17626" y="2696"/>
                    <a:pt x="17626" y="2696"/>
                    <a:pt x="17626" y="2696"/>
                  </a:cubicBezTo>
                  <a:cubicBezTo>
                    <a:pt x="17948" y="3062"/>
                    <a:pt x="17948" y="3062"/>
                    <a:pt x="17948" y="3062"/>
                  </a:cubicBezTo>
                  <a:lnTo>
                    <a:pt x="14402" y="7090"/>
                  </a:lnTo>
                  <a:close/>
                  <a:moveTo>
                    <a:pt x="15531" y="8554"/>
                  </a:moveTo>
                  <a:cubicBezTo>
                    <a:pt x="15208" y="8188"/>
                    <a:pt x="15208" y="8188"/>
                    <a:pt x="15208" y="8188"/>
                  </a:cubicBezTo>
                  <a:cubicBezTo>
                    <a:pt x="18916" y="3978"/>
                    <a:pt x="18916" y="3978"/>
                    <a:pt x="18916" y="3978"/>
                  </a:cubicBezTo>
                  <a:cubicBezTo>
                    <a:pt x="19238" y="4344"/>
                    <a:pt x="19238" y="4344"/>
                    <a:pt x="19238" y="4344"/>
                  </a:cubicBezTo>
                  <a:lnTo>
                    <a:pt x="15531" y="8554"/>
                  </a:lnTo>
                  <a:close/>
                </a:path>
              </a:pathLst>
            </a:custGeom>
            <a:solidFill>
              <a:srgbClr val="F2F2F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fontAlgn="base" hangingPunct="0">
                <a:spcBef>
                  <a:spcPct val="0"/>
                </a:spcBef>
                <a:spcAft>
                  <a:spcPct val="0"/>
                </a:spcAft>
              </a:pPr>
              <a:endParaRPr lang="zh-CN" altLang="en-US">
                <a:solidFill>
                  <a:srgbClr val="000000"/>
                </a:solidFill>
                <a:latin typeface="Calibri" panose="020f0502020204030204" pitchFamily="34" charset="0"/>
                <a:sym typeface="Calibri" panose="020f0502020204030204" pitchFamily="34" charset="0"/>
              </a:endParaRPr>
            </a:p>
          </p:txBody>
        </p:sp>
      </p:grpSp>
    </p:spTree>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 name="出自【趣你的PPT】(微信:qunideppt)：最优质的PPT资源库"/>
          <p:cNvSpPr txBox="1"/>
          <p:nvPr/>
        </p:nvSpPr>
        <p:spPr>
          <a:xfrm>
            <a:off x="5379035" y="435408"/>
            <a:ext cx="1650137" cy="523220"/>
          </a:xfrm>
          <a:prstGeom prst="rect">
            <a:avLst/>
          </a:prstGeom>
          <a:noFill/>
        </p:spPr>
        <p:txBody>
          <a:bodyPr wrap="square" rtlCol="0">
            <a:spAutoFit/>
          </a:bodyPr>
          <a:lstStyle/>
          <a:p>
            <a:pPr>
              <a:defRPr/>
            </a:pPr>
            <a:r>
              <a:rPr lang="zh-CN" altLang="en-US" sz="2800" kern="0">
                <a:solidFill>
                  <a:prstClr val="black">
                    <a:lumMod val="85000"/>
                    <a:lumOff val="15000"/>
                  </a:prstClr>
                </a:solidFill>
                <a:latin typeface="微软雅黑" panose="020b0503020204020204" pitchFamily="34" charset="-122"/>
                <a:ea typeface="微软雅黑" panose="020b0503020204020204" pitchFamily="34" charset="-122"/>
              </a:rPr>
              <a:t>公司分布</a:t>
            </a:r>
            <a:endParaRPr lang="zh-CN" altLang="en-US" sz="2800" kern="0">
              <a:solidFill>
                <a:prstClr val="black">
                  <a:lumMod val="85000"/>
                  <a:lumOff val="15000"/>
                </a:prstClr>
              </a:solidFill>
              <a:latin typeface="微软雅黑" panose="020b0503020204020204" pitchFamily="34" charset="-122"/>
              <a:ea typeface="微软雅黑" panose="020b0503020204020204" pitchFamily="34" charset="-122"/>
            </a:endParaRPr>
          </a:p>
        </p:txBody>
      </p:sp>
      <p:cxnSp>
        <p:nvCxnSpPr>
          <p:cNvPr id="9" name="出自【趣你的PPT】(微信:qunideppt)：最优质的PPT资源库"/>
          <p:cNvCxnSpPr/>
          <p:nvPr/>
        </p:nvCxnSpPr>
        <p:spPr>
          <a:xfrm>
            <a:off x="5212284" y="987203"/>
            <a:ext cx="1844712"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nvGrpSpPr>
          <p:cNvPr id="10" name="Group 9出自【趣你的PPT】(微信:qunideppt)：最优质的PPT资源库"/>
          <p:cNvGrpSpPr/>
          <p:nvPr/>
        </p:nvGrpSpPr>
        <p:grpSpPr>
          <a:xfrm>
            <a:off x="713614" y="1619856"/>
            <a:ext cx="5864535" cy="4819511"/>
            <a:chOff x="713614" y="1619856"/>
            <a:chExt cx="5864535" cy="4819511"/>
          </a:xfrm>
        </p:grpSpPr>
        <p:sp>
          <p:nvSpPr>
            <p:cNvPr id="13" name="出自【趣你的PPT】(微信:qunideppt)：最优质的PPT资源库"/>
            <p:cNvSpPr/>
            <p:nvPr/>
          </p:nvSpPr>
          <p:spPr bwMode="auto">
            <a:xfrm>
              <a:off x="5249728" y="1619856"/>
              <a:ext cx="1328421" cy="1179638"/>
            </a:xfrm>
            <a:custGeom>
              <a:gdLst>
                <a:gd name="T0" fmla="*/ 363316 w 1088"/>
                <a:gd name="T1" fmla="*/ 863584 h 988"/>
                <a:gd name="T2" fmla="*/ 431164 w 1088"/>
                <a:gd name="T3" fmla="*/ 940632 h 988"/>
                <a:gd name="T4" fmla="*/ 482597 w 1088"/>
                <a:gd name="T5" fmla="*/ 929931 h 988"/>
                <a:gd name="T6" fmla="*/ 549351 w 1088"/>
                <a:gd name="T7" fmla="*/ 935282 h 988"/>
                <a:gd name="T8" fmla="*/ 620482 w 1088"/>
                <a:gd name="T9" fmla="*/ 919230 h 988"/>
                <a:gd name="T10" fmla="*/ 671915 w 1088"/>
                <a:gd name="T11" fmla="*/ 979157 h 988"/>
                <a:gd name="T12" fmla="*/ 712405 w 1088"/>
                <a:gd name="T13" fmla="*/ 994138 h 988"/>
                <a:gd name="T14" fmla="*/ 760555 w 1088"/>
                <a:gd name="T15" fmla="*/ 1024101 h 988"/>
                <a:gd name="T16" fmla="*/ 773687 w 1088"/>
                <a:gd name="T17" fmla="*/ 966315 h 988"/>
                <a:gd name="T18" fmla="*/ 825121 w 1088"/>
                <a:gd name="T19" fmla="*/ 1026242 h 988"/>
                <a:gd name="T20" fmla="*/ 872177 w 1088"/>
                <a:gd name="T21" fmla="*/ 1052995 h 988"/>
                <a:gd name="T22" fmla="*/ 922516 w 1088"/>
                <a:gd name="T23" fmla="*/ 991998 h 988"/>
                <a:gd name="T24" fmla="*/ 955345 w 1088"/>
                <a:gd name="T25" fmla="*/ 986647 h 988"/>
                <a:gd name="T26" fmla="*/ 1008967 w 1088"/>
                <a:gd name="T27" fmla="*/ 1024101 h 988"/>
                <a:gd name="T28" fmla="*/ 1054929 w 1088"/>
                <a:gd name="T29" fmla="*/ 1026242 h 988"/>
                <a:gd name="T30" fmla="*/ 1039608 w 1088"/>
                <a:gd name="T31" fmla="*/ 942773 h 988"/>
                <a:gd name="T32" fmla="*/ 1016627 w 1088"/>
                <a:gd name="T33" fmla="*/ 841111 h 988"/>
                <a:gd name="T34" fmla="*/ 1132626 w 1088"/>
                <a:gd name="T35" fmla="*/ 796167 h 988"/>
                <a:gd name="T36" fmla="*/ 1143569 w 1088"/>
                <a:gd name="T37" fmla="*/ 745871 h 988"/>
                <a:gd name="T38" fmla="*/ 1157795 w 1088"/>
                <a:gd name="T39" fmla="*/ 696646 h 988"/>
                <a:gd name="T40" fmla="*/ 1163267 w 1088"/>
                <a:gd name="T41" fmla="*/ 500814 h 988"/>
                <a:gd name="T42" fmla="*/ 1158890 w 1088"/>
                <a:gd name="T43" fmla="*/ 415205 h 988"/>
                <a:gd name="T44" fmla="*/ 1152324 w 1088"/>
                <a:gd name="T45" fmla="*/ 376681 h 988"/>
                <a:gd name="T46" fmla="*/ 1075721 w 1088"/>
                <a:gd name="T47" fmla="*/ 434467 h 988"/>
                <a:gd name="T48" fmla="*/ 994741 w 1088"/>
                <a:gd name="T49" fmla="*/ 506165 h 988"/>
                <a:gd name="T50" fmla="*/ 850290 w 1088"/>
                <a:gd name="T51" fmla="*/ 506165 h 988"/>
                <a:gd name="T52" fmla="*/ 832781 w 1088"/>
                <a:gd name="T53" fmla="*/ 451589 h 988"/>
                <a:gd name="T54" fmla="*/ 782442 w 1088"/>
                <a:gd name="T55" fmla="*/ 415205 h 988"/>
                <a:gd name="T56" fmla="*/ 688330 w 1088"/>
                <a:gd name="T57" fmla="*/ 391663 h 988"/>
                <a:gd name="T58" fmla="*/ 611727 w 1088"/>
                <a:gd name="T59" fmla="*/ 383102 h 988"/>
                <a:gd name="T60" fmla="*/ 543879 w 1088"/>
                <a:gd name="T61" fmla="*/ 336017 h 988"/>
                <a:gd name="T62" fmla="*/ 511050 w 1088"/>
                <a:gd name="T63" fmla="*/ 281441 h 988"/>
                <a:gd name="T64" fmla="*/ 463994 w 1088"/>
                <a:gd name="T65" fmla="*/ 222584 h 988"/>
                <a:gd name="T66" fmla="*/ 404900 w 1088"/>
                <a:gd name="T67" fmla="*/ 130554 h 988"/>
                <a:gd name="T68" fmla="*/ 342524 w 1088"/>
                <a:gd name="T69" fmla="*/ 37454 h 988"/>
                <a:gd name="T70" fmla="*/ 241846 w 1088"/>
                <a:gd name="T71" fmla="*/ 22472 h 988"/>
                <a:gd name="T72" fmla="*/ 129130 w 1088"/>
                <a:gd name="T73" fmla="*/ 0 h 988"/>
                <a:gd name="T74" fmla="*/ 4377 w 1088"/>
                <a:gd name="T75" fmla="*/ 52436 h 988"/>
                <a:gd name="T76" fmla="*/ 0 w 1088"/>
                <a:gd name="T77" fmla="*/ 148746 h 988"/>
                <a:gd name="T78" fmla="*/ 54716 w 1088"/>
                <a:gd name="T79" fmla="*/ 185130 h 988"/>
                <a:gd name="T80" fmla="*/ 120376 w 1088"/>
                <a:gd name="T81" fmla="*/ 172289 h 988"/>
                <a:gd name="T82" fmla="*/ 134602 w 1088"/>
                <a:gd name="T83" fmla="*/ 238636 h 988"/>
                <a:gd name="T84" fmla="*/ 215582 w 1088"/>
                <a:gd name="T85" fmla="*/ 275020 h 988"/>
                <a:gd name="T86" fmla="*/ 264827 w 1088"/>
                <a:gd name="T87" fmla="*/ 254688 h 988"/>
                <a:gd name="T88" fmla="*/ 404900 w 1088"/>
                <a:gd name="T89" fmla="*/ 262179 h 988"/>
                <a:gd name="T90" fmla="*/ 383014 w 1088"/>
                <a:gd name="T91" fmla="*/ 446239 h 988"/>
                <a:gd name="T92" fmla="*/ 363316 w 1088"/>
                <a:gd name="T93" fmla="*/ 504025 h 988"/>
                <a:gd name="T94" fmla="*/ 355655 w 1088"/>
                <a:gd name="T95" fmla="*/ 622808 h 988"/>
                <a:gd name="T96" fmla="*/ 322826 w 1088"/>
                <a:gd name="T97" fmla="*/ 597125 h 988"/>
                <a:gd name="T98" fmla="*/ 250600 w 1088"/>
                <a:gd name="T99" fmla="*/ 705207 h 988"/>
                <a:gd name="T100" fmla="*/ 221054 w 1088"/>
                <a:gd name="T101" fmla="*/ 757642 h 988"/>
                <a:gd name="T102" fmla="*/ 322826 w 1088"/>
                <a:gd name="T103" fmla="*/ 794026 h 988"/>
                <a:gd name="T104" fmla="*/ 322826 w 1088"/>
                <a:gd name="T105" fmla="*/ 815429 h 988"/>
                <a:gd name="T106" fmla="*/ 286713 w 1088"/>
                <a:gd name="T107" fmla="*/ 860374 h 98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88" h="987">
                  <a:moveTo>
                    <a:pt x="275" y="816"/>
                  </a:moveTo>
                  <a:lnTo>
                    <a:pt x="332" y="807"/>
                  </a:lnTo>
                  <a:lnTo>
                    <a:pt x="357" y="853"/>
                  </a:lnTo>
                  <a:lnTo>
                    <a:pt x="394" y="879"/>
                  </a:lnTo>
                  <a:lnTo>
                    <a:pt x="419" y="869"/>
                  </a:lnTo>
                  <a:lnTo>
                    <a:pt x="441" y="869"/>
                  </a:lnTo>
                  <a:lnTo>
                    <a:pt x="478" y="846"/>
                  </a:lnTo>
                  <a:lnTo>
                    <a:pt x="502" y="874"/>
                  </a:lnTo>
                  <a:lnTo>
                    <a:pt x="520" y="879"/>
                  </a:lnTo>
                  <a:lnTo>
                    <a:pt x="567" y="859"/>
                  </a:lnTo>
                  <a:lnTo>
                    <a:pt x="602" y="879"/>
                  </a:lnTo>
                  <a:lnTo>
                    <a:pt x="614" y="915"/>
                  </a:lnTo>
                  <a:lnTo>
                    <a:pt x="638" y="915"/>
                  </a:lnTo>
                  <a:lnTo>
                    <a:pt x="651" y="929"/>
                  </a:lnTo>
                  <a:lnTo>
                    <a:pt x="682" y="964"/>
                  </a:lnTo>
                  <a:lnTo>
                    <a:pt x="695" y="957"/>
                  </a:lnTo>
                  <a:lnTo>
                    <a:pt x="689" y="915"/>
                  </a:lnTo>
                  <a:lnTo>
                    <a:pt x="707" y="903"/>
                  </a:lnTo>
                  <a:lnTo>
                    <a:pt x="733" y="952"/>
                  </a:lnTo>
                  <a:lnTo>
                    <a:pt x="754" y="959"/>
                  </a:lnTo>
                  <a:lnTo>
                    <a:pt x="779" y="987"/>
                  </a:lnTo>
                  <a:lnTo>
                    <a:pt x="797" y="984"/>
                  </a:lnTo>
                  <a:lnTo>
                    <a:pt x="805" y="971"/>
                  </a:lnTo>
                  <a:lnTo>
                    <a:pt x="843" y="927"/>
                  </a:lnTo>
                  <a:lnTo>
                    <a:pt x="860" y="940"/>
                  </a:lnTo>
                  <a:lnTo>
                    <a:pt x="873" y="922"/>
                  </a:lnTo>
                  <a:lnTo>
                    <a:pt x="884" y="945"/>
                  </a:lnTo>
                  <a:lnTo>
                    <a:pt x="922" y="957"/>
                  </a:lnTo>
                  <a:lnTo>
                    <a:pt x="947" y="957"/>
                  </a:lnTo>
                  <a:lnTo>
                    <a:pt x="964" y="959"/>
                  </a:lnTo>
                  <a:lnTo>
                    <a:pt x="955" y="940"/>
                  </a:lnTo>
                  <a:lnTo>
                    <a:pt x="950" y="881"/>
                  </a:lnTo>
                  <a:lnTo>
                    <a:pt x="904" y="811"/>
                  </a:lnTo>
                  <a:lnTo>
                    <a:pt x="929" y="786"/>
                  </a:lnTo>
                  <a:lnTo>
                    <a:pt x="952" y="744"/>
                  </a:lnTo>
                  <a:lnTo>
                    <a:pt x="1035" y="744"/>
                  </a:lnTo>
                  <a:lnTo>
                    <a:pt x="1049" y="733"/>
                  </a:lnTo>
                  <a:lnTo>
                    <a:pt x="1045" y="697"/>
                  </a:lnTo>
                  <a:lnTo>
                    <a:pt x="1063" y="669"/>
                  </a:lnTo>
                  <a:lnTo>
                    <a:pt x="1058" y="651"/>
                  </a:lnTo>
                  <a:lnTo>
                    <a:pt x="1064" y="622"/>
                  </a:lnTo>
                  <a:lnTo>
                    <a:pt x="1063" y="468"/>
                  </a:lnTo>
                  <a:lnTo>
                    <a:pt x="1087" y="419"/>
                  </a:lnTo>
                  <a:lnTo>
                    <a:pt x="1059" y="388"/>
                  </a:lnTo>
                  <a:lnTo>
                    <a:pt x="1064" y="368"/>
                  </a:lnTo>
                  <a:lnTo>
                    <a:pt x="1053" y="352"/>
                  </a:lnTo>
                  <a:lnTo>
                    <a:pt x="1021" y="363"/>
                  </a:lnTo>
                  <a:lnTo>
                    <a:pt x="983" y="406"/>
                  </a:lnTo>
                  <a:lnTo>
                    <a:pt x="947" y="422"/>
                  </a:lnTo>
                  <a:lnTo>
                    <a:pt x="909" y="473"/>
                  </a:lnTo>
                  <a:lnTo>
                    <a:pt x="818" y="503"/>
                  </a:lnTo>
                  <a:lnTo>
                    <a:pt x="777" y="473"/>
                  </a:lnTo>
                  <a:lnTo>
                    <a:pt x="782" y="454"/>
                  </a:lnTo>
                  <a:lnTo>
                    <a:pt x="761" y="422"/>
                  </a:lnTo>
                  <a:lnTo>
                    <a:pt x="749" y="388"/>
                  </a:lnTo>
                  <a:lnTo>
                    <a:pt x="715" y="388"/>
                  </a:lnTo>
                  <a:lnTo>
                    <a:pt x="652" y="357"/>
                  </a:lnTo>
                  <a:lnTo>
                    <a:pt x="629" y="366"/>
                  </a:lnTo>
                  <a:lnTo>
                    <a:pt x="602" y="352"/>
                  </a:lnTo>
                  <a:lnTo>
                    <a:pt x="559" y="358"/>
                  </a:lnTo>
                  <a:lnTo>
                    <a:pt x="520" y="345"/>
                  </a:lnTo>
                  <a:lnTo>
                    <a:pt x="497" y="314"/>
                  </a:lnTo>
                  <a:lnTo>
                    <a:pt x="478" y="290"/>
                  </a:lnTo>
                  <a:lnTo>
                    <a:pt x="467" y="263"/>
                  </a:lnTo>
                  <a:lnTo>
                    <a:pt x="441" y="236"/>
                  </a:lnTo>
                  <a:lnTo>
                    <a:pt x="424" y="208"/>
                  </a:lnTo>
                  <a:lnTo>
                    <a:pt x="382" y="154"/>
                  </a:lnTo>
                  <a:lnTo>
                    <a:pt x="370" y="122"/>
                  </a:lnTo>
                  <a:lnTo>
                    <a:pt x="325" y="65"/>
                  </a:lnTo>
                  <a:lnTo>
                    <a:pt x="313" y="35"/>
                  </a:lnTo>
                  <a:lnTo>
                    <a:pt x="259" y="9"/>
                  </a:lnTo>
                  <a:lnTo>
                    <a:pt x="221" y="21"/>
                  </a:lnTo>
                  <a:lnTo>
                    <a:pt x="190" y="14"/>
                  </a:lnTo>
                  <a:lnTo>
                    <a:pt x="118" y="0"/>
                  </a:lnTo>
                  <a:lnTo>
                    <a:pt x="22" y="33"/>
                  </a:lnTo>
                  <a:lnTo>
                    <a:pt x="4" y="49"/>
                  </a:lnTo>
                  <a:lnTo>
                    <a:pt x="25" y="76"/>
                  </a:lnTo>
                  <a:lnTo>
                    <a:pt x="0" y="139"/>
                  </a:lnTo>
                  <a:lnTo>
                    <a:pt x="7" y="146"/>
                  </a:lnTo>
                  <a:lnTo>
                    <a:pt x="50" y="173"/>
                  </a:lnTo>
                  <a:lnTo>
                    <a:pt x="71" y="136"/>
                  </a:lnTo>
                  <a:lnTo>
                    <a:pt x="110" y="161"/>
                  </a:lnTo>
                  <a:lnTo>
                    <a:pt x="107" y="179"/>
                  </a:lnTo>
                  <a:lnTo>
                    <a:pt x="123" y="223"/>
                  </a:lnTo>
                  <a:lnTo>
                    <a:pt x="147" y="249"/>
                  </a:lnTo>
                  <a:lnTo>
                    <a:pt x="197" y="257"/>
                  </a:lnTo>
                  <a:lnTo>
                    <a:pt x="212" y="243"/>
                  </a:lnTo>
                  <a:lnTo>
                    <a:pt x="242" y="238"/>
                  </a:lnTo>
                  <a:lnTo>
                    <a:pt x="295" y="190"/>
                  </a:lnTo>
                  <a:lnTo>
                    <a:pt x="370" y="245"/>
                  </a:lnTo>
                  <a:lnTo>
                    <a:pt x="345" y="345"/>
                  </a:lnTo>
                  <a:lnTo>
                    <a:pt x="350" y="417"/>
                  </a:lnTo>
                  <a:lnTo>
                    <a:pt x="350" y="461"/>
                  </a:lnTo>
                  <a:lnTo>
                    <a:pt x="332" y="471"/>
                  </a:lnTo>
                  <a:lnTo>
                    <a:pt x="329" y="585"/>
                  </a:lnTo>
                  <a:lnTo>
                    <a:pt x="325" y="582"/>
                  </a:lnTo>
                  <a:lnTo>
                    <a:pt x="304" y="558"/>
                  </a:lnTo>
                  <a:lnTo>
                    <a:pt x="295" y="558"/>
                  </a:lnTo>
                  <a:lnTo>
                    <a:pt x="289" y="566"/>
                  </a:lnTo>
                  <a:lnTo>
                    <a:pt x="229" y="659"/>
                  </a:lnTo>
                  <a:lnTo>
                    <a:pt x="197" y="696"/>
                  </a:lnTo>
                  <a:lnTo>
                    <a:pt x="202" y="708"/>
                  </a:lnTo>
                  <a:lnTo>
                    <a:pt x="265" y="749"/>
                  </a:lnTo>
                  <a:lnTo>
                    <a:pt x="295" y="742"/>
                  </a:lnTo>
                  <a:lnTo>
                    <a:pt x="299" y="749"/>
                  </a:lnTo>
                  <a:lnTo>
                    <a:pt x="295" y="762"/>
                  </a:lnTo>
                  <a:lnTo>
                    <a:pt x="265" y="774"/>
                  </a:lnTo>
                  <a:lnTo>
                    <a:pt x="262" y="804"/>
                  </a:lnTo>
                  <a:lnTo>
                    <a:pt x="275" y="816"/>
                  </a:lnTo>
                </a:path>
              </a:pathLst>
            </a:custGeom>
            <a:solidFill>
              <a:schemeClr val="bg1">
                <a:lumMod val="75000"/>
              </a:schemeClr>
            </a:solidFill>
            <a:ln w="12700" cap="flat" cmpd="sng">
              <a:solidFill>
                <a:sysClr val="window" lastClr="FFFFFF"/>
              </a:solidFill>
              <a:prstDash val="solid"/>
              <a:round/>
              <a:headEnd type="none" w="med" len="med"/>
              <a:tailEnd type="none" w="med" len="med"/>
            </a:ln>
            <a:effectLst/>
          </p:spPr>
          <p:txBody>
            <a:bodyPr/>
            <a:lstStyle/>
            <a:p>
              <a:pPr>
                <a:defRPr/>
              </a:pPr>
              <a:endParaRPr lang="zh-CN" altLang="en-US" kern="0">
                <a:solidFill>
                  <a:prstClr val="black"/>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6" name="出自【趣你的PPT】(微信:qunideppt)：最优质的PPT资源库"/>
            <p:cNvSpPr/>
            <p:nvPr/>
          </p:nvSpPr>
          <p:spPr bwMode="auto">
            <a:xfrm>
              <a:off x="3141968" y="1678307"/>
              <a:ext cx="2582450" cy="2274256"/>
            </a:xfrm>
            <a:custGeom>
              <a:gdLst>
                <a:gd name="T0" fmla="*/ 754396 w 2117"/>
                <a:gd name="T1" fmla="*/ 1974083 h 1903"/>
                <a:gd name="T2" fmla="*/ 854982 w 2117"/>
                <a:gd name="T3" fmla="*/ 1802703 h 1903"/>
                <a:gd name="T4" fmla="*/ 928235 w 2117"/>
                <a:gd name="T5" fmla="*/ 1963371 h 1903"/>
                <a:gd name="T6" fmla="*/ 1018982 w 2117"/>
                <a:gd name="T7" fmla="*/ 1998718 h 1903"/>
                <a:gd name="T8" fmla="*/ 1135968 w 2117"/>
                <a:gd name="T9" fmla="*/ 1827338 h 1903"/>
                <a:gd name="T10" fmla="*/ 1258420 w 2117"/>
                <a:gd name="T11" fmla="*/ 1769498 h 1903"/>
                <a:gd name="T12" fmla="*/ 1398366 w 2117"/>
                <a:gd name="T13" fmla="*/ 1660243 h 1903"/>
                <a:gd name="T14" fmla="*/ 1482553 w 2117"/>
                <a:gd name="T15" fmla="*/ 1550988 h 1903"/>
                <a:gd name="T16" fmla="*/ 1563459 w 2117"/>
                <a:gd name="T17" fmla="*/ 1428880 h 1903"/>
                <a:gd name="T18" fmla="*/ 1645458 w 2117"/>
                <a:gd name="T19" fmla="*/ 1434236 h 1903"/>
                <a:gd name="T20" fmla="*/ 1739485 w 2117"/>
                <a:gd name="T21" fmla="*/ 1405315 h 1903"/>
                <a:gd name="T22" fmla="*/ 1858657 w 2117"/>
                <a:gd name="T23" fmla="*/ 1395675 h 1903"/>
                <a:gd name="T24" fmla="*/ 1971270 w 2117"/>
                <a:gd name="T25" fmla="*/ 1437449 h 1903"/>
                <a:gd name="T26" fmla="*/ 2032496 w 2117"/>
                <a:gd name="T27" fmla="*/ 1392462 h 1903"/>
                <a:gd name="T28" fmla="*/ 2150576 w 2117"/>
                <a:gd name="T29" fmla="*/ 1283207 h 1903"/>
                <a:gd name="T30" fmla="*/ 2252255 w 2117"/>
                <a:gd name="T31" fmla="*/ 1227509 h 1903"/>
                <a:gd name="T32" fmla="*/ 2279589 w 2117"/>
                <a:gd name="T33" fmla="*/ 1135392 h 1903"/>
                <a:gd name="T34" fmla="*/ 2154949 w 2117"/>
                <a:gd name="T35" fmla="*/ 1066840 h 1903"/>
                <a:gd name="T36" fmla="*/ 2125429 w 2117"/>
                <a:gd name="T37" fmla="*/ 931878 h 1903"/>
                <a:gd name="T38" fmla="*/ 2163696 w 2117"/>
                <a:gd name="T39" fmla="*/ 886891 h 1903"/>
                <a:gd name="T40" fmla="*/ 2177909 w 2117"/>
                <a:gd name="T41" fmla="*/ 780850 h 1903"/>
                <a:gd name="T42" fmla="*/ 2177909 w 2117"/>
                <a:gd name="T43" fmla="*/ 754072 h 1903"/>
                <a:gd name="T44" fmla="*/ 2205242 w 2117"/>
                <a:gd name="T45" fmla="*/ 554843 h 1903"/>
                <a:gd name="T46" fmla="*/ 2250069 w 2117"/>
                <a:gd name="T47" fmla="*/ 576265 h 1903"/>
                <a:gd name="T48" fmla="*/ 2266469 w 2117"/>
                <a:gd name="T49" fmla="*/ 318124 h 1903"/>
                <a:gd name="T50" fmla="*/ 2119963 w 2117"/>
                <a:gd name="T51" fmla="*/ 207798 h 1903"/>
                <a:gd name="T52" fmla="*/ 2007350 w 2117"/>
                <a:gd name="T53" fmla="*/ 141388 h 1903"/>
                <a:gd name="T54" fmla="*/ 1895830 w 2117"/>
                <a:gd name="T55" fmla="*/ 104970 h 1903"/>
                <a:gd name="T56" fmla="*/ 1875057 w 2117"/>
                <a:gd name="T57" fmla="*/ 0 h 1903"/>
                <a:gd name="T58" fmla="*/ 1830231 w 2117"/>
                <a:gd name="T59" fmla="*/ 104970 h 1903"/>
                <a:gd name="T60" fmla="*/ 1773378 w 2117"/>
                <a:gd name="T61" fmla="*/ 383463 h 1903"/>
                <a:gd name="T62" fmla="*/ 1623592 w 2117"/>
                <a:gd name="T63" fmla="*/ 495931 h 1903"/>
                <a:gd name="T64" fmla="*/ 1523006 w 2117"/>
                <a:gd name="T65" fmla="*/ 691946 h 1903"/>
                <a:gd name="T66" fmla="*/ 1680445 w 2117"/>
                <a:gd name="T67" fmla="*/ 727294 h 1903"/>
                <a:gd name="T68" fmla="*/ 1901297 w 2117"/>
                <a:gd name="T69" fmla="*/ 799059 h 1903"/>
                <a:gd name="T70" fmla="*/ 1744951 w 2117"/>
                <a:gd name="T71" fmla="*/ 864398 h 1903"/>
                <a:gd name="T72" fmla="*/ 1617032 w 2117"/>
                <a:gd name="T73" fmla="*/ 946874 h 1903"/>
                <a:gd name="T74" fmla="*/ 1449753 w 2117"/>
                <a:gd name="T75" fmla="*/ 1095760 h 1903"/>
                <a:gd name="T76" fmla="*/ 1249674 w 2117"/>
                <a:gd name="T77" fmla="*/ 1125752 h 1903"/>
                <a:gd name="T78" fmla="*/ 1207034 w 2117"/>
                <a:gd name="T79" fmla="*/ 1313199 h 1903"/>
                <a:gd name="T80" fmla="*/ 901995 w 2117"/>
                <a:gd name="T81" fmla="*/ 1440663 h 1903"/>
                <a:gd name="T82" fmla="*/ 637410 w 2117"/>
                <a:gd name="T83" fmla="*/ 1520997 h 1903"/>
                <a:gd name="T84" fmla="*/ 231785 w 2117"/>
                <a:gd name="T85" fmla="*/ 1426738 h 1903"/>
                <a:gd name="T86" fmla="*/ 13120 w 2117"/>
                <a:gd name="T87" fmla="*/ 1497432 h 1903"/>
                <a:gd name="T88" fmla="*/ 138853 w 2117"/>
                <a:gd name="T89" fmla="*/ 1635607 h 1903"/>
                <a:gd name="T90" fmla="*/ 262399 w 2117"/>
                <a:gd name="T91" fmla="*/ 1688092 h 1903"/>
                <a:gd name="T92" fmla="*/ 299572 w 2117"/>
                <a:gd name="T93" fmla="*/ 1797347 h 1903"/>
                <a:gd name="T94" fmla="*/ 430771 w 2117"/>
                <a:gd name="T95" fmla="*/ 1868041 h 1903"/>
                <a:gd name="T96" fmla="*/ 618824 w 2117"/>
                <a:gd name="T97" fmla="*/ 1851974 h 1903"/>
                <a:gd name="T98" fmla="*/ 557597 w 2117"/>
                <a:gd name="T99" fmla="*/ 1948376 h 190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17" h="1903">
                  <a:moveTo>
                    <a:pt x="596" y="1893"/>
                  </a:moveTo>
                  <a:lnTo>
                    <a:pt x="626" y="1888"/>
                  </a:lnTo>
                  <a:lnTo>
                    <a:pt x="650" y="1879"/>
                  </a:lnTo>
                  <a:lnTo>
                    <a:pt x="690" y="1843"/>
                  </a:lnTo>
                  <a:lnTo>
                    <a:pt x="700" y="1789"/>
                  </a:lnTo>
                  <a:lnTo>
                    <a:pt x="724" y="1711"/>
                  </a:lnTo>
                  <a:lnTo>
                    <a:pt x="775" y="1676"/>
                  </a:lnTo>
                  <a:lnTo>
                    <a:pt x="782" y="1683"/>
                  </a:lnTo>
                  <a:lnTo>
                    <a:pt x="799" y="1738"/>
                  </a:lnTo>
                  <a:lnTo>
                    <a:pt x="775" y="1772"/>
                  </a:lnTo>
                  <a:lnTo>
                    <a:pt x="766" y="1804"/>
                  </a:lnTo>
                  <a:lnTo>
                    <a:pt x="849" y="1833"/>
                  </a:lnTo>
                  <a:lnTo>
                    <a:pt x="854" y="1856"/>
                  </a:lnTo>
                  <a:lnTo>
                    <a:pt x="901" y="1854"/>
                  </a:lnTo>
                  <a:lnTo>
                    <a:pt x="921" y="1860"/>
                  </a:lnTo>
                  <a:lnTo>
                    <a:pt x="932" y="1866"/>
                  </a:lnTo>
                  <a:lnTo>
                    <a:pt x="1014" y="1750"/>
                  </a:lnTo>
                  <a:lnTo>
                    <a:pt x="1036" y="1743"/>
                  </a:lnTo>
                  <a:lnTo>
                    <a:pt x="1041" y="1729"/>
                  </a:lnTo>
                  <a:lnTo>
                    <a:pt x="1039" y="1706"/>
                  </a:lnTo>
                  <a:lnTo>
                    <a:pt x="1067" y="1666"/>
                  </a:lnTo>
                  <a:lnTo>
                    <a:pt x="1119" y="1664"/>
                  </a:lnTo>
                  <a:lnTo>
                    <a:pt x="1139" y="1641"/>
                  </a:lnTo>
                  <a:lnTo>
                    <a:pt x="1151" y="1652"/>
                  </a:lnTo>
                  <a:lnTo>
                    <a:pt x="1181" y="1627"/>
                  </a:lnTo>
                  <a:lnTo>
                    <a:pt x="1197" y="1627"/>
                  </a:lnTo>
                  <a:lnTo>
                    <a:pt x="1251" y="1548"/>
                  </a:lnTo>
                  <a:lnTo>
                    <a:pt x="1279" y="1550"/>
                  </a:lnTo>
                  <a:lnTo>
                    <a:pt x="1314" y="1525"/>
                  </a:lnTo>
                  <a:lnTo>
                    <a:pt x="1323" y="1534"/>
                  </a:lnTo>
                  <a:lnTo>
                    <a:pt x="1388" y="1502"/>
                  </a:lnTo>
                  <a:lnTo>
                    <a:pt x="1356" y="1448"/>
                  </a:lnTo>
                  <a:lnTo>
                    <a:pt x="1365" y="1394"/>
                  </a:lnTo>
                  <a:lnTo>
                    <a:pt x="1393" y="1336"/>
                  </a:lnTo>
                  <a:lnTo>
                    <a:pt x="1416" y="1327"/>
                  </a:lnTo>
                  <a:lnTo>
                    <a:pt x="1430" y="1334"/>
                  </a:lnTo>
                  <a:lnTo>
                    <a:pt x="1430" y="1375"/>
                  </a:lnTo>
                  <a:lnTo>
                    <a:pt x="1447" y="1387"/>
                  </a:lnTo>
                  <a:lnTo>
                    <a:pt x="1488" y="1357"/>
                  </a:lnTo>
                  <a:lnTo>
                    <a:pt x="1505" y="1339"/>
                  </a:lnTo>
                  <a:lnTo>
                    <a:pt x="1521" y="1347"/>
                  </a:lnTo>
                  <a:lnTo>
                    <a:pt x="1542" y="1329"/>
                  </a:lnTo>
                  <a:lnTo>
                    <a:pt x="1584" y="1327"/>
                  </a:lnTo>
                  <a:lnTo>
                    <a:pt x="1591" y="1312"/>
                  </a:lnTo>
                  <a:lnTo>
                    <a:pt x="1581" y="1290"/>
                  </a:lnTo>
                  <a:lnTo>
                    <a:pt x="1610" y="1261"/>
                  </a:lnTo>
                  <a:lnTo>
                    <a:pt x="1645" y="1243"/>
                  </a:lnTo>
                  <a:lnTo>
                    <a:pt x="1700" y="1303"/>
                  </a:lnTo>
                  <a:lnTo>
                    <a:pt x="1697" y="1324"/>
                  </a:lnTo>
                  <a:lnTo>
                    <a:pt x="1724" y="1368"/>
                  </a:lnTo>
                  <a:lnTo>
                    <a:pt x="1789" y="1372"/>
                  </a:lnTo>
                  <a:lnTo>
                    <a:pt x="1803" y="1342"/>
                  </a:lnTo>
                  <a:lnTo>
                    <a:pt x="1787" y="1255"/>
                  </a:lnTo>
                  <a:lnTo>
                    <a:pt x="1801" y="1240"/>
                  </a:lnTo>
                  <a:lnTo>
                    <a:pt x="1831" y="1261"/>
                  </a:lnTo>
                  <a:lnTo>
                    <a:pt x="1859" y="1300"/>
                  </a:lnTo>
                  <a:lnTo>
                    <a:pt x="1901" y="1236"/>
                  </a:lnTo>
                  <a:lnTo>
                    <a:pt x="1921" y="1231"/>
                  </a:lnTo>
                  <a:lnTo>
                    <a:pt x="1951" y="1198"/>
                  </a:lnTo>
                  <a:lnTo>
                    <a:pt x="1967" y="1198"/>
                  </a:lnTo>
                  <a:lnTo>
                    <a:pt x="1994" y="1171"/>
                  </a:lnTo>
                  <a:lnTo>
                    <a:pt x="2009" y="1171"/>
                  </a:lnTo>
                  <a:lnTo>
                    <a:pt x="2023" y="1146"/>
                  </a:lnTo>
                  <a:lnTo>
                    <a:pt x="2060" y="1146"/>
                  </a:lnTo>
                  <a:lnTo>
                    <a:pt x="2099" y="1111"/>
                  </a:lnTo>
                  <a:lnTo>
                    <a:pt x="2116" y="1095"/>
                  </a:lnTo>
                  <a:lnTo>
                    <a:pt x="2116" y="1076"/>
                  </a:lnTo>
                  <a:lnTo>
                    <a:pt x="2085" y="1060"/>
                  </a:lnTo>
                  <a:lnTo>
                    <a:pt x="2085" y="1023"/>
                  </a:lnTo>
                  <a:lnTo>
                    <a:pt x="2036" y="958"/>
                  </a:lnTo>
                  <a:lnTo>
                    <a:pt x="1986" y="1005"/>
                  </a:lnTo>
                  <a:lnTo>
                    <a:pt x="1971" y="996"/>
                  </a:lnTo>
                  <a:lnTo>
                    <a:pt x="1969" y="969"/>
                  </a:lnTo>
                  <a:lnTo>
                    <a:pt x="1949" y="939"/>
                  </a:lnTo>
                  <a:lnTo>
                    <a:pt x="1944" y="907"/>
                  </a:lnTo>
                  <a:lnTo>
                    <a:pt x="1944" y="870"/>
                  </a:lnTo>
                  <a:lnTo>
                    <a:pt x="1910" y="844"/>
                  </a:lnTo>
                  <a:lnTo>
                    <a:pt x="1905" y="832"/>
                  </a:lnTo>
                  <a:lnTo>
                    <a:pt x="1913" y="810"/>
                  </a:lnTo>
                  <a:lnTo>
                    <a:pt x="1979" y="828"/>
                  </a:lnTo>
                  <a:lnTo>
                    <a:pt x="1981" y="798"/>
                  </a:lnTo>
                  <a:lnTo>
                    <a:pt x="2004" y="771"/>
                  </a:lnTo>
                  <a:lnTo>
                    <a:pt x="1989" y="759"/>
                  </a:lnTo>
                  <a:lnTo>
                    <a:pt x="1992" y="729"/>
                  </a:lnTo>
                  <a:lnTo>
                    <a:pt x="2023" y="717"/>
                  </a:lnTo>
                  <a:lnTo>
                    <a:pt x="2028" y="704"/>
                  </a:lnTo>
                  <a:lnTo>
                    <a:pt x="2023" y="697"/>
                  </a:lnTo>
                  <a:lnTo>
                    <a:pt x="1992" y="704"/>
                  </a:lnTo>
                  <a:lnTo>
                    <a:pt x="1931" y="662"/>
                  </a:lnTo>
                  <a:lnTo>
                    <a:pt x="1926" y="650"/>
                  </a:lnTo>
                  <a:lnTo>
                    <a:pt x="1956" y="613"/>
                  </a:lnTo>
                  <a:lnTo>
                    <a:pt x="2017" y="518"/>
                  </a:lnTo>
                  <a:lnTo>
                    <a:pt x="2023" y="511"/>
                  </a:lnTo>
                  <a:lnTo>
                    <a:pt x="2033" y="511"/>
                  </a:lnTo>
                  <a:lnTo>
                    <a:pt x="2053" y="536"/>
                  </a:lnTo>
                  <a:lnTo>
                    <a:pt x="2058" y="538"/>
                  </a:lnTo>
                  <a:lnTo>
                    <a:pt x="2060" y="424"/>
                  </a:lnTo>
                  <a:lnTo>
                    <a:pt x="2078" y="415"/>
                  </a:lnTo>
                  <a:lnTo>
                    <a:pt x="2078" y="370"/>
                  </a:lnTo>
                  <a:lnTo>
                    <a:pt x="2073" y="297"/>
                  </a:lnTo>
                  <a:lnTo>
                    <a:pt x="2099" y="196"/>
                  </a:lnTo>
                  <a:lnTo>
                    <a:pt x="2023" y="142"/>
                  </a:lnTo>
                  <a:lnTo>
                    <a:pt x="1969" y="189"/>
                  </a:lnTo>
                  <a:lnTo>
                    <a:pt x="1939" y="194"/>
                  </a:lnTo>
                  <a:lnTo>
                    <a:pt x="1926" y="210"/>
                  </a:lnTo>
                  <a:lnTo>
                    <a:pt x="1875" y="201"/>
                  </a:lnTo>
                  <a:lnTo>
                    <a:pt x="1851" y="174"/>
                  </a:lnTo>
                  <a:lnTo>
                    <a:pt x="1836" y="132"/>
                  </a:lnTo>
                  <a:lnTo>
                    <a:pt x="1838" y="114"/>
                  </a:lnTo>
                  <a:lnTo>
                    <a:pt x="1799" y="88"/>
                  </a:lnTo>
                  <a:lnTo>
                    <a:pt x="1777" y="126"/>
                  </a:lnTo>
                  <a:lnTo>
                    <a:pt x="1734" y="98"/>
                  </a:lnTo>
                  <a:lnTo>
                    <a:pt x="1727" y="91"/>
                  </a:lnTo>
                  <a:lnTo>
                    <a:pt x="1752" y="27"/>
                  </a:lnTo>
                  <a:lnTo>
                    <a:pt x="1731" y="0"/>
                  </a:lnTo>
                  <a:lnTo>
                    <a:pt x="1715" y="0"/>
                  </a:lnTo>
                  <a:lnTo>
                    <a:pt x="1669" y="32"/>
                  </a:lnTo>
                  <a:lnTo>
                    <a:pt x="1633" y="86"/>
                  </a:lnTo>
                  <a:lnTo>
                    <a:pt x="1647" y="96"/>
                  </a:lnTo>
                  <a:lnTo>
                    <a:pt x="1674" y="98"/>
                  </a:lnTo>
                  <a:lnTo>
                    <a:pt x="1697" y="156"/>
                  </a:lnTo>
                  <a:lnTo>
                    <a:pt x="1685" y="177"/>
                  </a:lnTo>
                  <a:lnTo>
                    <a:pt x="1663" y="210"/>
                  </a:lnTo>
                  <a:lnTo>
                    <a:pt x="1622" y="358"/>
                  </a:lnTo>
                  <a:lnTo>
                    <a:pt x="1638" y="384"/>
                  </a:lnTo>
                  <a:lnTo>
                    <a:pt x="1625" y="405"/>
                  </a:lnTo>
                  <a:lnTo>
                    <a:pt x="1535" y="470"/>
                  </a:lnTo>
                  <a:lnTo>
                    <a:pt x="1485" y="463"/>
                  </a:lnTo>
                  <a:lnTo>
                    <a:pt x="1458" y="452"/>
                  </a:lnTo>
                  <a:lnTo>
                    <a:pt x="1452" y="465"/>
                  </a:lnTo>
                  <a:lnTo>
                    <a:pt x="1412" y="625"/>
                  </a:lnTo>
                  <a:lnTo>
                    <a:pt x="1393" y="646"/>
                  </a:lnTo>
                  <a:lnTo>
                    <a:pt x="1403" y="674"/>
                  </a:lnTo>
                  <a:lnTo>
                    <a:pt x="1428" y="697"/>
                  </a:lnTo>
                  <a:lnTo>
                    <a:pt x="1470" y="672"/>
                  </a:lnTo>
                  <a:lnTo>
                    <a:pt x="1537" y="679"/>
                  </a:lnTo>
                  <a:lnTo>
                    <a:pt x="1556" y="646"/>
                  </a:lnTo>
                  <a:lnTo>
                    <a:pt x="1591" y="637"/>
                  </a:lnTo>
                  <a:lnTo>
                    <a:pt x="1657" y="662"/>
                  </a:lnTo>
                  <a:lnTo>
                    <a:pt x="1739" y="746"/>
                  </a:lnTo>
                  <a:lnTo>
                    <a:pt x="1739" y="764"/>
                  </a:lnTo>
                  <a:lnTo>
                    <a:pt x="1722" y="776"/>
                  </a:lnTo>
                  <a:lnTo>
                    <a:pt x="1627" y="783"/>
                  </a:lnTo>
                  <a:lnTo>
                    <a:pt x="1596" y="807"/>
                  </a:lnTo>
                  <a:lnTo>
                    <a:pt x="1572" y="802"/>
                  </a:lnTo>
                  <a:lnTo>
                    <a:pt x="1554" y="832"/>
                  </a:lnTo>
                  <a:lnTo>
                    <a:pt x="1509" y="840"/>
                  </a:lnTo>
                  <a:lnTo>
                    <a:pt x="1479" y="884"/>
                  </a:lnTo>
                  <a:lnTo>
                    <a:pt x="1475" y="916"/>
                  </a:lnTo>
                  <a:lnTo>
                    <a:pt x="1411" y="958"/>
                  </a:lnTo>
                  <a:lnTo>
                    <a:pt x="1370" y="964"/>
                  </a:lnTo>
                  <a:lnTo>
                    <a:pt x="1326" y="1023"/>
                  </a:lnTo>
                  <a:lnTo>
                    <a:pt x="1284" y="1048"/>
                  </a:lnTo>
                  <a:lnTo>
                    <a:pt x="1202" y="1030"/>
                  </a:lnTo>
                  <a:lnTo>
                    <a:pt x="1176" y="1018"/>
                  </a:lnTo>
                  <a:lnTo>
                    <a:pt x="1143" y="1051"/>
                  </a:lnTo>
                  <a:lnTo>
                    <a:pt x="1129" y="1107"/>
                  </a:lnTo>
                  <a:lnTo>
                    <a:pt x="1172" y="1171"/>
                  </a:lnTo>
                  <a:lnTo>
                    <a:pt x="1143" y="1201"/>
                  </a:lnTo>
                  <a:lnTo>
                    <a:pt x="1104" y="1226"/>
                  </a:lnTo>
                  <a:lnTo>
                    <a:pt x="1044" y="1300"/>
                  </a:lnTo>
                  <a:lnTo>
                    <a:pt x="967" y="1334"/>
                  </a:lnTo>
                  <a:lnTo>
                    <a:pt x="841" y="1347"/>
                  </a:lnTo>
                  <a:lnTo>
                    <a:pt x="825" y="1345"/>
                  </a:lnTo>
                  <a:lnTo>
                    <a:pt x="679" y="1407"/>
                  </a:lnTo>
                  <a:lnTo>
                    <a:pt x="608" y="1448"/>
                  </a:lnTo>
                  <a:lnTo>
                    <a:pt x="590" y="1438"/>
                  </a:lnTo>
                  <a:lnTo>
                    <a:pt x="583" y="1420"/>
                  </a:lnTo>
                  <a:lnTo>
                    <a:pt x="492" y="1414"/>
                  </a:lnTo>
                  <a:lnTo>
                    <a:pt x="391" y="1382"/>
                  </a:lnTo>
                  <a:lnTo>
                    <a:pt x="363" y="1350"/>
                  </a:lnTo>
                  <a:lnTo>
                    <a:pt x="212" y="1332"/>
                  </a:lnTo>
                  <a:lnTo>
                    <a:pt x="184" y="1345"/>
                  </a:lnTo>
                  <a:lnTo>
                    <a:pt x="2" y="1327"/>
                  </a:lnTo>
                  <a:lnTo>
                    <a:pt x="0" y="1354"/>
                  </a:lnTo>
                  <a:lnTo>
                    <a:pt x="12" y="1398"/>
                  </a:lnTo>
                  <a:lnTo>
                    <a:pt x="4" y="1465"/>
                  </a:lnTo>
                  <a:lnTo>
                    <a:pt x="56" y="1542"/>
                  </a:lnTo>
                  <a:lnTo>
                    <a:pt x="85" y="1560"/>
                  </a:lnTo>
                  <a:lnTo>
                    <a:pt x="127" y="1527"/>
                  </a:lnTo>
                  <a:lnTo>
                    <a:pt x="214" y="1527"/>
                  </a:lnTo>
                  <a:lnTo>
                    <a:pt x="236" y="1534"/>
                  </a:lnTo>
                  <a:lnTo>
                    <a:pt x="249" y="1555"/>
                  </a:lnTo>
                  <a:lnTo>
                    <a:pt x="240" y="1576"/>
                  </a:lnTo>
                  <a:lnTo>
                    <a:pt x="190" y="1616"/>
                  </a:lnTo>
                  <a:lnTo>
                    <a:pt x="195" y="1636"/>
                  </a:lnTo>
                  <a:lnTo>
                    <a:pt x="253" y="1678"/>
                  </a:lnTo>
                  <a:lnTo>
                    <a:pt x="274" y="1678"/>
                  </a:lnTo>
                  <a:lnTo>
                    <a:pt x="282" y="1688"/>
                  </a:lnTo>
                  <a:lnTo>
                    <a:pt x="277" y="1706"/>
                  </a:lnTo>
                  <a:lnTo>
                    <a:pt x="312" y="1734"/>
                  </a:lnTo>
                  <a:lnTo>
                    <a:pt x="394" y="1744"/>
                  </a:lnTo>
                  <a:lnTo>
                    <a:pt x="430" y="1736"/>
                  </a:lnTo>
                  <a:lnTo>
                    <a:pt x="481" y="1686"/>
                  </a:lnTo>
                  <a:lnTo>
                    <a:pt x="541" y="1690"/>
                  </a:lnTo>
                  <a:lnTo>
                    <a:pt x="566" y="1729"/>
                  </a:lnTo>
                  <a:lnTo>
                    <a:pt x="552" y="1761"/>
                  </a:lnTo>
                  <a:lnTo>
                    <a:pt x="554" y="1782"/>
                  </a:lnTo>
                  <a:lnTo>
                    <a:pt x="523" y="1802"/>
                  </a:lnTo>
                  <a:lnTo>
                    <a:pt x="510" y="1819"/>
                  </a:lnTo>
                  <a:lnTo>
                    <a:pt x="514" y="1860"/>
                  </a:lnTo>
                  <a:lnTo>
                    <a:pt x="571" y="1902"/>
                  </a:lnTo>
                  <a:lnTo>
                    <a:pt x="596" y="1893"/>
                  </a:lnTo>
                </a:path>
              </a:pathLst>
            </a:custGeom>
            <a:solidFill>
              <a:schemeClr val="bg1">
                <a:lumMod val="75000"/>
              </a:schemeClr>
            </a:solidFill>
            <a:ln w="12700" cap="flat" cmpd="sng">
              <a:solidFill>
                <a:sysClr val="window" lastClr="FFFFFF"/>
              </a:solidFill>
              <a:prstDash val="solid"/>
              <a:round/>
              <a:headEnd type="none" w="med" len="med"/>
              <a:tailEnd type="none" w="med" len="med"/>
            </a:ln>
            <a:effectLst/>
          </p:spPr>
          <p:txBody>
            <a:bodyPr/>
            <a:lstStyle/>
            <a:p>
              <a:pPr>
                <a:defRPr/>
              </a:pPr>
              <a:endParaRPr lang="zh-CN" altLang="en-US" kern="0">
                <a:solidFill>
                  <a:prstClr val="black"/>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9" name="出自【趣你的PPT】(微信:qunideppt)：最优质的PPT资源库"/>
            <p:cNvSpPr/>
            <p:nvPr/>
          </p:nvSpPr>
          <p:spPr bwMode="auto">
            <a:xfrm>
              <a:off x="713614" y="2308864"/>
              <a:ext cx="2345105" cy="1739346"/>
            </a:xfrm>
            <a:custGeom>
              <a:gdLst>
                <a:gd name="T0" fmla="*/ 1441331 w 1922"/>
                <a:gd name="T1" fmla="*/ 53535 h 1456"/>
                <a:gd name="T2" fmla="*/ 1505852 w 1922"/>
                <a:gd name="T3" fmla="*/ 131695 h 1456"/>
                <a:gd name="T4" fmla="*/ 1596619 w 1922"/>
                <a:gd name="T5" fmla="*/ 189512 h 1456"/>
                <a:gd name="T6" fmla="*/ 1675356 w 1922"/>
                <a:gd name="T7" fmla="*/ 341550 h 1456"/>
                <a:gd name="T8" fmla="*/ 1631613 w 1922"/>
                <a:gd name="T9" fmla="*/ 457185 h 1456"/>
                <a:gd name="T10" fmla="*/ 1860170 w 1922"/>
                <a:gd name="T11" fmla="*/ 557830 h 1456"/>
                <a:gd name="T12" fmla="*/ 2018738 w 1922"/>
                <a:gd name="T13" fmla="*/ 671323 h 1456"/>
                <a:gd name="T14" fmla="*/ 2100756 w 1922"/>
                <a:gd name="T15" fmla="*/ 843704 h 1456"/>
                <a:gd name="T16" fmla="*/ 2041703 w 1922"/>
                <a:gd name="T17" fmla="*/ 918652 h 1456"/>
                <a:gd name="T18" fmla="*/ 1829550 w 1922"/>
                <a:gd name="T19" fmla="*/ 1033216 h 1456"/>
                <a:gd name="T20" fmla="*/ 1798930 w 1922"/>
                <a:gd name="T21" fmla="*/ 1213092 h 1456"/>
                <a:gd name="T22" fmla="*/ 1498197 w 1922"/>
                <a:gd name="T23" fmla="*/ 1300889 h 1456"/>
                <a:gd name="T24" fmla="*/ 1551782 w 1922"/>
                <a:gd name="T25" fmla="*/ 1463634 h 1456"/>
                <a:gd name="T26" fmla="*/ 1518975 w 1922"/>
                <a:gd name="T27" fmla="*/ 1516097 h 1456"/>
                <a:gd name="T28" fmla="*/ 1475232 w 1922"/>
                <a:gd name="T29" fmla="*/ 1557854 h 1456"/>
                <a:gd name="T30" fmla="*/ 1356032 w 1922"/>
                <a:gd name="T31" fmla="*/ 1527875 h 1456"/>
                <a:gd name="T32" fmla="*/ 1151534 w 1922"/>
                <a:gd name="T33" fmla="*/ 1500037 h 1456"/>
                <a:gd name="T34" fmla="*/ 945942 w 1922"/>
                <a:gd name="T35" fmla="*/ 1535370 h 1456"/>
                <a:gd name="T36" fmla="*/ 786280 w 1922"/>
                <a:gd name="T37" fmla="*/ 1510744 h 1456"/>
                <a:gd name="T38" fmla="*/ 604747 w 1922"/>
                <a:gd name="T39" fmla="*/ 1525734 h 1456"/>
                <a:gd name="T40" fmla="*/ 501951 w 1922"/>
                <a:gd name="T41" fmla="*/ 1476482 h 1456"/>
                <a:gd name="T42" fmla="*/ 392593 w 1922"/>
                <a:gd name="T43" fmla="*/ 1403675 h 1456"/>
                <a:gd name="T44" fmla="*/ 159662 w 1922"/>
                <a:gd name="T45" fmla="*/ 1361918 h 1456"/>
                <a:gd name="T46" fmla="*/ 129042 w 1922"/>
                <a:gd name="T47" fmla="*/ 1273051 h 1456"/>
                <a:gd name="T48" fmla="*/ 80925 w 1922"/>
                <a:gd name="T49" fmla="*/ 1210951 h 1456"/>
                <a:gd name="T50" fmla="*/ 44837 w 1922"/>
                <a:gd name="T51" fmla="*/ 1149921 h 1456"/>
                <a:gd name="T52" fmla="*/ 77644 w 1922"/>
                <a:gd name="T53" fmla="*/ 1078185 h 1456"/>
                <a:gd name="T54" fmla="*/ 9842 w 1922"/>
                <a:gd name="T55" fmla="*/ 991459 h 1456"/>
                <a:gd name="T56" fmla="*/ 7655 w 1922"/>
                <a:gd name="T57" fmla="*/ 899380 h 1456"/>
                <a:gd name="T58" fmla="*/ 48117 w 1922"/>
                <a:gd name="T59" fmla="*/ 838350 h 1456"/>
                <a:gd name="T60" fmla="*/ 165130 w 1922"/>
                <a:gd name="T61" fmla="*/ 798735 h 1456"/>
                <a:gd name="T62" fmla="*/ 221996 w 1922"/>
                <a:gd name="T63" fmla="*/ 803018 h 1456"/>
                <a:gd name="T64" fmla="*/ 291984 w 1922"/>
                <a:gd name="T65" fmla="*/ 835138 h 1456"/>
                <a:gd name="T66" fmla="*/ 501951 w 1922"/>
                <a:gd name="T67" fmla="*/ 763402 h 1456"/>
                <a:gd name="T68" fmla="*/ 683484 w 1922"/>
                <a:gd name="T69" fmla="*/ 648838 h 1456"/>
                <a:gd name="T70" fmla="*/ 739256 w 1922"/>
                <a:gd name="T71" fmla="*/ 599587 h 1456"/>
                <a:gd name="T72" fmla="*/ 707543 w 1922"/>
                <a:gd name="T73" fmla="*/ 406862 h 1456"/>
                <a:gd name="T74" fmla="*/ 868298 w 1922"/>
                <a:gd name="T75" fmla="*/ 373671 h 1456"/>
                <a:gd name="T76" fmla="*/ 937193 w 1922"/>
                <a:gd name="T77" fmla="*/ 406862 h 1456"/>
                <a:gd name="T78" fmla="*/ 1019211 w 1922"/>
                <a:gd name="T79" fmla="*/ 195936 h 1456"/>
                <a:gd name="T80" fmla="*/ 1146066 w 1922"/>
                <a:gd name="T81" fmla="*/ 221633 h 1456"/>
                <a:gd name="T82" fmla="*/ 1254330 w 1922"/>
                <a:gd name="T83" fmla="*/ 98504 h 1456"/>
                <a:gd name="T84" fmla="*/ 1353845 w 1922"/>
                <a:gd name="T85" fmla="*/ 43898 h 1456"/>
                <a:gd name="T86" fmla="*/ 1432582 w 1922"/>
                <a:gd name="T87" fmla="*/ 13919 h 145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922" h="1456">
                  <a:moveTo>
                    <a:pt x="1310" y="13"/>
                  </a:moveTo>
                  <a:lnTo>
                    <a:pt x="1333" y="13"/>
                  </a:lnTo>
                  <a:lnTo>
                    <a:pt x="1318" y="50"/>
                  </a:lnTo>
                  <a:lnTo>
                    <a:pt x="1337" y="71"/>
                  </a:lnTo>
                  <a:lnTo>
                    <a:pt x="1337" y="87"/>
                  </a:lnTo>
                  <a:lnTo>
                    <a:pt x="1377" y="123"/>
                  </a:lnTo>
                  <a:lnTo>
                    <a:pt x="1387" y="152"/>
                  </a:lnTo>
                  <a:lnTo>
                    <a:pt x="1439" y="158"/>
                  </a:lnTo>
                  <a:lnTo>
                    <a:pt x="1460" y="177"/>
                  </a:lnTo>
                  <a:lnTo>
                    <a:pt x="1473" y="177"/>
                  </a:lnTo>
                  <a:lnTo>
                    <a:pt x="1503" y="239"/>
                  </a:lnTo>
                  <a:lnTo>
                    <a:pt x="1532" y="319"/>
                  </a:lnTo>
                  <a:lnTo>
                    <a:pt x="1517" y="363"/>
                  </a:lnTo>
                  <a:lnTo>
                    <a:pt x="1520" y="380"/>
                  </a:lnTo>
                  <a:lnTo>
                    <a:pt x="1492" y="427"/>
                  </a:lnTo>
                  <a:lnTo>
                    <a:pt x="1499" y="467"/>
                  </a:lnTo>
                  <a:lnTo>
                    <a:pt x="1597" y="506"/>
                  </a:lnTo>
                  <a:lnTo>
                    <a:pt x="1701" y="521"/>
                  </a:lnTo>
                  <a:lnTo>
                    <a:pt x="1809" y="596"/>
                  </a:lnTo>
                  <a:lnTo>
                    <a:pt x="1844" y="606"/>
                  </a:lnTo>
                  <a:lnTo>
                    <a:pt x="1846" y="627"/>
                  </a:lnTo>
                  <a:lnTo>
                    <a:pt x="1869" y="674"/>
                  </a:lnTo>
                  <a:lnTo>
                    <a:pt x="1891" y="735"/>
                  </a:lnTo>
                  <a:lnTo>
                    <a:pt x="1921" y="788"/>
                  </a:lnTo>
                  <a:lnTo>
                    <a:pt x="1904" y="807"/>
                  </a:lnTo>
                  <a:lnTo>
                    <a:pt x="1904" y="843"/>
                  </a:lnTo>
                  <a:lnTo>
                    <a:pt x="1867" y="858"/>
                  </a:lnTo>
                  <a:lnTo>
                    <a:pt x="1774" y="897"/>
                  </a:lnTo>
                  <a:lnTo>
                    <a:pt x="1715" y="945"/>
                  </a:lnTo>
                  <a:lnTo>
                    <a:pt x="1673" y="965"/>
                  </a:lnTo>
                  <a:lnTo>
                    <a:pt x="1666" y="995"/>
                  </a:lnTo>
                  <a:lnTo>
                    <a:pt x="1678" y="1138"/>
                  </a:lnTo>
                  <a:lnTo>
                    <a:pt x="1645" y="1133"/>
                  </a:lnTo>
                  <a:lnTo>
                    <a:pt x="1629" y="1145"/>
                  </a:lnTo>
                  <a:lnTo>
                    <a:pt x="1402" y="1189"/>
                  </a:lnTo>
                  <a:lnTo>
                    <a:pt x="1370" y="1215"/>
                  </a:lnTo>
                  <a:lnTo>
                    <a:pt x="1375" y="1275"/>
                  </a:lnTo>
                  <a:lnTo>
                    <a:pt x="1441" y="1332"/>
                  </a:lnTo>
                  <a:lnTo>
                    <a:pt x="1419" y="1367"/>
                  </a:lnTo>
                  <a:lnTo>
                    <a:pt x="1387" y="1383"/>
                  </a:lnTo>
                  <a:lnTo>
                    <a:pt x="1382" y="1401"/>
                  </a:lnTo>
                  <a:lnTo>
                    <a:pt x="1389" y="1416"/>
                  </a:lnTo>
                  <a:lnTo>
                    <a:pt x="1407" y="1416"/>
                  </a:lnTo>
                  <a:lnTo>
                    <a:pt x="1417" y="1429"/>
                  </a:lnTo>
                  <a:lnTo>
                    <a:pt x="1349" y="1455"/>
                  </a:lnTo>
                  <a:lnTo>
                    <a:pt x="1310" y="1439"/>
                  </a:lnTo>
                  <a:lnTo>
                    <a:pt x="1291" y="1427"/>
                  </a:lnTo>
                  <a:lnTo>
                    <a:pt x="1240" y="1427"/>
                  </a:lnTo>
                  <a:lnTo>
                    <a:pt x="1151" y="1387"/>
                  </a:lnTo>
                  <a:lnTo>
                    <a:pt x="1097" y="1387"/>
                  </a:lnTo>
                  <a:lnTo>
                    <a:pt x="1053" y="1401"/>
                  </a:lnTo>
                  <a:lnTo>
                    <a:pt x="1004" y="1401"/>
                  </a:lnTo>
                  <a:lnTo>
                    <a:pt x="927" y="1441"/>
                  </a:lnTo>
                  <a:lnTo>
                    <a:pt x="865" y="1434"/>
                  </a:lnTo>
                  <a:lnTo>
                    <a:pt x="802" y="1455"/>
                  </a:lnTo>
                  <a:lnTo>
                    <a:pt x="752" y="1439"/>
                  </a:lnTo>
                  <a:lnTo>
                    <a:pt x="719" y="1411"/>
                  </a:lnTo>
                  <a:lnTo>
                    <a:pt x="638" y="1401"/>
                  </a:lnTo>
                  <a:lnTo>
                    <a:pt x="583" y="1437"/>
                  </a:lnTo>
                  <a:lnTo>
                    <a:pt x="553" y="1425"/>
                  </a:lnTo>
                  <a:lnTo>
                    <a:pt x="529" y="1405"/>
                  </a:lnTo>
                  <a:lnTo>
                    <a:pt x="470" y="1389"/>
                  </a:lnTo>
                  <a:lnTo>
                    <a:pt x="459" y="1379"/>
                  </a:lnTo>
                  <a:lnTo>
                    <a:pt x="435" y="1378"/>
                  </a:lnTo>
                  <a:lnTo>
                    <a:pt x="398" y="1319"/>
                  </a:lnTo>
                  <a:lnTo>
                    <a:pt x="359" y="1311"/>
                  </a:lnTo>
                  <a:lnTo>
                    <a:pt x="267" y="1341"/>
                  </a:lnTo>
                  <a:lnTo>
                    <a:pt x="226" y="1332"/>
                  </a:lnTo>
                  <a:lnTo>
                    <a:pt x="146" y="1272"/>
                  </a:lnTo>
                  <a:lnTo>
                    <a:pt x="123" y="1270"/>
                  </a:lnTo>
                  <a:lnTo>
                    <a:pt x="105" y="1229"/>
                  </a:lnTo>
                  <a:lnTo>
                    <a:pt x="118" y="1189"/>
                  </a:lnTo>
                  <a:lnTo>
                    <a:pt x="113" y="1170"/>
                  </a:lnTo>
                  <a:lnTo>
                    <a:pt x="83" y="1150"/>
                  </a:lnTo>
                  <a:lnTo>
                    <a:pt x="74" y="1131"/>
                  </a:lnTo>
                  <a:lnTo>
                    <a:pt x="11" y="1096"/>
                  </a:lnTo>
                  <a:lnTo>
                    <a:pt x="11" y="1086"/>
                  </a:lnTo>
                  <a:lnTo>
                    <a:pt x="41" y="1074"/>
                  </a:lnTo>
                  <a:lnTo>
                    <a:pt x="58" y="1084"/>
                  </a:lnTo>
                  <a:lnTo>
                    <a:pt x="76" y="1067"/>
                  </a:lnTo>
                  <a:lnTo>
                    <a:pt x="71" y="1007"/>
                  </a:lnTo>
                  <a:lnTo>
                    <a:pt x="76" y="958"/>
                  </a:lnTo>
                  <a:lnTo>
                    <a:pt x="37" y="918"/>
                  </a:lnTo>
                  <a:lnTo>
                    <a:pt x="9" y="926"/>
                  </a:lnTo>
                  <a:lnTo>
                    <a:pt x="0" y="897"/>
                  </a:lnTo>
                  <a:lnTo>
                    <a:pt x="14" y="866"/>
                  </a:lnTo>
                  <a:lnTo>
                    <a:pt x="7" y="840"/>
                  </a:lnTo>
                  <a:lnTo>
                    <a:pt x="34" y="815"/>
                  </a:lnTo>
                  <a:lnTo>
                    <a:pt x="44" y="804"/>
                  </a:lnTo>
                  <a:lnTo>
                    <a:pt x="44" y="783"/>
                  </a:lnTo>
                  <a:lnTo>
                    <a:pt x="81" y="766"/>
                  </a:lnTo>
                  <a:lnTo>
                    <a:pt x="118" y="758"/>
                  </a:lnTo>
                  <a:lnTo>
                    <a:pt x="151" y="746"/>
                  </a:lnTo>
                  <a:lnTo>
                    <a:pt x="177" y="753"/>
                  </a:lnTo>
                  <a:lnTo>
                    <a:pt x="197" y="746"/>
                  </a:lnTo>
                  <a:lnTo>
                    <a:pt x="203" y="750"/>
                  </a:lnTo>
                  <a:lnTo>
                    <a:pt x="207" y="776"/>
                  </a:lnTo>
                  <a:lnTo>
                    <a:pt x="224" y="783"/>
                  </a:lnTo>
                  <a:lnTo>
                    <a:pt x="267" y="780"/>
                  </a:lnTo>
                  <a:lnTo>
                    <a:pt x="314" y="728"/>
                  </a:lnTo>
                  <a:lnTo>
                    <a:pt x="410" y="748"/>
                  </a:lnTo>
                  <a:lnTo>
                    <a:pt x="459" y="713"/>
                  </a:lnTo>
                  <a:lnTo>
                    <a:pt x="602" y="681"/>
                  </a:lnTo>
                  <a:lnTo>
                    <a:pt x="611" y="660"/>
                  </a:lnTo>
                  <a:lnTo>
                    <a:pt x="625" y="606"/>
                  </a:lnTo>
                  <a:lnTo>
                    <a:pt x="664" y="575"/>
                  </a:lnTo>
                  <a:lnTo>
                    <a:pt x="676" y="575"/>
                  </a:lnTo>
                  <a:lnTo>
                    <a:pt x="676" y="560"/>
                  </a:lnTo>
                  <a:lnTo>
                    <a:pt x="680" y="422"/>
                  </a:lnTo>
                  <a:lnTo>
                    <a:pt x="686" y="394"/>
                  </a:lnTo>
                  <a:lnTo>
                    <a:pt x="647" y="380"/>
                  </a:lnTo>
                  <a:lnTo>
                    <a:pt x="645" y="370"/>
                  </a:lnTo>
                  <a:lnTo>
                    <a:pt x="686" y="358"/>
                  </a:lnTo>
                  <a:lnTo>
                    <a:pt x="794" y="349"/>
                  </a:lnTo>
                  <a:lnTo>
                    <a:pt x="807" y="370"/>
                  </a:lnTo>
                  <a:lnTo>
                    <a:pt x="848" y="380"/>
                  </a:lnTo>
                  <a:lnTo>
                    <a:pt x="857" y="380"/>
                  </a:lnTo>
                  <a:lnTo>
                    <a:pt x="872" y="362"/>
                  </a:lnTo>
                  <a:lnTo>
                    <a:pt x="853" y="344"/>
                  </a:lnTo>
                  <a:lnTo>
                    <a:pt x="932" y="183"/>
                  </a:lnTo>
                  <a:lnTo>
                    <a:pt x="944" y="172"/>
                  </a:lnTo>
                  <a:lnTo>
                    <a:pt x="1016" y="207"/>
                  </a:lnTo>
                  <a:lnTo>
                    <a:pt x="1048" y="207"/>
                  </a:lnTo>
                  <a:lnTo>
                    <a:pt x="1063" y="227"/>
                  </a:lnTo>
                  <a:lnTo>
                    <a:pt x="1129" y="207"/>
                  </a:lnTo>
                  <a:lnTo>
                    <a:pt x="1147" y="92"/>
                  </a:lnTo>
                  <a:lnTo>
                    <a:pt x="1175" y="74"/>
                  </a:lnTo>
                  <a:lnTo>
                    <a:pt x="1214" y="71"/>
                  </a:lnTo>
                  <a:lnTo>
                    <a:pt x="1238" y="41"/>
                  </a:lnTo>
                  <a:lnTo>
                    <a:pt x="1245" y="13"/>
                  </a:lnTo>
                  <a:lnTo>
                    <a:pt x="1265" y="0"/>
                  </a:lnTo>
                  <a:lnTo>
                    <a:pt x="1310" y="13"/>
                  </a:lnTo>
                </a:path>
              </a:pathLst>
            </a:custGeom>
            <a:solidFill>
              <a:schemeClr val="bg1">
                <a:lumMod val="75000"/>
              </a:schemeClr>
            </a:solidFill>
            <a:ln w="12700" cap="flat" cmpd="sng">
              <a:solidFill>
                <a:sysClr val="window" lastClr="FFFFFF"/>
              </a:solidFill>
              <a:prstDash val="solid"/>
              <a:round/>
            </a:ln>
            <a:effectLst/>
          </p:spPr>
          <p:txBody>
            <a:bodyPr/>
            <a:lstStyle/>
            <a:p>
              <a:pPr>
                <a:defRPr/>
              </a:pPr>
              <a:endParaRPr lang="zh-CN" altLang="en-US" kern="0">
                <a:solidFill>
                  <a:prstClr val="black"/>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0" name="出自【趣你的PPT】(微信:qunideppt)：最优质的PPT资源库"/>
            <p:cNvSpPr/>
            <p:nvPr/>
          </p:nvSpPr>
          <p:spPr bwMode="auto">
            <a:xfrm>
              <a:off x="5306408" y="2944734"/>
              <a:ext cx="665982" cy="634099"/>
            </a:xfrm>
            <a:custGeom>
              <a:gdLst>
                <a:gd name="T0" fmla="*/ 493423 w 548"/>
                <a:gd name="T1" fmla="*/ 394611 h 530"/>
                <a:gd name="T2" fmla="*/ 553331 w 548"/>
                <a:gd name="T3" fmla="*/ 301319 h 530"/>
                <a:gd name="T4" fmla="*/ 595811 w 548"/>
                <a:gd name="T5" fmla="*/ 256282 h 530"/>
                <a:gd name="T6" fmla="*/ 590365 w 548"/>
                <a:gd name="T7" fmla="*/ 211245 h 530"/>
                <a:gd name="T8" fmla="*/ 547884 w 548"/>
                <a:gd name="T9" fmla="*/ 164064 h 530"/>
                <a:gd name="T10" fmla="*/ 541349 w 548"/>
                <a:gd name="T11" fmla="*/ 125460 h 530"/>
                <a:gd name="T12" fmla="*/ 467281 w 548"/>
                <a:gd name="T13" fmla="*/ 23591 h 530"/>
                <a:gd name="T14" fmla="*/ 460746 w 548"/>
                <a:gd name="T15" fmla="*/ 34314 h 530"/>
                <a:gd name="T16" fmla="*/ 447675 w 548"/>
                <a:gd name="T17" fmla="*/ 48254 h 530"/>
                <a:gd name="T18" fmla="*/ 416087 w 548"/>
                <a:gd name="T19" fmla="*/ 13940 h 530"/>
                <a:gd name="T20" fmla="*/ 367072 w 548"/>
                <a:gd name="T21" fmla="*/ 0 h 530"/>
                <a:gd name="T22" fmla="*/ 367072 w 548"/>
                <a:gd name="T23" fmla="*/ 13940 h 530"/>
                <a:gd name="T24" fmla="*/ 367072 w 548"/>
                <a:gd name="T25" fmla="*/ 34314 h 530"/>
                <a:gd name="T26" fmla="*/ 348555 w 548"/>
                <a:gd name="T27" fmla="*/ 50399 h 530"/>
                <a:gd name="T28" fmla="*/ 308253 w 548"/>
                <a:gd name="T29" fmla="*/ 87930 h 530"/>
                <a:gd name="T30" fmla="*/ 267951 w 548"/>
                <a:gd name="T31" fmla="*/ 87930 h 530"/>
                <a:gd name="T32" fmla="*/ 252702 w 548"/>
                <a:gd name="T33" fmla="*/ 114737 h 530"/>
                <a:gd name="T34" fmla="*/ 237453 w 548"/>
                <a:gd name="T35" fmla="*/ 114737 h 530"/>
                <a:gd name="T36" fmla="*/ 208044 w 548"/>
                <a:gd name="T37" fmla="*/ 143690 h 530"/>
                <a:gd name="T38" fmla="*/ 190616 w 548"/>
                <a:gd name="T39" fmla="*/ 143690 h 530"/>
                <a:gd name="T40" fmla="*/ 156850 w 548"/>
                <a:gd name="T41" fmla="*/ 178004 h 530"/>
                <a:gd name="T42" fmla="*/ 136154 w 548"/>
                <a:gd name="T43" fmla="*/ 183365 h 530"/>
                <a:gd name="T44" fmla="*/ 89317 w 548"/>
                <a:gd name="T45" fmla="*/ 251993 h 530"/>
                <a:gd name="T46" fmla="*/ 59908 w 548"/>
                <a:gd name="T47" fmla="*/ 210173 h 530"/>
                <a:gd name="T48" fmla="*/ 28320 w 548"/>
                <a:gd name="T49" fmla="*/ 188727 h 530"/>
                <a:gd name="T50" fmla="*/ 13071 w 548"/>
                <a:gd name="T51" fmla="*/ 203739 h 530"/>
                <a:gd name="T52" fmla="*/ 30499 w 548"/>
                <a:gd name="T53" fmla="*/ 297030 h 530"/>
                <a:gd name="T54" fmla="*/ 15249 w 548"/>
                <a:gd name="T55" fmla="*/ 329200 h 530"/>
                <a:gd name="T56" fmla="*/ 0 w 548"/>
                <a:gd name="T57" fmla="*/ 375309 h 530"/>
                <a:gd name="T58" fmla="*/ 45748 w 548"/>
                <a:gd name="T59" fmla="*/ 404261 h 530"/>
                <a:gd name="T60" fmla="*/ 67532 w 548"/>
                <a:gd name="T61" fmla="*/ 407478 h 530"/>
                <a:gd name="T62" fmla="*/ 100209 w 548"/>
                <a:gd name="T63" fmla="*/ 451443 h 530"/>
                <a:gd name="T64" fmla="*/ 125262 w 548"/>
                <a:gd name="T65" fmla="*/ 438575 h 530"/>
                <a:gd name="T66" fmla="*/ 162296 w 548"/>
                <a:gd name="T67" fmla="*/ 394611 h 530"/>
                <a:gd name="T68" fmla="*/ 198241 w 548"/>
                <a:gd name="T69" fmla="*/ 330272 h 530"/>
                <a:gd name="T70" fmla="*/ 261416 w 548"/>
                <a:gd name="T71" fmla="*/ 317404 h 530"/>
                <a:gd name="T72" fmla="*/ 300628 w 548"/>
                <a:gd name="T73" fmla="*/ 356007 h 530"/>
                <a:gd name="T74" fmla="*/ 273398 w 548"/>
                <a:gd name="T75" fmla="*/ 420346 h 530"/>
                <a:gd name="T76" fmla="*/ 237453 w 548"/>
                <a:gd name="T77" fmla="*/ 477179 h 530"/>
                <a:gd name="T78" fmla="*/ 267951 w 548"/>
                <a:gd name="T79" fmla="*/ 500769 h 530"/>
                <a:gd name="T80" fmla="*/ 267951 w 548"/>
                <a:gd name="T81" fmla="*/ 529722 h 530"/>
                <a:gd name="T82" fmla="*/ 242899 w 548"/>
                <a:gd name="T83" fmla="*/ 555457 h 530"/>
                <a:gd name="T84" fmla="*/ 248345 w 548"/>
                <a:gd name="T85" fmla="*/ 567253 h 530"/>
                <a:gd name="T86" fmla="*/ 293004 w 548"/>
                <a:gd name="T87" fmla="*/ 543662 h 530"/>
                <a:gd name="T88" fmla="*/ 359447 w 548"/>
                <a:gd name="T89" fmla="*/ 455732 h 530"/>
                <a:gd name="T90" fmla="*/ 460746 w 548"/>
                <a:gd name="T91" fmla="*/ 401044 h 530"/>
                <a:gd name="T92" fmla="*/ 493423 w 548"/>
                <a:gd name="T93" fmla="*/ 394611 h 5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48" h="530">
                  <a:moveTo>
                    <a:pt x="453" y="368"/>
                  </a:moveTo>
                  <a:lnTo>
                    <a:pt x="508" y="281"/>
                  </a:lnTo>
                  <a:lnTo>
                    <a:pt x="547" y="239"/>
                  </a:lnTo>
                  <a:lnTo>
                    <a:pt x="542" y="197"/>
                  </a:lnTo>
                  <a:lnTo>
                    <a:pt x="503" y="153"/>
                  </a:lnTo>
                  <a:lnTo>
                    <a:pt x="497" y="117"/>
                  </a:lnTo>
                  <a:lnTo>
                    <a:pt x="429" y="22"/>
                  </a:lnTo>
                  <a:lnTo>
                    <a:pt x="423" y="32"/>
                  </a:lnTo>
                  <a:lnTo>
                    <a:pt x="411" y="45"/>
                  </a:lnTo>
                  <a:lnTo>
                    <a:pt x="382" y="13"/>
                  </a:lnTo>
                  <a:lnTo>
                    <a:pt x="337" y="0"/>
                  </a:lnTo>
                  <a:lnTo>
                    <a:pt x="337" y="13"/>
                  </a:lnTo>
                  <a:lnTo>
                    <a:pt x="337" y="32"/>
                  </a:lnTo>
                  <a:lnTo>
                    <a:pt x="320" y="47"/>
                  </a:lnTo>
                  <a:lnTo>
                    <a:pt x="283" y="82"/>
                  </a:lnTo>
                  <a:lnTo>
                    <a:pt x="246" y="82"/>
                  </a:lnTo>
                  <a:lnTo>
                    <a:pt x="232" y="107"/>
                  </a:lnTo>
                  <a:lnTo>
                    <a:pt x="218" y="107"/>
                  </a:lnTo>
                  <a:lnTo>
                    <a:pt x="191" y="134"/>
                  </a:lnTo>
                  <a:lnTo>
                    <a:pt x="175" y="134"/>
                  </a:lnTo>
                  <a:lnTo>
                    <a:pt x="144" y="166"/>
                  </a:lnTo>
                  <a:lnTo>
                    <a:pt x="125" y="171"/>
                  </a:lnTo>
                  <a:lnTo>
                    <a:pt x="82" y="235"/>
                  </a:lnTo>
                  <a:lnTo>
                    <a:pt x="55" y="196"/>
                  </a:lnTo>
                  <a:lnTo>
                    <a:pt x="26" y="176"/>
                  </a:lnTo>
                  <a:lnTo>
                    <a:pt x="12" y="190"/>
                  </a:lnTo>
                  <a:lnTo>
                    <a:pt x="28" y="277"/>
                  </a:lnTo>
                  <a:lnTo>
                    <a:pt x="14" y="307"/>
                  </a:lnTo>
                  <a:lnTo>
                    <a:pt x="0" y="350"/>
                  </a:lnTo>
                  <a:lnTo>
                    <a:pt x="42" y="377"/>
                  </a:lnTo>
                  <a:lnTo>
                    <a:pt x="62" y="380"/>
                  </a:lnTo>
                  <a:lnTo>
                    <a:pt x="92" y="421"/>
                  </a:lnTo>
                  <a:lnTo>
                    <a:pt x="115" y="409"/>
                  </a:lnTo>
                  <a:lnTo>
                    <a:pt x="149" y="368"/>
                  </a:lnTo>
                  <a:lnTo>
                    <a:pt x="182" y="308"/>
                  </a:lnTo>
                  <a:lnTo>
                    <a:pt x="240" y="296"/>
                  </a:lnTo>
                  <a:lnTo>
                    <a:pt x="276" y="332"/>
                  </a:lnTo>
                  <a:lnTo>
                    <a:pt x="251" y="392"/>
                  </a:lnTo>
                  <a:lnTo>
                    <a:pt x="218" y="445"/>
                  </a:lnTo>
                  <a:lnTo>
                    <a:pt x="246" y="467"/>
                  </a:lnTo>
                  <a:lnTo>
                    <a:pt x="246" y="494"/>
                  </a:lnTo>
                  <a:lnTo>
                    <a:pt x="223" y="518"/>
                  </a:lnTo>
                  <a:lnTo>
                    <a:pt x="228" y="529"/>
                  </a:lnTo>
                  <a:lnTo>
                    <a:pt x="269" y="507"/>
                  </a:lnTo>
                  <a:lnTo>
                    <a:pt x="330" y="425"/>
                  </a:lnTo>
                  <a:lnTo>
                    <a:pt x="423" y="374"/>
                  </a:lnTo>
                  <a:lnTo>
                    <a:pt x="453" y="368"/>
                  </a:lnTo>
                </a:path>
              </a:pathLst>
            </a:custGeom>
            <a:solidFill>
              <a:schemeClr val="bg1">
                <a:lumMod val="75000"/>
              </a:schemeClr>
            </a:solidFill>
            <a:ln w="12700" cap="flat" cmpd="sng">
              <a:solidFill>
                <a:sysClr val="window" lastClr="FFFFFF"/>
              </a:solidFill>
              <a:prstDash val="solid"/>
              <a:round/>
              <a:headEnd type="none" w="med" len="med"/>
              <a:tailEnd type="none" w="med" len="med"/>
            </a:ln>
            <a:effectLst/>
          </p:spPr>
          <p:txBody>
            <a:bodyPr/>
            <a:lstStyle/>
            <a:p>
              <a:pPr>
                <a:defRPr/>
              </a:pPr>
              <a:endParaRPr lang="zh-CN" altLang="en-US" kern="0">
                <a:solidFill>
                  <a:prstClr val="black"/>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1" name="出自【趣你的PPT】(微信:qunideppt)：最优质的PPT资源库"/>
            <p:cNvSpPr/>
            <p:nvPr/>
          </p:nvSpPr>
          <p:spPr bwMode="auto">
            <a:xfrm>
              <a:off x="5467589" y="2586946"/>
              <a:ext cx="970633" cy="646499"/>
            </a:xfrm>
            <a:custGeom>
              <a:gdLst>
                <a:gd name="T0" fmla="*/ 842524 w 793"/>
                <a:gd name="T1" fmla="*/ 158809 h 540"/>
                <a:gd name="T2" fmla="*/ 773411 w 793"/>
                <a:gd name="T3" fmla="*/ 145933 h 540"/>
                <a:gd name="T4" fmla="*/ 747082 w 793"/>
                <a:gd name="T5" fmla="*/ 142713 h 540"/>
                <a:gd name="T6" fmla="*/ 685648 w 793"/>
                <a:gd name="T7" fmla="*/ 174904 h 540"/>
                <a:gd name="T8" fmla="*/ 658222 w 793"/>
                <a:gd name="T9" fmla="*/ 191000 h 540"/>
                <a:gd name="T10" fmla="*/ 607758 w 793"/>
                <a:gd name="T11" fmla="*/ 154517 h 540"/>
                <a:gd name="T12" fmla="*/ 560586 w 793"/>
                <a:gd name="T13" fmla="*/ 115888 h 540"/>
                <a:gd name="T14" fmla="*/ 552906 w 793"/>
                <a:gd name="T15" fmla="*/ 167393 h 540"/>
                <a:gd name="T16" fmla="*/ 504637 w 793"/>
                <a:gd name="T17" fmla="*/ 115888 h 540"/>
                <a:gd name="T18" fmla="*/ 464046 w 793"/>
                <a:gd name="T19" fmla="*/ 75112 h 540"/>
                <a:gd name="T20" fmla="*/ 375187 w 793"/>
                <a:gd name="T21" fmla="*/ 75112 h 540"/>
                <a:gd name="T22" fmla="*/ 330208 w 793"/>
                <a:gd name="T23" fmla="*/ 41848 h 540"/>
                <a:gd name="T24" fmla="*/ 264386 w 793"/>
                <a:gd name="T25" fmla="*/ 65455 h 540"/>
                <a:gd name="T26" fmla="*/ 197467 w 793"/>
                <a:gd name="T27" fmla="*/ 48287 h 540"/>
                <a:gd name="T28" fmla="*/ 107510 w 793"/>
                <a:gd name="T29" fmla="*/ 9657 h 540"/>
                <a:gd name="T30" fmla="*/ 80084 w 793"/>
                <a:gd name="T31" fmla="*/ 70820 h 540"/>
                <a:gd name="T32" fmla="*/ 0 w 793"/>
                <a:gd name="T33" fmla="*/ 75112 h 540"/>
                <a:gd name="T34" fmla="*/ 42784 w 793"/>
                <a:gd name="T35" fmla="*/ 115888 h 540"/>
                <a:gd name="T36" fmla="*/ 48270 w 793"/>
                <a:gd name="T37" fmla="*/ 188854 h 540"/>
                <a:gd name="T38" fmla="*/ 72404 w 793"/>
                <a:gd name="T39" fmla="*/ 247871 h 540"/>
                <a:gd name="T40" fmla="*/ 142615 w 793"/>
                <a:gd name="T41" fmla="*/ 209242 h 540"/>
                <a:gd name="T42" fmla="*/ 197467 w 793"/>
                <a:gd name="T43" fmla="*/ 317618 h 540"/>
                <a:gd name="T44" fmla="*/ 228184 w 793"/>
                <a:gd name="T45" fmla="*/ 319764 h 540"/>
                <a:gd name="T46" fmla="*/ 310461 w 793"/>
                <a:gd name="T47" fmla="*/ 369123 h 540"/>
                <a:gd name="T48" fmla="*/ 330208 w 793"/>
                <a:gd name="T49" fmla="*/ 343371 h 540"/>
                <a:gd name="T50" fmla="*/ 411389 w 793"/>
                <a:gd name="T51" fmla="*/ 485011 h 540"/>
                <a:gd name="T52" fmla="*/ 458561 w 793"/>
                <a:gd name="T53" fmla="*/ 578365 h 540"/>
                <a:gd name="T54" fmla="*/ 529869 w 793"/>
                <a:gd name="T55" fmla="*/ 457112 h 540"/>
                <a:gd name="T56" fmla="*/ 585818 w 793"/>
                <a:gd name="T57" fmla="*/ 472135 h 540"/>
                <a:gd name="T58" fmla="*/ 668095 w 793"/>
                <a:gd name="T59" fmla="*/ 445309 h 540"/>
                <a:gd name="T60" fmla="*/ 648349 w 793"/>
                <a:gd name="T61" fmla="*/ 390584 h 540"/>
                <a:gd name="T62" fmla="*/ 728432 w 793"/>
                <a:gd name="T63" fmla="*/ 329421 h 540"/>
                <a:gd name="T64" fmla="*/ 761343 w 793"/>
                <a:gd name="T65" fmla="*/ 270404 h 540"/>
                <a:gd name="T66" fmla="*/ 785478 w 793"/>
                <a:gd name="T67" fmla="*/ 236067 h 540"/>
                <a:gd name="T68" fmla="*/ 817292 w 793"/>
                <a:gd name="T69" fmla="*/ 263966 h 540"/>
                <a:gd name="T70" fmla="*/ 868853 w 793"/>
                <a:gd name="T71" fmla="*/ 171685 h 5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93" h="540">
                  <a:moveTo>
                    <a:pt x="784" y="151"/>
                  </a:moveTo>
                  <a:lnTo>
                    <a:pt x="768" y="148"/>
                  </a:lnTo>
                  <a:lnTo>
                    <a:pt x="742" y="148"/>
                  </a:lnTo>
                  <a:lnTo>
                    <a:pt x="705" y="136"/>
                  </a:lnTo>
                  <a:lnTo>
                    <a:pt x="694" y="115"/>
                  </a:lnTo>
                  <a:lnTo>
                    <a:pt x="681" y="133"/>
                  </a:lnTo>
                  <a:lnTo>
                    <a:pt x="664" y="120"/>
                  </a:lnTo>
                  <a:lnTo>
                    <a:pt x="625" y="163"/>
                  </a:lnTo>
                  <a:lnTo>
                    <a:pt x="618" y="176"/>
                  </a:lnTo>
                  <a:lnTo>
                    <a:pt x="600" y="178"/>
                  </a:lnTo>
                  <a:lnTo>
                    <a:pt x="576" y="151"/>
                  </a:lnTo>
                  <a:lnTo>
                    <a:pt x="554" y="144"/>
                  </a:lnTo>
                  <a:lnTo>
                    <a:pt x="529" y="94"/>
                  </a:lnTo>
                  <a:lnTo>
                    <a:pt x="511" y="108"/>
                  </a:lnTo>
                  <a:lnTo>
                    <a:pt x="517" y="148"/>
                  </a:lnTo>
                  <a:lnTo>
                    <a:pt x="504" y="156"/>
                  </a:lnTo>
                  <a:lnTo>
                    <a:pt x="472" y="122"/>
                  </a:lnTo>
                  <a:lnTo>
                    <a:pt x="460" y="108"/>
                  </a:lnTo>
                  <a:lnTo>
                    <a:pt x="435" y="108"/>
                  </a:lnTo>
                  <a:lnTo>
                    <a:pt x="423" y="70"/>
                  </a:lnTo>
                  <a:lnTo>
                    <a:pt x="388" y="51"/>
                  </a:lnTo>
                  <a:lnTo>
                    <a:pt x="342" y="70"/>
                  </a:lnTo>
                  <a:lnTo>
                    <a:pt x="325" y="66"/>
                  </a:lnTo>
                  <a:lnTo>
                    <a:pt x="301" y="39"/>
                  </a:lnTo>
                  <a:lnTo>
                    <a:pt x="262" y="61"/>
                  </a:lnTo>
                  <a:lnTo>
                    <a:pt x="241" y="61"/>
                  </a:lnTo>
                  <a:lnTo>
                    <a:pt x="216" y="70"/>
                  </a:lnTo>
                  <a:lnTo>
                    <a:pt x="180" y="45"/>
                  </a:lnTo>
                  <a:lnTo>
                    <a:pt x="154" y="0"/>
                  </a:lnTo>
                  <a:lnTo>
                    <a:pt x="98" y="9"/>
                  </a:lnTo>
                  <a:lnTo>
                    <a:pt x="75" y="37"/>
                  </a:lnTo>
                  <a:lnTo>
                    <a:pt x="73" y="66"/>
                  </a:lnTo>
                  <a:lnTo>
                    <a:pt x="7" y="48"/>
                  </a:lnTo>
                  <a:lnTo>
                    <a:pt x="0" y="70"/>
                  </a:lnTo>
                  <a:lnTo>
                    <a:pt x="4" y="82"/>
                  </a:lnTo>
                  <a:lnTo>
                    <a:pt x="39" y="108"/>
                  </a:lnTo>
                  <a:lnTo>
                    <a:pt x="39" y="144"/>
                  </a:lnTo>
                  <a:lnTo>
                    <a:pt x="44" y="176"/>
                  </a:lnTo>
                  <a:lnTo>
                    <a:pt x="64" y="206"/>
                  </a:lnTo>
                  <a:lnTo>
                    <a:pt x="66" y="231"/>
                  </a:lnTo>
                  <a:lnTo>
                    <a:pt x="80" y="241"/>
                  </a:lnTo>
                  <a:lnTo>
                    <a:pt x="130" y="195"/>
                  </a:lnTo>
                  <a:lnTo>
                    <a:pt x="180" y="259"/>
                  </a:lnTo>
                  <a:lnTo>
                    <a:pt x="180" y="296"/>
                  </a:lnTo>
                  <a:lnTo>
                    <a:pt x="208" y="312"/>
                  </a:lnTo>
                  <a:lnTo>
                    <a:pt x="208" y="298"/>
                  </a:lnTo>
                  <a:lnTo>
                    <a:pt x="253" y="312"/>
                  </a:lnTo>
                  <a:lnTo>
                    <a:pt x="283" y="344"/>
                  </a:lnTo>
                  <a:lnTo>
                    <a:pt x="295" y="330"/>
                  </a:lnTo>
                  <a:lnTo>
                    <a:pt x="301" y="320"/>
                  </a:lnTo>
                  <a:lnTo>
                    <a:pt x="368" y="415"/>
                  </a:lnTo>
                  <a:lnTo>
                    <a:pt x="375" y="452"/>
                  </a:lnTo>
                  <a:lnTo>
                    <a:pt x="414" y="495"/>
                  </a:lnTo>
                  <a:lnTo>
                    <a:pt x="418" y="539"/>
                  </a:lnTo>
                  <a:lnTo>
                    <a:pt x="452" y="517"/>
                  </a:lnTo>
                  <a:lnTo>
                    <a:pt x="483" y="426"/>
                  </a:lnTo>
                  <a:lnTo>
                    <a:pt x="499" y="420"/>
                  </a:lnTo>
                  <a:lnTo>
                    <a:pt x="534" y="440"/>
                  </a:lnTo>
                  <a:lnTo>
                    <a:pt x="591" y="433"/>
                  </a:lnTo>
                  <a:lnTo>
                    <a:pt x="609" y="415"/>
                  </a:lnTo>
                  <a:lnTo>
                    <a:pt x="583" y="375"/>
                  </a:lnTo>
                  <a:lnTo>
                    <a:pt x="591" y="364"/>
                  </a:lnTo>
                  <a:lnTo>
                    <a:pt x="642" y="346"/>
                  </a:lnTo>
                  <a:lnTo>
                    <a:pt x="664" y="307"/>
                  </a:lnTo>
                  <a:lnTo>
                    <a:pt x="691" y="294"/>
                  </a:lnTo>
                  <a:lnTo>
                    <a:pt x="694" y="252"/>
                  </a:lnTo>
                  <a:lnTo>
                    <a:pt x="700" y="225"/>
                  </a:lnTo>
                  <a:lnTo>
                    <a:pt x="716" y="220"/>
                  </a:lnTo>
                  <a:lnTo>
                    <a:pt x="729" y="235"/>
                  </a:lnTo>
                  <a:lnTo>
                    <a:pt x="745" y="246"/>
                  </a:lnTo>
                  <a:lnTo>
                    <a:pt x="782" y="199"/>
                  </a:lnTo>
                  <a:lnTo>
                    <a:pt x="792" y="160"/>
                  </a:lnTo>
                  <a:lnTo>
                    <a:pt x="784" y="151"/>
                  </a:lnTo>
                </a:path>
              </a:pathLst>
            </a:custGeom>
            <a:solidFill>
              <a:schemeClr val="bg1">
                <a:lumMod val="75000"/>
              </a:schemeClr>
            </a:solidFill>
            <a:ln w="12700" cap="flat" cmpd="sng">
              <a:solidFill>
                <a:sysClr val="window" lastClr="FFFFFF"/>
              </a:solidFill>
              <a:prstDash val="solid"/>
              <a:round/>
              <a:headEnd type="none" w="med" len="med"/>
              <a:tailEnd type="none" w="med" len="med"/>
            </a:ln>
            <a:effectLst/>
          </p:spPr>
          <p:txBody>
            <a:bodyPr/>
            <a:lstStyle/>
            <a:p>
              <a:pPr>
                <a:defRPr/>
              </a:pPr>
              <a:endParaRPr lang="zh-CN" altLang="en-US" kern="0">
                <a:solidFill>
                  <a:prstClr val="black"/>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2" name="出自【趣你的PPT】(微信:qunideppt)：最优质的PPT资源库"/>
            <p:cNvSpPr/>
            <p:nvPr/>
          </p:nvSpPr>
          <p:spPr bwMode="auto">
            <a:xfrm>
              <a:off x="3058719" y="5011758"/>
              <a:ext cx="1057423" cy="1073364"/>
            </a:xfrm>
            <a:custGeom>
              <a:gdLst>
                <a:gd name="T0" fmla="*/ 826401 w 867"/>
                <a:gd name="T1" fmla="*/ 148579 h 900"/>
                <a:gd name="T2" fmla="*/ 759721 w 867"/>
                <a:gd name="T3" fmla="*/ 166751 h 900"/>
                <a:gd name="T4" fmla="*/ 733486 w 867"/>
                <a:gd name="T5" fmla="*/ 117581 h 900"/>
                <a:gd name="T6" fmla="*/ 719275 w 867"/>
                <a:gd name="T7" fmla="*/ 83376 h 900"/>
                <a:gd name="T8" fmla="*/ 673364 w 867"/>
                <a:gd name="T9" fmla="*/ 85513 h 900"/>
                <a:gd name="T10" fmla="*/ 646036 w 867"/>
                <a:gd name="T11" fmla="*/ 125063 h 900"/>
                <a:gd name="T12" fmla="*/ 646036 w 867"/>
                <a:gd name="T13" fmla="*/ 167820 h 900"/>
                <a:gd name="T14" fmla="*/ 590287 w 867"/>
                <a:gd name="T15" fmla="*/ 334571 h 900"/>
                <a:gd name="T16" fmla="*/ 543282 w 867"/>
                <a:gd name="T17" fmla="*/ 344191 h 900"/>
                <a:gd name="T18" fmla="*/ 454739 w 867"/>
                <a:gd name="T19" fmla="*/ 368776 h 900"/>
                <a:gd name="T20" fmla="*/ 323565 w 867"/>
                <a:gd name="T21" fmla="*/ 166751 h 900"/>
                <a:gd name="T22" fmla="*/ 278746 w 867"/>
                <a:gd name="T23" fmla="*/ 132546 h 900"/>
                <a:gd name="T24" fmla="*/ 267815 w 867"/>
                <a:gd name="T25" fmla="*/ 85513 h 900"/>
                <a:gd name="T26" fmla="*/ 205507 w 867"/>
                <a:gd name="T27" fmla="*/ 117581 h 900"/>
                <a:gd name="T28" fmla="*/ 178179 w 867"/>
                <a:gd name="T29" fmla="*/ 0 h 900"/>
                <a:gd name="T30" fmla="*/ 132268 w 867"/>
                <a:gd name="T31" fmla="*/ 47032 h 900"/>
                <a:gd name="T32" fmla="*/ 126802 w 867"/>
                <a:gd name="T33" fmla="*/ 119719 h 900"/>
                <a:gd name="T34" fmla="*/ 96195 w 867"/>
                <a:gd name="T35" fmla="*/ 106892 h 900"/>
                <a:gd name="T36" fmla="*/ 96195 w 867"/>
                <a:gd name="T37" fmla="*/ 194543 h 900"/>
                <a:gd name="T38" fmla="*/ 132268 w 867"/>
                <a:gd name="T39" fmla="*/ 205232 h 900"/>
                <a:gd name="T40" fmla="*/ 127895 w 867"/>
                <a:gd name="T41" fmla="*/ 392292 h 900"/>
                <a:gd name="T42" fmla="*/ 21862 w 867"/>
                <a:gd name="T43" fmla="*/ 515218 h 900"/>
                <a:gd name="T44" fmla="*/ 0 w 867"/>
                <a:gd name="T45" fmla="*/ 549423 h 900"/>
                <a:gd name="T46" fmla="*/ 2186 w 867"/>
                <a:gd name="T47" fmla="*/ 623178 h 900"/>
                <a:gd name="T48" fmla="*/ 62308 w 867"/>
                <a:gd name="T49" fmla="*/ 611420 h 900"/>
                <a:gd name="T50" fmla="*/ 126802 w 867"/>
                <a:gd name="T51" fmla="*/ 638143 h 900"/>
                <a:gd name="T52" fmla="*/ 145385 w 867"/>
                <a:gd name="T53" fmla="*/ 705485 h 900"/>
                <a:gd name="T54" fmla="*/ 195669 w 867"/>
                <a:gd name="T55" fmla="*/ 718312 h 900"/>
                <a:gd name="T56" fmla="*/ 193483 w 867"/>
                <a:gd name="T57" fmla="*/ 757862 h 900"/>
                <a:gd name="T58" fmla="*/ 174900 w 867"/>
                <a:gd name="T59" fmla="*/ 828410 h 900"/>
                <a:gd name="T60" fmla="*/ 213159 w 867"/>
                <a:gd name="T61" fmla="*/ 844444 h 900"/>
                <a:gd name="T62" fmla="*/ 251418 w 867"/>
                <a:gd name="T63" fmla="*/ 876512 h 900"/>
                <a:gd name="T64" fmla="*/ 324658 w 867"/>
                <a:gd name="T65" fmla="*/ 920337 h 900"/>
                <a:gd name="T66" fmla="*/ 394618 w 867"/>
                <a:gd name="T67" fmla="*/ 898959 h 900"/>
                <a:gd name="T68" fmla="*/ 402269 w 867"/>
                <a:gd name="T69" fmla="*/ 942785 h 900"/>
                <a:gd name="T70" fmla="*/ 447087 w 867"/>
                <a:gd name="T71" fmla="*/ 952405 h 900"/>
                <a:gd name="T72" fmla="*/ 467857 w 867"/>
                <a:gd name="T73" fmla="*/ 947060 h 900"/>
                <a:gd name="T74" fmla="*/ 448181 w 867"/>
                <a:gd name="T75" fmla="*/ 828410 h 900"/>
                <a:gd name="T76" fmla="*/ 508302 w 867"/>
                <a:gd name="T77" fmla="*/ 808101 h 900"/>
                <a:gd name="T78" fmla="*/ 543282 w 867"/>
                <a:gd name="T79" fmla="*/ 778171 h 900"/>
                <a:gd name="T80" fmla="*/ 631825 w 867"/>
                <a:gd name="T81" fmla="*/ 776034 h 900"/>
                <a:gd name="T82" fmla="*/ 673364 w 867"/>
                <a:gd name="T83" fmla="*/ 770689 h 900"/>
                <a:gd name="T84" fmla="*/ 707251 w 867"/>
                <a:gd name="T85" fmla="*/ 796343 h 900"/>
                <a:gd name="T86" fmla="*/ 738951 w 867"/>
                <a:gd name="T87" fmla="*/ 763207 h 900"/>
                <a:gd name="T88" fmla="*/ 779397 w 867"/>
                <a:gd name="T89" fmla="*/ 765344 h 900"/>
                <a:gd name="T90" fmla="*/ 832960 w 867"/>
                <a:gd name="T91" fmla="*/ 705485 h 900"/>
                <a:gd name="T92" fmla="*/ 884337 w 867"/>
                <a:gd name="T93" fmla="*/ 718312 h 900"/>
                <a:gd name="T94" fmla="*/ 924782 w 867"/>
                <a:gd name="T95" fmla="*/ 679831 h 900"/>
                <a:gd name="T96" fmla="*/ 946645 w 867"/>
                <a:gd name="T97" fmla="*/ 636005 h 900"/>
                <a:gd name="T98" fmla="*/ 842798 w 867"/>
                <a:gd name="T99" fmla="*/ 599662 h 900"/>
                <a:gd name="T100" fmla="*/ 802353 w 867"/>
                <a:gd name="T101" fmla="*/ 575077 h 900"/>
                <a:gd name="T102" fmla="*/ 758628 w 867"/>
                <a:gd name="T103" fmla="*/ 547285 h 900"/>
                <a:gd name="T104" fmla="*/ 771745 w 867"/>
                <a:gd name="T105" fmla="*/ 468186 h 900"/>
                <a:gd name="T106" fmla="*/ 759721 w 867"/>
                <a:gd name="T107" fmla="*/ 322813 h 900"/>
                <a:gd name="T108" fmla="*/ 686482 w 867"/>
                <a:gd name="T109" fmla="*/ 327089 h 900"/>
                <a:gd name="T110" fmla="*/ 673364 w 867"/>
                <a:gd name="T111" fmla="*/ 275781 h 900"/>
                <a:gd name="T112" fmla="*/ 688668 w 867"/>
                <a:gd name="T113" fmla="*/ 224473 h 900"/>
                <a:gd name="T114" fmla="*/ 733486 w 867"/>
                <a:gd name="T115" fmla="*/ 221266 h 900"/>
                <a:gd name="T116" fmla="*/ 822029 w 867"/>
                <a:gd name="T117" fmla="*/ 221266 h 9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866" h="900">
                  <a:moveTo>
                    <a:pt x="762" y="165"/>
                  </a:moveTo>
                  <a:lnTo>
                    <a:pt x="756" y="139"/>
                  </a:lnTo>
                  <a:lnTo>
                    <a:pt x="734" y="133"/>
                  </a:lnTo>
                  <a:lnTo>
                    <a:pt x="695" y="156"/>
                  </a:lnTo>
                  <a:lnTo>
                    <a:pt x="671" y="142"/>
                  </a:lnTo>
                  <a:lnTo>
                    <a:pt x="671" y="110"/>
                  </a:lnTo>
                  <a:lnTo>
                    <a:pt x="658" y="96"/>
                  </a:lnTo>
                  <a:lnTo>
                    <a:pt x="658" y="78"/>
                  </a:lnTo>
                  <a:lnTo>
                    <a:pt x="623" y="72"/>
                  </a:lnTo>
                  <a:lnTo>
                    <a:pt x="616" y="80"/>
                  </a:lnTo>
                  <a:lnTo>
                    <a:pt x="621" y="105"/>
                  </a:lnTo>
                  <a:lnTo>
                    <a:pt x="591" y="117"/>
                  </a:lnTo>
                  <a:lnTo>
                    <a:pt x="585" y="134"/>
                  </a:lnTo>
                  <a:lnTo>
                    <a:pt x="591" y="157"/>
                  </a:lnTo>
                  <a:lnTo>
                    <a:pt x="528" y="229"/>
                  </a:lnTo>
                  <a:lnTo>
                    <a:pt x="540" y="313"/>
                  </a:lnTo>
                  <a:lnTo>
                    <a:pt x="510" y="337"/>
                  </a:lnTo>
                  <a:lnTo>
                    <a:pt x="497" y="322"/>
                  </a:lnTo>
                  <a:lnTo>
                    <a:pt x="437" y="357"/>
                  </a:lnTo>
                  <a:lnTo>
                    <a:pt x="416" y="345"/>
                  </a:lnTo>
                  <a:lnTo>
                    <a:pt x="329" y="180"/>
                  </a:lnTo>
                  <a:lnTo>
                    <a:pt x="296" y="156"/>
                  </a:lnTo>
                  <a:lnTo>
                    <a:pt x="268" y="147"/>
                  </a:lnTo>
                  <a:lnTo>
                    <a:pt x="255" y="124"/>
                  </a:lnTo>
                  <a:lnTo>
                    <a:pt x="271" y="100"/>
                  </a:lnTo>
                  <a:lnTo>
                    <a:pt x="245" y="80"/>
                  </a:lnTo>
                  <a:lnTo>
                    <a:pt x="217" y="105"/>
                  </a:lnTo>
                  <a:lnTo>
                    <a:pt x="188" y="110"/>
                  </a:lnTo>
                  <a:lnTo>
                    <a:pt x="167" y="22"/>
                  </a:lnTo>
                  <a:lnTo>
                    <a:pt x="163" y="0"/>
                  </a:lnTo>
                  <a:lnTo>
                    <a:pt x="133" y="37"/>
                  </a:lnTo>
                  <a:lnTo>
                    <a:pt x="121" y="44"/>
                  </a:lnTo>
                  <a:lnTo>
                    <a:pt x="122" y="100"/>
                  </a:lnTo>
                  <a:lnTo>
                    <a:pt x="116" y="112"/>
                  </a:lnTo>
                  <a:lnTo>
                    <a:pt x="100" y="112"/>
                  </a:lnTo>
                  <a:lnTo>
                    <a:pt x="88" y="100"/>
                  </a:lnTo>
                  <a:lnTo>
                    <a:pt x="73" y="117"/>
                  </a:lnTo>
                  <a:lnTo>
                    <a:pt x="88" y="182"/>
                  </a:lnTo>
                  <a:lnTo>
                    <a:pt x="105" y="182"/>
                  </a:lnTo>
                  <a:lnTo>
                    <a:pt x="121" y="192"/>
                  </a:lnTo>
                  <a:lnTo>
                    <a:pt x="125" y="231"/>
                  </a:lnTo>
                  <a:lnTo>
                    <a:pt x="117" y="367"/>
                  </a:lnTo>
                  <a:lnTo>
                    <a:pt x="25" y="451"/>
                  </a:lnTo>
                  <a:lnTo>
                    <a:pt x="20" y="482"/>
                  </a:lnTo>
                  <a:lnTo>
                    <a:pt x="2" y="496"/>
                  </a:lnTo>
                  <a:lnTo>
                    <a:pt x="0" y="514"/>
                  </a:lnTo>
                  <a:lnTo>
                    <a:pt x="15" y="553"/>
                  </a:lnTo>
                  <a:lnTo>
                    <a:pt x="2" y="583"/>
                  </a:lnTo>
                  <a:lnTo>
                    <a:pt x="10" y="585"/>
                  </a:lnTo>
                  <a:lnTo>
                    <a:pt x="57" y="572"/>
                  </a:lnTo>
                  <a:lnTo>
                    <a:pt x="122" y="571"/>
                  </a:lnTo>
                  <a:lnTo>
                    <a:pt x="116" y="597"/>
                  </a:lnTo>
                  <a:lnTo>
                    <a:pt x="127" y="622"/>
                  </a:lnTo>
                  <a:lnTo>
                    <a:pt x="133" y="660"/>
                  </a:lnTo>
                  <a:lnTo>
                    <a:pt x="140" y="672"/>
                  </a:lnTo>
                  <a:lnTo>
                    <a:pt x="179" y="672"/>
                  </a:lnTo>
                  <a:lnTo>
                    <a:pt x="197" y="684"/>
                  </a:lnTo>
                  <a:lnTo>
                    <a:pt x="177" y="709"/>
                  </a:lnTo>
                  <a:lnTo>
                    <a:pt x="175" y="740"/>
                  </a:lnTo>
                  <a:lnTo>
                    <a:pt x="160" y="775"/>
                  </a:lnTo>
                  <a:lnTo>
                    <a:pt x="170" y="788"/>
                  </a:lnTo>
                  <a:lnTo>
                    <a:pt x="195" y="790"/>
                  </a:lnTo>
                  <a:lnTo>
                    <a:pt x="236" y="806"/>
                  </a:lnTo>
                  <a:lnTo>
                    <a:pt x="230" y="820"/>
                  </a:lnTo>
                  <a:lnTo>
                    <a:pt x="257" y="861"/>
                  </a:lnTo>
                  <a:lnTo>
                    <a:pt x="297" y="861"/>
                  </a:lnTo>
                  <a:lnTo>
                    <a:pt x="347" y="831"/>
                  </a:lnTo>
                  <a:lnTo>
                    <a:pt x="361" y="841"/>
                  </a:lnTo>
                  <a:lnTo>
                    <a:pt x="361" y="856"/>
                  </a:lnTo>
                  <a:lnTo>
                    <a:pt x="368" y="882"/>
                  </a:lnTo>
                  <a:lnTo>
                    <a:pt x="381" y="894"/>
                  </a:lnTo>
                  <a:lnTo>
                    <a:pt x="409" y="891"/>
                  </a:lnTo>
                  <a:lnTo>
                    <a:pt x="418" y="899"/>
                  </a:lnTo>
                  <a:lnTo>
                    <a:pt x="428" y="886"/>
                  </a:lnTo>
                  <a:lnTo>
                    <a:pt x="428" y="848"/>
                  </a:lnTo>
                  <a:lnTo>
                    <a:pt x="410" y="775"/>
                  </a:lnTo>
                  <a:lnTo>
                    <a:pt x="423" y="756"/>
                  </a:lnTo>
                  <a:lnTo>
                    <a:pt x="465" y="756"/>
                  </a:lnTo>
                  <a:lnTo>
                    <a:pt x="474" y="756"/>
                  </a:lnTo>
                  <a:lnTo>
                    <a:pt x="497" y="728"/>
                  </a:lnTo>
                  <a:lnTo>
                    <a:pt x="555" y="745"/>
                  </a:lnTo>
                  <a:lnTo>
                    <a:pt x="578" y="726"/>
                  </a:lnTo>
                  <a:lnTo>
                    <a:pt x="591" y="738"/>
                  </a:lnTo>
                  <a:lnTo>
                    <a:pt x="616" y="721"/>
                  </a:lnTo>
                  <a:lnTo>
                    <a:pt x="640" y="745"/>
                  </a:lnTo>
                  <a:lnTo>
                    <a:pt x="647" y="745"/>
                  </a:lnTo>
                  <a:lnTo>
                    <a:pt x="656" y="733"/>
                  </a:lnTo>
                  <a:lnTo>
                    <a:pt x="676" y="714"/>
                  </a:lnTo>
                  <a:lnTo>
                    <a:pt x="683" y="721"/>
                  </a:lnTo>
                  <a:lnTo>
                    <a:pt x="713" y="716"/>
                  </a:lnTo>
                  <a:lnTo>
                    <a:pt x="738" y="693"/>
                  </a:lnTo>
                  <a:lnTo>
                    <a:pt x="762" y="660"/>
                  </a:lnTo>
                  <a:lnTo>
                    <a:pt x="792" y="655"/>
                  </a:lnTo>
                  <a:lnTo>
                    <a:pt x="809" y="672"/>
                  </a:lnTo>
                  <a:lnTo>
                    <a:pt x="821" y="637"/>
                  </a:lnTo>
                  <a:lnTo>
                    <a:pt x="846" y="636"/>
                  </a:lnTo>
                  <a:lnTo>
                    <a:pt x="856" y="627"/>
                  </a:lnTo>
                  <a:lnTo>
                    <a:pt x="866" y="595"/>
                  </a:lnTo>
                  <a:lnTo>
                    <a:pt x="854" y="578"/>
                  </a:lnTo>
                  <a:lnTo>
                    <a:pt x="771" y="561"/>
                  </a:lnTo>
                  <a:lnTo>
                    <a:pt x="756" y="538"/>
                  </a:lnTo>
                  <a:lnTo>
                    <a:pt x="734" y="538"/>
                  </a:lnTo>
                  <a:lnTo>
                    <a:pt x="708" y="538"/>
                  </a:lnTo>
                  <a:lnTo>
                    <a:pt x="694" y="512"/>
                  </a:lnTo>
                  <a:lnTo>
                    <a:pt x="694" y="496"/>
                  </a:lnTo>
                  <a:lnTo>
                    <a:pt x="706" y="438"/>
                  </a:lnTo>
                  <a:lnTo>
                    <a:pt x="671" y="405"/>
                  </a:lnTo>
                  <a:lnTo>
                    <a:pt x="695" y="302"/>
                  </a:lnTo>
                  <a:lnTo>
                    <a:pt x="681" y="288"/>
                  </a:lnTo>
                  <a:lnTo>
                    <a:pt x="628" y="306"/>
                  </a:lnTo>
                  <a:lnTo>
                    <a:pt x="616" y="283"/>
                  </a:lnTo>
                  <a:lnTo>
                    <a:pt x="616" y="258"/>
                  </a:lnTo>
                  <a:lnTo>
                    <a:pt x="603" y="246"/>
                  </a:lnTo>
                  <a:lnTo>
                    <a:pt x="630" y="210"/>
                  </a:lnTo>
                  <a:lnTo>
                    <a:pt x="658" y="219"/>
                  </a:lnTo>
                  <a:lnTo>
                    <a:pt x="671" y="207"/>
                  </a:lnTo>
                  <a:lnTo>
                    <a:pt x="725" y="214"/>
                  </a:lnTo>
                  <a:lnTo>
                    <a:pt x="752" y="207"/>
                  </a:lnTo>
                  <a:lnTo>
                    <a:pt x="762" y="165"/>
                  </a:lnTo>
                </a:path>
              </a:pathLst>
            </a:custGeom>
            <a:solidFill>
              <a:schemeClr val="bg1">
                <a:lumMod val="75000"/>
              </a:schemeClr>
            </a:solidFill>
            <a:ln w="12700" cap="flat" cmpd="sng">
              <a:solidFill>
                <a:sysClr val="window" lastClr="FFFFFF"/>
              </a:solidFill>
              <a:prstDash val="solid"/>
              <a:round/>
              <a:headEnd type="none" w="med" len="med"/>
              <a:tailEnd type="none" w="med" len="med"/>
            </a:ln>
            <a:effectLst/>
          </p:spPr>
          <p:txBody>
            <a:bodyPr/>
            <a:lstStyle/>
            <a:p>
              <a:pPr>
                <a:defRPr/>
              </a:pPr>
              <a:endParaRPr lang="zh-CN" altLang="en-US" kern="0">
                <a:solidFill>
                  <a:prstClr val="black"/>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3" name="出自【趣你的PPT】(微信:qunideppt)：最优质的PPT资源库"/>
            <p:cNvSpPr/>
            <p:nvPr/>
          </p:nvSpPr>
          <p:spPr bwMode="auto">
            <a:xfrm>
              <a:off x="4991129" y="4788583"/>
              <a:ext cx="550851" cy="751001"/>
            </a:xfrm>
            <a:custGeom>
              <a:gdLst>
                <a:gd name="T0" fmla="*/ 9896 w 449"/>
                <a:gd name="T1" fmla="*/ 147441 h 630"/>
                <a:gd name="T2" fmla="*/ 41784 w 449"/>
                <a:gd name="T3" fmla="*/ 207272 h 630"/>
                <a:gd name="T4" fmla="*/ 43983 w 449"/>
                <a:gd name="T5" fmla="*/ 238256 h 630"/>
                <a:gd name="T6" fmla="*/ 29689 w 449"/>
                <a:gd name="T7" fmla="*/ 270308 h 630"/>
                <a:gd name="T8" fmla="*/ 4398 w 449"/>
                <a:gd name="T9" fmla="*/ 288471 h 630"/>
                <a:gd name="T10" fmla="*/ 0 w 449"/>
                <a:gd name="T11" fmla="*/ 344029 h 630"/>
                <a:gd name="T12" fmla="*/ 7697 w 449"/>
                <a:gd name="T13" fmla="*/ 353645 h 630"/>
                <a:gd name="T14" fmla="*/ 20892 w 449"/>
                <a:gd name="T15" fmla="*/ 348303 h 630"/>
                <a:gd name="T16" fmla="*/ 29689 w 449"/>
                <a:gd name="T17" fmla="*/ 353645 h 630"/>
                <a:gd name="T18" fmla="*/ 29689 w 449"/>
                <a:gd name="T19" fmla="*/ 391039 h 630"/>
                <a:gd name="T20" fmla="*/ 43983 w 449"/>
                <a:gd name="T21" fmla="*/ 432707 h 630"/>
                <a:gd name="T22" fmla="*/ 63776 w 449"/>
                <a:gd name="T23" fmla="*/ 440186 h 630"/>
                <a:gd name="T24" fmla="*/ 67074 w 449"/>
                <a:gd name="T25" fmla="*/ 503222 h 630"/>
                <a:gd name="T26" fmla="*/ 54979 w 449"/>
                <a:gd name="T27" fmla="*/ 544890 h 630"/>
                <a:gd name="T28" fmla="*/ 67074 w 449"/>
                <a:gd name="T29" fmla="*/ 564122 h 630"/>
                <a:gd name="T30" fmla="*/ 89066 w 449"/>
                <a:gd name="T31" fmla="*/ 584422 h 630"/>
                <a:gd name="T32" fmla="*/ 138547 w 449"/>
                <a:gd name="T33" fmla="*/ 571601 h 630"/>
                <a:gd name="T34" fmla="*/ 149543 w 449"/>
                <a:gd name="T35" fmla="*/ 590832 h 630"/>
                <a:gd name="T36" fmla="*/ 131950 w 449"/>
                <a:gd name="T37" fmla="*/ 611132 h 630"/>
                <a:gd name="T38" fmla="*/ 106659 w 449"/>
                <a:gd name="T39" fmla="*/ 649595 h 630"/>
                <a:gd name="T40" fmla="*/ 106659 w 449"/>
                <a:gd name="T41" fmla="*/ 660279 h 630"/>
                <a:gd name="T42" fmla="*/ 123153 w 449"/>
                <a:gd name="T43" fmla="*/ 672032 h 630"/>
                <a:gd name="T44" fmla="*/ 229812 w 449"/>
                <a:gd name="T45" fmla="*/ 628227 h 630"/>
                <a:gd name="T46" fmla="*/ 268298 w 449"/>
                <a:gd name="T47" fmla="*/ 649595 h 630"/>
                <a:gd name="T48" fmla="*/ 278194 w 449"/>
                <a:gd name="T49" fmla="*/ 638911 h 630"/>
                <a:gd name="T50" fmla="*/ 268298 w 449"/>
                <a:gd name="T51" fmla="*/ 615406 h 630"/>
                <a:gd name="T52" fmla="*/ 270497 w 449"/>
                <a:gd name="T53" fmla="*/ 600448 h 630"/>
                <a:gd name="T54" fmla="*/ 286991 w 449"/>
                <a:gd name="T55" fmla="*/ 504291 h 630"/>
                <a:gd name="T56" fmla="*/ 302385 w 449"/>
                <a:gd name="T57" fmla="*/ 482923 h 630"/>
                <a:gd name="T58" fmla="*/ 310082 w 449"/>
                <a:gd name="T59" fmla="*/ 456212 h 630"/>
                <a:gd name="T60" fmla="*/ 328775 w 449"/>
                <a:gd name="T61" fmla="*/ 416681 h 630"/>
                <a:gd name="T62" fmla="*/ 317779 w 449"/>
                <a:gd name="T63" fmla="*/ 400655 h 630"/>
                <a:gd name="T64" fmla="*/ 321078 w 449"/>
                <a:gd name="T65" fmla="*/ 367534 h 630"/>
                <a:gd name="T66" fmla="*/ 367260 w 449"/>
                <a:gd name="T67" fmla="*/ 316250 h 630"/>
                <a:gd name="T68" fmla="*/ 366161 w 449"/>
                <a:gd name="T69" fmla="*/ 282061 h 630"/>
                <a:gd name="T70" fmla="*/ 393650 w 449"/>
                <a:gd name="T71" fmla="*/ 232914 h 630"/>
                <a:gd name="T72" fmla="*/ 423339 w 449"/>
                <a:gd name="T73" fmla="*/ 241461 h 630"/>
                <a:gd name="T74" fmla="*/ 481617 w 449"/>
                <a:gd name="T75" fmla="*/ 198725 h 630"/>
                <a:gd name="T76" fmla="*/ 492612 w 449"/>
                <a:gd name="T77" fmla="*/ 177357 h 630"/>
                <a:gd name="T78" fmla="*/ 455227 w 449"/>
                <a:gd name="T79" fmla="*/ 110047 h 630"/>
                <a:gd name="T80" fmla="*/ 431036 w 449"/>
                <a:gd name="T81" fmla="*/ 74789 h 630"/>
                <a:gd name="T82" fmla="*/ 448629 w 449"/>
                <a:gd name="T83" fmla="*/ 59831 h 630"/>
                <a:gd name="T84" fmla="*/ 426638 w 449"/>
                <a:gd name="T85" fmla="*/ 39531 h 630"/>
                <a:gd name="T86" fmla="*/ 369459 w 449"/>
                <a:gd name="T87" fmla="*/ 39531 h 630"/>
                <a:gd name="T88" fmla="*/ 346368 w 449"/>
                <a:gd name="T89" fmla="*/ 12821 h 630"/>
                <a:gd name="T90" fmla="*/ 300186 w 449"/>
                <a:gd name="T91" fmla="*/ 57694 h 630"/>
                <a:gd name="T92" fmla="*/ 283692 w 449"/>
                <a:gd name="T93" fmla="*/ 49147 h 630"/>
                <a:gd name="T94" fmla="*/ 302385 w 449"/>
                <a:gd name="T95" fmla="*/ 14958 h 630"/>
                <a:gd name="T96" fmla="*/ 300186 w 449"/>
                <a:gd name="T97" fmla="*/ 4274 h 630"/>
                <a:gd name="T98" fmla="*/ 283692 w 449"/>
                <a:gd name="T99" fmla="*/ 0 h 630"/>
                <a:gd name="T100" fmla="*/ 229812 w 449"/>
                <a:gd name="T101" fmla="*/ 28847 h 630"/>
                <a:gd name="T102" fmla="*/ 188028 w 449"/>
                <a:gd name="T103" fmla="*/ 41668 h 630"/>
                <a:gd name="T104" fmla="*/ 151742 w 449"/>
                <a:gd name="T105" fmla="*/ 39531 h 630"/>
                <a:gd name="T106" fmla="*/ 76971 w 449"/>
                <a:gd name="T107" fmla="*/ 106841 h 630"/>
                <a:gd name="T108" fmla="*/ 37386 w 449"/>
                <a:gd name="T109" fmla="*/ 119662 h 630"/>
                <a:gd name="T110" fmla="*/ 9896 w 449"/>
                <a:gd name="T111" fmla="*/ 147441 h 63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49" h="630">
                  <a:moveTo>
                    <a:pt x="9" y="138"/>
                  </a:moveTo>
                  <a:lnTo>
                    <a:pt x="38" y="194"/>
                  </a:lnTo>
                  <a:lnTo>
                    <a:pt x="40" y="223"/>
                  </a:lnTo>
                  <a:lnTo>
                    <a:pt x="27" y="253"/>
                  </a:lnTo>
                  <a:lnTo>
                    <a:pt x="4" y="270"/>
                  </a:lnTo>
                  <a:lnTo>
                    <a:pt x="0" y="322"/>
                  </a:lnTo>
                  <a:lnTo>
                    <a:pt x="7" y="331"/>
                  </a:lnTo>
                  <a:lnTo>
                    <a:pt x="19" y="326"/>
                  </a:lnTo>
                  <a:lnTo>
                    <a:pt x="27" y="331"/>
                  </a:lnTo>
                  <a:lnTo>
                    <a:pt x="27" y="366"/>
                  </a:lnTo>
                  <a:lnTo>
                    <a:pt x="40" y="405"/>
                  </a:lnTo>
                  <a:lnTo>
                    <a:pt x="58" y="412"/>
                  </a:lnTo>
                  <a:lnTo>
                    <a:pt x="61" y="471"/>
                  </a:lnTo>
                  <a:lnTo>
                    <a:pt x="50" y="510"/>
                  </a:lnTo>
                  <a:lnTo>
                    <a:pt x="61" y="528"/>
                  </a:lnTo>
                  <a:lnTo>
                    <a:pt x="81" y="547"/>
                  </a:lnTo>
                  <a:lnTo>
                    <a:pt x="126" y="535"/>
                  </a:lnTo>
                  <a:lnTo>
                    <a:pt x="136" y="553"/>
                  </a:lnTo>
                  <a:lnTo>
                    <a:pt x="120" y="572"/>
                  </a:lnTo>
                  <a:lnTo>
                    <a:pt x="97" y="608"/>
                  </a:lnTo>
                  <a:lnTo>
                    <a:pt x="97" y="618"/>
                  </a:lnTo>
                  <a:lnTo>
                    <a:pt x="112" y="629"/>
                  </a:lnTo>
                  <a:lnTo>
                    <a:pt x="209" y="588"/>
                  </a:lnTo>
                  <a:lnTo>
                    <a:pt x="244" y="608"/>
                  </a:lnTo>
                  <a:lnTo>
                    <a:pt x="253" y="598"/>
                  </a:lnTo>
                  <a:lnTo>
                    <a:pt x="244" y="576"/>
                  </a:lnTo>
                  <a:lnTo>
                    <a:pt x="246" y="562"/>
                  </a:lnTo>
                  <a:lnTo>
                    <a:pt x="261" y="472"/>
                  </a:lnTo>
                  <a:lnTo>
                    <a:pt x="275" y="452"/>
                  </a:lnTo>
                  <a:lnTo>
                    <a:pt x="282" y="427"/>
                  </a:lnTo>
                  <a:lnTo>
                    <a:pt x="299" y="390"/>
                  </a:lnTo>
                  <a:lnTo>
                    <a:pt x="289" y="375"/>
                  </a:lnTo>
                  <a:lnTo>
                    <a:pt x="292" y="344"/>
                  </a:lnTo>
                  <a:lnTo>
                    <a:pt x="334" y="296"/>
                  </a:lnTo>
                  <a:lnTo>
                    <a:pt x="333" y="264"/>
                  </a:lnTo>
                  <a:lnTo>
                    <a:pt x="358" y="218"/>
                  </a:lnTo>
                  <a:lnTo>
                    <a:pt x="385" y="226"/>
                  </a:lnTo>
                  <a:lnTo>
                    <a:pt x="438" y="186"/>
                  </a:lnTo>
                  <a:lnTo>
                    <a:pt x="448" y="166"/>
                  </a:lnTo>
                  <a:lnTo>
                    <a:pt x="414" y="103"/>
                  </a:lnTo>
                  <a:lnTo>
                    <a:pt x="392" y="70"/>
                  </a:lnTo>
                  <a:lnTo>
                    <a:pt x="408" y="56"/>
                  </a:lnTo>
                  <a:lnTo>
                    <a:pt x="388" y="37"/>
                  </a:lnTo>
                  <a:lnTo>
                    <a:pt x="336" y="37"/>
                  </a:lnTo>
                  <a:lnTo>
                    <a:pt x="315" y="12"/>
                  </a:lnTo>
                  <a:lnTo>
                    <a:pt x="273" y="54"/>
                  </a:lnTo>
                  <a:lnTo>
                    <a:pt x="258" y="46"/>
                  </a:lnTo>
                  <a:lnTo>
                    <a:pt x="275" y="14"/>
                  </a:lnTo>
                  <a:lnTo>
                    <a:pt x="273" y="4"/>
                  </a:lnTo>
                  <a:lnTo>
                    <a:pt x="258" y="0"/>
                  </a:lnTo>
                  <a:lnTo>
                    <a:pt x="209" y="27"/>
                  </a:lnTo>
                  <a:lnTo>
                    <a:pt x="171" y="39"/>
                  </a:lnTo>
                  <a:lnTo>
                    <a:pt x="138" y="37"/>
                  </a:lnTo>
                  <a:lnTo>
                    <a:pt x="70" y="100"/>
                  </a:lnTo>
                  <a:lnTo>
                    <a:pt x="34" y="112"/>
                  </a:lnTo>
                  <a:lnTo>
                    <a:pt x="9" y="138"/>
                  </a:lnTo>
                </a:path>
              </a:pathLst>
            </a:custGeom>
            <a:solidFill>
              <a:schemeClr val="bg1">
                <a:lumMod val="75000"/>
              </a:schemeClr>
            </a:solidFill>
            <a:ln w="12700" cap="flat" cmpd="sng">
              <a:solidFill>
                <a:sysClr val="window" lastClr="FFFFFF"/>
              </a:solidFill>
              <a:prstDash val="solid"/>
              <a:round/>
              <a:headEnd type="none" w="med" len="med"/>
              <a:tailEnd type="none" w="med" len="med"/>
            </a:ln>
            <a:effectLst/>
          </p:spPr>
          <p:txBody>
            <a:bodyPr/>
            <a:lstStyle/>
            <a:p>
              <a:pPr>
                <a:defRPr/>
              </a:pPr>
              <a:endParaRPr lang="zh-CN" altLang="en-US" kern="0">
                <a:solidFill>
                  <a:prstClr val="black"/>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4" name="出自【趣你的PPT】(微信:qunideppt)：最优质的PPT资源库"/>
            <p:cNvSpPr/>
            <p:nvPr/>
          </p:nvSpPr>
          <p:spPr bwMode="auto">
            <a:xfrm>
              <a:off x="3795550" y="5008215"/>
              <a:ext cx="733288" cy="603988"/>
            </a:xfrm>
            <a:custGeom>
              <a:gdLst>
                <a:gd name="T0" fmla="*/ 178546 w 600"/>
                <a:gd name="T1" fmla="*/ 180802 h 506"/>
                <a:gd name="T2" fmla="*/ 166497 w 600"/>
                <a:gd name="T3" fmla="*/ 224666 h 506"/>
                <a:gd name="T4" fmla="*/ 138017 w 600"/>
                <a:gd name="T5" fmla="*/ 232154 h 506"/>
                <a:gd name="T6" fmla="*/ 76676 w 600"/>
                <a:gd name="T7" fmla="*/ 224666 h 506"/>
                <a:gd name="T8" fmla="*/ 62436 w 600"/>
                <a:gd name="T9" fmla="*/ 237504 h 506"/>
                <a:gd name="T10" fmla="*/ 30671 w 600"/>
                <a:gd name="T11" fmla="*/ 226805 h 506"/>
                <a:gd name="T12" fmla="*/ 0 w 600"/>
                <a:gd name="T13" fmla="*/ 266389 h 506"/>
                <a:gd name="T14" fmla="*/ 14240 w 600"/>
                <a:gd name="T15" fmla="*/ 279227 h 506"/>
                <a:gd name="T16" fmla="*/ 14240 w 600"/>
                <a:gd name="T17" fmla="*/ 305973 h 506"/>
                <a:gd name="T18" fmla="*/ 28480 w 600"/>
                <a:gd name="T19" fmla="*/ 329509 h 506"/>
                <a:gd name="T20" fmla="*/ 87630 w 600"/>
                <a:gd name="T21" fmla="*/ 311322 h 506"/>
                <a:gd name="T22" fmla="*/ 104061 w 600"/>
                <a:gd name="T23" fmla="*/ 325230 h 506"/>
                <a:gd name="T24" fmla="*/ 76676 w 600"/>
                <a:gd name="T25" fmla="*/ 435423 h 506"/>
                <a:gd name="T26" fmla="*/ 116110 w 600"/>
                <a:gd name="T27" fmla="*/ 469658 h 506"/>
                <a:gd name="T28" fmla="*/ 102965 w 600"/>
                <a:gd name="T29" fmla="*/ 530639 h 506"/>
                <a:gd name="T30" fmla="*/ 142399 w 600"/>
                <a:gd name="T31" fmla="*/ 534918 h 506"/>
                <a:gd name="T32" fmla="*/ 178546 w 600"/>
                <a:gd name="T33" fmla="*/ 499613 h 506"/>
                <a:gd name="T34" fmla="*/ 193881 w 600"/>
                <a:gd name="T35" fmla="*/ 509242 h 506"/>
                <a:gd name="T36" fmla="*/ 269462 w 600"/>
                <a:gd name="T37" fmla="*/ 540267 h 506"/>
                <a:gd name="T38" fmla="*/ 281511 w 600"/>
                <a:gd name="T39" fmla="*/ 530639 h 506"/>
                <a:gd name="T40" fmla="*/ 284798 w 600"/>
                <a:gd name="T41" fmla="*/ 509242 h 506"/>
                <a:gd name="T42" fmla="*/ 300133 w 600"/>
                <a:gd name="T43" fmla="*/ 495334 h 506"/>
                <a:gd name="T44" fmla="*/ 407480 w 600"/>
                <a:gd name="T45" fmla="*/ 430074 h 506"/>
                <a:gd name="T46" fmla="*/ 422815 w 600"/>
                <a:gd name="T47" fmla="*/ 451471 h 506"/>
                <a:gd name="T48" fmla="*/ 490728 w 600"/>
                <a:gd name="T49" fmla="*/ 469658 h 506"/>
                <a:gd name="T50" fmla="*/ 523589 w 600"/>
                <a:gd name="T51" fmla="*/ 424725 h 506"/>
                <a:gd name="T52" fmla="*/ 540020 w 600"/>
                <a:gd name="T53" fmla="*/ 435423 h 506"/>
                <a:gd name="T54" fmla="*/ 566309 w 600"/>
                <a:gd name="T55" fmla="*/ 435423 h 506"/>
                <a:gd name="T56" fmla="*/ 566309 w 600"/>
                <a:gd name="T57" fmla="*/ 422585 h 506"/>
                <a:gd name="T58" fmla="*/ 600266 w 600"/>
                <a:gd name="T59" fmla="*/ 411887 h 506"/>
                <a:gd name="T60" fmla="*/ 600266 w 600"/>
                <a:gd name="T61" fmla="*/ 403328 h 506"/>
                <a:gd name="T62" fmla="*/ 612315 w 600"/>
                <a:gd name="T63" fmla="*/ 389420 h 506"/>
                <a:gd name="T64" fmla="*/ 619982 w 600"/>
                <a:gd name="T65" fmla="*/ 391560 h 506"/>
                <a:gd name="T66" fmla="*/ 656130 w 600"/>
                <a:gd name="T67" fmla="*/ 360535 h 506"/>
                <a:gd name="T68" fmla="*/ 625459 w 600"/>
                <a:gd name="T69" fmla="*/ 313462 h 506"/>
                <a:gd name="T70" fmla="*/ 640794 w 600"/>
                <a:gd name="T71" fmla="*/ 248202 h 506"/>
                <a:gd name="T72" fmla="*/ 624364 w 600"/>
                <a:gd name="T73" fmla="*/ 226805 h 506"/>
                <a:gd name="T74" fmla="*/ 573977 w 600"/>
                <a:gd name="T75" fmla="*/ 239643 h 506"/>
                <a:gd name="T76" fmla="*/ 568500 w 600"/>
                <a:gd name="T77" fmla="*/ 232154 h 506"/>
                <a:gd name="T78" fmla="*/ 624364 w 600"/>
                <a:gd name="T79" fmla="*/ 175453 h 506"/>
                <a:gd name="T80" fmla="*/ 600266 w 600"/>
                <a:gd name="T81" fmla="*/ 83447 h 506"/>
                <a:gd name="T82" fmla="*/ 563023 w 600"/>
                <a:gd name="T83" fmla="*/ 110193 h 506"/>
                <a:gd name="T84" fmla="*/ 529066 w 600"/>
                <a:gd name="T85" fmla="*/ 79168 h 506"/>
                <a:gd name="T86" fmla="*/ 499491 w 600"/>
                <a:gd name="T87" fmla="*/ 40654 h 506"/>
                <a:gd name="T88" fmla="*/ 495110 w 600"/>
                <a:gd name="T89" fmla="*/ 16048 h 506"/>
                <a:gd name="T90" fmla="*/ 477584 w 600"/>
                <a:gd name="T91" fmla="*/ 10698 h 506"/>
                <a:gd name="T92" fmla="*/ 449104 w 600"/>
                <a:gd name="T93" fmla="*/ 18187 h 506"/>
                <a:gd name="T94" fmla="*/ 407480 w 600"/>
                <a:gd name="T95" fmla="*/ 0 h 506"/>
                <a:gd name="T96" fmla="*/ 387763 w 600"/>
                <a:gd name="T97" fmla="*/ 43863 h 506"/>
                <a:gd name="T98" fmla="*/ 352711 w 600"/>
                <a:gd name="T99" fmla="*/ 47073 h 506"/>
                <a:gd name="T100" fmla="*/ 326422 w 600"/>
                <a:gd name="T101" fmla="*/ 83447 h 506"/>
                <a:gd name="T102" fmla="*/ 309991 w 600"/>
                <a:gd name="T103" fmla="*/ 75958 h 506"/>
                <a:gd name="T104" fmla="*/ 284798 w 600"/>
                <a:gd name="T105" fmla="*/ 83447 h 506"/>
                <a:gd name="T106" fmla="*/ 246459 w 600"/>
                <a:gd name="T107" fmla="*/ 62050 h 506"/>
                <a:gd name="T108" fmla="*/ 215789 w 600"/>
                <a:gd name="T109" fmla="*/ 96285 h 506"/>
                <a:gd name="T110" fmla="*/ 215789 w 600"/>
                <a:gd name="T111" fmla="*/ 113403 h 506"/>
                <a:gd name="T112" fmla="*/ 276035 w 600"/>
                <a:gd name="T113" fmla="*/ 142288 h 506"/>
                <a:gd name="T114" fmla="*/ 290274 w 600"/>
                <a:gd name="T115" fmla="*/ 166894 h 506"/>
                <a:gd name="T116" fmla="*/ 246459 w 600"/>
                <a:gd name="T117" fmla="*/ 181872 h 506"/>
                <a:gd name="T118" fmla="*/ 178546 w 600"/>
                <a:gd name="T119" fmla="*/ 180802 h 50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600" h="506">
                  <a:moveTo>
                    <a:pt x="163" y="169"/>
                  </a:moveTo>
                  <a:lnTo>
                    <a:pt x="152" y="210"/>
                  </a:lnTo>
                  <a:lnTo>
                    <a:pt x="126" y="217"/>
                  </a:lnTo>
                  <a:lnTo>
                    <a:pt x="70" y="210"/>
                  </a:lnTo>
                  <a:lnTo>
                    <a:pt x="57" y="222"/>
                  </a:lnTo>
                  <a:lnTo>
                    <a:pt x="28" y="212"/>
                  </a:lnTo>
                  <a:lnTo>
                    <a:pt x="0" y="249"/>
                  </a:lnTo>
                  <a:lnTo>
                    <a:pt x="13" y="261"/>
                  </a:lnTo>
                  <a:lnTo>
                    <a:pt x="13" y="286"/>
                  </a:lnTo>
                  <a:lnTo>
                    <a:pt x="26" y="308"/>
                  </a:lnTo>
                  <a:lnTo>
                    <a:pt x="80" y="291"/>
                  </a:lnTo>
                  <a:lnTo>
                    <a:pt x="95" y="304"/>
                  </a:lnTo>
                  <a:lnTo>
                    <a:pt x="70" y="407"/>
                  </a:lnTo>
                  <a:lnTo>
                    <a:pt x="106" y="439"/>
                  </a:lnTo>
                  <a:lnTo>
                    <a:pt x="94" y="496"/>
                  </a:lnTo>
                  <a:lnTo>
                    <a:pt x="130" y="500"/>
                  </a:lnTo>
                  <a:lnTo>
                    <a:pt x="163" y="467"/>
                  </a:lnTo>
                  <a:lnTo>
                    <a:pt x="177" y="476"/>
                  </a:lnTo>
                  <a:lnTo>
                    <a:pt x="246" y="505"/>
                  </a:lnTo>
                  <a:lnTo>
                    <a:pt x="257" y="496"/>
                  </a:lnTo>
                  <a:lnTo>
                    <a:pt x="260" y="476"/>
                  </a:lnTo>
                  <a:lnTo>
                    <a:pt x="274" y="463"/>
                  </a:lnTo>
                  <a:lnTo>
                    <a:pt x="372" y="402"/>
                  </a:lnTo>
                  <a:lnTo>
                    <a:pt x="386" y="422"/>
                  </a:lnTo>
                  <a:lnTo>
                    <a:pt x="448" y="439"/>
                  </a:lnTo>
                  <a:lnTo>
                    <a:pt x="478" y="397"/>
                  </a:lnTo>
                  <a:lnTo>
                    <a:pt x="493" y="407"/>
                  </a:lnTo>
                  <a:lnTo>
                    <a:pt x="517" y="407"/>
                  </a:lnTo>
                  <a:lnTo>
                    <a:pt x="517" y="395"/>
                  </a:lnTo>
                  <a:lnTo>
                    <a:pt x="548" y="385"/>
                  </a:lnTo>
                  <a:lnTo>
                    <a:pt x="548" y="377"/>
                  </a:lnTo>
                  <a:lnTo>
                    <a:pt x="559" y="364"/>
                  </a:lnTo>
                  <a:lnTo>
                    <a:pt x="566" y="366"/>
                  </a:lnTo>
                  <a:lnTo>
                    <a:pt x="599" y="337"/>
                  </a:lnTo>
                  <a:lnTo>
                    <a:pt x="571" y="293"/>
                  </a:lnTo>
                  <a:lnTo>
                    <a:pt x="585" y="232"/>
                  </a:lnTo>
                  <a:lnTo>
                    <a:pt x="570" y="212"/>
                  </a:lnTo>
                  <a:lnTo>
                    <a:pt x="524" y="224"/>
                  </a:lnTo>
                  <a:lnTo>
                    <a:pt x="519" y="217"/>
                  </a:lnTo>
                  <a:lnTo>
                    <a:pt x="570" y="164"/>
                  </a:lnTo>
                  <a:lnTo>
                    <a:pt x="548" y="78"/>
                  </a:lnTo>
                  <a:lnTo>
                    <a:pt x="514" y="103"/>
                  </a:lnTo>
                  <a:lnTo>
                    <a:pt x="483" y="74"/>
                  </a:lnTo>
                  <a:lnTo>
                    <a:pt x="456" y="38"/>
                  </a:lnTo>
                  <a:lnTo>
                    <a:pt x="452" y="15"/>
                  </a:lnTo>
                  <a:lnTo>
                    <a:pt x="436" y="10"/>
                  </a:lnTo>
                  <a:lnTo>
                    <a:pt x="410" y="17"/>
                  </a:lnTo>
                  <a:lnTo>
                    <a:pt x="372" y="0"/>
                  </a:lnTo>
                  <a:lnTo>
                    <a:pt x="354" y="41"/>
                  </a:lnTo>
                  <a:lnTo>
                    <a:pt x="322" y="44"/>
                  </a:lnTo>
                  <a:lnTo>
                    <a:pt x="298" y="78"/>
                  </a:lnTo>
                  <a:lnTo>
                    <a:pt x="283" y="71"/>
                  </a:lnTo>
                  <a:lnTo>
                    <a:pt x="260" y="78"/>
                  </a:lnTo>
                  <a:lnTo>
                    <a:pt x="225" y="58"/>
                  </a:lnTo>
                  <a:lnTo>
                    <a:pt x="197" y="90"/>
                  </a:lnTo>
                  <a:lnTo>
                    <a:pt x="197" y="106"/>
                  </a:lnTo>
                  <a:lnTo>
                    <a:pt x="252" y="133"/>
                  </a:lnTo>
                  <a:lnTo>
                    <a:pt x="265" y="156"/>
                  </a:lnTo>
                  <a:lnTo>
                    <a:pt x="225" y="170"/>
                  </a:lnTo>
                  <a:lnTo>
                    <a:pt x="163" y="169"/>
                  </a:lnTo>
                </a:path>
              </a:pathLst>
            </a:custGeom>
            <a:solidFill>
              <a:schemeClr val="bg1">
                <a:lumMod val="75000"/>
              </a:schemeClr>
            </a:solidFill>
            <a:ln w="12700" cap="flat" cmpd="sng">
              <a:solidFill>
                <a:sysClr val="window" lastClr="FFFFFF"/>
              </a:solidFill>
              <a:prstDash val="solid"/>
              <a:round/>
              <a:headEnd type="none" w="med" len="med"/>
              <a:tailEnd type="none" w="med" len="med"/>
            </a:ln>
            <a:effectLst/>
          </p:spPr>
          <p:txBody>
            <a:bodyPr/>
            <a:lstStyle/>
            <a:p>
              <a:pPr>
                <a:defRPr/>
              </a:pPr>
              <a:endParaRPr lang="zh-CN" altLang="en-US" kern="0">
                <a:solidFill>
                  <a:prstClr val="black"/>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5" name="出自【趣你的PPT】(微信:qunideppt)：最优质的PPT资源库"/>
            <p:cNvSpPr/>
            <p:nvPr/>
          </p:nvSpPr>
          <p:spPr bwMode="auto">
            <a:xfrm>
              <a:off x="3092373" y="4370573"/>
              <a:ext cx="1440007" cy="1064507"/>
            </a:xfrm>
            <a:custGeom>
              <a:gdLst>
                <a:gd name="T0" fmla="*/ 504889 w 1181"/>
                <a:gd name="T1" fmla="*/ 80130 h 893"/>
                <a:gd name="T2" fmla="*/ 481940 w 1181"/>
                <a:gd name="T3" fmla="*/ 28847 h 893"/>
                <a:gd name="T4" fmla="*/ 564995 w 1181"/>
                <a:gd name="T5" fmla="*/ 0 h 893"/>
                <a:gd name="T6" fmla="*/ 579202 w 1181"/>
                <a:gd name="T7" fmla="*/ 55557 h 893"/>
                <a:gd name="T8" fmla="*/ 655700 w 1181"/>
                <a:gd name="T9" fmla="*/ 118593 h 893"/>
                <a:gd name="T10" fmla="*/ 695042 w 1181"/>
                <a:gd name="T11" fmla="*/ 118593 h 893"/>
                <a:gd name="T12" fmla="*/ 728920 w 1181"/>
                <a:gd name="T13" fmla="*/ 177355 h 893"/>
                <a:gd name="T14" fmla="*/ 807604 w 1181"/>
                <a:gd name="T15" fmla="*/ 170945 h 893"/>
                <a:gd name="T16" fmla="*/ 842575 w 1181"/>
                <a:gd name="T17" fmla="*/ 144235 h 893"/>
                <a:gd name="T18" fmla="*/ 867710 w 1181"/>
                <a:gd name="T19" fmla="*/ 170945 h 893"/>
                <a:gd name="T20" fmla="*/ 957323 w 1181"/>
                <a:gd name="T21" fmla="*/ 160261 h 893"/>
                <a:gd name="T22" fmla="*/ 975901 w 1181"/>
                <a:gd name="T23" fmla="*/ 182698 h 893"/>
                <a:gd name="T24" fmla="*/ 1064420 w 1181"/>
                <a:gd name="T25" fmla="*/ 221160 h 893"/>
                <a:gd name="T26" fmla="*/ 1175889 w 1181"/>
                <a:gd name="T27" fmla="*/ 233981 h 893"/>
                <a:gd name="T28" fmla="*/ 1228345 w 1181"/>
                <a:gd name="T29" fmla="*/ 245733 h 893"/>
                <a:gd name="T30" fmla="*/ 1277523 w 1181"/>
                <a:gd name="T31" fmla="*/ 279923 h 893"/>
                <a:gd name="T32" fmla="*/ 1280801 w 1181"/>
                <a:gd name="T33" fmla="*/ 362190 h 893"/>
                <a:gd name="T34" fmla="*/ 1218510 w 1181"/>
                <a:gd name="T35" fmla="*/ 392105 h 893"/>
                <a:gd name="T36" fmla="*/ 1120155 w 1181"/>
                <a:gd name="T37" fmla="*/ 425226 h 893"/>
                <a:gd name="T38" fmla="*/ 1137640 w 1181"/>
                <a:gd name="T39" fmla="*/ 492535 h 893"/>
                <a:gd name="T40" fmla="*/ 1213046 w 1181"/>
                <a:gd name="T41" fmla="*/ 563050 h 893"/>
                <a:gd name="T42" fmla="*/ 1181354 w 1181"/>
                <a:gd name="T43" fmla="*/ 676301 h 893"/>
                <a:gd name="T44" fmla="*/ 1120155 w 1181"/>
                <a:gd name="T45" fmla="*/ 604718 h 893"/>
                <a:gd name="T46" fmla="*/ 1097205 w 1181"/>
                <a:gd name="T47" fmla="*/ 575871 h 893"/>
                <a:gd name="T48" fmla="*/ 1029450 w 1181"/>
                <a:gd name="T49" fmla="*/ 564119 h 893"/>
                <a:gd name="T50" fmla="*/ 975901 w 1181"/>
                <a:gd name="T51" fmla="*/ 612197 h 893"/>
                <a:gd name="T52" fmla="*/ 936559 w 1181"/>
                <a:gd name="T53" fmla="*/ 642112 h 893"/>
                <a:gd name="T54" fmla="*/ 873174 w 1181"/>
                <a:gd name="T55" fmla="*/ 628223 h 893"/>
                <a:gd name="T56" fmla="*/ 842575 w 1181"/>
                <a:gd name="T57" fmla="*/ 679507 h 893"/>
                <a:gd name="T58" fmla="*/ 916888 w 1181"/>
                <a:gd name="T59" fmla="*/ 732927 h 893"/>
                <a:gd name="T60" fmla="*/ 807604 w 1181"/>
                <a:gd name="T61" fmla="*/ 746816 h 893"/>
                <a:gd name="T62" fmla="*/ 775912 w 1181"/>
                <a:gd name="T63" fmla="*/ 713696 h 893"/>
                <a:gd name="T64" fmla="*/ 709249 w 1181"/>
                <a:gd name="T65" fmla="*/ 723311 h 893"/>
                <a:gd name="T66" fmla="*/ 695042 w 1181"/>
                <a:gd name="T67" fmla="*/ 674164 h 893"/>
                <a:gd name="T68" fmla="*/ 655700 w 1181"/>
                <a:gd name="T69" fmla="*/ 647454 h 893"/>
                <a:gd name="T70" fmla="*/ 652422 w 1181"/>
                <a:gd name="T71" fmla="*/ 684849 h 893"/>
                <a:gd name="T72" fmla="*/ 613080 w 1181"/>
                <a:gd name="T73" fmla="*/ 713696 h 893"/>
                <a:gd name="T74" fmla="*/ 551881 w 1181"/>
                <a:gd name="T75" fmla="*/ 816263 h 893"/>
                <a:gd name="T76" fmla="*/ 533303 w 1181"/>
                <a:gd name="T77" fmla="*/ 930582 h 893"/>
                <a:gd name="T78" fmla="*/ 452433 w 1181"/>
                <a:gd name="T79" fmla="*/ 953019 h 893"/>
                <a:gd name="T80" fmla="*/ 332222 w 1181"/>
                <a:gd name="T81" fmla="*/ 762842 h 893"/>
                <a:gd name="T82" fmla="*/ 266652 w 1181"/>
                <a:gd name="T83" fmla="*/ 727585 h 893"/>
                <a:gd name="T84" fmla="*/ 269930 w 1181"/>
                <a:gd name="T85" fmla="*/ 679507 h 893"/>
                <a:gd name="T86" fmla="*/ 209824 w 1181"/>
                <a:gd name="T87" fmla="*/ 684849 h 893"/>
                <a:gd name="T88" fmla="*/ 155182 w 1181"/>
                <a:gd name="T89" fmla="*/ 595102 h 893"/>
                <a:gd name="T90" fmla="*/ 144254 w 1181"/>
                <a:gd name="T91" fmla="*/ 417747 h 893"/>
                <a:gd name="T92" fmla="*/ 135511 w 1181"/>
                <a:gd name="T93" fmla="*/ 326932 h 893"/>
                <a:gd name="T94" fmla="*/ 0 w 1181"/>
                <a:gd name="T95" fmla="*/ 157056 h 893"/>
                <a:gd name="T96" fmla="*/ 17485 w 1181"/>
                <a:gd name="T97" fmla="*/ 113251 h 893"/>
                <a:gd name="T98" fmla="*/ 201081 w 1181"/>
                <a:gd name="T99" fmla="*/ 118593 h 893"/>
                <a:gd name="T100" fmla="*/ 262280 w 1181"/>
                <a:gd name="T101" fmla="*/ 130346 h 893"/>
                <a:gd name="T102" fmla="*/ 357357 w 1181"/>
                <a:gd name="T103" fmla="*/ 176287 h 893"/>
                <a:gd name="T104" fmla="*/ 368285 w 1181"/>
                <a:gd name="T105" fmla="*/ 123935 h 893"/>
                <a:gd name="T106" fmla="*/ 428391 w 1181"/>
                <a:gd name="T107" fmla="*/ 134619 h 893"/>
                <a:gd name="T108" fmla="*/ 487404 w 1181"/>
                <a:gd name="T109" fmla="*/ 119662 h 89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181" h="893">
                  <a:moveTo>
                    <a:pt x="446" y="111"/>
                  </a:moveTo>
                  <a:lnTo>
                    <a:pt x="462" y="75"/>
                  </a:lnTo>
                  <a:lnTo>
                    <a:pt x="445" y="57"/>
                  </a:lnTo>
                  <a:lnTo>
                    <a:pt x="441" y="27"/>
                  </a:lnTo>
                  <a:lnTo>
                    <a:pt x="500" y="0"/>
                  </a:lnTo>
                  <a:lnTo>
                    <a:pt x="517" y="0"/>
                  </a:lnTo>
                  <a:lnTo>
                    <a:pt x="525" y="24"/>
                  </a:lnTo>
                  <a:lnTo>
                    <a:pt x="530" y="52"/>
                  </a:lnTo>
                  <a:lnTo>
                    <a:pt x="559" y="74"/>
                  </a:lnTo>
                  <a:lnTo>
                    <a:pt x="600" y="111"/>
                  </a:lnTo>
                  <a:lnTo>
                    <a:pt x="621" y="94"/>
                  </a:lnTo>
                  <a:lnTo>
                    <a:pt x="636" y="111"/>
                  </a:lnTo>
                  <a:lnTo>
                    <a:pt x="642" y="150"/>
                  </a:lnTo>
                  <a:lnTo>
                    <a:pt x="667" y="166"/>
                  </a:lnTo>
                  <a:lnTo>
                    <a:pt x="728" y="171"/>
                  </a:lnTo>
                  <a:lnTo>
                    <a:pt x="739" y="160"/>
                  </a:lnTo>
                  <a:lnTo>
                    <a:pt x="734" y="142"/>
                  </a:lnTo>
                  <a:lnTo>
                    <a:pt x="771" y="135"/>
                  </a:lnTo>
                  <a:lnTo>
                    <a:pt x="794" y="138"/>
                  </a:lnTo>
                  <a:lnTo>
                    <a:pt x="794" y="160"/>
                  </a:lnTo>
                  <a:lnTo>
                    <a:pt x="811" y="162"/>
                  </a:lnTo>
                  <a:lnTo>
                    <a:pt x="876" y="150"/>
                  </a:lnTo>
                  <a:lnTo>
                    <a:pt x="888" y="154"/>
                  </a:lnTo>
                  <a:lnTo>
                    <a:pt x="893" y="171"/>
                  </a:lnTo>
                  <a:lnTo>
                    <a:pt x="917" y="180"/>
                  </a:lnTo>
                  <a:lnTo>
                    <a:pt x="974" y="207"/>
                  </a:lnTo>
                  <a:lnTo>
                    <a:pt x="1007" y="194"/>
                  </a:lnTo>
                  <a:lnTo>
                    <a:pt x="1076" y="219"/>
                  </a:lnTo>
                  <a:lnTo>
                    <a:pt x="1089" y="238"/>
                  </a:lnTo>
                  <a:lnTo>
                    <a:pt x="1124" y="230"/>
                  </a:lnTo>
                  <a:lnTo>
                    <a:pt x="1147" y="234"/>
                  </a:lnTo>
                  <a:lnTo>
                    <a:pt x="1169" y="262"/>
                  </a:lnTo>
                  <a:lnTo>
                    <a:pt x="1180" y="320"/>
                  </a:lnTo>
                  <a:lnTo>
                    <a:pt x="1172" y="339"/>
                  </a:lnTo>
                  <a:lnTo>
                    <a:pt x="1158" y="334"/>
                  </a:lnTo>
                  <a:lnTo>
                    <a:pt x="1115" y="367"/>
                  </a:lnTo>
                  <a:lnTo>
                    <a:pt x="1044" y="379"/>
                  </a:lnTo>
                  <a:lnTo>
                    <a:pt x="1025" y="398"/>
                  </a:lnTo>
                  <a:lnTo>
                    <a:pt x="1039" y="418"/>
                  </a:lnTo>
                  <a:lnTo>
                    <a:pt x="1041" y="461"/>
                  </a:lnTo>
                  <a:lnTo>
                    <a:pt x="1061" y="465"/>
                  </a:lnTo>
                  <a:lnTo>
                    <a:pt x="1110" y="527"/>
                  </a:lnTo>
                  <a:lnTo>
                    <a:pt x="1112" y="608"/>
                  </a:lnTo>
                  <a:lnTo>
                    <a:pt x="1081" y="633"/>
                  </a:lnTo>
                  <a:lnTo>
                    <a:pt x="1051" y="603"/>
                  </a:lnTo>
                  <a:lnTo>
                    <a:pt x="1025" y="566"/>
                  </a:lnTo>
                  <a:lnTo>
                    <a:pt x="1021" y="543"/>
                  </a:lnTo>
                  <a:lnTo>
                    <a:pt x="1004" y="539"/>
                  </a:lnTo>
                  <a:lnTo>
                    <a:pt x="979" y="546"/>
                  </a:lnTo>
                  <a:lnTo>
                    <a:pt x="942" y="528"/>
                  </a:lnTo>
                  <a:lnTo>
                    <a:pt x="925" y="571"/>
                  </a:lnTo>
                  <a:lnTo>
                    <a:pt x="893" y="573"/>
                  </a:lnTo>
                  <a:lnTo>
                    <a:pt x="871" y="608"/>
                  </a:lnTo>
                  <a:lnTo>
                    <a:pt x="857" y="601"/>
                  </a:lnTo>
                  <a:lnTo>
                    <a:pt x="834" y="608"/>
                  </a:lnTo>
                  <a:lnTo>
                    <a:pt x="799" y="588"/>
                  </a:lnTo>
                  <a:lnTo>
                    <a:pt x="771" y="620"/>
                  </a:lnTo>
                  <a:lnTo>
                    <a:pt x="771" y="636"/>
                  </a:lnTo>
                  <a:lnTo>
                    <a:pt x="827" y="665"/>
                  </a:lnTo>
                  <a:lnTo>
                    <a:pt x="839" y="686"/>
                  </a:lnTo>
                  <a:lnTo>
                    <a:pt x="799" y="701"/>
                  </a:lnTo>
                  <a:lnTo>
                    <a:pt x="739" y="699"/>
                  </a:lnTo>
                  <a:lnTo>
                    <a:pt x="733" y="673"/>
                  </a:lnTo>
                  <a:lnTo>
                    <a:pt x="710" y="668"/>
                  </a:lnTo>
                  <a:lnTo>
                    <a:pt x="673" y="690"/>
                  </a:lnTo>
                  <a:lnTo>
                    <a:pt x="649" y="677"/>
                  </a:lnTo>
                  <a:lnTo>
                    <a:pt x="649" y="645"/>
                  </a:lnTo>
                  <a:lnTo>
                    <a:pt x="636" y="631"/>
                  </a:lnTo>
                  <a:lnTo>
                    <a:pt x="636" y="613"/>
                  </a:lnTo>
                  <a:lnTo>
                    <a:pt x="600" y="606"/>
                  </a:lnTo>
                  <a:lnTo>
                    <a:pt x="593" y="615"/>
                  </a:lnTo>
                  <a:lnTo>
                    <a:pt x="597" y="641"/>
                  </a:lnTo>
                  <a:lnTo>
                    <a:pt x="567" y="653"/>
                  </a:lnTo>
                  <a:lnTo>
                    <a:pt x="561" y="668"/>
                  </a:lnTo>
                  <a:lnTo>
                    <a:pt x="567" y="691"/>
                  </a:lnTo>
                  <a:lnTo>
                    <a:pt x="505" y="764"/>
                  </a:lnTo>
                  <a:lnTo>
                    <a:pt x="517" y="847"/>
                  </a:lnTo>
                  <a:lnTo>
                    <a:pt x="488" y="871"/>
                  </a:lnTo>
                  <a:lnTo>
                    <a:pt x="474" y="857"/>
                  </a:lnTo>
                  <a:lnTo>
                    <a:pt x="414" y="892"/>
                  </a:lnTo>
                  <a:lnTo>
                    <a:pt x="392" y="879"/>
                  </a:lnTo>
                  <a:lnTo>
                    <a:pt x="304" y="714"/>
                  </a:lnTo>
                  <a:lnTo>
                    <a:pt x="272" y="690"/>
                  </a:lnTo>
                  <a:lnTo>
                    <a:pt x="244" y="681"/>
                  </a:lnTo>
                  <a:lnTo>
                    <a:pt x="231" y="660"/>
                  </a:lnTo>
                  <a:lnTo>
                    <a:pt x="247" y="636"/>
                  </a:lnTo>
                  <a:lnTo>
                    <a:pt x="222" y="615"/>
                  </a:lnTo>
                  <a:lnTo>
                    <a:pt x="192" y="641"/>
                  </a:lnTo>
                  <a:lnTo>
                    <a:pt x="163" y="645"/>
                  </a:lnTo>
                  <a:lnTo>
                    <a:pt x="142" y="557"/>
                  </a:lnTo>
                  <a:lnTo>
                    <a:pt x="138" y="534"/>
                  </a:lnTo>
                  <a:lnTo>
                    <a:pt x="132" y="391"/>
                  </a:lnTo>
                  <a:lnTo>
                    <a:pt x="105" y="320"/>
                  </a:lnTo>
                  <a:lnTo>
                    <a:pt x="124" y="306"/>
                  </a:lnTo>
                  <a:lnTo>
                    <a:pt x="69" y="202"/>
                  </a:lnTo>
                  <a:lnTo>
                    <a:pt x="0" y="147"/>
                  </a:lnTo>
                  <a:lnTo>
                    <a:pt x="10" y="116"/>
                  </a:lnTo>
                  <a:lnTo>
                    <a:pt x="16" y="106"/>
                  </a:lnTo>
                  <a:lnTo>
                    <a:pt x="117" y="90"/>
                  </a:lnTo>
                  <a:lnTo>
                    <a:pt x="184" y="111"/>
                  </a:lnTo>
                  <a:lnTo>
                    <a:pt x="224" y="98"/>
                  </a:lnTo>
                  <a:lnTo>
                    <a:pt x="240" y="122"/>
                  </a:lnTo>
                  <a:lnTo>
                    <a:pt x="290" y="171"/>
                  </a:lnTo>
                  <a:lnTo>
                    <a:pt x="327" y="165"/>
                  </a:lnTo>
                  <a:lnTo>
                    <a:pt x="327" y="135"/>
                  </a:lnTo>
                  <a:lnTo>
                    <a:pt x="337" y="116"/>
                  </a:lnTo>
                  <a:lnTo>
                    <a:pt x="376" y="99"/>
                  </a:lnTo>
                  <a:lnTo>
                    <a:pt x="392" y="126"/>
                  </a:lnTo>
                  <a:lnTo>
                    <a:pt x="414" y="111"/>
                  </a:lnTo>
                  <a:lnTo>
                    <a:pt x="446" y="112"/>
                  </a:lnTo>
                  <a:lnTo>
                    <a:pt x="446" y="111"/>
                  </a:lnTo>
                </a:path>
              </a:pathLst>
            </a:custGeom>
            <a:solidFill>
              <a:schemeClr val="bg1">
                <a:lumMod val="75000"/>
              </a:schemeClr>
            </a:solidFill>
            <a:ln w="12700" cap="flat" cmpd="sng">
              <a:solidFill>
                <a:sysClr val="window" lastClr="FFFFFF"/>
              </a:solidFill>
              <a:prstDash val="solid"/>
              <a:round/>
              <a:headEnd type="none" w="med" len="med"/>
              <a:tailEnd type="none" w="med" len="med"/>
            </a:ln>
            <a:effectLst/>
          </p:spPr>
          <p:txBody>
            <a:bodyPr/>
            <a:lstStyle/>
            <a:p>
              <a:pPr>
                <a:defRPr/>
              </a:pPr>
              <a:endParaRPr lang="zh-CN" altLang="en-US" kern="0">
                <a:solidFill>
                  <a:prstClr val="black"/>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6" name="出自【趣你的PPT】(微信:qunideppt)：最优质的PPT资源库"/>
            <p:cNvSpPr/>
            <p:nvPr/>
          </p:nvSpPr>
          <p:spPr bwMode="auto">
            <a:xfrm>
              <a:off x="989925" y="3964961"/>
              <a:ext cx="2270714" cy="1200892"/>
            </a:xfrm>
            <a:custGeom>
              <a:gdLst>
                <a:gd name="T0" fmla="*/ 1236617 w 1863"/>
                <a:gd name="T1" fmla="*/ 1025989 h 1005"/>
                <a:gd name="T2" fmla="*/ 1268297 w 1863"/>
                <a:gd name="T3" fmla="*/ 1060260 h 1005"/>
                <a:gd name="T4" fmla="*/ 1372077 w 1863"/>
                <a:gd name="T5" fmla="*/ 1025989 h 1005"/>
                <a:gd name="T6" fmla="*/ 1437622 w 1863"/>
                <a:gd name="T7" fmla="*/ 979938 h 1005"/>
                <a:gd name="T8" fmla="*/ 1514092 w 1863"/>
                <a:gd name="T9" fmla="*/ 949951 h 1005"/>
                <a:gd name="T10" fmla="*/ 1596023 w 1863"/>
                <a:gd name="T11" fmla="*/ 924247 h 1005"/>
                <a:gd name="T12" fmla="*/ 1728206 w 1863"/>
                <a:gd name="T13" fmla="*/ 902828 h 1005"/>
                <a:gd name="T14" fmla="*/ 1730390 w 1863"/>
                <a:gd name="T15" fmla="*/ 949951 h 1005"/>
                <a:gd name="T16" fmla="*/ 1771902 w 1863"/>
                <a:gd name="T17" fmla="*/ 958518 h 1005"/>
                <a:gd name="T18" fmla="*/ 1746777 w 1863"/>
                <a:gd name="T19" fmla="*/ 1018493 h 1005"/>
                <a:gd name="T20" fmla="*/ 1771902 w 1863"/>
                <a:gd name="T21" fmla="*/ 1025989 h 1005"/>
                <a:gd name="T22" fmla="*/ 1884421 w 1863"/>
                <a:gd name="T23" fmla="*/ 1018493 h 1005"/>
                <a:gd name="T24" fmla="*/ 1952151 w 1863"/>
                <a:gd name="T25" fmla="*/ 1039912 h 1005"/>
                <a:gd name="T26" fmla="*/ 1982739 w 1863"/>
                <a:gd name="T27" fmla="*/ 1052764 h 1005"/>
                <a:gd name="T28" fmla="*/ 1988201 w 1863"/>
                <a:gd name="T29" fmla="*/ 979938 h 1005"/>
                <a:gd name="T30" fmla="*/ 2034083 w 1863"/>
                <a:gd name="T31" fmla="*/ 931744 h 1005"/>
                <a:gd name="T32" fmla="*/ 1998033 w 1863"/>
                <a:gd name="T33" fmla="*/ 701485 h 1005"/>
                <a:gd name="T34" fmla="*/ 1957613 w 1863"/>
                <a:gd name="T35" fmla="*/ 576182 h 1005"/>
                <a:gd name="T36" fmla="*/ 1860388 w 1863"/>
                <a:gd name="T37" fmla="*/ 530130 h 1005"/>
                <a:gd name="T38" fmla="*/ 1799213 w 1863"/>
                <a:gd name="T39" fmla="*/ 644724 h 1005"/>
                <a:gd name="T40" fmla="*/ 1682324 w 1863"/>
                <a:gd name="T41" fmla="*/ 585821 h 1005"/>
                <a:gd name="T42" fmla="*/ 1466025 w 1863"/>
                <a:gd name="T43" fmla="*/ 508711 h 1005"/>
                <a:gd name="T44" fmla="*/ 1376447 w 1863"/>
                <a:gd name="T45" fmla="*/ 495859 h 1005"/>
                <a:gd name="T46" fmla="*/ 1203845 w 1863"/>
                <a:gd name="T47" fmla="*/ 425175 h 1005"/>
                <a:gd name="T48" fmla="*/ 1120821 w 1863"/>
                <a:gd name="T49" fmla="*/ 229188 h 1005"/>
                <a:gd name="T50" fmla="*/ 1152501 w 1863"/>
                <a:gd name="T51" fmla="*/ 168142 h 1005"/>
                <a:gd name="T52" fmla="*/ 1151409 w 1863"/>
                <a:gd name="T53" fmla="*/ 83536 h 1005"/>
                <a:gd name="T54" fmla="*/ 1164518 w 1863"/>
                <a:gd name="T55" fmla="*/ 41768 h 1005"/>
                <a:gd name="T56" fmla="*/ 1012672 w 1863"/>
                <a:gd name="T57" fmla="*/ 0 h 1005"/>
                <a:gd name="T58" fmla="*/ 903430 w 1863"/>
                <a:gd name="T59" fmla="*/ 13923 h 1005"/>
                <a:gd name="T60" fmla="*/ 767970 w 1863"/>
                <a:gd name="T61" fmla="*/ 57832 h 1005"/>
                <a:gd name="T62" fmla="*/ 631418 w 1863"/>
                <a:gd name="T63" fmla="*/ 71755 h 1005"/>
                <a:gd name="T64" fmla="*/ 539655 w 1863"/>
                <a:gd name="T65" fmla="*/ 25703 h 1005"/>
                <a:gd name="T66" fmla="*/ 391086 w 1863"/>
                <a:gd name="T67" fmla="*/ 52478 h 1005"/>
                <a:gd name="T68" fmla="*/ 332095 w 1863"/>
                <a:gd name="T69" fmla="*/ 19277 h 1005"/>
                <a:gd name="T70" fmla="*/ 220668 w 1863"/>
                <a:gd name="T71" fmla="*/ 29987 h 1005"/>
                <a:gd name="T72" fmla="*/ 167140 w 1863"/>
                <a:gd name="T73" fmla="*/ 100671 h 1005"/>
                <a:gd name="T74" fmla="*/ 135460 w 1863"/>
                <a:gd name="T75" fmla="*/ 136013 h 1005"/>
                <a:gd name="T76" fmla="*/ 97225 w 1863"/>
                <a:gd name="T77" fmla="*/ 157433 h 1005"/>
                <a:gd name="T78" fmla="*/ 80839 w 1863"/>
                <a:gd name="T79" fmla="*/ 184207 h 1005"/>
                <a:gd name="T80" fmla="*/ 110334 w 1863"/>
                <a:gd name="T81" fmla="*/ 247394 h 1005"/>
                <a:gd name="T82" fmla="*/ 102687 w 1863"/>
                <a:gd name="T83" fmla="*/ 308439 h 1005"/>
                <a:gd name="T84" fmla="*/ 29495 w 1863"/>
                <a:gd name="T85" fmla="*/ 285949 h 1005"/>
                <a:gd name="T86" fmla="*/ 0 w 1863"/>
                <a:gd name="T87" fmla="*/ 313794 h 1005"/>
                <a:gd name="T88" fmla="*/ 18571 w 1863"/>
                <a:gd name="T89" fmla="*/ 371627 h 1005"/>
                <a:gd name="T90" fmla="*/ 9832 w 1863"/>
                <a:gd name="T91" fmla="*/ 425175 h 1005"/>
                <a:gd name="T92" fmla="*/ 46974 w 1863"/>
                <a:gd name="T93" fmla="*/ 444453 h 1005"/>
                <a:gd name="T94" fmla="*/ 135460 w 1863"/>
                <a:gd name="T95" fmla="*/ 530130 h 1005"/>
                <a:gd name="T96" fmla="*/ 187896 w 1863"/>
                <a:gd name="T97" fmla="*/ 605098 h 1005"/>
                <a:gd name="T98" fmla="*/ 223946 w 1863"/>
                <a:gd name="T99" fmla="*/ 629730 h 1005"/>
                <a:gd name="T100" fmla="*/ 285121 w 1863"/>
                <a:gd name="T101" fmla="*/ 625447 h 1005"/>
                <a:gd name="T102" fmla="*/ 431505 w 1863"/>
                <a:gd name="T103" fmla="*/ 781808 h 1005"/>
                <a:gd name="T104" fmla="*/ 475202 w 1863"/>
                <a:gd name="T105" fmla="*/ 765744 h 1005"/>
                <a:gd name="T106" fmla="*/ 488311 w 1863"/>
                <a:gd name="T107" fmla="*/ 825718 h 1005"/>
                <a:gd name="T108" fmla="*/ 577889 w 1863"/>
                <a:gd name="T109" fmla="*/ 862131 h 1005"/>
                <a:gd name="T110" fmla="*/ 651081 w 1863"/>
                <a:gd name="T111" fmla="*/ 937099 h 1005"/>
                <a:gd name="T112" fmla="*/ 664190 w 1863"/>
                <a:gd name="T113" fmla="*/ 969228 h 1005"/>
                <a:gd name="T114" fmla="*/ 745029 w 1863"/>
                <a:gd name="T115" fmla="*/ 967086 h 1005"/>
                <a:gd name="T116" fmla="*/ 888136 w 1863"/>
                <a:gd name="T117" fmla="*/ 993860 h 1005"/>
                <a:gd name="T118" fmla="*/ 952589 w 1863"/>
                <a:gd name="T119" fmla="*/ 1013138 h 1005"/>
                <a:gd name="T120" fmla="*/ 952589 w 1863"/>
                <a:gd name="T121" fmla="*/ 1075254 h 1005"/>
                <a:gd name="T122" fmla="*/ 1074939 w 1863"/>
                <a:gd name="T123" fmla="*/ 983151 h 1005"/>
                <a:gd name="T124" fmla="*/ 1172165 w 1863"/>
                <a:gd name="T125" fmla="*/ 1018493 h 100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863" h="1004">
                  <a:moveTo>
                    <a:pt x="1073" y="951"/>
                  </a:moveTo>
                  <a:lnTo>
                    <a:pt x="1132" y="958"/>
                  </a:lnTo>
                  <a:lnTo>
                    <a:pt x="1151" y="985"/>
                  </a:lnTo>
                  <a:lnTo>
                    <a:pt x="1161" y="990"/>
                  </a:lnTo>
                  <a:lnTo>
                    <a:pt x="1250" y="973"/>
                  </a:lnTo>
                  <a:lnTo>
                    <a:pt x="1256" y="958"/>
                  </a:lnTo>
                  <a:lnTo>
                    <a:pt x="1272" y="948"/>
                  </a:lnTo>
                  <a:lnTo>
                    <a:pt x="1316" y="915"/>
                  </a:lnTo>
                  <a:lnTo>
                    <a:pt x="1353" y="910"/>
                  </a:lnTo>
                  <a:lnTo>
                    <a:pt x="1386" y="887"/>
                  </a:lnTo>
                  <a:lnTo>
                    <a:pt x="1452" y="850"/>
                  </a:lnTo>
                  <a:lnTo>
                    <a:pt x="1461" y="863"/>
                  </a:lnTo>
                  <a:lnTo>
                    <a:pt x="1510" y="880"/>
                  </a:lnTo>
                  <a:lnTo>
                    <a:pt x="1582" y="843"/>
                  </a:lnTo>
                  <a:lnTo>
                    <a:pt x="1604" y="858"/>
                  </a:lnTo>
                  <a:lnTo>
                    <a:pt x="1584" y="887"/>
                  </a:lnTo>
                  <a:lnTo>
                    <a:pt x="1592" y="895"/>
                  </a:lnTo>
                  <a:lnTo>
                    <a:pt x="1622" y="895"/>
                  </a:lnTo>
                  <a:lnTo>
                    <a:pt x="1624" y="907"/>
                  </a:lnTo>
                  <a:lnTo>
                    <a:pt x="1599" y="951"/>
                  </a:lnTo>
                  <a:lnTo>
                    <a:pt x="1607" y="958"/>
                  </a:lnTo>
                  <a:lnTo>
                    <a:pt x="1622" y="958"/>
                  </a:lnTo>
                  <a:lnTo>
                    <a:pt x="1694" y="978"/>
                  </a:lnTo>
                  <a:lnTo>
                    <a:pt x="1725" y="951"/>
                  </a:lnTo>
                  <a:lnTo>
                    <a:pt x="1772" y="988"/>
                  </a:lnTo>
                  <a:lnTo>
                    <a:pt x="1787" y="971"/>
                  </a:lnTo>
                  <a:lnTo>
                    <a:pt x="1799" y="983"/>
                  </a:lnTo>
                  <a:lnTo>
                    <a:pt x="1815" y="983"/>
                  </a:lnTo>
                  <a:lnTo>
                    <a:pt x="1821" y="971"/>
                  </a:lnTo>
                  <a:lnTo>
                    <a:pt x="1820" y="915"/>
                  </a:lnTo>
                  <a:lnTo>
                    <a:pt x="1832" y="907"/>
                  </a:lnTo>
                  <a:lnTo>
                    <a:pt x="1862" y="870"/>
                  </a:lnTo>
                  <a:lnTo>
                    <a:pt x="1856" y="727"/>
                  </a:lnTo>
                  <a:lnTo>
                    <a:pt x="1829" y="655"/>
                  </a:lnTo>
                  <a:lnTo>
                    <a:pt x="1848" y="641"/>
                  </a:lnTo>
                  <a:lnTo>
                    <a:pt x="1792" y="538"/>
                  </a:lnTo>
                  <a:lnTo>
                    <a:pt x="1722" y="482"/>
                  </a:lnTo>
                  <a:lnTo>
                    <a:pt x="1703" y="495"/>
                  </a:lnTo>
                  <a:lnTo>
                    <a:pt x="1706" y="528"/>
                  </a:lnTo>
                  <a:lnTo>
                    <a:pt x="1647" y="602"/>
                  </a:lnTo>
                  <a:lnTo>
                    <a:pt x="1547" y="584"/>
                  </a:lnTo>
                  <a:lnTo>
                    <a:pt x="1540" y="547"/>
                  </a:lnTo>
                  <a:lnTo>
                    <a:pt x="1478" y="497"/>
                  </a:lnTo>
                  <a:lnTo>
                    <a:pt x="1342" y="475"/>
                  </a:lnTo>
                  <a:lnTo>
                    <a:pt x="1283" y="465"/>
                  </a:lnTo>
                  <a:lnTo>
                    <a:pt x="1260" y="463"/>
                  </a:lnTo>
                  <a:lnTo>
                    <a:pt x="1209" y="420"/>
                  </a:lnTo>
                  <a:lnTo>
                    <a:pt x="1102" y="397"/>
                  </a:lnTo>
                  <a:lnTo>
                    <a:pt x="1028" y="253"/>
                  </a:lnTo>
                  <a:lnTo>
                    <a:pt x="1026" y="214"/>
                  </a:lnTo>
                  <a:lnTo>
                    <a:pt x="1055" y="201"/>
                  </a:lnTo>
                  <a:lnTo>
                    <a:pt x="1055" y="157"/>
                  </a:lnTo>
                  <a:lnTo>
                    <a:pt x="1078" y="103"/>
                  </a:lnTo>
                  <a:lnTo>
                    <a:pt x="1054" y="78"/>
                  </a:lnTo>
                  <a:lnTo>
                    <a:pt x="1085" y="51"/>
                  </a:lnTo>
                  <a:lnTo>
                    <a:pt x="1066" y="39"/>
                  </a:lnTo>
                  <a:lnTo>
                    <a:pt x="1016" y="39"/>
                  </a:lnTo>
                  <a:lnTo>
                    <a:pt x="927" y="0"/>
                  </a:lnTo>
                  <a:lnTo>
                    <a:pt x="872" y="0"/>
                  </a:lnTo>
                  <a:lnTo>
                    <a:pt x="827" y="13"/>
                  </a:lnTo>
                  <a:lnTo>
                    <a:pt x="778" y="13"/>
                  </a:lnTo>
                  <a:lnTo>
                    <a:pt x="703" y="54"/>
                  </a:lnTo>
                  <a:lnTo>
                    <a:pt x="640" y="46"/>
                  </a:lnTo>
                  <a:lnTo>
                    <a:pt x="578" y="67"/>
                  </a:lnTo>
                  <a:lnTo>
                    <a:pt x="526" y="51"/>
                  </a:lnTo>
                  <a:lnTo>
                    <a:pt x="494" y="24"/>
                  </a:lnTo>
                  <a:lnTo>
                    <a:pt x="413" y="13"/>
                  </a:lnTo>
                  <a:lnTo>
                    <a:pt x="358" y="49"/>
                  </a:lnTo>
                  <a:lnTo>
                    <a:pt x="328" y="37"/>
                  </a:lnTo>
                  <a:lnTo>
                    <a:pt x="304" y="18"/>
                  </a:lnTo>
                  <a:lnTo>
                    <a:pt x="244" y="1"/>
                  </a:lnTo>
                  <a:lnTo>
                    <a:pt x="202" y="28"/>
                  </a:lnTo>
                  <a:lnTo>
                    <a:pt x="184" y="76"/>
                  </a:lnTo>
                  <a:lnTo>
                    <a:pt x="153" y="94"/>
                  </a:lnTo>
                  <a:lnTo>
                    <a:pt x="146" y="120"/>
                  </a:lnTo>
                  <a:lnTo>
                    <a:pt x="124" y="127"/>
                  </a:lnTo>
                  <a:lnTo>
                    <a:pt x="99" y="124"/>
                  </a:lnTo>
                  <a:lnTo>
                    <a:pt x="89" y="147"/>
                  </a:lnTo>
                  <a:lnTo>
                    <a:pt x="83" y="175"/>
                  </a:lnTo>
                  <a:lnTo>
                    <a:pt x="74" y="172"/>
                  </a:lnTo>
                  <a:lnTo>
                    <a:pt x="71" y="201"/>
                  </a:lnTo>
                  <a:lnTo>
                    <a:pt x="101" y="231"/>
                  </a:lnTo>
                  <a:lnTo>
                    <a:pt x="104" y="273"/>
                  </a:lnTo>
                  <a:lnTo>
                    <a:pt x="94" y="288"/>
                  </a:lnTo>
                  <a:lnTo>
                    <a:pt x="49" y="293"/>
                  </a:lnTo>
                  <a:lnTo>
                    <a:pt x="27" y="267"/>
                  </a:lnTo>
                  <a:lnTo>
                    <a:pt x="4" y="273"/>
                  </a:lnTo>
                  <a:lnTo>
                    <a:pt x="0" y="293"/>
                  </a:lnTo>
                  <a:lnTo>
                    <a:pt x="11" y="323"/>
                  </a:lnTo>
                  <a:lnTo>
                    <a:pt x="17" y="347"/>
                  </a:lnTo>
                  <a:lnTo>
                    <a:pt x="17" y="374"/>
                  </a:lnTo>
                  <a:lnTo>
                    <a:pt x="9" y="397"/>
                  </a:lnTo>
                  <a:lnTo>
                    <a:pt x="11" y="411"/>
                  </a:lnTo>
                  <a:lnTo>
                    <a:pt x="43" y="415"/>
                  </a:lnTo>
                  <a:lnTo>
                    <a:pt x="57" y="441"/>
                  </a:lnTo>
                  <a:lnTo>
                    <a:pt x="124" y="495"/>
                  </a:lnTo>
                  <a:lnTo>
                    <a:pt x="124" y="510"/>
                  </a:lnTo>
                  <a:lnTo>
                    <a:pt x="172" y="565"/>
                  </a:lnTo>
                  <a:lnTo>
                    <a:pt x="189" y="584"/>
                  </a:lnTo>
                  <a:lnTo>
                    <a:pt x="205" y="588"/>
                  </a:lnTo>
                  <a:lnTo>
                    <a:pt x="233" y="559"/>
                  </a:lnTo>
                  <a:lnTo>
                    <a:pt x="261" y="584"/>
                  </a:lnTo>
                  <a:lnTo>
                    <a:pt x="375" y="679"/>
                  </a:lnTo>
                  <a:lnTo>
                    <a:pt x="395" y="730"/>
                  </a:lnTo>
                  <a:lnTo>
                    <a:pt x="421" y="730"/>
                  </a:lnTo>
                  <a:lnTo>
                    <a:pt x="435" y="715"/>
                  </a:lnTo>
                  <a:lnTo>
                    <a:pt x="447" y="727"/>
                  </a:lnTo>
                  <a:lnTo>
                    <a:pt x="447" y="771"/>
                  </a:lnTo>
                  <a:lnTo>
                    <a:pt x="513" y="808"/>
                  </a:lnTo>
                  <a:lnTo>
                    <a:pt x="529" y="805"/>
                  </a:lnTo>
                  <a:lnTo>
                    <a:pt x="538" y="843"/>
                  </a:lnTo>
                  <a:lnTo>
                    <a:pt x="596" y="875"/>
                  </a:lnTo>
                  <a:lnTo>
                    <a:pt x="596" y="898"/>
                  </a:lnTo>
                  <a:lnTo>
                    <a:pt x="608" y="905"/>
                  </a:lnTo>
                  <a:lnTo>
                    <a:pt x="657" y="903"/>
                  </a:lnTo>
                  <a:lnTo>
                    <a:pt x="682" y="903"/>
                  </a:lnTo>
                  <a:lnTo>
                    <a:pt x="724" y="931"/>
                  </a:lnTo>
                  <a:lnTo>
                    <a:pt x="813" y="928"/>
                  </a:lnTo>
                  <a:lnTo>
                    <a:pt x="860" y="927"/>
                  </a:lnTo>
                  <a:lnTo>
                    <a:pt x="872" y="946"/>
                  </a:lnTo>
                  <a:lnTo>
                    <a:pt x="860" y="988"/>
                  </a:lnTo>
                  <a:lnTo>
                    <a:pt x="872" y="1004"/>
                  </a:lnTo>
                  <a:lnTo>
                    <a:pt x="922" y="961"/>
                  </a:lnTo>
                  <a:lnTo>
                    <a:pt x="984" y="918"/>
                  </a:lnTo>
                  <a:lnTo>
                    <a:pt x="1028" y="923"/>
                  </a:lnTo>
                  <a:lnTo>
                    <a:pt x="1073" y="951"/>
                  </a:lnTo>
                </a:path>
              </a:pathLst>
            </a:custGeom>
            <a:solidFill>
              <a:schemeClr val="bg1">
                <a:lumMod val="75000"/>
              </a:schemeClr>
            </a:solidFill>
            <a:ln w="12700" cap="flat" cmpd="sng">
              <a:solidFill>
                <a:sysClr val="window" lastClr="FFFFFF"/>
              </a:solidFill>
              <a:prstDash val="solid"/>
              <a:round/>
              <a:headEnd type="none" w="med" len="med"/>
              <a:tailEnd type="none" w="med" len="med"/>
            </a:ln>
            <a:effectLst/>
          </p:spPr>
          <p:txBody>
            <a:bodyPr/>
            <a:lstStyle/>
            <a:p>
              <a:pPr>
                <a:defRPr/>
              </a:pPr>
              <a:endParaRPr lang="zh-CN" altLang="en-US" kern="0">
                <a:solidFill>
                  <a:prstClr val="black"/>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7" name="出自【趣你的PPT】(微信:qunideppt)：最优质的PPT资源库"/>
            <p:cNvSpPr/>
            <p:nvPr/>
          </p:nvSpPr>
          <p:spPr bwMode="auto">
            <a:xfrm>
              <a:off x="4518211" y="4026955"/>
              <a:ext cx="706720" cy="605760"/>
            </a:xfrm>
            <a:custGeom>
              <a:gdLst>
                <a:gd name="T0" fmla="*/ 73170 w 580"/>
                <a:gd name="T1" fmla="*/ 376942 h 507"/>
                <a:gd name="T2" fmla="*/ 164906 w 580"/>
                <a:gd name="T3" fmla="*/ 452973 h 507"/>
                <a:gd name="T4" fmla="*/ 240260 w 580"/>
                <a:gd name="T5" fmla="*/ 467965 h 507"/>
                <a:gd name="T6" fmla="*/ 307970 w 580"/>
                <a:gd name="T7" fmla="*/ 460469 h 507"/>
                <a:gd name="T8" fmla="*/ 330904 w 580"/>
                <a:gd name="T9" fmla="*/ 467965 h 507"/>
                <a:gd name="T10" fmla="*/ 356022 w 580"/>
                <a:gd name="T11" fmla="*/ 455115 h 507"/>
                <a:gd name="T12" fmla="*/ 371311 w 580"/>
                <a:gd name="T13" fmla="*/ 474390 h 507"/>
                <a:gd name="T14" fmla="*/ 378956 w 580"/>
                <a:gd name="T15" fmla="*/ 497949 h 507"/>
                <a:gd name="T16" fmla="*/ 412811 w 580"/>
                <a:gd name="T17" fmla="*/ 514012 h 507"/>
                <a:gd name="T18" fmla="*/ 456494 w 580"/>
                <a:gd name="T19" fmla="*/ 514012 h 507"/>
                <a:gd name="T20" fmla="*/ 489257 w 580"/>
                <a:gd name="T21" fmla="*/ 541854 h 507"/>
                <a:gd name="T22" fmla="*/ 518743 w 580"/>
                <a:gd name="T23" fmla="*/ 529004 h 507"/>
                <a:gd name="T24" fmla="*/ 541677 w 580"/>
                <a:gd name="T25" fmla="*/ 541854 h 507"/>
                <a:gd name="T26" fmla="*/ 560243 w 580"/>
                <a:gd name="T27" fmla="*/ 504374 h 507"/>
                <a:gd name="T28" fmla="*/ 587545 w 580"/>
                <a:gd name="T29" fmla="*/ 492595 h 507"/>
                <a:gd name="T30" fmla="*/ 593006 w 580"/>
                <a:gd name="T31" fmla="*/ 462611 h 507"/>
                <a:gd name="T32" fmla="*/ 582085 w 580"/>
                <a:gd name="T33" fmla="*/ 409068 h 507"/>
                <a:gd name="T34" fmla="*/ 577716 w 580"/>
                <a:gd name="T35" fmla="*/ 404784 h 507"/>
                <a:gd name="T36" fmla="*/ 549322 w 580"/>
                <a:gd name="T37" fmla="*/ 433697 h 507"/>
                <a:gd name="T38" fmla="*/ 507822 w 580"/>
                <a:gd name="T39" fmla="*/ 400501 h 507"/>
                <a:gd name="T40" fmla="*/ 477244 w 580"/>
                <a:gd name="T41" fmla="*/ 364092 h 507"/>
                <a:gd name="T42" fmla="*/ 507822 w 580"/>
                <a:gd name="T43" fmla="*/ 342675 h 507"/>
                <a:gd name="T44" fmla="*/ 517651 w 580"/>
                <a:gd name="T45" fmla="*/ 306265 h 507"/>
                <a:gd name="T46" fmla="*/ 535125 w 580"/>
                <a:gd name="T47" fmla="*/ 293415 h 507"/>
                <a:gd name="T48" fmla="*/ 534033 w 580"/>
                <a:gd name="T49" fmla="*/ 243085 h 507"/>
                <a:gd name="T50" fmla="*/ 547138 w 580"/>
                <a:gd name="T51" fmla="*/ 232376 h 507"/>
                <a:gd name="T52" fmla="*/ 572256 w 580"/>
                <a:gd name="T53" fmla="*/ 251652 h 507"/>
                <a:gd name="T54" fmla="*/ 587545 w 580"/>
                <a:gd name="T55" fmla="*/ 271998 h 507"/>
                <a:gd name="T56" fmla="*/ 621400 w 580"/>
                <a:gd name="T57" fmla="*/ 251652 h 507"/>
                <a:gd name="T58" fmla="*/ 632321 w 580"/>
                <a:gd name="T59" fmla="*/ 238801 h 507"/>
                <a:gd name="T60" fmla="*/ 626860 w 580"/>
                <a:gd name="T61" fmla="*/ 213101 h 507"/>
                <a:gd name="T62" fmla="*/ 587545 w 580"/>
                <a:gd name="T63" fmla="*/ 193825 h 507"/>
                <a:gd name="T64" fmla="*/ 578808 w 580"/>
                <a:gd name="T65" fmla="*/ 165983 h 507"/>
                <a:gd name="T66" fmla="*/ 512191 w 580"/>
                <a:gd name="T67" fmla="*/ 175621 h 507"/>
                <a:gd name="T68" fmla="*/ 467415 w 580"/>
                <a:gd name="T69" fmla="*/ 140282 h 507"/>
                <a:gd name="T70" fmla="*/ 447757 w 580"/>
                <a:gd name="T71" fmla="*/ 135999 h 507"/>
                <a:gd name="T72" fmla="*/ 447757 w 580"/>
                <a:gd name="T73" fmla="*/ 110298 h 507"/>
                <a:gd name="T74" fmla="*/ 543862 w 580"/>
                <a:gd name="T75" fmla="*/ 9638 h 507"/>
                <a:gd name="T76" fmla="*/ 507822 w 580"/>
                <a:gd name="T77" fmla="*/ 18205 h 507"/>
                <a:gd name="T78" fmla="*/ 485981 w 580"/>
                <a:gd name="T79" fmla="*/ 29984 h 507"/>
                <a:gd name="T80" fmla="*/ 477244 w 580"/>
                <a:gd name="T81" fmla="*/ 18205 h 507"/>
                <a:gd name="T82" fmla="*/ 477244 w 580"/>
                <a:gd name="T83" fmla="*/ 4283 h 507"/>
                <a:gd name="T84" fmla="*/ 461955 w 580"/>
                <a:gd name="T85" fmla="*/ 0 h 507"/>
                <a:gd name="T86" fmla="*/ 418271 w 580"/>
                <a:gd name="T87" fmla="*/ 14992 h 507"/>
                <a:gd name="T88" fmla="*/ 307970 w 580"/>
                <a:gd name="T89" fmla="*/ 2142 h 507"/>
                <a:gd name="T90" fmla="*/ 302509 w 580"/>
                <a:gd name="T91" fmla="*/ 87810 h 507"/>
                <a:gd name="T92" fmla="*/ 251181 w 580"/>
                <a:gd name="T93" fmla="*/ 129574 h 507"/>
                <a:gd name="T94" fmla="*/ 178011 w 580"/>
                <a:gd name="T95" fmla="*/ 140282 h 507"/>
                <a:gd name="T96" fmla="*/ 78631 w 580"/>
                <a:gd name="T97" fmla="*/ 203463 h 507"/>
                <a:gd name="T98" fmla="*/ 0 w 580"/>
                <a:gd name="T99" fmla="*/ 225951 h 507"/>
                <a:gd name="T100" fmla="*/ 0 w 580"/>
                <a:gd name="T101" fmla="*/ 238801 h 507"/>
                <a:gd name="T102" fmla="*/ 73170 w 580"/>
                <a:gd name="T103" fmla="*/ 344816 h 507"/>
                <a:gd name="T104" fmla="*/ 73170 w 580"/>
                <a:gd name="T105" fmla="*/ 376942 h 5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80" h="507">
                  <a:moveTo>
                    <a:pt x="67" y="352"/>
                  </a:moveTo>
                  <a:lnTo>
                    <a:pt x="151" y="423"/>
                  </a:lnTo>
                  <a:lnTo>
                    <a:pt x="220" y="437"/>
                  </a:lnTo>
                  <a:lnTo>
                    <a:pt x="282" y="430"/>
                  </a:lnTo>
                  <a:lnTo>
                    <a:pt x="303" y="437"/>
                  </a:lnTo>
                  <a:lnTo>
                    <a:pt x="326" y="425"/>
                  </a:lnTo>
                  <a:lnTo>
                    <a:pt x="340" y="443"/>
                  </a:lnTo>
                  <a:lnTo>
                    <a:pt x="347" y="465"/>
                  </a:lnTo>
                  <a:lnTo>
                    <a:pt x="378" y="480"/>
                  </a:lnTo>
                  <a:lnTo>
                    <a:pt x="418" y="480"/>
                  </a:lnTo>
                  <a:lnTo>
                    <a:pt x="448" y="506"/>
                  </a:lnTo>
                  <a:lnTo>
                    <a:pt x="475" y="494"/>
                  </a:lnTo>
                  <a:lnTo>
                    <a:pt x="496" y="506"/>
                  </a:lnTo>
                  <a:lnTo>
                    <a:pt x="513" y="471"/>
                  </a:lnTo>
                  <a:lnTo>
                    <a:pt x="538" y="460"/>
                  </a:lnTo>
                  <a:lnTo>
                    <a:pt x="543" y="432"/>
                  </a:lnTo>
                  <a:lnTo>
                    <a:pt x="533" y="382"/>
                  </a:lnTo>
                  <a:lnTo>
                    <a:pt x="529" y="378"/>
                  </a:lnTo>
                  <a:lnTo>
                    <a:pt x="503" y="405"/>
                  </a:lnTo>
                  <a:lnTo>
                    <a:pt x="465" y="374"/>
                  </a:lnTo>
                  <a:lnTo>
                    <a:pt x="437" y="340"/>
                  </a:lnTo>
                  <a:lnTo>
                    <a:pt x="465" y="320"/>
                  </a:lnTo>
                  <a:lnTo>
                    <a:pt x="474" y="286"/>
                  </a:lnTo>
                  <a:lnTo>
                    <a:pt x="490" y="274"/>
                  </a:lnTo>
                  <a:lnTo>
                    <a:pt x="489" y="227"/>
                  </a:lnTo>
                  <a:lnTo>
                    <a:pt x="501" y="217"/>
                  </a:lnTo>
                  <a:lnTo>
                    <a:pt x="524" y="235"/>
                  </a:lnTo>
                  <a:lnTo>
                    <a:pt x="538" y="254"/>
                  </a:lnTo>
                  <a:lnTo>
                    <a:pt x="569" y="235"/>
                  </a:lnTo>
                  <a:lnTo>
                    <a:pt x="579" y="223"/>
                  </a:lnTo>
                  <a:lnTo>
                    <a:pt x="574" y="199"/>
                  </a:lnTo>
                  <a:lnTo>
                    <a:pt x="538" y="181"/>
                  </a:lnTo>
                  <a:lnTo>
                    <a:pt x="530" y="155"/>
                  </a:lnTo>
                  <a:lnTo>
                    <a:pt x="469" y="164"/>
                  </a:lnTo>
                  <a:lnTo>
                    <a:pt x="428" y="131"/>
                  </a:lnTo>
                  <a:lnTo>
                    <a:pt x="410" y="127"/>
                  </a:lnTo>
                  <a:lnTo>
                    <a:pt x="410" y="103"/>
                  </a:lnTo>
                  <a:lnTo>
                    <a:pt x="498" y="9"/>
                  </a:lnTo>
                  <a:lnTo>
                    <a:pt x="465" y="17"/>
                  </a:lnTo>
                  <a:lnTo>
                    <a:pt x="445" y="28"/>
                  </a:lnTo>
                  <a:lnTo>
                    <a:pt x="437" y="17"/>
                  </a:lnTo>
                  <a:lnTo>
                    <a:pt x="437" y="4"/>
                  </a:lnTo>
                  <a:lnTo>
                    <a:pt x="423" y="0"/>
                  </a:lnTo>
                  <a:lnTo>
                    <a:pt x="383" y="14"/>
                  </a:lnTo>
                  <a:lnTo>
                    <a:pt x="282" y="2"/>
                  </a:lnTo>
                  <a:lnTo>
                    <a:pt x="277" y="82"/>
                  </a:lnTo>
                  <a:lnTo>
                    <a:pt x="230" y="121"/>
                  </a:lnTo>
                  <a:lnTo>
                    <a:pt x="163" y="131"/>
                  </a:lnTo>
                  <a:lnTo>
                    <a:pt x="72" y="190"/>
                  </a:lnTo>
                  <a:lnTo>
                    <a:pt x="0" y="211"/>
                  </a:lnTo>
                  <a:lnTo>
                    <a:pt x="0" y="223"/>
                  </a:lnTo>
                  <a:lnTo>
                    <a:pt x="67" y="322"/>
                  </a:lnTo>
                  <a:lnTo>
                    <a:pt x="67" y="352"/>
                  </a:lnTo>
                </a:path>
              </a:pathLst>
            </a:custGeom>
            <a:solidFill>
              <a:schemeClr val="bg1">
                <a:lumMod val="75000"/>
              </a:schemeClr>
            </a:solidFill>
            <a:ln w="12700" cap="flat" cmpd="sng">
              <a:solidFill>
                <a:sysClr val="window" lastClr="FFFFFF"/>
              </a:solidFill>
              <a:prstDash val="solid"/>
              <a:round/>
              <a:headEnd type="none" w="med" len="med"/>
              <a:tailEnd type="none" w="med" len="med"/>
            </a:ln>
            <a:effectLst/>
          </p:spPr>
          <p:txBody>
            <a:bodyPr/>
            <a:lstStyle/>
            <a:p>
              <a:pPr>
                <a:defRPr/>
              </a:pPr>
              <a:endParaRPr lang="zh-CN" altLang="en-US" kern="0">
                <a:solidFill>
                  <a:prstClr val="black"/>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8" name="出自【趣你的PPT】(微信:qunideppt)：最优质的PPT资源库"/>
            <p:cNvSpPr/>
            <p:nvPr/>
          </p:nvSpPr>
          <p:spPr bwMode="auto">
            <a:xfrm>
              <a:off x="2245726" y="3662082"/>
              <a:ext cx="1470119" cy="1021998"/>
            </a:xfrm>
            <a:custGeom>
              <a:gdLst>
                <a:gd name="T0" fmla="*/ 107427 w 1202"/>
                <a:gd name="T1" fmla="*/ 342425 h 856"/>
                <a:gd name="T2" fmla="*/ 168814 w 1202"/>
                <a:gd name="T3" fmla="*/ 300692 h 856"/>
                <a:gd name="T4" fmla="*/ 141409 w 1202"/>
                <a:gd name="T5" fmla="*/ 284641 h 856"/>
                <a:gd name="T6" fmla="*/ 181968 w 1202"/>
                <a:gd name="T7" fmla="*/ 248258 h 856"/>
                <a:gd name="T8" fmla="*/ 133736 w 1202"/>
                <a:gd name="T9" fmla="*/ 149811 h 856"/>
                <a:gd name="T10" fmla="*/ 163333 w 1202"/>
                <a:gd name="T11" fmla="*/ 59924 h 856"/>
                <a:gd name="T12" fmla="*/ 429708 w 1202"/>
                <a:gd name="T13" fmla="*/ 0 h 856"/>
                <a:gd name="T14" fmla="*/ 590848 w 1202"/>
                <a:gd name="T15" fmla="*/ 33172 h 856"/>
                <a:gd name="T16" fmla="*/ 682929 w 1202"/>
                <a:gd name="T17" fmla="*/ 85606 h 856"/>
                <a:gd name="T18" fmla="*/ 772817 w 1202"/>
                <a:gd name="T19" fmla="*/ 52434 h 856"/>
                <a:gd name="T20" fmla="*/ 889013 w 1202"/>
                <a:gd name="T21" fmla="*/ 39593 h 856"/>
                <a:gd name="T22" fmla="*/ 1034807 w 1202"/>
                <a:gd name="T23" fmla="*/ 78116 h 856"/>
                <a:gd name="T24" fmla="*/ 1126887 w 1202"/>
                <a:gd name="T25" fmla="*/ 180843 h 856"/>
                <a:gd name="T26" fmla="*/ 1209102 w 1202"/>
                <a:gd name="T27" fmla="*/ 210805 h 856"/>
                <a:gd name="T28" fmla="*/ 1288028 w 1202"/>
                <a:gd name="T29" fmla="*/ 352056 h 856"/>
                <a:gd name="T30" fmla="*/ 1307759 w 1202"/>
                <a:gd name="T31" fmla="*/ 452643 h 856"/>
                <a:gd name="T32" fmla="*/ 1265008 w 1202"/>
                <a:gd name="T33" fmla="*/ 517918 h 856"/>
                <a:gd name="T34" fmla="*/ 1214583 w 1202"/>
                <a:gd name="T35" fmla="*/ 562861 h 856"/>
                <a:gd name="T36" fmla="*/ 1192659 w 1202"/>
                <a:gd name="T37" fmla="*/ 628136 h 856"/>
                <a:gd name="T38" fmla="*/ 1136753 w 1202"/>
                <a:gd name="T39" fmla="*/ 596034 h 856"/>
                <a:gd name="T40" fmla="*/ 1140042 w 1202"/>
                <a:gd name="T41" fmla="*/ 643117 h 856"/>
                <a:gd name="T42" fmla="*/ 1224449 w 1202"/>
                <a:gd name="T43" fmla="*/ 688060 h 856"/>
                <a:gd name="T44" fmla="*/ 1267200 w 1202"/>
                <a:gd name="T45" fmla="*/ 709462 h 856"/>
                <a:gd name="T46" fmla="*/ 1250757 w 1202"/>
                <a:gd name="T47" fmla="*/ 749055 h 856"/>
                <a:gd name="T48" fmla="*/ 1192659 w 1202"/>
                <a:gd name="T49" fmla="*/ 762966 h 856"/>
                <a:gd name="T50" fmla="*/ 1132368 w 1202"/>
                <a:gd name="T51" fmla="*/ 752265 h 856"/>
                <a:gd name="T52" fmla="*/ 1121406 w 1202"/>
                <a:gd name="T53" fmla="*/ 805769 h 856"/>
                <a:gd name="T54" fmla="*/ 1023845 w 1202"/>
                <a:gd name="T55" fmla="*/ 758685 h 856"/>
                <a:gd name="T56" fmla="*/ 964651 w 1202"/>
                <a:gd name="T57" fmla="*/ 747985 h 856"/>
                <a:gd name="T58" fmla="*/ 779394 w 1202"/>
                <a:gd name="T59" fmla="*/ 742634 h 856"/>
                <a:gd name="T60" fmla="*/ 761855 w 1202"/>
                <a:gd name="T61" fmla="*/ 786508 h 856"/>
                <a:gd name="T62" fmla="*/ 742123 w 1202"/>
                <a:gd name="T63" fmla="*/ 834661 h 856"/>
                <a:gd name="T64" fmla="*/ 568925 w 1202"/>
                <a:gd name="T65" fmla="*/ 893515 h 856"/>
                <a:gd name="T66" fmla="*/ 494383 w 1202"/>
                <a:gd name="T67" fmla="*/ 801489 h 856"/>
                <a:gd name="T68" fmla="*/ 280626 w 1202"/>
                <a:gd name="T69" fmla="*/ 768316 h 856"/>
                <a:gd name="T70" fmla="*/ 199507 w 1202"/>
                <a:gd name="T71" fmla="*/ 719093 h 856"/>
                <a:gd name="T72" fmla="*/ 1096 w 1202"/>
                <a:gd name="T73" fmla="*/ 541460 h 856"/>
                <a:gd name="T74" fmla="*/ 30693 w 1202"/>
                <a:gd name="T75" fmla="*/ 485816 h 856"/>
                <a:gd name="T76" fmla="*/ 55906 w 1202"/>
                <a:gd name="T77" fmla="*/ 380948 h 856"/>
                <a:gd name="T78" fmla="*/ 63579 w 1202"/>
                <a:gd name="T79" fmla="*/ 325304 h 85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202" h="856">
                  <a:moveTo>
                    <a:pt x="58" y="304"/>
                  </a:moveTo>
                  <a:lnTo>
                    <a:pt x="98" y="320"/>
                  </a:lnTo>
                  <a:lnTo>
                    <a:pt x="164" y="294"/>
                  </a:lnTo>
                  <a:lnTo>
                    <a:pt x="154" y="281"/>
                  </a:lnTo>
                  <a:lnTo>
                    <a:pt x="136" y="281"/>
                  </a:lnTo>
                  <a:lnTo>
                    <a:pt x="129" y="266"/>
                  </a:lnTo>
                  <a:lnTo>
                    <a:pt x="134" y="248"/>
                  </a:lnTo>
                  <a:lnTo>
                    <a:pt x="166" y="232"/>
                  </a:lnTo>
                  <a:lnTo>
                    <a:pt x="189" y="197"/>
                  </a:lnTo>
                  <a:lnTo>
                    <a:pt x="122" y="140"/>
                  </a:lnTo>
                  <a:lnTo>
                    <a:pt x="117" y="80"/>
                  </a:lnTo>
                  <a:lnTo>
                    <a:pt x="149" y="56"/>
                  </a:lnTo>
                  <a:lnTo>
                    <a:pt x="376" y="11"/>
                  </a:lnTo>
                  <a:lnTo>
                    <a:pt x="392" y="0"/>
                  </a:lnTo>
                  <a:lnTo>
                    <a:pt x="425" y="4"/>
                  </a:lnTo>
                  <a:lnTo>
                    <a:pt x="539" y="31"/>
                  </a:lnTo>
                  <a:lnTo>
                    <a:pt x="573" y="51"/>
                  </a:lnTo>
                  <a:lnTo>
                    <a:pt x="623" y="80"/>
                  </a:lnTo>
                  <a:lnTo>
                    <a:pt x="656" y="77"/>
                  </a:lnTo>
                  <a:lnTo>
                    <a:pt x="705" y="49"/>
                  </a:lnTo>
                  <a:lnTo>
                    <a:pt x="769" y="58"/>
                  </a:lnTo>
                  <a:lnTo>
                    <a:pt x="811" y="37"/>
                  </a:lnTo>
                  <a:lnTo>
                    <a:pt x="897" y="89"/>
                  </a:lnTo>
                  <a:lnTo>
                    <a:pt x="944" y="73"/>
                  </a:lnTo>
                  <a:lnTo>
                    <a:pt x="968" y="131"/>
                  </a:lnTo>
                  <a:lnTo>
                    <a:pt x="1028" y="169"/>
                  </a:lnTo>
                  <a:lnTo>
                    <a:pt x="1072" y="208"/>
                  </a:lnTo>
                  <a:lnTo>
                    <a:pt x="1103" y="197"/>
                  </a:lnTo>
                  <a:lnTo>
                    <a:pt x="1163" y="277"/>
                  </a:lnTo>
                  <a:lnTo>
                    <a:pt x="1175" y="329"/>
                  </a:lnTo>
                  <a:lnTo>
                    <a:pt x="1201" y="360"/>
                  </a:lnTo>
                  <a:lnTo>
                    <a:pt x="1193" y="423"/>
                  </a:lnTo>
                  <a:lnTo>
                    <a:pt x="1144" y="459"/>
                  </a:lnTo>
                  <a:lnTo>
                    <a:pt x="1154" y="484"/>
                  </a:lnTo>
                  <a:lnTo>
                    <a:pt x="1135" y="503"/>
                  </a:lnTo>
                  <a:lnTo>
                    <a:pt x="1108" y="526"/>
                  </a:lnTo>
                  <a:lnTo>
                    <a:pt x="1108" y="568"/>
                  </a:lnTo>
                  <a:lnTo>
                    <a:pt x="1088" y="587"/>
                  </a:lnTo>
                  <a:lnTo>
                    <a:pt x="1060" y="577"/>
                  </a:lnTo>
                  <a:lnTo>
                    <a:pt x="1037" y="557"/>
                  </a:lnTo>
                  <a:lnTo>
                    <a:pt x="1025" y="580"/>
                  </a:lnTo>
                  <a:lnTo>
                    <a:pt x="1040" y="601"/>
                  </a:lnTo>
                  <a:lnTo>
                    <a:pt x="1081" y="606"/>
                  </a:lnTo>
                  <a:lnTo>
                    <a:pt x="1117" y="643"/>
                  </a:lnTo>
                  <a:lnTo>
                    <a:pt x="1139" y="643"/>
                  </a:lnTo>
                  <a:lnTo>
                    <a:pt x="1156" y="663"/>
                  </a:lnTo>
                  <a:lnTo>
                    <a:pt x="1141" y="699"/>
                  </a:lnTo>
                  <a:lnTo>
                    <a:pt x="1141" y="700"/>
                  </a:lnTo>
                  <a:lnTo>
                    <a:pt x="1108" y="699"/>
                  </a:lnTo>
                  <a:lnTo>
                    <a:pt x="1088" y="713"/>
                  </a:lnTo>
                  <a:lnTo>
                    <a:pt x="1072" y="687"/>
                  </a:lnTo>
                  <a:lnTo>
                    <a:pt x="1033" y="703"/>
                  </a:lnTo>
                  <a:lnTo>
                    <a:pt x="1023" y="723"/>
                  </a:lnTo>
                  <a:lnTo>
                    <a:pt x="1023" y="753"/>
                  </a:lnTo>
                  <a:lnTo>
                    <a:pt x="985" y="759"/>
                  </a:lnTo>
                  <a:lnTo>
                    <a:pt x="934" y="709"/>
                  </a:lnTo>
                  <a:lnTo>
                    <a:pt x="919" y="685"/>
                  </a:lnTo>
                  <a:lnTo>
                    <a:pt x="880" y="699"/>
                  </a:lnTo>
                  <a:lnTo>
                    <a:pt x="813" y="677"/>
                  </a:lnTo>
                  <a:lnTo>
                    <a:pt x="711" y="694"/>
                  </a:lnTo>
                  <a:lnTo>
                    <a:pt x="705" y="703"/>
                  </a:lnTo>
                  <a:lnTo>
                    <a:pt x="695" y="735"/>
                  </a:lnTo>
                  <a:lnTo>
                    <a:pt x="675" y="748"/>
                  </a:lnTo>
                  <a:lnTo>
                    <a:pt x="677" y="780"/>
                  </a:lnTo>
                  <a:lnTo>
                    <a:pt x="619" y="855"/>
                  </a:lnTo>
                  <a:lnTo>
                    <a:pt x="519" y="835"/>
                  </a:lnTo>
                  <a:lnTo>
                    <a:pt x="512" y="798"/>
                  </a:lnTo>
                  <a:lnTo>
                    <a:pt x="451" y="749"/>
                  </a:lnTo>
                  <a:lnTo>
                    <a:pt x="314" y="727"/>
                  </a:lnTo>
                  <a:lnTo>
                    <a:pt x="256" y="718"/>
                  </a:lnTo>
                  <a:lnTo>
                    <a:pt x="233" y="715"/>
                  </a:lnTo>
                  <a:lnTo>
                    <a:pt x="182" y="672"/>
                  </a:lnTo>
                  <a:lnTo>
                    <a:pt x="76" y="648"/>
                  </a:lnTo>
                  <a:lnTo>
                    <a:pt x="1" y="506"/>
                  </a:lnTo>
                  <a:lnTo>
                    <a:pt x="0" y="467"/>
                  </a:lnTo>
                  <a:lnTo>
                    <a:pt x="28" y="454"/>
                  </a:lnTo>
                  <a:lnTo>
                    <a:pt x="28" y="410"/>
                  </a:lnTo>
                  <a:lnTo>
                    <a:pt x="51" y="356"/>
                  </a:lnTo>
                  <a:lnTo>
                    <a:pt x="27" y="330"/>
                  </a:lnTo>
                  <a:lnTo>
                    <a:pt x="58" y="304"/>
                  </a:lnTo>
                </a:path>
              </a:pathLst>
            </a:custGeom>
            <a:solidFill>
              <a:schemeClr val="bg1">
                <a:lumMod val="75000"/>
              </a:schemeClr>
            </a:solidFill>
            <a:ln w="12700" cap="flat" cmpd="sng">
              <a:solidFill>
                <a:sysClr val="window" lastClr="FFFFFF"/>
              </a:solidFill>
              <a:prstDash val="solid"/>
              <a:round/>
              <a:headEnd type="none" w="med" len="med"/>
              <a:tailEnd type="none" w="med" len="med"/>
            </a:ln>
            <a:effectLst/>
          </p:spPr>
          <p:txBody>
            <a:bodyPr/>
            <a:lstStyle/>
            <a:p>
              <a:pPr>
                <a:defRPr/>
              </a:pPr>
              <a:endParaRPr lang="zh-CN" altLang="en-US" kern="0">
                <a:solidFill>
                  <a:prstClr val="black"/>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9" name="出自【趣你的PPT】(微信:qunideppt)：最优质的PPT资源库"/>
            <p:cNvSpPr/>
            <p:nvPr/>
          </p:nvSpPr>
          <p:spPr bwMode="auto">
            <a:xfrm>
              <a:off x="3880569" y="3688650"/>
              <a:ext cx="302880" cy="529598"/>
            </a:xfrm>
            <a:custGeom>
              <a:gdLst>
                <a:gd name="T0" fmla="*/ 249918 w 252"/>
                <a:gd name="T1" fmla="*/ 264654 h 443"/>
                <a:gd name="T2" fmla="*/ 254227 w 252"/>
                <a:gd name="T3" fmla="*/ 214295 h 443"/>
                <a:gd name="T4" fmla="*/ 270386 w 252"/>
                <a:gd name="T5" fmla="*/ 190722 h 443"/>
                <a:gd name="T6" fmla="*/ 265000 w 252"/>
                <a:gd name="T7" fmla="*/ 167150 h 443"/>
                <a:gd name="T8" fmla="*/ 177744 w 252"/>
                <a:gd name="T9" fmla="*/ 136077 h 443"/>
                <a:gd name="T10" fmla="*/ 187439 w 252"/>
                <a:gd name="T11" fmla="*/ 102862 h 443"/>
                <a:gd name="T12" fmla="*/ 211138 w 252"/>
                <a:gd name="T13" fmla="*/ 65360 h 443"/>
                <a:gd name="T14" fmla="*/ 194979 w 252"/>
                <a:gd name="T15" fmla="*/ 7500 h 443"/>
                <a:gd name="T16" fmla="*/ 187439 w 252"/>
                <a:gd name="T17" fmla="*/ 0 h 443"/>
                <a:gd name="T18" fmla="*/ 133577 w 252"/>
                <a:gd name="T19" fmla="*/ 36430 h 443"/>
                <a:gd name="T20" fmla="*/ 109878 w 252"/>
                <a:gd name="T21" fmla="*/ 118934 h 443"/>
                <a:gd name="T22" fmla="*/ 98028 w 252"/>
                <a:gd name="T23" fmla="*/ 176793 h 443"/>
                <a:gd name="T24" fmla="*/ 56016 w 252"/>
                <a:gd name="T25" fmla="*/ 214295 h 443"/>
                <a:gd name="T26" fmla="*/ 30163 w 252"/>
                <a:gd name="T27" fmla="*/ 225010 h 443"/>
                <a:gd name="T28" fmla="*/ 0 w 252"/>
                <a:gd name="T29" fmla="*/ 229295 h 443"/>
                <a:gd name="T30" fmla="*/ 67866 w 252"/>
                <a:gd name="T31" fmla="*/ 320371 h 443"/>
                <a:gd name="T32" fmla="*/ 86179 w 252"/>
                <a:gd name="T33" fmla="*/ 381445 h 443"/>
                <a:gd name="T34" fmla="*/ 77561 w 252"/>
                <a:gd name="T35" fmla="*/ 416803 h 443"/>
                <a:gd name="T36" fmla="*/ 123882 w 252"/>
                <a:gd name="T37" fmla="*/ 442519 h 443"/>
                <a:gd name="T38" fmla="*/ 123882 w 252"/>
                <a:gd name="T39" fmla="*/ 459662 h 443"/>
                <a:gd name="T40" fmla="*/ 168049 w 252"/>
                <a:gd name="T41" fmla="*/ 473592 h 443"/>
                <a:gd name="T42" fmla="*/ 182053 w 252"/>
                <a:gd name="T43" fmla="*/ 473592 h 443"/>
                <a:gd name="T44" fmla="*/ 182053 w 252"/>
                <a:gd name="T45" fmla="*/ 437161 h 443"/>
                <a:gd name="T46" fmla="*/ 215447 w 252"/>
                <a:gd name="T47" fmla="*/ 430733 h 443"/>
                <a:gd name="T48" fmla="*/ 226219 w 252"/>
                <a:gd name="T49" fmla="*/ 386802 h 443"/>
                <a:gd name="T50" fmla="*/ 200366 w 252"/>
                <a:gd name="T51" fmla="*/ 368587 h 443"/>
                <a:gd name="T52" fmla="*/ 182053 w 252"/>
                <a:gd name="T53" fmla="*/ 350372 h 443"/>
                <a:gd name="T54" fmla="*/ 189593 w 252"/>
                <a:gd name="T55" fmla="*/ 268940 h 443"/>
                <a:gd name="T56" fmla="*/ 206829 w 252"/>
                <a:gd name="T57" fmla="*/ 256082 h 443"/>
                <a:gd name="T58" fmla="*/ 240223 w 252"/>
                <a:gd name="T59" fmla="*/ 270011 h 443"/>
                <a:gd name="T60" fmla="*/ 249918 w 252"/>
                <a:gd name="T61" fmla="*/ 264654 h 44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51" h="442">
                  <a:moveTo>
                    <a:pt x="232" y="247"/>
                  </a:moveTo>
                  <a:lnTo>
                    <a:pt x="236" y="200"/>
                  </a:lnTo>
                  <a:lnTo>
                    <a:pt x="251" y="178"/>
                  </a:lnTo>
                  <a:lnTo>
                    <a:pt x="246" y="156"/>
                  </a:lnTo>
                  <a:lnTo>
                    <a:pt x="165" y="127"/>
                  </a:lnTo>
                  <a:lnTo>
                    <a:pt x="174" y="96"/>
                  </a:lnTo>
                  <a:lnTo>
                    <a:pt x="196" y="61"/>
                  </a:lnTo>
                  <a:lnTo>
                    <a:pt x="181" y="7"/>
                  </a:lnTo>
                  <a:lnTo>
                    <a:pt x="174" y="0"/>
                  </a:lnTo>
                  <a:lnTo>
                    <a:pt x="124" y="34"/>
                  </a:lnTo>
                  <a:lnTo>
                    <a:pt x="102" y="111"/>
                  </a:lnTo>
                  <a:lnTo>
                    <a:pt x="91" y="165"/>
                  </a:lnTo>
                  <a:lnTo>
                    <a:pt x="52" y="200"/>
                  </a:lnTo>
                  <a:lnTo>
                    <a:pt x="28" y="210"/>
                  </a:lnTo>
                  <a:lnTo>
                    <a:pt x="0" y="214"/>
                  </a:lnTo>
                  <a:lnTo>
                    <a:pt x="63" y="299"/>
                  </a:lnTo>
                  <a:lnTo>
                    <a:pt x="80" y="356"/>
                  </a:lnTo>
                  <a:lnTo>
                    <a:pt x="72" y="389"/>
                  </a:lnTo>
                  <a:lnTo>
                    <a:pt x="115" y="413"/>
                  </a:lnTo>
                  <a:lnTo>
                    <a:pt x="115" y="429"/>
                  </a:lnTo>
                  <a:lnTo>
                    <a:pt x="156" y="442"/>
                  </a:lnTo>
                  <a:lnTo>
                    <a:pt x="169" y="442"/>
                  </a:lnTo>
                  <a:lnTo>
                    <a:pt x="169" y="408"/>
                  </a:lnTo>
                  <a:lnTo>
                    <a:pt x="200" y="402"/>
                  </a:lnTo>
                  <a:lnTo>
                    <a:pt x="210" y="361"/>
                  </a:lnTo>
                  <a:lnTo>
                    <a:pt x="186" y="344"/>
                  </a:lnTo>
                  <a:lnTo>
                    <a:pt x="169" y="327"/>
                  </a:lnTo>
                  <a:lnTo>
                    <a:pt x="176" y="251"/>
                  </a:lnTo>
                  <a:lnTo>
                    <a:pt x="192" y="239"/>
                  </a:lnTo>
                  <a:lnTo>
                    <a:pt x="223" y="252"/>
                  </a:lnTo>
                  <a:lnTo>
                    <a:pt x="232" y="247"/>
                  </a:lnTo>
                </a:path>
              </a:pathLst>
            </a:custGeom>
            <a:solidFill>
              <a:schemeClr val="bg1">
                <a:lumMod val="75000"/>
              </a:schemeClr>
            </a:solidFill>
            <a:ln w="12700" cap="flat" cmpd="sng">
              <a:solidFill>
                <a:sysClr val="window" lastClr="FFFFFF"/>
              </a:solidFill>
              <a:prstDash val="solid"/>
              <a:round/>
              <a:headEnd type="none" w="med" len="med"/>
              <a:tailEnd type="none" w="med" len="med"/>
            </a:ln>
            <a:effectLst/>
          </p:spPr>
          <p:txBody>
            <a:bodyPr/>
            <a:lstStyle/>
            <a:p>
              <a:pPr>
                <a:defRPr/>
              </a:pPr>
              <a:endParaRPr lang="zh-CN" altLang="en-US" kern="0">
                <a:solidFill>
                  <a:prstClr val="black"/>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0" name="出自【趣你的PPT】(微信:qunideppt)：最优质的PPT资源库"/>
            <p:cNvSpPr/>
            <p:nvPr/>
          </p:nvSpPr>
          <p:spPr bwMode="auto">
            <a:xfrm>
              <a:off x="4801607" y="3164367"/>
              <a:ext cx="621701" cy="876758"/>
            </a:xfrm>
            <a:custGeom>
              <a:gdLst>
                <a:gd name="T0" fmla="*/ 220907 w 507"/>
                <a:gd name="T1" fmla="*/ 761156 h 733"/>
                <a:gd name="T2" fmla="*/ 267067 w 507"/>
                <a:gd name="T3" fmla="*/ 613213 h 733"/>
                <a:gd name="T4" fmla="*/ 369277 w 507"/>
                <a:gd name="T5" fmla="*/ 551034 h 733"/>
                <a:gd name="T6" fmla="*/ 394555 w 507"/>
                <a:gd name="T7" fmla="*/ 489927 h 733"/>
                <a:gd name="T8" fmla="*/ 348396 w 507"/>
                <a:gd name="T9" fmla="*/ 465270 h 733"/>
                <a:gd name="T10" fmla="*/ 294543 w 507"/>
                <a:gd name="T11" fmla="*/ 440613 h 733"/>
                <a:gd name="T12" fmla="*/ 265968 w 507"/>
                <a:gd name="T13" fmla="*/ 364497 h 733"/>
                <a:gd name="T14" fmla="*/ 214313 w 507"/>
                <a:gd name="T15" fmla="*/ 370929 h 733"/>
                <a:gd name="T16" fmla="*/ 160460 w 507"/>
                <a:gd name="T17" fmla="*/ 358065 h 733"/>
                <a:gd name="T18" fmla="*/ 201124 w 507"/>
                <a:gd name="T19" fmla="*/ 279805 h 733"/>
                <a:gd name="T20" fmla="*/ 242888 w 507"/>
                <a:gd name="T21" fmla="*/ 199401 h 733"/>
                <a:gd name="T22" fmla="*/ 322019 w 507"/>
                <a:gd name="T23" fmla="*/ 231563 h 733"/>
                <a:gd name="T24" fmla="*/ 349495 w 507"/>
                <a:gd name="T25" fmla="*/ 285165 h 733"/>
                <a:gd name="T26" fmla="*/ 356089 w 507"/>
                <a:gd name="T27" fmla="*/ 331264 h 733"/>
                <a:gd name="T28" fmla="*/ 400050 w 507"/>
                <a:gd name="T29" fmla="*/ 379506 h 733"/>
                <a:gd name="T30" fmla="*/ 509954 w 507"/>
                <a:gd name="T31" fmla="*/ 349488 h 733"/>
                <a:gd name="T32" fmla="*/ 556114 w 507"/>
                <a:gd name="T33" fmla="*/ 260508 h 733"/>
                <a:gd name="T34" fmla="*/ 500063 w 507"/>
                <a:gd name="T35" fmla="*/ 213338 h 733"/>
                <a:gd name="T36" fmla="*/ 470389 w 507"/>
                <a:gd name="T37" fmla="*/ 137222 h 733"/>
                <a:gd name="T38" fmla="*/ 369277 w 507"/>
                <a:gd name="T39" fmla="*/ 85764 h 733"/>
                <a:gd name="T40" fmla="*/ 314325 w 507"/>
                <a:gd name="T41" fmla="*/ 0 h 733"/>
                <a:gd name="T42" fmla="*/ 242888 w 507"/>
                <a:gd name="T43" fmla="*/ 49314 h 733"/>
                <a:gd name="T44" fmla="*/ 246185 w 507"/>
                <a:gd name="T45" fmla="*/ 87908 h 733"/>
                <a:gd name="T46" fmla="*/ 179143 w 507"/>
                <a:gd name="T47" fmla="*/ 110421 h 733"/>
                <a:gd name="T48" fmla="*/ 141776 w 507"/>
                <a:gd name="T49" fmla="*/ 120070 h 733"/>
                <a:gd name="T50" fmla="*/ 80230 w 507"/>
                <a:gd name="T51" fmla="*/ 139367 h 733"/>
                <a:gd name="T52" fmla="*/ 63744 w 507"/>
                <a:gd name="T53" fmla="*/ 87908 h 733"/>
                <a:gd name="T54" fmla="*/ 9891 w 507"/>
                <a:gd name="T55" fmla="*/ 160808 h 733"/>
                <a:gd name="T56" fmla="*/ 35169 w 507"/>
                <a:gd name="T57" fmla="*/ 276589 h 733"/>
                <a:gd name="T58" fmla="*/ 63744 w 507"/>
                <a:gd name="T59" fmla="*/ 349488 h 733"/>
                <a:gd name="T60" fmla="*/ 74735 w 507"/>
                <a:gd name="T61" fmla="*/ 435252 h 733"/>
                <a:gd name="T62" fmla="*/ 7693 w 507"/>
                <a:gd name="T63" fmla="*/ 531737 h 733"/>
                <a:gd name="T64" fmla="*/ 71438 w 507"/>
                <a:gd name="T65" fmla="*/ 626077 h 733"/>
                <a:gd name="T66" fmla="*/ 49457 w 507"/>
                <a:gd name="T67" fmla="*/ 690401 h 733"/>
                <a:gd name="T68" fmla="*/ 25278 w 507"/>
                <a:gd name="T69" fmla="*/ 740787 h 733"/>
                <a:gd name="T70" fmla="*/ 157163 w 507"/>
                <a:gd name="T71" fmla="*/ 784741 h 733"/>
                <a:gd name="T72" fmla="*/ 216511 w 507"/>
                <a:gd name="T73" fmla="*/ 774020 h 73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07" h="733">
                  <a:moveTo>
                    <a:pt x="197" y="722"/>
                  </a:moveTo>
                  <a:lnTo>
                    <a:pt x="201" y="710"/>
                  </a:lnTo>
                  <a:lnTo>
                    <a:pt x="185" y="681"/>
                  </a:lnTo>
                  <a:lnTo>
                    <a:pt x="243" y="572"/>
                  </a:lnTo>
                  <a:lnTo>
                    <a:pt x="297" y="524"/>
                  </a:lnTo>
                  <a:lnTo>
                    <a:pt x="336" y="514"/>
                  </a:lnTo>
                  <a:lnTo>
                    <a:pt x="374" y="466"/>
                  </a:lnTo>
                  <a:lnTo>
                    <a:pt x="359" y="457"/>
                  </a:lnTo>
                  <a:lnTo>
                    <a:pt x="345" y="423"/>
                  </a:lnTo>
                  <a:lnTo>
                    <a:pt x="317" y="434"/>
                  </a:lnTo>
                  <a:lnTo>
                    <a:pt x="270" y="423"/>
                  </a:lnTo>
                  <a:lnTo>
                    <a:pt x="268" y="411"/>
                  </a:lnTo>
                  <a:lnTo>
                    <a:pt x="266" y="331"/>
                  </a:lnTo>
                  <a:lnTo>
                    <a:pt x="242" y="340"/>
                  </a:lnTo>
                  <a:lnTo>
                    <a:pt x="227" y="356"/>
                  </a:lnTo>
                  <a:lnTo>
                    <a:pt x="195" y="346"/>
                  </a:lnTo>
                  <a:lnTo>
                    <a:pt x="153" y="354"/>
                  </a:lnTo>
                  <a:lnTo>
                    <a:pt x="146" y="334"/>
                  </a:lnTo>
                  <a:lnTo>
                    <a:pt x="151" y="297"/>
                  </a:lnTo>
                  <a:lnTo>
                    <a:pt x="183" y="261"/>
                  </a:lnTo>
                  <a:lnTo>
                    <a:pt x="190" y="218"/>
                  </a:lnTo>
                  <a:lnTo>
                    <a:pt x="221" y="186"/>
                  </a:lnTo>
                  <a:lnTo>
                    <a:pt x="279" y="216"/>
                  </a:lnTo>
                  <a:lnTo>
                    <a:pt x="293" y="216"/>
                  </a:lnTo>
                  <a:lnTo>
                    <a:pt x="303" y="258"/>
                  </a:lnTo>
                  <a:lnTo>
                    <a:pt x="318" y="266"/>
                  </a:lnTo>
                  <a:lnTo>
                    <a:pt x="327" y="292"/>
                  </a:lnTo>
                  <a:lnTo>
                    <a:pt x="324" y="309"/>
                  </a:lnTo>
                  <a:lnTo>
                    <a:pt x="359" y="334"/>
                  </a:lnTo>
                  <a:lnTo>
                    <a:pt x="364" y="354"/>
                  </a:lnTo>
                  <a:lnTo>
                    <a:pt x="393" y="366"/>
                  </a:lnTo>
                  <a:lnTo>
                    <a:pt x="464" y="326"/>
                  </a:lnTo>
                  <a:lnTo>
                    <a:pt x="464" y="304"/>
                  </a:lnTo>
                  <a:lnTo>
                    <a:pt x="506" y="243"/>
                  </a:lnTo>
                  <a:lnTo>
                    <a:pt x="476" y="201"/>
                  </a:lnTo>
                  <a:lnTo>
                    <a:pt x="455" y="199"/>
                  </a:lnTo>
                  <a:lnTo>
                    <a:pt x="413" y="172"/>
                  </a:lnTo>
                  <a:lnTo>
                    <a:pt x="428" y="128"/>
                  </a:lnTo>
                  <a:lnTo>
                    <a:pt x="364" y="123"/>
                  </a:lnTo>
                  <a:lnTo>
                    <a:pt x="336" y="80"/>
                  </a:lnTo>
                  <a:lnTo>
                    <a:pt x="340" y="60"/>
                  </a:lnTo>
                  <a:lnTo>
                    <a:pt x="286" y="0"/>
                  </a:lnTo>
                  <a:lnTo>
                    <a:pt x="251" y="18"/>
                  </a:lnTo>
                  <a:lnTo>
                    <a:pt x="221" y="46"/>
                  </a:lnTo>
                  <a:lnTo>
                    <a:pt x="232" y="68"/>
                  </a:lnTo>
                  <a:lnTo>
                    <a:pt x="224" y="82"/>
                  </a:lnTo>
                  <a:lnTo>
                    <a:pt x="183" y="85"/>
                  </a:lnTo>
                  <a:lnTo>
                    <a:pt x="163" y="103"/>
                  </a:lnTo>
                  <a:lnTo>
                    <a:pt x="146" y="94"/>
                  </a:lnTo>
                  <a:lnTo>
                    <a:pt x="129" y="112"/>
                  </a:lnTo>
                  <a:lnTo>
                    <a:pt x="89" y="142"/>
                  </a:lnTo>
                  <a:lnTo>
                    <a:pt x="73" y="130"/>
                  </a:lnTo>
                  <a:lnTo>
                    <a:pt x="73" y="90"/>
                  </a:lnTo>
                  <a:lnTo>
                    <a:pt x="58" y="82"/>
                  </a:lnTo>
                  <a:lnTo>
                    <a:pt x="37" y="92"/>
                  </a:lnTo>
                  <a:lnTo>
                    <a:pt x="9" y="150"/>
                  </a:lnTo>
                  <a:lnTo>
                    <a:pt x="0" y="204"/>
                  </a:lnTo>
                  <a:lnTo>
                    <a:pt x="32" y="258"/>
                  </a:lnTo>
                  <a:lnTo>
                    <a:pt x="58" y="283"/>
                  </a:lnTo>
                  <a:lnTo>
                    <a:pt x="58" y="326"/>
                  </a:lnTo>
                  <a:lnTo>
                    <a:pt x="75" y="363"/>
                  </a:lnTo>
                  <a:lnTo>
                    <a:pt x="68" y="406"/>
                  </a:lnTo>
                  <a:lnTo>
                    <a:pt x="27" y="432"/>
                  </a:lnTo>
                  <a:lnTo>
                    <a:pt x="7" y="496"/>
                  </a:lnTo>
                  <a:lnTo>
                    <a:pt x="41" y="536"/>
                  </a:lnTo>
                  <a:lnTo>
                    <a:pt x="65" y="584"/>
                  </a:lnTo>
                  <a:lnTo>
                    <a:pt x="50" y="609"/>
                  </a:lnTo>
                  <a:lnTo>
                    <a:pt x="45" y="644"/>
                  </a:lnTo>
                  <a:lnTo>
                    <a:pt x="32" y="666"/>
                  </a:lnTo>
                  <a:lnTo>
                    <a:pt x="23" y="691"/>
                  </a:lnTo>
                  <a:lnTo>
                    <a:pt x="45" y="720"/>
                  </a:lnTo>
                  <a:lnTo>
                    <a:pt x="143" y="732"/>
                  </a:lnTo>
                  <a:lnTo>
                    <a:pt x="183" y="717"/>
                  </a:lnTo>
                  <a:lnTo>
                    <a:pt x="197" y="722"/>
                  </a:lnTo>
                </a:path>
              </a:pathLst>
            </a:custGeom>
            <a:solidFill>
              <a:schemeClr val="bg1">
                <a:lumMod val="75000"/>
              </a:schemeClr>
            </a:solidFill>
            <a:ln w="12700" cap="flat" cmpd="sng">
              <a:solidFill>
                <a:sysClr val="window" lastClr="FFFFFF"/>
              </a:solidFill>
              <a:prstDash val="solid"/>
              <a:round/>
              <a:headEnd type="none" w="med" len="med"/>
              <a:tailEnd type="none" w="med" len="med"/>
            </a:ln>
            <a:effectLst/>
          </p:spPr>
          <p:txBody>
            <a:bodyPr/>
            <a:lstStyle/>
            <a:p>
              <a:pPr>
                <a:defRPr/>
              </a:pPr>
              <a:endParaRPr lang="zh-CN" altLang="en-US" kern="0">
                <a:solidFill>
                  <a:prstClr val="black"/>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1" name="出自【趣你的PPT】(微信:qunideppt)：最优质的PPT资源库"/>
            <p:cNvSpPr/>
            <p:nvPr/>
          </p:nvSpPr>
          <p:spPr bwMode="auto">
            <a:xfrm>
              <a:off x="5127513" y="3472560"/>
              <a:ext cx="127528" cy="205462"/>
            </a:xfrm>
            <a:custGeom>
              <a:gdLst>
                <a:gd name="T0" fmla="*/ 93617 w 105"/>
                <a:gd name="T1" fmla="*/ 169248 h 173"/>
                <a:gd name="T2" fmla="*/ 65314 w 105"/>
                <a:gd name="T3" fmla="*/ 183086 h 173"/>
                <a:gd name="T4" fmla="*/ 15240 w 105"/>
                <a:gd name="T5" fmla="*/ 172441 h 173"/>
                <a:gd name="T6" fmla="*/ 3266 w 105"/>
                <a:gd name="T7" fmla="*/ 159668 h 173"/>
                <a:gd name="T8" fmla="*/ 0 w 105"/>
                <a:gd name="T9" fmla="*/ 78769 h 173"/>
                <a:gd name="T10" fmla="*/ 44631 w 105"/>
                <a:gd name="T11" fmla="*/ 60674 h 173"/>
                <a:gd name="T12" fmla="*/ 40277 w 105"/>
                <a:gd name="T13" fmla="*/ 45771 h 173"/>
                <a:gd name="T14" fmla="*/ 47897 w 105"/>
                <a:gd name="T15" fmla="*/ 14902 h 173"/>
                <a:gd name="T16" fmla="*/ 51163 w 105"/>
                <a:gd name="T17" fmla="*/ 0 h 173"/>
                <a:gd name="T18" fmla="*/ 67491 w 105"/>
                <a:gd name="T19" fmla="*/ 8516 h 173"/>
                <a:gd name="T20" fmla="*/ 75111 w 105"/>
                <a:gd name="T21" fmla="*/ 35127 h 173"/>
                <a:gd name="T22" fmla="*/ 71846 w 105"/>
                <a:gd name="T23" fmla="*/ 53223 h 173"/>
                <a:gd name="T24" fmla="*/ 107769 w 105"/>
                <a:gd name="T25" fmla="*/ 78769 h 173"/>
                <a:gd name="T26" fmla="*/ 113211 w 105"/>
                <a:gd name="T27" fmla="*/ 98994 h 173"/>
                <a:gd name="T28" fmla="*/ 93617 w 105"/>
                <a:gd name="T29" fmla="*/ 113896 h 173"/>
                <a:gd name="T30" fmla="*/ 84909 w 105"/>
                <a:gd name="T31" fmla="*/ 147959 h 173"/>
                <a:gd name="T32" fmla="*/ 93617 w 105"/>
                <a:gd name="T33" fmla="*/ 169248 h 1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5" h="173">
                  <a:moveTo>
                    <a:pt x="86" y="159"/>
                  </a:moveTo>
                  <a:lnTo>
                    <a:pt x="60" y="172"/>
                  </a:lnTo>
                  <a:lnTo>
                    <a:pt x="14" y="162"/>
                  </a:lnTo>
                  <a:lnTo>
                    <a:pt x="3" y="150"/>
                  </a:lnTo>
                  <a:lnTo>
                    <a:pt x="0" y="74"/>
                  </a:lnTo>
                  <a:lnTo>
                    <a:pt x="41" y="57"/>
                  </a:lnTo>
                  <a:lnTo>
                    <a:pt x="37" y="43"/>
                  </a:lnTo>
                  <a:lnTo>
                    <a:pt x="44" y="14"/>
                  </a:lnTo>
                  <a:lnTo>
                    <a:pt x="47" y="0"/>
                  </a:lnTo>
                  <a:lnTo>
                    <a:pt x="62" y="8"/>
                  </a:lnTo>
                  <a:lnTo>
                    <a:pt x="69" y="33"/>
                  </a:lnTo>
                  <a:lnTo>
                    <a:pt x="66" y="50"/>
                  </a:lnTo>
                  <a:lnTo>
                    <a:pt x="99" y="74"/>
                  </a:lnTo>
                  <a:lnTo>
                    <a:pt x="104" y="93"/>
                  </a:lnTo>
                  <a:lnTo>
                    <a:pt x="86" y="107"/>
                  </a:lnTo>
                  <a:lnTo>
                    <a:pt x="78" y="139"/>
                  </a:lnTo>
                  <a:lnTo>
                    <a:pt x="86" y="159"/>
                  </a:lnTo>
                </a:path>
              </a:pathLst>
            </a:custGeom>
            <a:solidFill>
              <a:schemeClr val="bg1">
                <a:lumMod val="75000"/>
              </a:schemeClr>
            </a:solidFill>
            <a:ln w="12700" cap="flat" cmpd="sng">
              <a:solidFill>
                <a:sysClr val="window" lastClr="FFFFFF"/>
              </a:solidFill>
              <a:prstDash val="solid"/>
              <a:round/>
              <a:headEnd type="none" w="med" len="med"/>
              <a:tailEnd type="none" w="med" len="med"/>
            </a:ln>
            <a:effectLst/>
          </p:spPr>
          <p:txBody>
            <a:bodyPr/>
            <a:lstStyle/>
            <a:p>
              <a:pPr>
                <a:defRPr/>
              </a:pPr>
              <a:endParaRPr lang="zh-CN" altLang="en-US" kern="0">
                <a:solidFill>
                  <a:prstClr val="black"/>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2" name="出自【趣你的PPT】(微信:qunideppt)：最优质的PPT资源库"/>
            <p:cNvSpPr/>
            <p:nvPr/>
          </p:nvSpPr>
          <p:spPr bwMode="auto">
            <a:xfrm>
              <a:off x="4976959" y="3383999"/>
              <a:ext cx="201920" cy="203692"/>
            </a:xfrm>
            <a:custGeom>
              <a:gdLst>
                <a:gd name="T0" fmla="*/ 137938 w 164"/>
                <a:gd name="T1" fmla="*/ 152316 h 169"/>
                <a:gd name="T2" fmla="*/ 136835 w 164"/>
                <a:gd name="T3" fmla="*/ 127470 h 169"/>
                <a:gd name="T4" fmla="*/ 129110 w 164"/>
                <a:gd name="T5" fmla="*/ 108025 h 169"/>
                <a:gd name="T6" fmla="*/ 175457 w 164"/>
                <a:gd name="T7" fmla="*/ 90741 h 169"/>
                <a:gd name="T8" fmla="*/ 179871 w 164"/>
                <a:gd name="T9" fmla="*/ 74538 h 169"/>
                <a:gd name="T10" fmla="*/ 167733 w 164"/>
                <a:gd name="T11" fmla="*/ 32408 h 169"/>
                <a:gd name="T12" fmla="*/ 153387 w 164"/>
                <a:gd name="T13" fmla="*/ 32408 h 169"/>
                <a:gd name="T14" fmla="*/ 81659 w 164"/>
                <a:gd name="T15" fmla="*/ 0 h 169"/>
                <a:gd name="T16" fmla="*/ 51865 w 164"/>
                <a:gd name="T17" fmla="*/ 32408 h 169"/>
                <a:gd name="T18" fmla="*/ 38623 w 164"/>
                <a:gd name="T19" fmla="*/ 71297 h 169"/>
                <a:gd name="T20" fmla="*/ 5518 w 164"/>
                <a:gd name="T21" fmla="*/ 117748 h 169"/>
                <a:gd name="T22" fmla="*/ 0 w 164"/>
                <a:gd name="T23" fmla="*/ 150155 h 169"/>
                <a:gd name="T24" fmla="*/ 12139 w 164"/>
                <a:gd name="T25" fmla="*/ 171760 h 169"/>
                <a:gd name="T26" fmla="*/ 62900 w 164"/>
                <a:gd name="T27" fmla="*/ 168520 h 169"/>
                <a:gd name="T28" fmla="*/ 89384 w 164"/>
                <a:gd name="T29" fmla="*/ 181483 h 169"/>
                <a:gd name="T30" fmla="*/ 113661 w 164"/>
                <a:gd name="T31" fmla="*/ 163118 h 169"/>
                <a:gd name="T32" fmla="*/ 137938 w 164"/>
                <a:gd name="T33" fmla="*/ 152316 h 1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4" h="169">
                  <a:moveTo>
                    <a:pt x="125" y="141"/>
                  </a:moveTo>
                  <a:lnTo>
                    <a:pt x="124" y="118"/>
                  </a:lnTo>
                  <a:lnTo>
                    <a:pt x="117" y="100"/>
                  </a:lnTo>
                  <a:lnTo>
                    <a:pt x="159" y="84"/>
                  </a:lnTo>
                  <a:lnTo>
                    <a:pt x="163" y="69"/>
                  </a:lnTo>
                  <a:lnTo>
                    <a:pt x="152" y="30"/>
                  </a:lnTo>
                  <a:lnTo>
                    <a:pt x="139" y="30"/>
                  </a:lnTo>
                  <a:lnTo>
                    <a:pt x="74" y="0"/>
                  </a:lnTo>
                  <a:lnTo>
                    <a:pt x="47" y="30"/>
                  </a:lnTo>
                  <a:lnTo>
                    <a:pt x="35" y="66"/>
                  </a:lnTo>
                  <a:lnTo>
                    <a:pt x="5" y="109"/>
                  </a:lnTo>
                  <a:lnTo>
                    <a:pt x="0" y="139"/>
                  </a:lnTo>
                  <a:lnTo>
                    <a:pt x="11" y="159"/>
                  </a:lnTo>
                  <a:lnTo>
                    <a:pt x="57" y="156"/>
                  </a:lnTo>
                  <a:lnTo>
                    <a:pt x="81" y="168"/>
                  </a:lnTo>
                  <a:lnTo>
                    <a:pt x="103" y="151"/>
                  </a:lnTo>
                  <a:lnTo>
                    <a:pt x="125" y="141"/>
                  </a:lnTo>
                </a:path>
              </a:pathLst>
            </a:custGeom>
            <a:solidFill>
              <a:schemeClr val="bg1">
                <a:lumMod val="75000"/>
              </a:schemeClr>
            </a:solidFill>
            <a:ln w="12700" cap="flat" cmpd="sng">
              <a:solidFill>
                <a:sysClr val="window" lastClr="FFFFFF"/>
              </a:solidFill>
              <a:prstDash val="solid"/>
              <a:round/>
              <a:headEnd type="none" w="med" len="med"/>
              <a:tailEnd type="none" w="med" len="med"/>
            </a:ln>
            <a:effectLst/>
          </p:spPr>
          <p:txBody>
            <a:bodyPr/>
            <a:lstStyle/>
            <a:p>
              <a:pPr>
                <a:defRPr/>
              </a:pPr>
              <a:endParaRPr lang="zh-CN" altLang="en-US" kern="0">
                <a:solidFill>
                  <a:prstClr val="black"/>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3" name="出自【趣你的PPT】(微信:qunideppt)：最优质的PPT资源库"/>
            <p:cNvSpPr/>
            <p:nvPr/>
          </p:nvSpPr>
          <p:spPr bwMode="auto">
            <a:xfrm>
              <a:off x="4498728" y="3467247"/>
              <a:ext cx="393213" cy="800595"/>
            </a:xfrm>
            <a:custGeom>
              <a:gdLst>
                <a:gd name="T0" fmla="*/ 22913 w 323"/>
                <a:gd name="T1" fmla="*/ 716482 h 672"/>
                <a:gd name="T2" fmla="*/ 98199 w 323"/>
                <a:gd name="T3" fmla="*/ 694059 h 672"/>
                <a:gd name="T4" fmla="*/ 195307 w 323"/>
                <a:gd name="T5" fmla="*/ 632127 h 672"/>
                <a:gd name="T6" fmla="*/ 262955 w 323"/>
                <a:gd name="T7" fmla="*/ 619314 h 672"/>
                <a:gd name="T8" fmla="*/ 314237 w 323"/>
                <a:gd name="T9" fmla="*/ 578738 h 672"/>
                <a:gd name="T10" fmla="*/ 319692 w 323"/>
                <a:gd name="T11" fmla="*/ 493316 h 672"/>
                <a:gd name="T12" fmla="*/ 294597 w 323"/>
                <a:gd name="T13" fmla="*/ 462350 h 672"/>
                <a:gd name="T14" fmla="*/ 303326 w 323"/>
                <a:gd name="T15" fmla="*/ 433520 h 672"/>
                <a:gd name="T16" fmla="*/ 319692 w 323"/>
                <a:gd name="T17" fmla="*/ 412164 h 672"/>
                <a:gd name="T18" fmla="*/ 322965 w 323"/>
                <a:gd name="T19" fmla="*/ 374792 h 672"/>
                <a:gd name="T20" fmla="*/ 340423 w 323"/>
                <a:gd name="T21" fmla="*/ 348097 h 672"/>
                <a:gd name="T22" fmla="*/ 314237 w 323"/>
                <a:gd name="T23" fmla="*/ 296844 h 672"/>
                <a:gd name="T24" fmla="*/ 276048 w 323"/>
                <a:gd name="T25" fmla="*/ 254132 h 672"/>
                <a:gd name="T26" fmla="*/ 298961 w 323"/>
                <a:gd name="T27" fmla="*/ 185794 h 672"/>
                <a:gd name="T28" fmla="*/ 342605 w 323"/>
                <a:gd name="T29" fmla="*/ 158032 h 672"/>
                <a:gd name="T30" fmla="*/ 351334 w 323"/>
                <a:gd name="T31" fmla="*/ 112117 h 672"/>
                <a:gd name="T32" fmla="*/ 332785 w 323"/>
                <a:gd name="T33" fmla="*/ 72609 h 672"/>
                <a:gd name="T34" fmla="*/ 332785 w 323"/>
                <a:gd name="T35" fmla="*/ 26695 h 672"/>
                <a:gd name="T36" fmla="*/ 303326 w 323"/>
                <a:gd name="T37" fmla="*/ 0 h 672"/>
                <a:gd name="T38" fmla="*/ 234586 w 323"/>
                <a:gd name="T39" fmla="*/ 34169 h 672"/>
                <a:gd name="T40" fmla="*/ 223675 w 323"/>
                <a:gd name="T41" fmla="*/ 23491 h 672"/>
                <a:gd name="T42" fmla="*/ 187669 w 323"/>
                <a:gd name="T43" fmla="*/ 51254 h 672"/>
                <a:gd name="T44" fmla="*/ 157118 w 323"/>
                <a:gd name="T45" fmla="*/ 48050 h 672"/>
                <a:gd name="T46" fmla="*/ 98199 w 323"/>
                <a:gd name="T47" fmla="*/ 131337 h 672"/>
                <a:gd name="T48" fmla="*/ 81832 w 323"/>
                <a:gd name="T49" fmla="*/ 131337 h 672"/>
                <a:gd name="T50" fmla="*/ 49099 w 323"/>
                <a:gd name="T51" fmla="*/ 158032 h 672"/>
                <a:gd name="T52" fmla="*/ 51282 w 323"/>
                <a:gd name="T53" fmla="*/ 193269 h 672"/>
                <a:gd name="T54" fmla="*/ 36006 w 323"/>
                <a:gd name="T55" fmla="*/ 225302 h 672"/>
                <a:gd name="T56" fmla="*/ 30551 w 323"/>
                <a:gd name="T57" fmla="*/ 269081 h 672"/>
                <a:gd name="T58" fmla="*/ 2182 w 323"/>
                <a:gd name="T59" fmla="*/ 311793 h 672"/>
                <a:gd name="T60" fmla="*/ 33824 w 323"/>
                <a:gd name="T61" fmla="*/ 374792 h 672"/>
                <a:gd name="T62" fmla="*/ 22913 w 323"/>
                <a:gd name="T63" fmla="*/ 412164 h 672"/>
                <a:gd name="T64" fmla="*/ 0 w 323"/>
                <a:gd name="T65" fmla="*/ 451672 h 672"/>
                <a:gd name="T66" fmla="*/ 33824 w 323"/>
                <a:gd name="T67" fmla="*/ 605433 h 672"/>
                <a:gd name="T68" fmla="*/ 10911 w 323"/>
                <a:gd name="T69" fmla="*/ 683381 h 672"/>
                <a:gd name="T70" fmla="*/ 22913 w 323"/>
                <a:gd name="T71" fmla="*/ 716482 h 6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23" h="672">
                  <a:moveTo>
                    <a:pt x="21" y="671"/>
                  </a:moveTo>
                  <a:lnTo>
                    <a:pt x="90" y="650"/>
                  </a:lnTo>
                  <a:lnTo>
                    <a:pt x="179" y="592"/>
                  </a:lnTo>
                  <a:lnTo>
                    <a:pt x="241" y="580"/>
                  </a:lnTo>
                  <a:lnTo>
                    <a:pt x="288" y="542"/>
                  </a:lnTo>
                  <a:lnTo>
                    <a:pt x="293" y="462"/>
                  </a:lnTo>
                  <a:lnTo>
                    <a:pt x="270" y="433"/>
                  </a:lnTo>
                  <a:lnTo>
                    <a:pt x="278" y="406"/>
                  </a:lnTo>
                  <a:lnTo>
                    <a:pt x="293" y="386"/>
                  </a:lnTo>
                  <a:lnTo>
                    <a:pt x="296" y="351"/>
                  </a:lnTo>
                  <a:lnTo>
                    <a:pt x="312" y="326"/>
                  </a:lnTo>
                  <a:lnTo>
                    <a:pt x="288" y="278"/>
                  </a:lnTo>
                  <a:lnTo>
                    <a:pt x="253" y="238"/>
                  </a:lnTo>
                  <a:lnTo>
                    <a:pt x="274" y="174"/>
                  </a:lnTo>
                  <a:lnTo>
                    <a:pt x="314" y="148"/>
                  </a:lnTo>
                  <a:lnTo>
                    <a:pt x="322" y="105"/>
                  </a:lnTo>
                  <a:lnTo>
                    <a:pt x="305" y="68"/>
                  </a:lnTo>
                  <a:lnTo>
                    <a:pt x="305" y="25"/>
                  </a:lnTo>
                  <a:lnTo>
                    <a:pt x="278" y="0"/>
                  </a:lnTo>
                  <a:lnTo>
                    <a:pt x="215" y="32"/>
                  </a:lnTo>
                  <a:lnTo>
                    <a:pt x="205" y="22"/>
                  </a:lnTo>
                  <a:lnTo>
                    <a:pt x="172" y="48"/>
                  </a:lnTo>
                  <a:lnTo>
                    <a:pt x="144" y="45"/>
                  </a:lnTo>
                  <a:lnTo>
                    <a:pt x="90" y="123"/>
                  </a:lnTo>
                  <a:lnTo>
                    <a:pt x="75" y="123"/>
                  </a:lnTo>
                  <a:lnTo>
                    <a:pt x="45" y="148"/>
                  </a:lnTo>
                  <a:lnTo>
                    <a:pt x="47" y="181"/>
                  </a:lnTo>
                  <a:lnTo>
                    <a:pt x="33" y="211"/>
                  </a:lnTo>
                  <a:lnTo>
                    <a:pt x="28" y="252"/>
                  </a:lnTo>
                  <a:lnTo>
                    <a:pt x="2" y="292"/>
                  </a:lnTo>
                  <a:lnTo>
                    <a:pt x="31" y="351"/>
                  </a:lnTo>
                  <a:lnTo>
                    <a:pt x="21" y="386"/>
                  </a:lnTo>
                  <a:lnTo>
                    <a:pt x="0" y="423"/>
                  </a:lnTo>
                  <a:lnTo>
                    <a:pt x="31" y="567"/>
                  </a:lnTo>
                  <a:lnTo>
                    <a:pt x="10" y="640"/>
                  </a:lnTo>
                  <a:lnTo>
                    <a:pt x="21" y="671"/>
                  </a:lnTo>
                </a:path>
              </a:pathLst>
            </a:custGeom>
            <a:solidFill>
              <a:schemeClr val="bg1">
                <a:lumMod val="75000"/>
              </a:schemeClr>
            </a:solidFill>
            <a:ln w="12700" cap="flat" cmpd="sng">
              <a:solidFill>
                <a:sysClr val="window" lastClr="FFFFFF"/>
              </a:solidFill>
              <a:prstDash val="solid"/>
              <a:round/>
              <a:headEnd type="none" w="med" len="med"/>
              <a:tailEnd type="none" w="med" len="med"/>
            </a:ln>
            <a:effectLst/>
          </p:spPr>
          <p:txBody>
            <a:bodyPr/>
            <a:lstStyle/>
            <a:p>
              <a:pPr>
                <a:defRPr/>
              </a:pPr>
              <a:endParaRPr lang="zh-CN" altLang="en-US" kern="0">
                <a:solidFill>
                  <a:prstClr val="black"/>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4" name="出自【趣你的PPT】(微信:qunideppt)：最优质的PPT资源库"/>
            <p:cNvSpPr/>
            <p:nvPr/>
          </p:nvSpPr>
          <p:spPr bwMode="auto">
            <a:xfrm>
              <a:off x="5129285" y="3486730"/>
              <a:ext cx="46052" cy="65536"/>
            </a:xfrm>
            <a:custGeom>
              <a:gdLst>
                <a:gd name="T0" fmla="*/ 40189 w 38"/>
                <a:gd name="T1" fmla="*/ 0 h 53"/>
                <a:gd name="T2" fmla="*/ 33672 w 38"/>
                <a:gd name="T3" fmla="*/ 29923 h 53"/>
                <a:gd name="T4" fmla="*/ 36930 w 38"/>
                <a:gd name="T5" fmla="*/ 43222 h 53"/>
                <a:gd name="T6" fmla="*/ 8689 w 38"/>
                <a:gd name="T7" fmla="*/ 57630 h 53"/>
                <a:gd name="T8" fmla="*/ 5431 w 38"/>
                <a:gd name="T9" fmla="*/ 33248 h 53"/>
                <a:gd name="T10" fmla="*/ 0 w 38"/>
                <a:gd name="T11" fmla="*/ 16624 h 53"/>
                <a:gd name="T12" fmla="*/ 40189 w 38"/>
                <a:gd name="T13" fmla="*/ 0 h 53"/>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38" h="52">
                  <a:moveTo>
                    <a:pt x="37" y="0"/>
                  </a:moveTo>
                  <a:lnTo>
                    <a:pt x="31" y="27"/>
                  </a:lnTo>
                  <a:lnTo>
                    <a:pt x="34" y="39"/>
                  </a:lnTo>
                  <a:lnTo>
                    <a:pt x="8" y="52"/>
                  </a:lnTo>
                  <a:lnTo>
                    <a:pt x="5" y="30"/>
                  </a:lnTo>
                  <a:lnTo>
                    <a:pt x="0" y="15"/>
                  </a:lnTo>
                  <a:lnTo>
                    <a:pt x="37" y="0"/>
                  </a:lnTo>
                </a:path>
              </a:pathLst>
            </a:custGeom>
            <a:solidFill>
              <a:schemeClr val="bg1">
                <a:lumMod val="75000"/>
              </a:schemeClr>
            </a:solidFill>
            <a:ln w="12700" cap="flat" cmpd="sng">
              <a:solidFill>
                <a:sysClr val="window" lastClr="FFFFFF"/>
              </a:solidFill>
              <a:prstDash val="solid"/>
              <a:round/>
              <a:headEnd type="none" w="med" len="med"/>
              <a:tailEnd type="none" w="med" len="med"/>
            </a:ln>
            <a:effectLst/>
          </p:spPr>
          <p:txBody>
            <a:bodyPr/>
            <a:lstStyle/>
            <a:p>
              <a:pPr>
                <a:defRPr/>
              </a:pPr>
              <a:endParaRPr lang="zh-CN" altLang="en-US" kern="0">
                <a:solidFill>
                  <a:prstClr val="black"/>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5" name="出自【趣你的PPT】(微信:qunideppt)：最优质的PPT资源库"/>
            <p:cNvSpPr/>
            <p:nvPr/>
          </p:nvSpPr>
          <p:spPr bwMode="auto">
            <a:xfrm>
              <a:off x="5097403" y="5808810"/>
              <a:ext cx="88561" cy="61992"/>
            </a:xfrm>
            <a:custGeom>
              <a:gdLst>
                <a:gd name="T0" fmla="*/ 4410 w 72"/>
                <a:gd name="T1" fmla="*/ 14741 h 49"/>
                <a:gd name="T2" fmla="*/ 33073 w 72"/>
                <a:gd name="T3" fmla="*/ 20411 h 49"/>
                <a:gd name="T4" fmla="*/ 62839 w 72"/>
                <a:gd name="T5" fmla="*/ 0 h 49"/>
                <a:gd name="T6" fmla="*/ 78273 w 72"/>
                <a:gd name="T7" fmla="*/ 40821 h 49"/>
                <a:gd name="T8" fmla="*/ 46302 w 72"/>
                <a:gd name="T9" fmla="*/ 54428 h 49"/>
                <a:gd name="T10" fmla="*/ 6615 w 72"/>
                <a:gd name="T11" fmla="*/ 51026 h 49"/>
                <a:gd name="T12" fmla="*/ 0 w 72"/>
                <a:gd name="T13" fmla="*/ 20411 h 49"/>
                <a:gd name="T14" fmla="*/ 4410 w 72"/>
                <a:gd name="T15" fmla="*/ 14741 h 49"/>
                <a:gd name="T16" fmla="*/ 0 60000 65536"/>
                <a:gd name="T17" fmla="*/ 0 60000 65536"/>
                <a:gd name="T18" fmla="*/ 0 60000 65536"/>
                <a:gd name="T19" fmla="*/ 0 60000 65536"/>
                <a:gd name="T20" fmla="*/ 0 60000 65536"/>
                <a:gd name="T21" fmla="*/ 0 60000 65536"/>
                <a:gd name="T22" fmla="*/ 0 60000 65536"/>
                <a:gd name="T23" fmla="*/ 0 60000 65536"/>
              </a:gd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2" h="49">
                  <a:moveTo>
                    <a:pt x="4" y="13"/>
                  </a:moveTo>
                  <a:lnTo>
                    <a:pt x="30" y="18"/>
                  </a:lnTo>
                  <a:lnTo>
                    <a:pt x="57" y="0"/>
                  </a:lnTo>
                  <a:lnTo>
                    <a:pt x="71" y="36"/>
                  </a:lnTo>
                  <a:lnTo>
                    <a:pt x="42" y="48"/>
                  </a:lnTo>
                  <a:lnTo>
                    <a:pt x="6" y="45"/>
                  </a:lnTo>
                  <a:lnTo>
                    <a:pt x="0" y="18"/>
                  </a:lnTo>
                  <a:lnTo>
                    <a:pt x="4" y="13"/>
                  </a:lnTo>
                </a:path>
              </a:pathLst>
            </a:custGeom>
            <a:solidFill>
              <a:schemeClr val="bg1">
                <a:lumMod val="75000"/>
              </a:schemeClr>
            </a:solidFill>
            <a:ln w="12700" cap="flat" cmpd="sng">
              <a:solidFill>
                <a:sysClr val="window" lastClr="FFFFFF"/>
              </a:solidFill>
              <a:prstDash val="solid"/>
              <a:round/>
              <a:headEnd type="none" w="med" len="med"/>
              <a:tailEnd type="none" w="med" len="med"/>
            </a:ln>
            <a:effectLst/>
          </p:spPr>
          <p:txBody>
            <a:bodyPr/>
            <a:lstStyle/>
            <a:p>
              <a:pPr>
                <a:defRPr/>
              </a:pPr>
              <a:endParaRPr lang="zh-CN" altLang="en-US" kern="0">
                <a:solidFill>
                  <a:prstClr val="black"/>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6" name="出自【趣你的PPT】(微信:qunideppt)：最优质的PPT资源库"/>
            <p:cNvSpPr/>
            <p:nvPr/>
          </p:nvSpPr>
          <p:spPr bwMode="auto">
            <a:xfrm>
              <a:off x="4583747" y="5417368"/>
              <a:ext cx="890927" cy="720890"/>
            </a:xfrm>
            <a:custGeom>
              <a:gdLst>
                <a:gd name="T0" fmla="*/ 234405 w 729"/>
                <a:gd name="T1" fmla="*/ 93066 h 604"/>
                <a:gd name="T2" fmla="*/ 245359 w 729"/>
                <a:gd name="T3" fmla="*/ 52416 h 604"/>
                <a:gd name="T4" fmla="*/ 318748 w 729"/>
                <a:gd name="T5" fmla="*/ 74881 h 604"/>
                <a:gd name="T6" fmla="*/ 316557 w 729"/>
                <a:gd name="T7" fmla="*/ 41719 h 604"/>
                <a:gd name="T8" fmla="*/ 347227 w 729"/>
                <a:gd name="T9" fmla="*/ 4279 h 604"/>
                <a:gd name="T10" fmla="*/ 429378 w 729"/>
                <a:gd name="T11" fmla="*/ 0 h 604"/>
                <a:gd name="T12" fmla="*/ 501671 w 729"/>
                <a:gd name="T13" fmla="*/ 7488 h 604"/>
                <a:gd name="T14" fmla="*/ 495099 w 729"/>
                <a:gd name="T15" fmla="*/ 47068 h 604"/>
                <a:gd name="T16" fmla="*/ 466620 w 729"/>
                <a:gd name="T17" fmla="*/ 95205 h 604"/>
                <a:gd name="T18" fmla="*/ 593681 w 729"/>
                <a:gd name="T19" fmla="*/ 63114 h 604"/>
                <a:gd name="T20" fmla="*/ 640781 w 729"/>
                <a:gd name="T21" fmla="*/ 74881 h 604"/>
                <a:gd name="T22" fmla="*/ 633114 w 729"/>
                <a:gd name="T23" fmla="*/ 36371 h 604"/>
                <a:gd name="T24" fmla="*/ 716361 w 729"/>
                <a:gd name="T25" fmla="*/ 60974 h 604"/>
                <a:gd name="T26" fmla="*/ 764556 w 729"/>
                <a:gd name="T27" fmla="*/ 95205 h 604"/>
                <a:gd name="T28" fmla="*/ 775510 w 729"/>
                <a:gd name="T29" fmla="*/ 178644 h 604"/>
                <a:gd name="T30" fmla="*/ 739363 w 729"/>
                <a:gd name="T31" fmla="*/ 220363 h 604"/>
                <a:gd name="T32" fmla="*/ 670356 w 729"/>
                <a:gd name="T33" fmla="*/ 275989 h 604"/>
                <a:gd name="T34" fmla="*/ 635304 w 729"/>
                <a:gd name="T35" fmla="*/ 286686 h 604"/>
                <a:gd name="T36" fmla="*/ 619970 w 729"/>
                <a:gd name="T37" fmla="*/ 294174 h 604"/>
                <a:gd name="T38" fmla="*/ 563011 w 729"/>
                <a:gd name="T39" fmla="*/ 313429 h 604"/>
                <a:gd name="T40" fmla="*/ 519197 w 729"/>
                <a:gd name="T41" fmla="*/ 316638 h 604"/>
                <a:gd name="T42" fmla="*/ 411853 w 729"/>
                <a:gd name="T43" fmla="*/ 304871 h 604"/>
                <a:gd name="T44" fmla="*/ 426092 w 729"/>
                <a:gd name="T45" fmla="*/ 378682 h 604"/>
                <a:gd name="T46" fmla="*/ 358180 w 729"/>
                <a:gd name="T47" fmla="*/ 426820 h 604"/>
                <a:gd name="T48" fmla="*/ 288078 w 729"/>
                <a:gd name="T49" fmla="*/ 447144 h 604"/>
                <a:gd name="T50" fmla="*/ 207022 w 729"/>
                <a:gd name="T51" fmla="*/ 481376 h 604"/>
                <a:gd name="T52" fmla="*/ 76675 w 729"/>
                <a:gd name="T53" fmla="*/ 537001 h 604"/>
                <a:gd name="T54" fmla="*/ 96391 w 729"/>
                <a:gd name="T55" fmla="*/ 622579 h 604"/>
                <a:gd name="T56" fmla="*/ 38337 w 729"/>
                <a:gd name="T57" fmla="*/ 640764 h 604"/>
                <a:gd name="T58" fmla="*/ 8763 w 729"/>
                <a:gd name="T59" fmla="*/ 525234 h 604"/>
                <a:gd name="T60" fmla="*/ 36147 w 729"/>
                <a:gd name="T61" fmla="*/ 461051 h 604"/>
                <a:gd name="T62" fmla="*/ 66817 w 729"/>
                <a:gd name="T63" fmla="*/ 431099 h 604"/>
                <a:gd name="T64" fmla="*/ 107345 w 729"/>
                <a:gd name="T65" fmla="*/ 376543 h 604"/>
                <a:gd name="T66" fmla="*/ 167589 w 729"/>
                <a:gd name="T67" fmla="*/ 263152 h 604"/>
                <a:gd name="T68" fmla="*/ 212498 w 729"/>
                <a:gd name="T69" fmla="*/ 181853 h 604"/>
                <a:gd name="T70" fmla="*/ 212498 w 729"/>
                <a:gd name="T71" fmla="*/ 110182 h 60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29" h="604">
                  <a:moveTo>
                    <a:pt x="194" y="103"/>
                  </a:moveTo>
                  <a:lnTo>
                    <a:pt x="214" y="87"/>
                  </a:lnTo>
                  <a:lnTo>
                    <a:pt x="214" y="57"/>
                  </a:lnTo>
                  <a:lnTo>
                    <a:pt x="224" y="49"/>
                  </a:lnTo>
                  <a:lnTo>
                    <a:pt x="249" y="50"/>
                  </a:lnTo>
                  <a:lnTo>
                    <a:pt x="291" y="70"/>
                  </a:lnTo>
                  <a:lnTo>
                    <a:pt x="298" y="55"/>
                  </a:lnTo>
                  <a:lnTo>
                    <a:pt x="289" y="39"/>
                  </a:lnTo>
                  <a:lnTo>
                    <a:pt x="291" y="27"/>
                  </a:lnTo>
                  <a:lnTo>
                    <a:pt x="317" y="4"/>
                  </a:lnTo>
                  <a:lnTo>
                    <a:pt x="364" y="16"/>
                  </a:lnTo>
                  <a:lnTo>
                    <a:pt x="392" y="0"/>
                  </a:lnTo>
                  <a:lnTo>
                    <a:pt x="412" y="19"/>
                  </a:lnTo>
                  <a:lnTo>
                    <a:pt x="458" y="7"/>
                  </a:lnTo>
                  <a:lnTo>
                    <a:pt x="467" y="25"/>
                  </a:lnTo>
                  <a:lnTo>
                    <a:pt x="452" y="44"/>
                  </a:lnTo>
                  <a:lnTo>
                    <a:pt x="426" y="80"/>
                  </a:lnTo>
                  <a:lnTo>
                    <a:pt x="426" y="89"/>
                  </a:lnTo>
                  <a:lnTo>
                    <a:pt x="442" y="100"/>
                  </a:lnTo>
                  <a:lnTo>
                    <a:pt x="542" y="59"/>
                  </a:lnTo>
                  <a:lnTo>
                    <a:pt x="575" y="80"/>
                  </a:lnTo>
                  <a:lnTo>
                    <a:pt x="585" y="70"/>
                  </a:lnTo>
                  <a:lnTo>
                    <a:pt x="575" y="49"/>
                  </a:lnTo>
                  <a:lnTo>
                    <a:pt x="578" y="34"/>
                  </a:lnTo>
                  <a:lnTo>
                    <a:pt x="642" y="49"/>
                  </a:lnTo>
                  <a:lnTo>
                    <a:pt x="654" y="57"/>
                  </a:lnTo>
                  <a:lnTo>
                    <a:pt x="670" y="55"/>
                  </a:lnTo>
                  <a:lnTo>
                    <a:pt x="698" y="89"/>
                  </a:lnTo>
                  <a:lnTo>
                    <a:pt x="728" y="153"/>
                  </a:lnTo>
                  <a:lnTo>
                    <a:pt x="708" y="167"/>
                  </a:lnTo>
                  <a:lnTo>
                    <a:pt x="690" y="201"/>
                  </a:lnTo>
                  <a:lnTo>
                    <a:pt x="675" y="206"/>
                  </a:lnTo>
                  <a:lnTo>
                    <a:pt x="662" y="234"/>
                  </a:lnTo>
                  <a:lnTo>
                    <a:pt x="612" y="258"/>
                  </a:lnTo>
                  <a:lnTo>
                    <a:pt x="593" y="246"/>
                  </a:lnTo>
                  <a:lnTo>
                    <a:pt x="580" y="268"/>
                  </a:lnTo>
                  <a:lnTo>
                    <a:pt x="580" y="275"/>
                  </a:lnTo>
                  <a:lnTo>
                    <a:pt x="566" y="275"/>
                  </a:lnTo>
                  <a:lnTo>
                    <a:pt x="539" y="275"/>
                  </a:lnTo>
                  <a:lnTo>
                    <a:pt x="514" y="293"/>
                  </a:lnTo>
                  <a:lnTo>
                    <a:pt x="497" y="284"/>
                  </a:lnTo>
                  <a:lnTo>
                    <a:pt x="474" y="296"/>
                  </a:lnTo>
                  <a:lnTo>
                    <a:pt x="422" y="320"/>
                  </a:lnTo>
                  <a:lnTo>
                    <a:pt x="376" y="285"/>
                  </a:lnTo>
                  <a:lnTo>
                    <a:pt x="374" y="312"/>
                  </a:lnTo>
                  <a:lnTo>
                    <a:pt x="389" y="354"/>
                  </a:lnTo>
                  <a:lnTo>
                    <a:pt x="349" y="369"/>
                  </a:lnTo>
                  <a:lnTo>
                    <a:pt x="327" y="399"/>
                  </a:lnTo>
                  <a:lnTo>
                    <a:pt x="286" y="411"/>
                  </a:lnTo>
                  <a:lnTo>
                    <a:pt x="263" y="418"/>
                  </a:lnTo>
                  <a:lnTo>
                    <a:pt x="219" y="418"/>
                  </a:lnTo>
                  <a:lnTo>
                    <a:pt x="189" y="450"/>
                  </a:lnTo>
                  <a:lnTo>
                    <a:pt x="111" y="477"/>
                  </a:lnTo>
                  <a:lnTo>
                    <a:pt x="70" y="502"/>
                  </a:lnTo>
                  <a:lnTo>
                    <a:pt x="52" y="521"/>
                  </a:lnTo>
                  <a:lnTo>
                    <a:pt x="88" y="582"/>
                  </a:lnTo>
                  <a:lnTo>
                    <a:pt x="64" y="603"/>
                  </a:lnTo>
                  <a:lnTo>
                    <a:pt x="35" y="599"/>
                  </a:lnTo>
                  <a:lnTo>
                    <a:pt x="0" y="539"/>
                  </a:lnTo>
                  <a:lnTo>
                    <a:pt x="8" y="491"/>
                  </a:lnTo>
                  <a:lnTo>
                    <a:pt x="8" y="472"/>
                  </a:lnTo>
                  <a:lnTo>
                    <a:pt x="33" y="431"/>
                  </a:lnTo>
                  <a:lnTo>
                    <a:pt x="64" y="423"/>
                  </a:lnTo>
                  <a:lnTo>
                    <a:pt x="61" y="403"/>
                  </a:lnTo>
                  <a:lnTo>
                    <a:pt x="93" y="388"/>
                  </a:lnTo>
                  <a:lnTo>
                    <a:pt x="98" y="352"/>
                  </a:lnTo>
                  <a:lnTo>
                    <a:pt x="155" y="308"/>
                  </a:lnTo>
                  <a:lnTo>
                    <a:pt x="153" y="246"/>
                  </a:lnTo>
                  <a:lnTo>
                    <a:pt x="196" y="193"/>
                  </a:lnTo>
                  <a:lnTo>
                    <a:pt x="194" y="170"/>
                  </a:lnTo>
                  <a:lnTo>
                    <a:pt x="209" y="151"/>
                  </a:lnTo>
                  <a:lnTo>
                    <a:pt x="194" y="103"/>
                  </a:lnTo>
                </a:path>
              </a:pathLst>
            </a:custGeom>
            <a:solidFill>
              <a:schemeClr val="bg1">
                <a:lumMod val="75000"/>
              </a:schemeClr>
            </a:solidFill>
            <a:ln w="12700" cap="flat" cmpd="sng">
              <a:solidFill>
                <a:sysClr val="window" lastClr="FFFFFF"/>
              </a:solidFill>
              <a:prstDash val="solid"/>
              <a:round/>
              <a:headEnd type="none" w="med" len="med"/>
              <a:tailEnd type="none" w="med" len="med"/>
            </a:ln>
            <a:effectLst/>
          </p:spPr>
          <p:txBody>
            <a:bodyPr/>
            <a:lstStyle/>
            <a:p>
              <a:pPr>
                <a:defRPr/>
              </a:pPr>
              <a:endParaRPr lang="zh-CN" altLang="en-US" kern="0">
                <a:solidFill>
                  <a:prstClr val="black"/>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7" name="出自【趣你的PPT】(微信:qunideppt)：最优质的PPT资源库"/>
            <p:cNvSpPr/>
            <p:nvPr/>
          </p:nvSpPr>
          <p:spPr bwMode="auto">
            <a:xfrm>
              <a:off x="3917765" y="5341206"/>
              <a:ext cx="917496" cy="648269"/>
            </a:xfrm>
            <a:custGeom>
              <a:gdLst>
                <a:gd name="T0" fmla="*/ 37130 w 753"/>
                <a:gd name="T1" fmla="*/ 226192 h 542"/>
                <a:gd name="T2" fmla="*/ 87365 w 753"/>
                <a:gd name="T3" fmla="*/ 200464 h 542"/>
                <a:gd name="T4" fmla="*/ 173638 w 753"/>
                <a:gd name="T5" fmla="*/ 221904 h 542"/>
                <a:gd name="T6" fmla="*/ 191111 w 753"/>
                <a:gd name="T7" fmla="*/ 185456 h 542"/>
                <a:gd name="T8" fmla="*/ 310146 w 753"/>
                <a:gd name="T9" fmla="*/ 142576 h 542"/>
                <a:gd name="T10" fmla="*/ 407340 w 753"/>
                <a:gd name="T11" fmla="*/ 114704 h 542"/>
                <a:gd name="T12" fmla="*/ 447747 w 753"/>
                <a:gd name="T13" fmla="*/ 125424 h 542"/>
                <a:gd name="T14" fmla="*/ 478325 w 753"/>
                <a:gd name="T15" fmla="*/ 101840 h 542"/>
                <a:gd name="T16" fmla="*/ 491429 w 753"/>
                <a:gd name="T17" fmla="*/ 78256 h 542"/>
                <a:gd name="T18" fmla="*/ 534020 w 753"/>
                <a:gd name="T19" fmla="*/ 49312 h 542"/>
                <a:gd name="T20" fmla="*/ 586439 w 753"/>
                <a:gd name="T21" fmla="*/ 20368 h 542"/>
                <a:gd name="T22" fmla="*/ 608280 w 753"/>
                <a:gd name="T23" fmla="*/ 47168 h 542"/>
                <a:gd name="T24" fmla="*/ 661791 w 753"/>
                <a:gd name="T25" fmla="*/ 9648 h 542"/>
                <a:gd name="T26" fmla="*/ 716395 w 753"/>
                <a:gd name="T27" fmla="*/ 9648 h 542"/>
                <a:gd name="T28" fmla="*/ 743696 w 753"/>
                <a:gd name="T29" fmla="*/ 50384 h 542"/>
                <a:gd name="T30" fmla="*/ 710934 w 753"/>
                <a:gd name="T31" fmla="*/ 127568 h 542"/>
                <a:gd name="T32" fmla="*/ 710934 w 753"/>
                <a:gd name="T33" fmla="*/ 161872 h 542"/>
                <a:gd name="T34" fmla="*/ 764446 w 753"/>
                <a:gd name="T35" fmla="*/ 188672 h 542"/>
                <a:gd name="T36" fmla="*/ 803760 w 753"/>
                <a:gd name="T37" fmla="*/ 175808 h 542"/>
                <a:gd name="T38" fmla="*/ 803760 w 753"/>
                <a:gd name="T39" fmla="*/ 247632 h 542"/>
                <a:gd name="T40" fmla="*/ 757893 w 753"/>
                <a:gd name="T41" fmla="*/ 330177 h 542"/>
                <a:gd name="T42" fmla="*/ 698922 w 753"/>
                <a:gd name="T43" fmla="*/ 442737 h 542"/>
                <a:gd name="T44" fmla="*/ 658515 w 753"/>
                <a:gd name="T45" fmla="*/ 498481 h 542"/>
                <a:gd name="T46" fmla="*/ 626845 w 753"/>
                <a:gd name="T47" fmla="*/ 528497 h 542"/>
                <a:gd name="T48" fmla="*/ 529652 w 753"/>
                <a:gd name="T49" fmla="*/ 579953 h 542"/>
                <a:gd name="T50" fmla="*/ 455391 w 753"/>
                <a:gd name="T51" fmla="*/ 539217 h 542"/>
                <a:gd name="T52" fmla="*/ 378947 w 753"/>
                <a:gd name="T53" fmla="*/ 579953 h 542"/>
                <a:gd name="T54" fmla="*/ 253359 w 753"/>
                <a:gd name="T55" fmla="*/ 534929 h 542"/>
                <a:gd name="T56" fmla="*/ 258819 w 753"/>
                <a:gd name="T57" fmla="*/ 448097 h 542"/>
                <a:gd name="T58" fmla="*/ 202032 w 753"/>
                <a:gd name="T59" fmla="*/ 433089 h 542"/>
                <a:gd name="T60" fmla="*/ 160534 w 753"/>
                <a:gd name="T61" fmla="*/ 433089 h 542"/>
                <a:gd name="T62" fmla="*/ 138692 w 753"/>
                <a:gd name="T63" fmla="*/ 370913 h 542"/>
                <a:gd name="T64" fmla="*/ 175822 w 753"/>
                <a:gd name="T65" fmla="*/ 361265 h 542"/>
                <a:gd name="T66" fmla="*/ 173638 w 753"/>
                <a:gd name="T67" fmla="*/ 309809 h 542"/>
                <a:gd name="T68" fmla="*/ 67708 w 753"/>
                <a:gd name="T69" fmla="*/ 266928 h 542"/>
                <a:gd name="T70" fmla="*/ 15289 w 753"/>
                <a:gd name="T71" fmla="*/ 266928 h 542"/>
                <a:gd name="T72" fmla="*/ 0 w 753"/>
                <a:gd name="T73" fmla="*/ 221904 h 5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753" h="542">
                  <a:moveTo>
                    <a:pt x="0" y="207"/>
                  </a:moveTo>
                  <a:lnTo>
                    <a:pt x="34" y="211"/>
                  </a:lnTo>
                  <a:lnTo>
                    <a:pt x="67" y="178"/>
                  </a:lnTo>
                  <a:lnTo>
                    <a:pt x="80" y="187"/>
                  </a:lnTo>
                  <a:lnTo>
                    <a:pt x="147" y="215"/>
                  </a:lnTo>
                  <a:lnTo>
                    <a:pt x="159" y="207"/>
                  </a:lnTo>
                  <a:lnTo>
                    <a:pt x="161" y="187"/>
                  </a:lnTo>
                  <a:lnTo>
                    <a:pt x="175" y="173"/>
                  </a:lnTo>
                  <a:lnTo>
                    <a:pt x="269" y="112"/>
                  </a:lnTo>
                  <a:lnTo>
                    <a:pt x="284" y="133"/>
                  </a:lnTo>
                  <a:lnTo>
                    <a:pt x="343" y="148"/>
                  </a:lnTo>
                  <a:lnTo>
                    <a:pt x="373" y="107"/>
                  </a:lnTo>
                  <a:lnTo>
                    <a:pt x="387" y="117"/>
                  </a:lnTo>
                  <a:lnTo>
                    <a:pt x="410" y="117"/>
                  </a:lnTo>
                  <a:lnTo>
                    <a:pt x="410" y="105"/>
                  </a:lnTo>
                  <a:lnTo>
                    <a:pt x="438" y="95"/>
                  </a:lnTo>
                  <a:lnTo>
                    <a:pt x="438" y="86"/>
                  </a:lnTo>
                  <a:lnTo>
                    <a:pt x="450" y="73"/>
                  </a:lnTo>
                  <a:lnTo>
                    <a:pt x="458" y="75"/>
                  </a:lnTo>
                  <a:lnTo>
                    <a:pt x="489" y="46"/>
                  </a:lnTo>
                  <a:lnTo>
                    <a:pt x="513" y="52"/>
                  </a:lnTo>
                  <a:lnTo>
                    <a:pt x="537" y="19"/>
                  </a:lnTo>
                  <a:lnTo>
                    <a:pt x="550" y="46"/>
                  </a:lnTo>
                  <a:lnTo>
                    <a:pt x="557" y="44"/>
                  </a:lnTo>
                  <a:lnTo>
                    <a:pt x="596" y="7"/>
                  </a:lnTo>
                  <a:lnTo>
                    <a:pt x="606" y="9"/>
                  </a:lnTo>
                  <a:lnTo>
                    <a:pt x="624" y="0"/>
                  </a:lnTo>
                  <a:lnTo>
                    <a:pt x="656" y="9"/>
                  </a:lnTo>
                  <a:lnTo>
                    <a:pt x="656" y="44"/>
                  </a:lnTo>
                  <a:lnTo>
                    <a:pt x="681" y="47"/>
                  </a:lnTo>
                  <a:lnTo>
                    <a:pt x="672" y="82"/>
                  </a:lnTo>
                  <a:lnTo>
                    <a:pt x="651" y="119"/>
                  </a:lnTo>
                  <a:lnTo>
                    <a:pt x="640" y="151"/>
                  </a:lnTo>
                  <a:lnTo>
                    <a:pt x="651" y="151"/>
                  </a:lnTo>
                  <a:lnTo>
                    <a:pt x="678" y="127"/>
                  </a:lnTo>
                  <a:lnTo>
                    <a:pt x="700" y="176"/>
                  </a:lnTo>
                  <a:lnTo>
                    <a:pt x="717" y="164"/>
                  </a:lnTo>
                  <a:lnTo>
                    <a:pt x="736" y="164"/>
                  </a:lnTo>
                  <a:lnTo>
                    <a:pt x="752" y="213"/>
                  </a:lnTo>
                  <a:lnTo>
                    <a:pt x="736" y="231"/>
                  </a:lnTo>
                  <a:lnTo>
                    <a:pt x="738" y="254"/>
                  </a:lnTo>
                  <a:lnTo>
                    <a:pt x="694" y="308"/>
                  </a:lnTo>
                  <a:lnTo>
                    <a:pt x="696" y="369"/>
                  </a:lnTo>
                  <a:lnTo>
                    <a:pt x="640" y="413"/>
                  </a:lnTo>
                  <a:lnTo>
                    <a:pt x="635" y="449"/>
                  </a:lnTo>
                  <a:lnTo>
                    <a:pt x="603" y="465"/>
                  </a:lnTo>
                  <a:lnTo>
                    <a:pt x="606" y="484"/>
                  </a:lnTo>
                  <a:lnTo>
                    <a:pt x="574" y="493"/>
                  </a:lnTo>
                  <a:lnTo>
                    <a:pt x="550" y="533"/>
                  </a:lnTo>
                  <a:lnTo>
                    <a:pt x="485" y="541"/>
                  </a:lnTo>
                  <a:lnTo>
                    <a:pt x="450" y="517"/>
                  </a:lnTo>
                  <a:lnTo>
                    <a:pt x="417" y="503"/>
                  </a:lnTo>
                  <a:lnTo>
                    <a:pt x="382" y="538"/>
                  </a:lnTo>
                  <a:lnTo>
                    <a:pt x="347" y="541"/>
                  </a:lnTo>
                  <a:lnTo>
                    <a:pt x="311" y="541"/>
                  </a:lnTo>
                  <a:lnTo>
                    <a:pt x="232" y="499"/>
                  </a:lnTo>
                  <a:lnTo>
                    <a:pt x="220" y="460"/>
                  </a:lnTo>
                  <a:lnTo>
                    <a:pt x="237" y="418"/>
                  </a:lnTo>
                  <a:lnTo>
                    <a:pt x="215" y="404"/>
                  </a:lnTo>
                  <a:lnTo>
                    <a:pt x="185" y="404"/>
                  </a:lnTo>
                  <a:lnTo>
                    <a:pt x="179" y="394"/>
                  </a:lnTo>
                  <a:lnTo>
                    <a:pt x="147" y="404"/>
                  </a:lnTo>
                  <a:lnTo>
                    <a:pt x="115" y="381"/>
                  </a:lnTo>
                  <a:lnTo>
                    <a:pt x="127" y="346"/>
                  </a:lnTo>
                  <a:lnTo>
                    <a:pt x="152" y="345"/>
                  </a:lnTo>
                  <a:lnTo>
                    <a:pt x="161" y="337"/>
                  </a:lnTo>
                  <a:lnTo>
                    <a:pt x="171" y="305"/>
                  </a:lnTo>
                  <a:lnTo>
                    <a:pt x="159" y="289"/>
                  </a:lnTo>
                  <a:lnTo>
                    <a:pt x="75" y="272"/>
                  </a:lnTo>
                  <a:lnTo>
                    <a:pt x="62" y="249"/>
                  </a:lnTo>
                  <a:lnTo>
                    <a:pt x="39" y="249"/>
                  </a:lnTo>
                  <a:lnTo>
                    <a:pt x="14" y="249"/>
                  </a:lnTo>
                  <a:lnTo>
                    <a:pt x="0" y="223"/>
                  </a:lnTo>
                  <a:lnTo>
                    <a:pt x="0" y="207"/>
                  </a:lnTo>
                </a:path>
              </a:pathLst>
            </a:custGeom>
            <a:solidFill>
              <a:schemeClr val="bg1">
                <a:lumMod val="75000"/>
              </a:schemeClr>
            </a:solidFill>
            <a:ln w="12700" cap="flat" cmpd="sng">
              <a:solidFill>
                <a:sysClr val="window" lastClr="FFFFFF"/>
              </a:solidFill>
              <a:prstDash val="solid"/>
              <a:round/>
              <a:headEnd type="none" w="med" len="med"/>
              <a:tailEnd type="none" w="med" len="med"/>
            </a:ln>
            <a:effectLst/>
          </p:spPr>
          <p:txBody>
            <a:bodyPr/>
            <a:lstStyle/>
            <a:p>
              <a:pPr>
                <a:defRPr/>
              </a:pPr>
              <a:endParaRPr lang="zh-CN" altLang="en-US" kern="0">
                <a:solidFill>
                  <a:prstClr val="black"/>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8" name="出自【趣你的PPT】(微信:qunideppt)：最优质的PPT资源库"/>
            <p:cNvSpPr/>
            <p:nvPr/>
          </p:nvSpPr>
          <p:spPr bwMode="auto">
            <a:xfrm>
              <a:off x="4424336" y="4861203"/>
              <a:ext cx="635870" cy="694321"/>
            </a:xfrm>
            <a:custGeom>
              <a:gdLst>
                <a:gd name="T0" fmla="*/ 487871 w 521"/>
                <a:gd name="T1" fmla="*/ 74847 h 582"/>
                <a:gd name="T2" fmla="*/ 475838 w 521"/>
                <a:gd name="T3" fmla="*/ 22454 h 582"/>
                <a:gd name="T4" fmla="*/ 436459 w 521"/>
                <a:gd name="T5" fmla="*/ 29939 h 582"/>
                <a:gd name="T6" fmla="*/ 405830 w 521"/>
                <a:gd name="T7" fmla="*/ 49185 h 582"/>
                <a:gd name="T8" fmla="*/ 375201 w 521"/>
                <a:gd name="T9" fmla="*/ 27800 h 582"/>
                <a:gd name="T10" fmla="*/ 322695 w 521"/>
                <a:gd name="T11" fmla="*/ 35285 h 582"/>
                <a:gd name="T12" fmla="*/ 154237 w 521"/>
                <a:gd name="T13" fmla="*/ 0 h 582"/>
                <a:gd name="T14" fmla="*/ 165176 w 521"/>
                <a:gd name="T15" fmla="*/ 41701 h 582"/>
                <a:gd name="T16" fmla="*/ 89698 w 521"/>
                <a:gd name="T17" fmla="*/ 41701 h 582"/>
                <a:gd name="T18" fmla="*/ 27347 w 521"/>
                <a:gd name="T19" fmla="*/ 117617 h 582"/>
                <a:gd name="T20" fmla="*/ 53600 w 521"/>
                <a:gd name="T21" fmla="*/ 296181 h 582"/>
                <a:gd name="T22" fmla="*/ 4376 w 521"/>
                <a:gd name="T23" fmla="*/ 361404 h 582"/>
                <a:gd name="T24" fmla="*/ 68915 w 521"/>
                <a:gd name="T25" fmla="*/ 368889 h 582"/>
                <a:gd name="T26" fmla="*/ 83135 w 521"/>
                <a:gd name="T27" fmla="*/ 482229 h 582"/>
                <a:gd name="T28" fmla="*/ 135641 w 521"/>
                <a:gd name="T29" fmla="*/ 452290 h 582"/>
                <a:gd name="T30" fmla="*/ 157519 w 521"/>
                <a:gd name="T31" fmla="*/ 477952 h 582"/>
                <a:gd name="T32" fmla="*/ 212213 w 521"/>
                <a:gd name="T33" fmla="*/ 442667 h 582"/>
                <a:gd name="T34" fmla="*/ 264719 w 521"/>
                <a:gd name="T35" fmla="*/ 442667 h 582"/>
                <a:gd name="T36" fmla="*/ 292066 w 521"/>
                <a:gd name="T37" fmla="*/ 483298 h 582"/>
                <a:gd name="T38" fmla="*/ 259250 w 521"/>
                <a:gd name="T39" fmla="*/ 560284 h 582"/>
                <a:gd name="T40" fmla="*/ 259250 w 521"/>
                <a:gd name="T41" fmla="*/ 593430 h 582"/>
                <a:gd name="T42" fmla="*/ 315038 w 521"/>
                <a:gd name="T43" fmla="*/ 621231 h 582"/>
                <a:gd name="T44" fmla="*/ 353324 w 521"/>
                <a:gd name="T45" fmla="*/ 607331 h 582"/>
                <a:gd name="T46" fmla="*/ 375201 w 521"/>
                <a:gd name="T47" fmla="*/ 560284 h 582"/>
                <a:gd name="T48" fmla="*/ 413487 w 521"/>
                <a:gd name="T49" fmla="*/ 552799 h 582"/>
                <a:gd name="T50" fmla="*/ 465993 w 521"/>
                <a:gd name="T51" fmla="*/ 558145 h 582"/>
                <a:gd name="T52" fmla="*/ 458336 w 521"/>
                <a:gd name="T53" fmla="*/ 527137 h 582"/>
                <a:gd name="T54" fmla="*/ 538189 w 521"/>
                <a:gd name="T55" fmla="*/ 515376 h 582"/>
                <a:gd name="T56" fmla="*/ 556785 w 521"/>
                <a:gd name="T57" fmla="*/ 477952 h 582"/>
                <a:gd name="T58" fmla="*/ 565536 w 521"/>
                <a:gd name="T59" fmla="*/ 374235 h 582"/>
                <a:gd name="T60" fmla="*/ 530532 w 521"/>
                <a:gd name="T61" fmla="*/ 323981 h 582"/>
                <a:gd name="T62" fmla="*/ 520687 w 521"/>
                <a:gd name="T63" fmla="*/ 282280 h 582"/>
                <a:gd name="T64" fmla="*/ 500997 w 521"/>
                <a:gd name="T65" fmla="*/ 278003 h 582"/>
                <a:gd name="T66" fmla="*/ 530532 w 521"/>
                <a:gd name="T67" fmla="*/ 203156 h 582"/>
                <a:gd name="T68" fmla="*/ 543659 w 521"/>
                <a:gd name="T69" fmla="*/ 142209 h 5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21" h="582">
                  <a:moveTo>
                    <a:pt x="468" y="75"/>
                  </a:moveTo>
                  <a:lnTo>
                    <a:pt x="446" y="70"/>
                  </a:lnTo>
                  <a:lnTo>
                    <a:pt x="435" y="55"/>
                  </a:lnTo>
                  <a:lnTo>
                    <a:pt x="435" y="21"/>
                  </a:lnTo>
                  <a:lnTo>
                    <a:pt x="423" y="4"/>
                  </a:lnTo>
                  <a:lnTo>
                    <a:pt x="399" y="28"/>
                  </a:lnTo>
                  <a:lnTo>
                    <a:pt x="387" y="46"/>
                  </a:lnTo>
                  <a:lnTo>
                    <a:pt x="371" y="46"/>
                  </a:lnTo>
                  <a:lnTo>
                    <a:pt x="366" y="19"/>
                  </a:lnTo>
                  <a:lnTo>
                    <a:pt x="343" y="26"/>
                  </a:lnTo>
                  <a:lnTo>
                    <a:pt x="313" y="46"/>
                  </a:lnTo>
                  <a:lnTo>
                    <a:pt x="295" y="33"/>
                  </a:lnTo>
                  <a:lnTo>
                    <a:pt x="254" y="7"/>
                  </a:lnTo>
                  <a:lnTo>
                    <a:pt x="141" y="0"/>
                  </a:lnTo>
                  <a:lnTo>
                    <a:pt x="129" y="12"/>
                  </a:lnTo>
                  <a:lnTo>
                    <a:pt x="151" y="39"/>
                  </a:lnTo>
                  <a:lnTo>
                    <a:pt x="124" y="55"/>
                  </a:lnTo>
                  <a:lnTo>
                    <a:pt x="82" y="39"/>
                  </a:lnTo>
                  <a:lnTo>
                    <a:pt x="39" y="75"/>
                  </a:lnTo>
                  <a:lnTo>
                    <a:pt x="25" y="110"/>
                  </a:lnTo>
                  <a:lnTo>
                    <a:pt x="27" y="190"/>
                  </a:lnTo>
                  <a:lnTo>
                    <a:pt x="49" y="277"/>
                  </a:lnTo>
                  <a:lnTo>
                    <a:pt x="0" y="331"/>
                  </a:lnTo>
                  <a:lnTo>
                    <a:pt x="4" y="338"/>
                  </a:lnTo>
                  <a:lnTo>
                    <a:pt x="49" y="326"/>
                  </a:lnTo>
                  <a:lnTo>
                    <a:pt x="63" y="345"/>
                  </a:lnTo>
                  <a:lnTo>
                    <a:pt x="50" y="406"/>
                  </a:lnTo>
                  <a:lnTo>
                    <a:pt x="76" y="451"/>
                  </a:lnTo>
                  <a:lnTo>
                    <a:pt x="100" y="457"/>
                  </a:lnTo>
                  <a:lnTo>
                    <a:pt x="124" y="423"/>
                  </a:lnTo>
                  <a:lnTo>
                    <a:pt x="136" y="451"/>
                  </a:lnTo>
                  <a:lnTo>
                    <a:pt x="144" y="447"/>
                  </a:lnTo>
                  <a:lnTo>
                    <a:pt x="183" y="411"/>
                  </a:lnTo>
                  <a:lnTo>
                    <a:pt x="194" y="414"/>
                  </a:lnTo>
                  <a:lnTo>
                    <a:pt x="212" y="404"/>
                  </a:lnTo>
                  <a:lnTo>
                    <a:pt x="242" y="414"/>
                  </a:lnTo>
                  <a:lnTo>
                    <a:pt x="242" y="447"/>
                  </a:lnTo>
                  <a:lnTo>
                    <a:pt x="267" y="452"/>
                  </a:lnTo>
                  <a:lnTo>
                    <a:pt x="259" y="487"/>
                  </a:lnTo>
                  <a:lnTo>
                    <a:pt x="237" y="524"/>
                  </a:lnTo>
                  <a:lnTo>
                    <a:pt x="226" y="555"/>
                  </a:lnTo>
                  <a:lnTo>
                    <a:pt x="237" y="555"/>
                  </a:lnTo>
                  <a:lnTo>
                    <a:pt x="265" y="531"/>
                  </a:lnTo>
                  <a:lnTo>
                    <a:pt x="288" y="581"/>
                  </a:lnTo>
                  <a:lnTo>
                    <a:pt x="303" y="568"/>
                  </a:lnTo>
                  <a:lnTo>
                    <a:pt x="323" y="568"/>
                  </a:lnTo>
                  <a:lnTo>
                    <a:pt x="343" y="553"/>
                  </a:lnTo>
                  <a:lnTo>
                    <a:pt x="343" y="524"/>
                  </a:lnTo>
                  <a:lnTo>
                    <a:pt x="353" y="514"/>
                  </a:lnTo>
                  <a:lnTo>
                    <a:pt x="378" y="517"/>
                  </a:lnTo>
                  <a:lnTo>
                    <a:pt x="419" y="536"/>
                  </a:lnTo>
                  <a:lnTo>
                    <a:pt x="426" y="522"/>
                  </a:lnTo>
                  <a:lnTo>
                    <a:pt x="416" y="505"/>
                  </a:lnTo>
                  <a:lnTo>
                    <a:pt x="419" y="493"/>
                  </a:lnTo>
                  <a:lnTo>
                    <a:pt x="446" y="470"/>
                  </a:lnTo>
                  <a:lnTo>
                    <a:pt x="492" y="482"/>
                  </a:lnTo>
                  <a:lnTo>
                    <a:pt x="520" y="465"/>
                  </a:lnTo>
                  <a:lnTo>
                    <a:pt x="509" y="447"/>
                  </a:lnTo>
                  <a:lnTo>
                    <a:pt x="520" y="409"/>
                  </a:lnTo>
                  <a:lnTo>
                    <a:pt x="517" y="350"/>
                  </a:lnTo>
                  <a:lnTo>
                    <a:pt x="499" y="343"/>
                  </a:lnTo>
                  <a:lnTo>
                    <a:pt x="485" y="303"/>
                  </a:lnTo>
                  <a:lnTo>
                    <a:pt x="485" y="268"/>
                  </a:lnTo>
                  <a:lnTo>
                    <a:pt x="476" y="264"/>
                  </a:lnTo>
                  <a:lnTo>
                    <a:pt x="465" y="268"/>
                  </a:lnTo>
                  <a:lnTo>
                    <a:pt x="458" y="260"/>
                  </a:lnTo>
                  <a:lnTo>
                    <a:pt x="463" y="208"/>
                  </a:lnTo>
                  <a:lnTo>
                    <a:pt x="485" y="190"/>
                  </a:lnTo>
                  <a:lnTo>
                    <a:pt x="499" y="160"/>
                  </a:lnTo>
                  <a:lnTo>
                    <a:pt x="497" y="133"/>
                  </a:lnTo>
                  <a:lnTo>
                    <a:pt x="468" y="75"/>
                  </a:lnTo>
                </a:path>
              </a:pathLst>
            </a:custGeom>
            <a:solidFill>
              <a:schemeClr val="bg1">
                <a:lumMod val="75000"/>
              </a:schemeClr>
            </a:solidFill>
            <a:ln w="12700" cap="flat" cmpd="sng">
              <a:solidFill>
                <a:sysClr val="window" lastClr="FFFFFF"/>
              </a:solidFill>
              <a:prstDash val="solid"/>
              <a:round/>
              <a:headEnd type="none" w="med" len="med"/>
              <a:tailEnd type="none" w="med" len="med"/>
            </a:ln>
            <a:effectLst/>
          </p:spPr>
          <p:txBody>
            <a:bodyPr/>
            <a:lstStyle/>
            <a:p>
              <a:pPr>
                <a:defRPr/>
              </a:pPr>
              <a:endParaRPr lang="zh-CN" altLang="en-US" kern="0">
                <a:solidFill>
                  <a:prstClr val="black"/>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9" name="出自【趣你的PPT】(微信:qunideppt)：最优质的PPT资源库"/>
            <p:cNvSpPr/>
            <p:nvPr/>
          </p:nvSpPr>
          <p:spPr bwMode="auto">
            <a:xfrm>
              <a:off x="4349945" y="4450278"/>
              <a:ext cx="894469" cy="547310"/>
            </a:xfrm>
            <a:custGeom>
              <a:gdLst>
                <a:gd name="T0" fmla="*/ 108277 w 733"/>
                <a:gd name="T1" fmla="*/ 451811 h 456"/>
                <a:gd name="T2" fmla="*/ 201242 w 733"/>
                <a:gd name="T3" fmla="*/ 430296 h 456"/>
                <a:gd name="T4" fmla="*/ 206711 w 733"/>
                <a:gd name="T5" fmla="*/ 382964 h 456"/>
                <a:gd name="T6" fmla="*/ 344518 w 733"/>
                <a:gd name="T7" fmla="*/ 377585 h 456"/>
                <a:gd name="T8" fmla="*/ 410140 w 733"/>
                <a:gd name="T9" fmla="*/ 420615 h 456"/>
                <a:gd name="T10" fmla="*/ 467013 w 733"/>
                <a:gd name="T11" fmla="*/ 390494 h 456"/>
                <a:gd name="T12" fmla="*/ 489981 w 733"/>
                <a:gd name="T13" fmla="*/ 420615 h 456"/>
                <a:gd name="T14" fmla="*/ 531541 w 733"/>
                <a:gd name="T15" fmla="*/ 375434 h 456"/>
                <a:gd name="T16" fmla="*/ 544666 w 733"/>
                <a:gd name="T17" fmla="*/ 430296 h 456"/>
                <a:gd name="T18" fmla="*/ 579665 w 733"/>
                <a:gd name="T19" fmla="*/ 451811 h 456"/>
                <a:gd name="T20" fmla="*/ 646381 w 733"/>
                <a:gd name="T21" fmla="*/ 413085 h 456"/>
                <a:gd name="T22" fmla="*/ 756845 w 733"/>
                <a:gd name="T23" fmla="*/ 346389 h 456"/>
                <a:gd name="T24" fmla="*/ 748095 w 733"/>
                <a:gd name="T25" fmla="*/ 238815 h 456"/>
                <a:gd name="T26" fmla="*/ 757939 w 733"/>
                <a:gd name="T27" fmla="*/ 201164 h 456"/>
                <a:gd name="T28" fmla="*/ 686848 w 733"/>
                <a:gd name="T29" fmla="*/ 164588 h 456"/>
                <a:gd name="T30" fmla="*/ 636537 w 733"/>
                <a:gd name="T31" fmla="*/ 164588 h 456"/>
                <a:gd name="T32" fmla="*/ 561072 w 733"/>
                <a:gd name="T33" fmla="*/ 137695 h 456"/>
                <a:gd name="T34" fmla="*/ 520604 w 733"/>
                <a:gd name="T35" fmla="*/ 97892 h 456"/>
                <a:gd name="T36" fmla="*/ 480137 w 733"/>
                <a:gd name="T37" fmla="*/ 91438 h 456"/>
                <a:gd name="T38" fmla="*/ 391547 w 733"/>
                <a:gd name="T39" fmla="*/ 91438 h 456"/>
                <a:gd name="T40" fmla="*/ 229678 w 733"/>
                <a:gd name="T41" fmla="*/ 0 h 456"/>
                <a:gd name="T42" fmla="*/ 196867 w 733"/>
                <a:gd name="T43" fmla="*/ 10757 h 456"/>
                <a:gd name="T44" fmla="*/ 95152 w 733"/>
                <a:gd name="T45" fmla="*/ 10757 h 456"/>
                <a:gd name="T46" fmla="*/ 108277 w 733"/>
                <a:gd name="T47" fmla="*/ 45181 h 456"/>
                <a:gd name="T48" fmla="*/ 155306 w 733"/>
                <a:gd name="T49" fmla="*/ 55939 h 456"/>
                <a:gd name="T50" fmla="*/ 102808 w 733"/>
                <a:gd name="T51" fmla="*/ 91438 h 456"/>
                <a:gd name="T52" fmla="*/ 102808 w 733"/>
                <a:gd name="T53" fmla="*/ 132316 h 456"/>
                <a:gd name="T54" fmla="*/ 133432 w 733"/>
                <a:gd name="T55" fmla="*/ 176422 h 456"/>
                <a:gd name="T56" fmla="*/ 168431 w 733"/>
                <a:gd name="T57" fmla="*/ 267860 h 456"/>
                <a:gd name="T58" fmla="*/ 145463 w 733"/>
                <a:gd name="T59" fmla="*/ 283996 h 456"/>
                <a:gd name="T60" fmla="*/ 20780 w 733"/>
                <a:gd name="T61" fmla="*/ 331328 h 456"/>
                <a:gd name="T62" fmla="*/ 15312 w 733"/>
                <a:gd name="T63" fmla="*/ 372206 h 456"/>
                <a:gd name="T64" fmla="*/ 39373 w 733"/>
                <a:gd name="T65" fmla="*/ 422766 h 4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33" h="456">
                  <a:moveTo>
                    <a:pt x="85" y="455"/>
                  </a:moveTo>
                  <a:lnTo>
                    <a:pt x="99" y="420"/>
                  </a:lnTo>
                  <a:lnTo>
                    <a:pt x="144" y="384"/>
                  </a:lnTo>
                  <a:lnTo>
                    <a:pt x="184" y="400"/>
                  </a:lnTo>
                  <a:lnTo>
                    <a:pt x="212" y="384"/>
                  </a:lnTo>
                  <a:lnTo>
                    <a:pt x="189" y="356"/>
                  </a:lnTo>
                  <a:lnTo>
                    <a:pt x="202" y="344"/>
                  </a:lnTo>
                  <a:lnTo>
                    <a:pt x="315" y="351"/>
                  </a:lnTo>
                  <a:lnTo>
                    <a:pt x="356" y="378"/>
                  </a:lnTo>
                  <a:lnTo>
                    <a:pt x="375" y="391"/>
                  </a:lnTo>
                  <a:lnTo>
                    <a:pt x="405" y="370"/>
                  </a:lnTo>
                  <a:lnTo>
                    <a:pt x="427" y="363"/>
                  </a:lnTo>
                  <a:lnTo>
                    <a:pt x="432" y="391"/>
                  </a:lnTo>
                  <a:lnTo>
                    <a:pt x="448" y="391"/>
                  </a:lnTo>
                  <a:lnTo>
                    <a:pt x="462" y="373"/>
                  </a:lnTo>
                  <a:lnTo>
                    <a:pt x="486" y="349"/>
                  </a:lnTo>
                  <a:lnTo>
                    <a:pt x="498" y="366"/>
                  </a:lnTo>
                  <a:lnTo>
                    <a:pt x="498" y="400"/>
                  </a:lnTo>
                  <a:lnTo>
                    <a:pt x="508" y="416"/>
                  </a:lnTo>
                  <a:lnTo>
                    <a:pt x="530" y="420"/>
                  </a:lnTo>
                  <a:lnTo>
                    <a:pt x="554" y="396"/>
                  </a:lnTo>
                  <a:lnTo>
                    <a:pt x="591" y="384"/>
                  </a:lnTo>
                  <a:lnTo>
                    <a:pt x="661" y="320"/>
                  </a:lnTo>
                  <a:lnTo>
                    <a:pt x="692" y="322"/>
                  </a:lnTo>
                  <a:lnTo>
                    <a:pt x="732" y="310"/>
                  </a:lnTo>
                  <a:lnTo>
                    <a:pt x="684" y="222"/>
                  </a:lnTo>
                  <a:lnTo>
                    <a:pt x="699" y="195"/>
                  </a:lnTo>
                  <a:lnTo>
                    <a:pt x="693" y="187"/>
                  </a:lnTo>
                  <a:lnTo>
                    <a:pt x="670" y="178"/>
                  </a:lnTo>
                  <a:lnTo>
                    <a:pt x="628" y="153"/>
                  </a:lnTo>
                  <a:lnTo>
                    <a:pt x="608" y="141"/>
                  </a:lnTo>
                  <a:lnTo>
                    <a:pt x="582" y="153"/>
                  </a:lnTo>
                  <a:lnTo>
                    <a:pt x="552" y="128"/>
                  </a:lnTo>
                  <a:lnTo>
                    <a:pt x="513" y="128"/>
                  </a:lnTo>
                  <a:lnTo>
                    <a:pt x="483" y="114"/>
                  </a:lnTo>
                  <a:lnTo>
                    <a:pt x="476" y="91"/>
                  </a:lnTo>
                  <a:lnTo>
                    <a:pt x="462" y="73"/>
                  </a:lnTo>
                  <a:lnTo>
                    <a:pt x="439" y="85"/>
                  </a:lnTo>
                  <a:lnTo>
                    <a:pt x="420" y="78"/>
                  </a:lnTo>
                  <a:lnTo>
                    <a:pt x="358" y="85"/>
                  </a:lnTo>
                  <a:lnTo>
                    <a:pt x="292" y="70"/>
                  </a:lnTo>
                  <a:lnTo>
                    <a:pt x="210" y="0"/>
                  </a:lnTo>
                  <a:lnTo>
                    <a:pt x="188" y="16"/>
                  </a:lnTo>
                  <a:lnTo>
                    <a:pt x="180" y="10"/>
                  </a:lnTo>
                  <a:lnTo>
                    <a:pt x="162" y="10"/>
                  </a:lnTo>
                  <a:lnTo>
                    <a:pt x="87" y="10"/>
                  </a:lnTo>
                  <a:lnTo>
                    <a:pt x="78" y="20"/>
                  </a:lnTo>
                  <a:lnTo>
                    <a:pt x="99" y="42"/>
                  </a:lnTo>
                  <a:lnTo>
                    <a:pt x="122" y="46"/>
                  </a:lnTo>
                  <a:lnTo>
                    <a:pt x="142" y="52"/>
                  </a:lnTo>
                  <a:lnTo>
                    <a:pt x="133" y="68"/>
                  </a:lnTo>
                  <a:lnTo>
                    <a:pt x="94" y="85"/>
                  </a:lnTo>
                  <a:lnTo>
                    <a:pt x="87" y="114"/>
                  </a:lnTo>
                  <a:lnTo>
                    <a:pt x="94" y="123"/>
                  </a:lnTo>
                  <a:lnTo>
                    <a:pt x="99" y="160"/>
                  </a:lnTo>
                  <a:lnTo>
                    <a:pt x="122" y="164"/>
                  </a:lnTo>
                  <a:lnTo>
                    <a:pt x="144" y="192"/>
                  </a:lnTo>
                  <a:lnTo>
                    <a:pt x="154" y="249"/>
                  </a:lnTo>
                  <a:lnTo>
                    <a:pt x="147" y="267"/>
                  </a:lnTo>
                  <a:lnTo>
                    <a:pt x="133" y="264"/>
                  </a:lnTo>
                  <a:lnTo>
                    <a:pt x="90" y="295"/>
                  </a:lnTo>
                  <a:lnTo>
                    <a:pt x="19" y="308"/>
                  </a:lnTo>
                  <a:lnTo>
                    <a:pt x="0" y="327"/>
                  </a:lnTo>
                  <a:lnTo>
                    <a:pt x="14" y="346"/>
                  </a:lnTo>
                  <a:lnTo>
                    <a:pt x="16" y="388"/>
                  </a:lnTo>
                  <a:lnTo>
                    <a:pt x="36" y="393"/>
                  </a:lnTo>
                  <a:lnTo>
                    <a:pt x="85" y="455"/>
                  </a:lnTo>
                </a:path>
              </a:pathLst>
            </a:custGeom>
            <a:solidFill>
              <a:schemeClr val="bg1">
                <a:lumMod val="75000"/>
              </a:schemeClr>
            </a:solidFill>
            <a:ln w="12700" cap="flat" cmpd="sng">
              <a:solidFill>
                <a:sysClr val="window" lastClr="FFFFFF"/>
              </a:solidFill>
              <a:prstDash val="solid"/>
              <a:round/>
              <a:headEnd type="none" w="med" len="med"/>
              <a:tailEnd type="none" w="med" len="med"/>
            </a:ln>
            <a:effectLst/>
          </p:spPr>
          <p:txBody>
            <a:bodyPr/>
            <a:lstStyle/>
            <a:p>
              <a:pPr>
                <a:defRPr/>
              </a:pPr>
              <a:endParaRPr lang="zh-CN" altLang="en-US" kern="0">
                <a:solidFill>
                  <a:prstClr val="black"/>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0" name="出自【趣你的PPT】(微信:qunideppt)：最优质的PPT资源库"/>
            <p:cNvSpPr/>
            <p:nvPr/>
          </p:nvSpPr>
          <p:spPr bwMode="auto">
            <a:xfrm>
              <a:off x="4470388" y="6180768"/>
              <a:ext cx="288710" cy="258599"/>
            </a:xfrm>
            <a:custGeom>
              <a:gdLst>
                <a:gd name="T0" fmla="*/ 257675 w 238"/>
                <a:gd name="T1" fmla="*/ 38809 h 215"/>
                <a:gd name="T2" fmla="*/ 208749 w 238"/>
                <a:gd name="T3" fmla="*/ 118583 h 215"/>
                <a:gd name="T4" fmla="*/ 208749 w 238"/>
                <a:gd name="T5" fmla="*/ 155235 h 215"/>
                <a:gd name="T6" fmla="*/ 114160 w 238"/>
                <a:gd name="T7" fmla="*/ 230697 h 215"/>
                <a:gd name="T8" fmla="*/ 19570 w 238"/>
                <a:gd name="T9" fmla="*/ 196200 h 215"/>
                <a:gd name="T10" fmla="*/ 0 w 238"/>
                <a:gd name="T11" fmla="*/ 129363 h 215"/>
                <a:gd name="T12" fmla="*/ 4349 w 238"/>
                <a:gd name="T13" fmla="*/ 97022 h 215"/>
                <a:gd name="T14" fmla="*/ 58711 w 238"/>
                <a:gd name="T15" fmla="*/ 46355 h 215"/>
                <a:gd name="T16" fmla="*/ 75019 w 238"/>
                <a:gd name="T17" fmla="*/ 30185 h 215"/>
                <a:gd name="T18" fmla="*/ 163085 w 238"/>
                <a:gd name="T19" fmla="*/ 17248 h 215"/>
                <a:gd name="T20" fmla="*/ 202226 w 238"/>
                <a:gd name="T21" fmla="*/ 12936 h 215"/>
                <a:gd name="T22" fmla="*/ 215273 w 238"/>
                <a:gd name="T23" fmla="*/ 0 h 215"/>
                <a:gd name="T24" fmla="*/ 243541 w 238"/>
                <a:gd name="T25" fmla="*/ 4312 h 215"/>
                <a:gd name="T26" fmla="*/ 257675 w 238"/>
                <a:gd name="T27" fmla="*/ 38809 h 2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38" h="215">
                  <a:moveTo>
                    <a:pt x="237" y="36"/>
                  </a:moveTo>
                  <a:lnTo>
                    <a:pt x="192" y="110"/>
                  </a:lnTo>
                  <a:lnTo>
                    <a:pt x="192" y="144"/>
                  </a:lnTo>
                  <a:lnTo>
                    <a:pt x="105" y="214"/>
                  </a:lnTo>
                  <a:lnTo>
                    <a:pt x="18" y="182"/>
                  </a:lnTo>
                  <a:lnTo>
                    <a:pt x="0" y="120"/>
                  </a:lnTo>
                  <a:lnTo>
                    <a:pt x="4" y="90"/>
                  </a:lnTo>
                  <a:lnTo>
                    <a:pt x="54" y="43"/>
                  </a:lnTo>
                  <a:lnTo>
                    <a:pt x="69" y="28"/>
                  </a:lnTo>
                  <a:lnTo>
                    <a:pt x="150" y="16"/>
                  </a:lnTo>
                  <a:lnTo>
                    <a:pt x="186" y="12"/>
                  </a:lnTo>
                  <a:lnTo>
                    <a:pt x="198" y="0"/>
                  </a:lnTo>
                  <a:lnTo>
                    <a:pt x="224" y="4"/>
                  </a:lnTo>
                  <a:lnTo>
                    <a:pt x="237" y="36"/>
                  </a:lnTo>
                </a:path>
              </a:pathLst>
            </a:custGeom>
            <a:solidFill>
              <a:schemeClr val="bg1">
                <a:lumMod val="75000"/>
              </a:schemeClr>
            </a:solidFill>
            <a:ln w="12700" cap="flat" cmpd="sng">
              <a:solidFill>
                <a:sysClr val="window" lastClr="FFFFFF"/>
              </a:solidFill>
              <a:prstDash val="solid"/>
              <a:round/>
              <a:headEnd type="none" w="med" len="med"/>
              <a:tailEnd type="none" w="med" len="med"/>
            </a:ln>
            <a:effectLst/>
          </p:spPr>
          <p:txBody>
            <a:bodyPr/>
            <a:lstStyle/>
            <a:p>
              <a:pPr>
                <a:defRPr/>
              </a:pPr>
              <a:endParaRPr lang="zh-CN" altLang="en-US" kern="0">
                <a:solidFill>
                  <a:prstClr val="black"/>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1" name="出自【趣你的PPT】(微信:qunideppt)：最优质的PPT资源库"/>
            <p:cNvSpPr>
              <a:spLocks noChangeArrowheads="1"/>
            </p:cNvSpPr>
            <p:nvPr/>
          </p:nvSpPr>
          <p:spPr bwMode="auto">
            <a:xfrm>
              <a:off x="5495928" y="4526441"/>
              <a:ext cx="74392" cy="72620"/>
            </a:xfrm>
            <a:prstGeom prst="ellipse">
              <a:avLst/>
            </a:prstGeom>
            <a:solidFill>
              <a:schemeClr val="bg1">
                <a:lumMod val="75000"/>
              </a:schemeClr>
            </a:solidFill>
            <a:ln w="9525">
              <a:solidFill>
                <a:sysClr val="window" lastClr="FFFFFF"/>
              </a:solidFill>
              <a:round/>
            </a:ln>
            <a:effectLst/>
          </p:spPr>
          <p:txBody>
            <a:bodyPr lIns="52121" tIns="26060" rIns="52121" bIns="2606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endParaRPr lang="zh-CN" altLang="zh-CN" kern="0">
                <a:solidFill>
                  <a:prstClr val="black"/>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2" name="出自【趣你的PPT】(微信:qunideppt)：最优质的PPT资源库"/>
            <p:cNvSpPr/>
            <p:nvPr/>
          </p:nvSpPr>
          <p:spPr bwMode="auto">
            <a:xfrm>
              <a:off x="2743441" y="3251157"/>
              <a:ext cx="1581707" cy="1323106"/>
            </a:xfrm>
            <a:custGeom>
              <a:gdLst>
                <a:gd name="T0" fmla="*/ 0 w 1299"/>
                <a:gd name="T1" fmla="*/ 221747 h 1107"/>
                <a:gd name="T2" fmla="*/ 53475 w 1299"/>
                <a:gd name="T3" fmla="*/ 168185 h 1107"/>
                <a:gd name="T4" fmla="*/ 218266 w 1299"/>
                <a:gd name="T5" fmla="*/ 76058 h 1107"/>
                <a:gd name="T6" fmla="*/ 258645 w 1299"/>
                <a:gd name="T7" fmla="*/ 20354 h 1107"/>
                <a:gd name="T8" fmla="*/ 293568 w 1299"/>
                <a:gd name="T9" fmla="*/ 2142 h 1107"/>
                <a:gd name="T10" fmla="*/ 356865 w 1299"/>
                <a:gd name="T11" fmla="*/ 41778 h 1107"/>
                <a:gd name="T12" fmla="*/ 362322 w 1299"/>
                <a:gd name="T13" fmla="*/ 159615 h 1107"/>
                <a:gd name="T14" fmla="*/ 449628 w 1299"/>
                <a:gd name="T15" fmla="*/ 261382 h 1107"/>
                <a:gd name="T16" fmla="*/ 591501 w 1299"/>
                <a:gd name="T17" fmla="*/ 227103 h 1107"/>
                <a:gd name="T18" fmla="*/ 629698 w 1299"/>
                <a:gd name="T19" fmla="*/ 256026 h 1107"/>
                <a:gd name="T20" fmla="*/ 566400 w 1299"/>
                <a:gd name="T21" fmla="*/ 320301 h 1107"/>
                <a:gd name="T22" fmla="*/ 632972 w 1299"/>
                <a:gd name="T23" fmla="*/ 387789 h 1107"/>
                <a:gd name="T24" fmla="*/ 664620 w 1299"/>
                <a:gd name="T25" fmla="*/ 397430 h 1107"/>
                <a:gd name="T26" fmla="*/ 697360 w 1299"/>
                <a:gd name="T27" fmla="*/ 446707 h 1107"/>
                <a:gd name="T28" fmla="*/ 825046 w 1299"/>
                <a:gd name="T29" fmla="*/ 448849 h 1107"/>
                <a:gd name="T30" fmla="*/ 947275 w 1299"/>
                <a:gd name="T31" fmla="*/ 400644 h 1107"/>
                <a:gd name="T32" fmla="*/ 959279 w 1299"/>
                <a:gd name="T33" fmla="*/ 477773 h 1107"/>
                <a:gd name="T34" fmla="*/ 926539 w 1299"/>
                <a:gd name="T35" fmla="*/ 519551 h 1107"/>
                <a:gd name="T36" fmla="*/ 916717 w 1299"/>
                <a:gd name="T37" fmla="*/ 581683 h 1107"/>
                <a:gd name="T38" fmla="*/ 1007298 w 1299"/>
                <a:gd name="T39" fmla="*/ 617034 h 1107"/>
                <a:gd name="T40" fmla="*/ 1096787 w 1299"/>
                <a:gd name="T41" fmla="*/ 770221 h 1107"/>
                <a:gd name="T42" fmla="*/ 1136075 w 1299"/>
                <a:gd name="T43" fmla="*/ 832353 h 1107"/>
                <a:gd name="T44" fmla="*/ 1181911 w 1299"/>
                <a:gd name="T45" fmla="*/ 863419 h 1107"/>
                <a:gd name="T46" fmla="*/ 1196098 w 1299"/>
                <a:gd name="T47" fmla="*/ 826997 h 1107"/>
                <a:gd name="T48" fmla="*/ 1241934 w 1299"/>
                <a:gd name="T49" fmla="*/ 775577 h 1107"/>
                <a:gd name="T50" fmla="*/ 1196098 w 1299"/>
                <a:gd name="T51" fmla="*/ 738084 h 1107"/>
                <a:gd name="T52" fmla="*/ 1222290 w 1299"/>
                <a:gd name="T53" fmla="*/ 642744 h 1107"/>
                <a:gd name="T54" fmla="*/ 1268126 w 1299"/>
                <a:gd name="T55" fmla="*/ 652385 h 1107"/>
                <a:gd name="T56" fmla="*/ 1360889 w 1299"/>
                <a:gd name="T57" fmla="*/ 709160 h 1107"/>
                <a:gd name="T58" fmla="*/ 1416547 w 1299"/>
                <a:gd name="T59" fmla="*/ 764865 h 1107"/>
                <a:gd name="T60" fmla="*/ 1405633 w 1299"/>
                <a:gd name="T61" fmla="*/ 839852 h 1107"/>
                <a:gd name="T62" fmla="*/ 1334697 w 1299"/>
                <a:gd name="T63" fmla="*/ 863419 h 1107"/>
                <a:gd name="T64" fmla="*/ 1324875 w 1299"/>
                <a:gd name="T65" fmla="*/ 882701 h 1107"/>
                <a:gd name="T66" fmla="*/ 1273582 w 1299"/>
                <a:gd name="T67" fmla="*/ 903055 h 1107"/>
                <a:gd name="T68" fmla="*/ 1214651 w 1299"/>
                <a:gd name="T69" fmla="*/ 889129 h 1107"/>
                <a:gd name="T70" fmla="*/ 1214651 w 1299"/>
                <a:gd name="T71" fmla="*/ 915910 h 1107"/>
                <a:gd name="T72" fmla="*/ 1190641 w 1299"/>
                <a:gd name="T73" fmla="*/ 955546 h 1107"/>
                <a:gd name="T74" fmla="*/ 1201555 w 1299"/>
                <a:gd name="T75" fmla="*/ 1030532 h 1107"/>
                <a:gd name="T76" fmla="*/ 1207011 w 1299"/>
                <a:gd name="T77" fmla="*/ 1066954 h 1107"/>
                <a:gd name="T78" fmla="*/ 1141531 w 1299"/>
                <a:gd name="T79" fmla="*/ 1079809 h 1107"/>
                <a:gd name="T80" fmla="*/ 1149171 w 1299"/>
                <a:gd name="T81" fmla="*/ 1146226 h 1107"/>
                <a:gd name="T82" fmla="*/ 1113157 w 1299"/>
                <a:gd name="T83" fmla="*/ 1173007 h 1107"/>
                <a:gd name="T84" fmla="*/ 1034581 w 1299"/>
                <a:gd name="T85" fmla="*/ 1179435 h 1107"/>
                <a:gd name="T86" fmla="*/ 1000750 w 1299"/>
                <a:gd name="T87" fmla="*/ 1120516 h 1107"/>
                <a:gd name="T88" fmla="*/ 961462 w 1299"/>
                <a:gd name="T89" fmla="*/ 1120516 h 1107"/>
                <a:gd name="T90" fmla="*/ 886160 w 1299"/>
                <a:gd name="T91" fmla="*/ 1057313 h 1107"/>
                <a:gd name="T92" fmla="*/ 870882 w 1299"/>
                <a:gd name="T93" fmla="*/ 1000538 h 1107"/>
                <a:gd name="T94" fmla="*/ 789032 w 1299"/>
                <a:gd name="T95" fmla="*/ 1030532 h 1107"/>
                <a:gd name="T96" fmla="*/ 768296 w 1299"/>
                <a:gd name="T97" fmla="*/ 1062669 h 1107"/>
                <a:gd name="T98" fmla="*/ 683173 w 1299"/>
                <a:gd name="T99" fmla="*/ 1015535 h 1107"/>
                <a:gd name="T100" fmla="*/ 679899 w 1299"/>
                <a:gd name="T101" fmla="*/ 968400 h 1107"/>
                <a:gd name="T102" fmla="*/ 735557 w 1299"/>
                <a:gd name="T103" fmla="*/ 1000538 h 1107"/>
                <a:gd name="T104" fmla="*/ 758475 w 1299"/>
                <a:gd name="T105" fmla="*/ 935192 h 1107"/>
                <a:gd name="T106" fmla="*/ 808676 w 1299"/>
                <a:gd name="T107" fmla="*/ 889129 h 1107"/>
                <a:gd name="T108" fmla="*/ 850146 w 1299"/>
                <a:gd name="T109" fmla="*/ 824854 h 1107"/>
                <a:gd name="T110" fmla="*/ 830502 w 1299"/>
                <a:gd name="T111" fmla="*/ 723087 h 1107"/>
                <a:gd name="T112" fmla="*/ 753018 w 1299"/>
                <a:gd name="T113" fmla="*/ 581683 h 1107"/>
                <a:gd name="T114" fmla="*/ 670077 w 1299"/>
                <a:gd name="T115" fmla="*/ 550617 h 1107"/>
                <a:gd name="T116" fmla="*/ 579496 w 1299"/>
                <a:gd name="T117" fmla="*/ 448849 h 1107"/>
                <a:gd name="T118" fmla="*/ 433258 w 1299"/>
                <a:gd name="T119" fmla="*/ 409213 h 1107"/>
                <a:gd name="T120" fmla="*/ 318668 w 1299"/>
                <a:gd name="T121" fmla="*/ 422068 h 1107"/>
                <a:gd name="T122" fmla="*/ 228088 w 1299"/>
                <a:gd name="T123" fmla="*/ 457419 h 1107"/>
                <a:gd name="T124" fmla="*/ 136416 w 1299"/>
                <a:gd name="T125" fmla="*/ 402786 h 110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99" h="1107">
                  <a:moveTo>
                    <a:pt x="11" y="350"/>
                  </a:moveTo>
                  <a:lnTo>
                    <a:pt x="0" y="207"/>
                  </a:lnTo>
                  <a:lnTo>
                    <a:pt x="7" y="177"/>
                  </a:lnTo>
                  <a:lnTo>
                    <a:pt x="49" y="157"/>
                  </a:lnTo>
                  <a:lnTo>
                    <a:pt x="107" y="109"/>
                  </a:lnTo>
                  <a:lnTo>
                    <a:pt x="200" y="71"/>
                  </a:lnTo>
                  <a:lnTo>
                    <a:pt x="237" y="55"/>
                  </a:lnTo>
                  <a:lnTo>
                    <a:pt x="237" y="19"/>
                  </a:lnTo>
                  <a:lnTo>
                    <a:pt x="254" y="0"/>
                  </a:lnTo>
                  <a:lnTo>
                    <a:pt x="269" y="2"/>
                  </a:lnTo>
                  <a:lnTo>
                    <a:pt x="329" y="11"/>
                  </a:lnTo>
                  <a:lnTo>
                    <a:pt x="327" y="39"/>
                  </a:lnTo>
                  <a:lnTo>
                    <a:pt x="339" y="82"/>
                  </a:lnTo>
                  <a:lnTo>
                    <a:pt x="332" y="149"/>
                  </a:lnTo>
                  <a:lnTo>
                    <a:pt x="383" y="226"/>
                  </a:lnTo>
                  <a:lnTo>
                    <a:pt x="412" y="244"/>
                  </a:lnTo>
                  <a:lnTo>
                    <a:pt x="454" y="212"/>
                  </a:lnTo>
                  <a:lnTo>
                    <a:pt x="542" y="212"/>
                  </a:lnTo>
                  <a:lnTo>
                    <a:pt x="563" y="219"/>
                  </a:lnTo>
                  <a:lnTo>
                    <a:pt x="577" y="239"/>
                  </a:lnTo>
                  <a:lnTo>
                    <a:pt x="567" y="261"/>
                  </a:lnTo>
                  <a:lnTo>
                    <a:pt x="519" y="299"/>
                  </a:lnTo>
                  <a:lnTo>
                    <a:pt x="524" y="320"/>
                  </a:lnTo>
                  <a:lnTo>
                    <a:pt x="580" y="362"/>
                  </a:lnTo>
                  <a:lnTo>
                    <a:pt x="602" y="362"/>
                  </a:lnTo>
                  <a:lnTo>
                    <a:pt x="609" y="371"/>
                  </a:lnTo>
                  <a:lnTo>
                    <a:pt x="604" y="389"/>
                  </a:lnTo>
                  <a:lnTo>
                    <a:pt x="639" y="417"/>
                  </a:lnTo>
                  <a:lnTo>
                    <a:pt x="722" y="429"/>
                  </a:lnTo>
                  <a:lnTo>
                    <a:pt x="756" y="419"/>
                  </a:lnTo>
                  <a:lnTo>
                    <a:pt x="807" y="369"/>
                  </a:lnTo>
                  <a:lnTo>
                    <a:pt x="868" y="374"/>
                  </a:lnTo>
                  <a:lnTo>
                    <a:pt x="893" y="412"/>
                  </a:lnTo>
                  <a:lnTo>
                    <a:pt x="879" y="446"/>
                  </a:lnTo>
                  <a:lnTo>
                    <a:pt x="881" y="465"/>
                  </a:lnTo>
                  <a:lnTo>
                    <a:pt x="849" y="485"/>
                  </a:lnTo>
                  <a:lnTo>
                    <a:pt x="836" y="502"/>
                  </a:lnTo>
                  <a:lnTo>
                    <a:pt x="840" y="543"/>
                  </a:lnTo>
                  <a:lnTo>
                    <a:pt x="898" y="585"/>
                  </a:lnTo>
                  <a:lnTo>
                    <a:pt x="923" y="576"/>
                  </a:lnTo>
                  <a:lnTo>
                    <a:pt x="988" y="660"/>
                  </a:lnTo>
                  <a:lnTo>
                    <a:pt x="1005" y="719"/>
                  </a:lnTo>
                  <a:lnTo>
                    <a:pt x="996" y="752"/>
                  </a:lnTo>
                  <a:lnTo>
                    <a:pt x="1041" y="777"/>
                  </a:lnTo>
                  <a:lnTo>
                    <a:pt x="1041" y="794"/>
                  </a:lnTo>
                  <a:lnTo>
                    <a:pt x="1083" y="806"/>
                  </a:lnTo>
                  <a:lnTo>
                    <a:pt x="1096" y="806"/>
                  </a:lnTo>
                  <a:lnTo>
                    <a:pt x="1096" y="772"/>
                  </a:lnTo>
                  <a:lnTo>
                    <a:pt x="1128" y="765"/>
                  </a:lnTo>
                  <a:lnTo>
                    <a:pt x="1138" y="724"/>
                  </a:lnTo>
                  <a:lnTo>
                    <a:pt x="1113" y="707"/>
                  </a:lnTo>
                  <a:lnTo>
                    <a:pt x="1096" y="689"/>
                  </a:lnTo>
                  <a:lnTo>
                    <a:pt x="1103" y="612"/>
                  </a:lnTo>
                  <a:lnTo>
                    <a:pt x="1120" y="600"/>
                  </a:lnTo>
                  <a:lnTo>
                    <a:pt x="1151" y="614"/>
                  </a:lnTo>
                  <a:lnTo>
                    <a:pt x="1162" y="609"/>
                  </a:lnTo>
                  <a:lnTo>
                    <a:pt x="1170" y="623"/>
                  </a:lnTo>
                  <a:lnTo>
                    <a:pt x="1247" y="662"/>
                  </a:lnTo>
                  <a:lnTo>
                    <a:pt x="1290" y="689"/>
                  </a:lnTo>
                  <a:lnTo>
                    <a:pt x="1298" y="714"/>
                  </a:lnTo>
                  <a:lnTo>
                    <a:pt x="1275" y="747"/>
                  </a:lnTo>
                  <a:lnTo>
                    <a:pt x="1288" y="784"/>
                  </a:lnTo>
                  <a:lnTo>
                    <a:pt x="1280" y="801"/>
                  </a:lnTo>
                  <a:lnTo>
                    <a:pt x="1223" y="806"/>
                  </a:lnTo>
                  <a:lnTo>
                    <a:pt x="1211" y="812"/>
                  </a:lnTo>
                  <a:lnTo>
                    <a:pt x="1214" y="824"/>
                  </a:lnTo>
                  <a:lnTo>
                    <a:pt x="1214" y="838"/>
                  </a:lnTo>
                  <a:lnTo>
                    <a:pt x="1167" y="843"/>
                  </a:lnTo>
                  <a:lnTo>
                    <a:pt x="1143" y="830"/>
                  </a:lnTo>
                  <a:lnTo>
                    <a:pt x="1113" y="830"/>
                  </a:lnTo>
                  <a:lnTo>
                    <a:pt x="1106" y="838"/>
                  </a:lnTo>
                  <a:lnTo>
                    <a:pt x="1113" y="855"/>
                  </a:lnTo>
                  <a:lnTo>
                    <a:pt x="1096" y="873"/>
                  </a:lnTo>
                  <a:lnTo>
                    <a:pt x="1091" y="892"/>
                  </a:lnTo>
                  <a:lnTo>
                    <a:pt x="1120" y="917"/>
                  </a:lnTo>
                  <a:lnTo>
                    <a:pt x="1101" y="962"/>
                  </a:lnTo>
                  <a:lnTo>
                    <a:pt x="1108" y="983"/>
                  </a:lnTo>
                  <a:lnTo>
                    <a:pt x="1106" y="996"/>
                  </a:lnTo>
                  <a:lnTo>
                    <a:pt x="1070" y="996"/>
                  </a:lnTo>
                  <a:lnTo>
                    <a:pt x="1046" y="1008"/>
                  </a:lnTo>
                  <a:lnTo>
                    <a:pt x="1065" y="1032"/>
                  </a:lnTo>
                  <a:lnTo>
                    <a:pt x="1053" y="1070"/>
                  </a:lnTo>
                  <a:lnTo>
                    <a:pt x="1016" y="1077"/>
                  </a:lnTo>
                  <a:lnTo>
                    <a:pt x="1020" y="1095"/>
                  </a:lnTo>
                  <a:lnTo>
                    <a:pt x="1010" y="1106"/>
                  </a:lnTo>
                  <a:lnTo>
                    <a:pt x="948" y="1101"/>
                  </a:lnTo>
                  <a:lnTo>
                    <a:pt x="923" y="1084"/>
                  </a:lnTo>
                  <a:lnTo>
                    <a:pt x="917" y="1046"/>
                  </a:lnTo>
                  <a:lnTo>
                    <a:pt x="903" y="1029"/>
                  </a:lnTo>
                  <a:lnTo>
                    <a:pt x="881" y="1046"/>
                  </a:lnTo>
                  <a:lnTo>
                    <a:pt x="840" y="1008"/>
                  </a:lnTo>
                  <a:lnTo>
                    <a:pt x="812" y="987"/>
                  </a:lnTo>
                  <a:lnTo>
                    <a:pt x="807" y="958"/>
                  </a:lnTo>
                  <a:lnTo>
                    <a:pt x="798" y="934"/>
                  </a:lnTo>
                  <a:lnTo>
                    <a:pt x="782" y="934"/>
                  </a:lnTo>
                  <a:lnTo>
                    <a:pt x="723" y="962"/>
                  </a:lnTo>
                  <a:lnTo>
                    <a:pt x="726" y="992"/>
                  </a:lnTo>
                  <a:lnTo>
                    <a:pt x="704" y="992"/>
                  </a:lnTo>
                  <a:lnTo>
                    <a:pt x="666" y="953"/>
                  </a:lnTo>
                  <a:lnTo>
                    <a:pt x="626" y="948"/>
                  </a:lnTo>
                  <a:lnTo>
                    <a:pt x="611" y="927"/>
                  </a:lnTo>
                  <a:lnTo>
                    <a:pt x="623" y="904"/>
                  </a:lnTo>
                  <a:lnTo>
                    <a:pt x="646" y="924"/>
                  </a:lnTo>
                  <a:lnTo>
                    <a:pt x="674" y="934"/>
                  </a:lnTo>
                  <a:lnTo>
                    <a:pt x="695" y="915"/>
                  </a:lnTo>
                  <a:lnTo>
                    <a:pt x="695" y="873"/>
                  </a:lnTo>
                  <a:lnTo>
                    <a:pt x="722" y="850"/>
                  </a:lnTo>
                  <a:lnTo>
                    <a:pt x="741" y="830"/>
                  </a:lnTo>
                  <a:lnTo>
                    <a:pt x="731" y="806"/>
                  </a:lnTo>
                  <a:lnTo>
                    <a:pt x="779" y="770"/>
                  </a:lnTo>
                  <a:lnTo>
                    <a:pt x="786" y="707"/>
                  </a:lnTo>
                  <a:lnTo>
                    <a:pt x="761" y="675"/>
                  </a:lnTo>
                  <a:lnTo>
                    <a:pt x="750" y="623"/>
                  </a:lnTo>
                  <a:lnTo>
                    <a:pt x="690" y="543"/>
                  </a:lnTo>
                  <a:lnTo>
                    <a:pt x="658" y="554"/>
                  </a:lnTo>
                  <a:lnTo>
                    <a:pt x="614" y="514"/>
                  </a:lnTo>
                  <a:lnTo>
                    <a:pt x="554" y="477"/>
                  </a:lnTo>
                  <a:lnTo>
                    <a:pt x="531" y="419"/>
                  </a:lnTo>
                  <a:lnTo>
                    <a:pt x="483" y="436"/>
                  </a:lnTo>
                  <a:lnTo>
                    <a:pt x="397" y="382"/>
                  </a:lnTo>
                  <a:lnTo>
                    <a:pt x="355" y="404"/>
                  </a:lnTo>
                  <a:lnTo>
                    <a:pt x="292" y="394"/>
                  </a:lnTo>
                  <a:lnTo>
                    <a:pt x="242" y="424"/>
                  </a:lnTo>
                  <a:lnTo>
                    <a:pt x="209" y="427"/>
                  </a:lnTo>
                  <a:lnTo>
                    <a:pt x="159" y="397"/>
                  </a:lnTo>
                  <a:lnTo>
                    <a:pt x="125" y="376"/>
                  </a:lnTo>
                  <a:lnTo>
                    <a:pt x="11" y="350"/>
                  </a:lnTo>
                </a:path>
              </a:pathLst>
            </a:custGeom>
            <a:solidFill>
              <a:schemeClr val="bg1">
                <a:lumMod val="75000"/>
              </a:schemeClr>
            </a:solidFill>
            <a:ln w="12700" cap="flat" cmpd="sng">
              <a:solidFill>
                <a:sysClr val="window" lastClr="FFFFFF"/>
              </a:solidFill>
              <a:prstDash val="solid"/>
              <a:round/>
              <a:headEnd type="none" w="med" len="med"/>
              <a:tailEnd type="none" w="med" len="med"/>
            </a:ln>
            <a:effectLst/>
          </p:spPr>
          <p:txBody>
            <a:bodyPr/>
            <a:lstStyle/>
            <a:p>
              <a:pPr>
                <a:defRPr/>
              </a:pPr>
              <a:endParaRPr lang="zh-CN" altLang="en-US" kern="0">
                <a:solidFill>
                  <a:prstClr val="black"/>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3" name="出自【趣你的PPT】(微信:qunideppt)：最优质的PPT资源库"/>
            <p:cNvSpPr/>
            <p:nvPr/>
          </p:nvSpPr>
          <p:spPr bwMode="auto">
            <a:xfrm>
              <a:off x="4016954" y="3635513"/>
              <a:ext cx="591590" cy="1013142"/>
            </a:xfrm>
            <a:custGeom>
              <a:gdLst>
                <a:gd name="T0" fmla="*/ 441121 w 482"/>
                <a:gd name="T1" fmla="*/ 539054 h 849"/>
                <a:gd name="T2" fmla="*/ 429020 w 482"/>
                <a:gd name="T3" fmla="*/ 306962 h 849"/>
                <a:gd name="T4" fmla="*/ 466422 w 482"/>
                <a:gd name="T5" fmla="*/ 227815 h 849"/>
                <a:gd name="T6" fmla="*/ 463122 w 482"/>
                <a:gd name="T7" fmla="*/ 121929 h 849"/>
                <a:gd name="T8" fmla="*/ 485123 w 482"/>
                <a:gd name="T9" fmla="*/ 47060 h 849"/>
                <a:gd name="T10" fmla="*/ 468622 w 482"/>
                <a:gd name="T11" fmla="*/ 0 h 849"/>
                <a:gd name="T12" fmla="*/ 388318 w 482"/>
                <a:gd name="T13" fmla="*/ 26739 h 849"/>
                <a:gd name="T14" fmla="*/ 359717 w 482"/>
                <a:gd name="T15" fmla="*/ 91982 h 849"/>
                <a:gd name="T16" fmla="*/ 328916 w 482"/>
                <a:gd name="T17" fmla="*/ 116581 h 849"/>
                <a:gd name="T18" fmla="*/ 225511 w 482"/>
                <a:gd name="T19" fmla="*/ 232093 h 849"/>
                <a:gd name="T20" fmla="*/ 149607 w 482"/>
                <a:gd name="T21" fmla="*/ 227815 h 849"/>
                <a:gd name="T22" fmla="*/ 129806 w 482"/>
                <a:gd name="T23" fmla="*/ 302683 h 849"/>
                <a:gd name="T24" fmla="*/ 225511 w 482"/>
                <a:gd name="T25" fmla="*/ 360439 h 849"/>
                <a:gd name="T26" fmla="*/ 282713 w 482"/>
                <a:gd name="T27" fmla="*/ 416056 h 849"/>
                <a:gd name="T28" fmla="*/ 271713 w 482"/>
                <a:gd name="T29" fmla="*/ 489855 h 849"/>
                <a:gd name="T30" fmla="*/ 199109 w 482"/>
                <a:gd name="T31" fmla="*/ 513385 h 849"/>
                <a:gd name="T32" fmla="*/ 188109 w 482"/>
                <a:gd name="T33" fmla="*/ 531568 h 849"/>
                <a:gd name="T34" fmla="*/ 134206 w 482"/>
                <a:gd name="T35" fmla="*/ 552959 h 849"/>
                <a:gd name="T36" fmla="*/ 74804 w 482"/>
                <a:gd name="T37" fmla="*/ 539054 h 849"/>
                <a:gd name="T38" fmla="*/ 74804 w 482"/>
                <a:gd name="T39" fmla="*/ 565793 h 849"/>
                <a:gd name="T40" fmla="*/ 49502 w 482"/>
                <a:gd name="T41" fmla="*/ 605367 h 849"/>
                <a:gd name="T42" fmla="*/ 60503 w 482"/>
                <a:gd name="T43" fmla="*/ 680235 h 849"/>
                <a:gd name="T44" fmla="*/ 66003 w 482"/>
                <a:gd name="T45" fmla="*/ 716600 h 849"/>
                <a:gd name="T46" fmla="*/ 0 w 482"/>
                <a:gd name="T47" fmla="*/ 729435 h 849"/>
                <a:gd name="T48" fmla="*/ 7700 w 482"/>
                <a:gd name="T49" fmla="*/ 795747 h 849"/>
                <a:gd name="T50" fmla="*/ 33002 w 482"/>
                <a:gd name="T51" fmla="*/ 822486 h 849"/>
                <a:gd name="T52" fmla="*/ 124306 w 482"/>
                <a:gd name="T53" fmla="*/ 811790 h 849"/>
                <a:gd name="T54" fmla="*/ 144107 w 482"/>
                <a:gd name="T55" fmla="*/ 833181 h 849"/>
                <a:gd name="T56" fmla="*/ 234311 w 482"/>
                <a:gd name="T57" fmla="*/ 871685 h 849"/>
                <a:gd name="T58" fmla="*/ 348716 w 482"/>
                <a:gd name="T59" fmla="*/ 884520 h 849"/>
                <a:gd name="T60" fmla="*/ 403719 w 482"/>
                <a:gd name="T61" fmla="*/ 897354 h 849"/>
                <a:gd name="T62" fmla="*/ 391618 w 482"/>
                <a:gd name="T63" fmla="*/ 847086 h 849"/>
                <a:gd name="T64" fmla="*/ 441121 w 482"/>
                <a:gd name="T65" fmla="*/ 798956 h 849"/>
                <a:gd name="T66" fmla="*/ 429020 w 482"/>
                <a:gd name="T67" fmla="*/ 775426 h 849"/>
                <a:gd name="T68" fmla="*/ 380618 w 482"/>
                <a:gd name="T69" fmla="*/ 745478 h 849"/>
                <a:gd name="T70" fmla="*/ 474122 w 482"/>
                <a:gd name="T71" fmla="*/ 735852 h 849"/>
                <a:gd name="T72" fmla="*/ 503824 w 482"/>
                <a:gd name="T73" fmla="*/ 742269 h 849"/>
                <a:gd name="T74" fmla="*/ 529125 w 482"/>
                <a:gd name="T75" fmla="*/ 692000 h 849"/>
                <a:gd name="T76" fmla="*/ 453221 w 482"/>
                <a:gd name="T77" fmla="*/ 571141 h 84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82" h="849">
                  <a:moveTo>
                    <a:pt x="412" y="534"/>
                  </a:moveTo>
                  <a:lnTo>
                    <a:pt x="401" y="504"/>
                  </a:lnTo>
                  <a:lnTo>
                    <a:pt x="424" y="431"/>
                  </a:lnTo>
                  <a:lnTo>
                    <a:pt x="390" y="287"/>
                  </a:lnTo>
                  <a:lnTo>
                    <a:pt x="412" y="248"/>
                  </a:lnTo>
                  <a:lnTo>
                    <a:pt x="424" y="213"/>
                  </a:lnTo>
                  <a:lnTo>
                    <a:pt x="393" y="156"/>
                  </a:lnTo>
                  <a:lnTo>
                    <a:pt x="421" y="114"/>
                  </a:lnTo>
                  <a:lnTo>
                    <a:pt x="426" y="73"/>
                  </a:lnTo>
                  <a:lnTo>
                    <a:pt x="441" y="44"/>
                  </a:lnTo>
                  <a:lnTo>
                    <a:pt x="438" y="10"/>
                  </a:lnTo>
                  <a:lnTo>
                    <a:pt x="426" y="0"/>
                  </a:lnTo>
                  <a:lnTo>
                    <a:pt x="406" y="22"/>
                  </a:lnTo>
                  <a:lnTo>
                    <a:pt x="353" y="25"/>
                  </a:lnTo>
                  <a:lnTo>
                    <a:pt x="325" y="64"/>
                  </a:lnTo>
                  <a:lnTo>
                    <a:pt x="327" y="86"/>
                  </a:lnTo>
                  <a:lnTo>
                    <a:pt x="322" y="100"/>
                  </a:lnTo>
                  <a:lnTo>
                    <a:pt x="299" y="109"/>
                  </a:lnTo>
                  <a:lnTo>
                    <a:pt x="216" y="223"/>
                  </a:lnTo>
                  <a:lnTo>
                    <a:pt x="205" y="217"/>
                  </a:lnTo>
                  <a:lnTo>
                    <a:pt x="185" y="212"/>
                  </a:lnTo>
                  <a:lnTo>
                    <a:pt x="136" y="213"/>
                  </a:lnTo>
                  <a:lnTo>
                    <a:pt x="121" y="236"/>
                  </a:lnTo>
                  <a:lnTo>
                    <a:pt x="118" y="283"/>
                  </a:lnTo>
                  <a:lnTo>
                    <a:pt x="126" y="297"/>
                  </a:lnTo>
                  <a:lnTo>
                    <a:pt x="205" y="337"/>
                  </a:lnTo>
                  <a:lnTo>
                    <a:pt x="249" y="363"/>
                  </a:lnTo>
                  <a:lnTo>
                    <a:pt x="257" y="389"/>
                  </a:lnTo>
                  <a:lnTo>
                    <a:pt x="233" y="421"/>
                  </a:lnTo>
                  <a:lnTo>
                    <a:pt x="247" y="458"/>
                  </a:lnTo>
                  <a:lnTo>
                    <a:pt x="238" y="475"/>
                  </a:lnTo>
                  <a:lnTo>
                    <a:pt x="181" y="480"/>
                  </a:lnTo>
                  <a:lnTo>
                    <a:pt x="169" y="486"/>
                  </a:lnTo>
                  <a:lnTo>
                    <a:pt x="171" y="497"/>
                  </a:lnTo>
                  <a:lnTo>
                    <a:pt x="171" y="512"/>
                  </a:lnTo>
                  <a:lnTo>
                    <a:pt x="122" y="517"/>
                  </a:lnTo>
                  <a:lnTo>
                    <a:pt x="98" y="504"/>
                  </a:lnTo>
                  <a:lnTo>
                    <a:pt x="68" y="504"/>
                  </a:lnTo>
                  <a:lnTo>
                    <a:pt x="60" y="512"/>
                  </a:lnTo>
                  <a:lnTo>
                    <a:pt x="68" y="529"/>
                  </a:lnTo>
                  <a:lnTo>
                    <a:pt x="50" y="547"/>
                  </a:lnTo>
                  <a:lnTo>
                    <a:pt x="45" y="566"/>
                  </a:lnTo>
                  <a:lnTo>
                    <a:pt x="75" y="592"/>
                  </a:lnTo>
                  <a:lnTo>
                    <a:pt x="55" y="636"/>
                  </a:lnTo>
                  <a:lnTo>
                    <a:pt x="63" y="657"/>
                  </a:lnTo>
                  <a:lnTo>
                    <a:pt x="60" y="670"/>
                  </a:lnTo>
                  <a:lnTo>
                    <a:pt x="24" y="670"/>
                  </a:lnTo>
                  <a:lnTo>
                    <a:pt x="0" y="682"/>
                  </a:lnTo>
                  <a:lnTo>
                    <a:pt x="19" y="707"/>
                  </a:lnTo>
                  <a:lnTo>
                    <a:pt x="7" y="744"/>
                  </a:lnTo>
                  <a:lnTo>
                    <a:pt x="30" y="747"/>
                  </a:lnTo>
                  <a:lnTo>
                    <a:pt x="30" y="769"/>
                  </a:lnTo>
                  <a:lnTo>
                    <a:pt x="46" y="771"/>
                  </a:lnTo>
                  <a:lnTo>
                    <a:pt x="113" y="759"/>
                  </a:lnTo>
                  <a:lnTo>
                    <a:pt x="126" y="763"/>
                  </a:lnTo>
                  <a:lnTo>
                    <a:pt x="131" y="779"/>
                  </a:lnTo>
                  <a:lnTo>
                    <a:pt x="155" y="787"/>
                  </a:lnTo>
                  <a:lnTo>
                    <a:pt x="213" y="815"/>
                  </a:lnTo>
                  <a:lnTo>
                    <a:pt x="247" y="802"/>
                  </a:lnTo>
                  <a:lnTo>
                    <a:pt x="317" y="827"/>
                  </a:lnTo>
                  <a:lnTo>
                    <a:pt x="332" y="848"/>
                  </a:lnTo>
                  <a:lnTo>
                    <a:pt x="367" y="839"/>
                  </a:lnTo>
                  <a:lnTo>
                    <a:pt x="362" y="802"/>
                  </a:lnTo>
                  <a:lnTo>
                    <a:pt x="356" y="792"/>
                  </a:lnTo>
                  <a:lnTo>
                    <a:pt x="362" y="763"/>
                  </a:lnTo>
                  <a:lnTo>
                    <a:pt x="401" y="747"/>
                  </a:lnTo>
                  <a:lnTo>
                    <a:pt x="411" y="731"/>
                  </a:lnTo>
                  <a:lnTo>
                    <a:pt x="390" y="725"/>
                  </a:lnTo>
                  <a:lnTo>
                    <a:pt x="367" y="720"/>
                  </a:lnTo>
                  <a:lnTo>
                    <a:pt x="346" y="697"/>
                  </a:lnTo>
                  <a:lnTo>
                    <a:pt x="356" y="688"/>
                  </a:lnTo>
                  <a:lnTo>
                    <a:pt x="431" y="688"/>
                  </a:lnTo>
                  <a:lnTo>
                    <a:pt x="448" y="688"/>
                  </a:lnTo>
                  <a:lnTo>
                    <a:pt x="458" y="694"/>
                  </a:lnTo>
                  <a:lnTo>
                    <a:pt x="481" y="677"/>
                  </a:lnTo>
                  <a:lnTo>
                    <a:pt x="481" y="647"/>
                  </a:lnTo>
                  <a:lnTo>
                    <a:pt x="412" y="547"/>
                  </a:lnTo>
                  <a:lnTo>
                    <a:pt x="412" y="534"/>
                  </a:lnTo>
                </a:path>
              </a:pathLst>
            </a:custGeom>
            <a:solidFill>
              <a:schemeClr val="bg1">
                <a:lumMod val="75000"/>
              </a:schemeClr>
            </a:solidFill>
            <a:ln w="12700" cap="flat" cmpd="sng">
              <a:solidFill>
                <a:sysClr val="window" lastClr="FFFFFF"/>
              </a:solidFill>
              <a:prstDash val="solid"/>
              <a:round/>
              <a:headEnd type="none" w="med" len="med"/>
              <a:tailEnd type="none" w="med" len="med"/>
            </a:ln>
            <a:effectLst/>
          </p:spPr>
          <p:txBody>
            <a:bodyPr/>
            <a:lstStyle/>
            <a:p>
              <a:pPr>
                <a:defRPr/>
              </a:pPr>
              <a:endParaRPr lang="zh-CN" altLang="en-US" kern="0">
                <a:solidFill>
                  <a:prstClr val="black"/>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4" name="出自【趣你的PPT】(微信:qunideppt)：最优质的PPT资源库"/>
            <p:cNvSpPr/>
            <p:nvPr/>
          </p:nvSpPr>
          <p:spPr bwMode="auto">
            <a:xfrm>
              <a:off x="5054893" y="4207620"/>
              <a:ext cx="550851" cy="650040"/>
            </a:xfrm>
            <a:custGeom>
              <a:gdLst>
                <a:gd name="T0" fmla="*/ 118228 w 451"/>
                <a:gd name="T1" fmla="*/ 0 h 543"/>
                <a:gd name="T2" fmla="*/ 203615 w 451"/>
                <a:gd name="T3" fmla="*/ 49356 h 543"/>
                <a:gd name="T4" fmla="*/ 270392 w 451"/>
                <a:gd name="T5" fmla="*/ 78325 h 543"/>
                <a:gd name="T6" fmla="*/ 302139 w 451"/>
                <a:gd name="T7" fmla="*/ 82617 h 543"/>
                <a:gd name="T8" fmla="*/ 319654 w 451"/>
                <a:gd name="T9" fmla="*/ 153432 h 543"/>
                <a:gd name="T10" fmla="*/ 371105 w 451"/>
                <a:gd name="T11" fmla="*/ 183474 h 543"/>
                <a:gd name="T12" fmla="*/ 411609 w 451"/>
                <a:gd name="T13" fmla="*/ 158797 h 543"/>
                <a:gd name="T14" fmla="*/ 424746 w 451"/>
                <a:gd name="T15" fmla="*/ 200642 h 543"/>
                <a:gd name="T16" fmla="*/ 376579 w 451"/>
                <a:gd name="T17" fmla="*/ 227465 h 543"/>
                <a:gd name="T18" fmla="*/ 359063 w 451"/>
                <a:gd name="T19" fmla="*/ 261800 h 543"/>
                <a:gd name="T20" fmla="*/ 411609 w 451"/>
                <a:gd name="T21" fmla="*/ 313301 h 543"/>
                <a:gd name="T22" fmla="*/ 492617 w 451"/>
                <a:gd name="T23" fmla="*/ 351928 h 543"/>
                <a:gd name="T24" fmla="*/ 479481 w 451"/>
                <a:gd name="T25" fmla="*/ 416305 h 543"/>
                <a:gd name="T26" fmla="*/ 479481 w 451"/>
                <a:gd name="T27" fmla="*/ 448493 h 543"/>
                <a:gd name="T28" fmla="*/ 435693 w 451"/>
                <a:gd name="T29" fmla="*/ 473171 h 543"/>
                <a:gd name="T30" fmla="*/ 398473 w 451"/>
                <a:gd name="T31" fmla="*/ 572955 h 543"/>
                <a:gd name="T32" fmla="*/ 368916 w 451"/>
                <a:gd name="T33" fmla="*/ 559007 h 543"/>
                <a:gd name="T34" fmla="*/ 289002 w 451"/>
                <a:gd name="T35" fmla="*/ 532183 h 543"/>
                <a:gd name="T36" fmla="*/ 226604 w 451"/>
                <a:gd name="T37" fmla="*/ 569737 h 543"/>
                <a:gd name="T38" fmla="*/ 244119 w 451"/>
                <a:gd name="T39" fmla="*/ 525746 h 543"/>
                <a:gd name="T40" fmla="*/ 174058 w 451"/>
                <a:gd name="T41" fmla="*/ 549351 h 543"/>
                <a:gd name="T42" fmla="*/ 139028 w 451"/>
                <a:gd name="T43" fmla="*/ 427034 h 543"/>
                <a:gd name="T44" fmla="*/ 107281 w 451"/>
                <a:gd name="T45" fmla="*/ 407721 h 543"/>
                <a:gd name="T46" fmla="*/ 79913 w 451"/>
                <a:gd name="T47" fmla="*/ 343344 h 543"/>
                <a:gd name="T48" fmla="*/ 112755 w 451"/>
                <a:gd name="T49" fmla="*/ 301499 h 543"/>
                <a:gd name="T50" fmla="*/ 96334 w 451"/>
                <a:gd name="T51" fmla="*/ 242487 h 543"/>
                <a:gd name="T52" fmla="*/ 29557 w 451"/>
                <a:gd name="T53" fmla="*/ 239268 h 543"/>
                <a:gd name="T54" fmla="*/ 29557 w 451"/>
                <a:gd name="T55" fmla="*/ 181329 h 543"/>
                <a:gd name="T56" fmla="*/ 54735 w 451"/>
                <a:gd name="T57" fmla="*/ 131973 h 543"/>
                <a:gd name="T58" fmla="*/ 66777 w 451"/>
                <a:gd name="T59" fmla="*/ 69742 h 543"/>
                <a:gd name="T60" fmla="*/ 107281 w 451"/>
                <a:gd name="T61" fmla="*/ 110514 h 543"/>
                <a:gd name="T62" fmla="*/ 148880 w 451"/>
                <a:gd name="T63" fmla="*/ 76179 h 543"/>
                <a:gd name="T64" fmla="*/ 107281 w 451"/>
                <a:gd name="T65" fmla="*/ 31116 h 5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51" h="543">
                  <a:moveTo>
                    <a:pt x="91" y="4"/>
                  </a:moveTo>
                  <a:lnTo>
                    <a:pt x="108" y="0"/>
                  </a:lnTo>
                  <a:lnTo>
                    <a:pt x="162" y="22"/>
                  </a:lnTo>
                  <a:lnTo>
                    <a:pt x="186" y="46"/>
                  </a:lnTo>
                  <a:lnTo>
                    <a:pt x="230" y="58"/>
                  </a:lnTo>
                  <a:lnTo>
                    <a:pt x="247" y="73"/>
                  </a:lnTo>
                  <a:lnTo>
                    <a:pt x="271" y="71"/>
                  </a:lnTo>
                  <a:lnTo>
                    <a:pt x="276" y="77"/>
                  </a:lnTo>
                  <a:lnTo>
                    <a:pt x="268" y="133"/>
                  </a:lnTo>
                  <a:lnTo>
                    <a:pt x="292" y="143"/>
                  </a:lnTo>
                  <a:lnTo>
                    <a:pt x="303" y="164"/>
                  </a:lnTo>
                  <a:lnTo>
                    <a:pt x="339" y="171"/>
                  </a:lnTo>
                  <a:lnTo>
                    <a:pt x="351" y="146"/>
                  </a:lnTo>
                  <a:lnTo>
                    <a:pt x="376" y="148"/>
                  </a:lnTo>
                  <a:lnTo>
                    <a:pt x="391" y="169"/>
                  </a:lnTo>
                  <a:lnTo>
                    <a:pt x="388" y="187"/>
                  </a:lnTo>
                  <a:lnTo>
                    <a:pt x="344" y="194"/>
                  </a:lnTo>
                  <a:lnTo>
                    <a:pt x="344" y="212"/>
                  </a:lnTo>
                  <a:lnTo>
                    <a:pt x="344" y="225"/>
                  </a:lnTo>
                  <a:lnTo>
                    <a:pt x="328" y="244"/>
                  </a:lnTo>
                  <a:lnTo>
                    <a:pt x="339" y="267"/>
                  </a:lnTo>
                  <a:lnTo>
                    <a:pt x="376" y="292"/>
                  </a:lnTo>
                  <a:lnTo>
                    <a:pt x="379" y="320"/>
                  </a:lnTo>
                  <a:lnTo>
                    <a:pt x="450" y="328"/>
                  </a:lnTo>
                  <a:lnTo>
                    <a:pt x="450" y="366"/>
                  </a:lnTo>
                  <a:lnTo>
                    <a:pt x="438" y="388"/>
                  </a:lnTo>
                  <a:lnTo>
                    <a:pt x="447" y="406"/>
                  </a:lnTo>
                  <a:lnTo>
                    <a:pt x="438" y="418"/>
                  </a:lnTo>
                  <a:lnTo>
                    <a:pt x="411" y="423"/>
                  </a:lnTo>
                  <a:lnTo>
                    <a:pt x="398" y="441"/>
                  </a:lnTo>
                  <a:lnTo>
                    <a:pt x="400" y="483"/>
                  </a:lnTo>
                  <a:lnTo>
                    <a:pt x="364" y="534"/>
                  </a:lnTo>
                  <a:lnTo>
                    <a:pt x="357" y="542"/>
                  </a:lnTo>
                  <a:lnTo>
                    <a:pt x="337" y="521"/>
                  </a:lnTo>
                  <a:lnTo>
                    <a:pt x="286" y="521"/>
                  </a:lnTo>
                  <a:lnTo>
                    <a:pt x="264" y="496"/>
                  </a:lnTo>
                  <a:lnTo>
                    <a:pt x="223" y="539"/>
                  </a:lnTo>
                  <a:lnTo>
                    <a:pt x="207" y="531"/>
                  </a:lnTo>
                  <a:lnTo>
                    <a:pt x="225" y="498"/>
                  </a:lnTo>
                  <a:lnTo>
                    <a:pt x="223" y="490"/>
                  </a:lnTo>
                  <a:lnTo>
                    <a:pt x="207" y="485"/>
                  </a:lnTo>
                  <a:lnTo>
                    <a:pt x="159" y="512"/>
                  </a:lnTo>
                  <a:lnTo>
                    <a:pt x="112" y="423"/>
                  </a:lnTo>
                  <a:lnTo>
                    <a:pt x="127" y="398"/>
                  </a:lnTo>
                  <a:lnTo>
                    <a:pt x="121" y="388"/>
                  </a:lnTo>
                  <a:lnTo>
                    <a:pt x="98" y="380"/>
                  </a:lnTo>
                  <a:lnTo>
                    <a:pt x="56" y="354"/>
                  </a:lnTo>
                  <a:lnTo>
                    <a:pt x="73" y="320"/>
                  </a:lnTo>
                  <a:lnTo>
                    <a:pt x="98" y="309"/>
                  </a:lnTo>
                  <a:lnTo>
                    <a:pt x="103" y="281"/>
                  </a:lnTo>
                  <a:lnTo>
                    <a:pt x="93" y="231"/>
                  </a:lnTo>
                  <a:lnTo>
                    <a:pt x="88" y="226"/>
                  </a:lnTo>
                  <a:lnTo>
                    <a:pt x="63" y="254"/>
                  </a:lnTo>
                  <a:lnTo>
                    <a:pt x="27" y="223"/>
                  </a:lnTo>
                  <a:lnTo>
                    <a:pt x="0" y="189"/>
                  </a:lnTo>
                  <a:lnTo>
                    <a:pt x="27" y="169"/>
                  </a:lnTo>
                  <a:lnTo>
                    <a:pt x="36" y="135"/>
                  </a:lnTo>
                  <a:lnTo>
                    <a:pt x="50" y="123"/>
                  </a:lnTo>
                  <a:lnTo>
                    <a:pt x="49" y="76"/>
                  </a:lnTo>
                  <a:lnTo>
                    <a:pt x="61" y="65"/>
                  </a:lnTo>
                  <a:lnTo>
                    <a:pt x="84" y="83"/>
                  </a:lnTo>
                  <a:lnTo>
                    <a:pt x="98" y="103"/>
                  </a:lnTo>
                  <a:lnTo>
                    <a:pt x="127" y="83"/>
                  </a:lnTo>
                  <a:lnTo>
                    <a:pt x="136" y="71"/>
                  </a:lnTo>
                  <a:lnTo>
                    <a:pt x="132" y="46"/>
                  </a:lnTo>
                  <a:lnTo>
                    <a:pt x="98" y="29"/>
                  </a:lnTo>
                  <a:lnTo>
                    <a:pt x="91" y="4"/>
                  </a:lnTo>
                </a:path>
              </a:pathLst>
            </a:custGeom>
            <a:solidFill>
              <a:schemeClr val="bg1">
                <a:lumMod val="75000"/>
              </a:schemeClr>
            </a:solidFill>
            <a:ln w="12700" cap="flat" cmpd="sng">
              <a:solidFill>
                <a:sysClr val="window" lastClr="FFFFFF"/>
              </a:solidFill>
              <a:prstDash val="solid"/>
              <a:round/>
              <a:headEnd type="none" w="med" len="med"/>
              <a:tailEnd type="none" w="med" len="med"/>
            </a:ln>
            <a:effectLst/>
          </p:spPr>
          <p:txBody>
            <a:bodyPr/>
            <a:lstStyle/>
            <a:p>
              <a:pPr>
                <a:defRPr/>
              </a:pPr>
              <a:endParaRPr lang="zh-CN" altLang="en-US" kern="0">
                <a:solidFill>
                  <a:prstClr val="black"/>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5" name="出自【趣你的PPT】(微信:qunideppt)：最优质的PPT资源库"/>
            <p:cNvSpPr/>
            <p:nvPr/>
          </p:nvSpPr>
          <p:spPr bwMode="auto">
            <a:xfrm>
              <a:off x="5187735" y="4111974"/>
              <a:ext cx="651812" cy="506571"/>
            </a:xfrm>
            <a:custGeom>
              <a:gdLst>
                <a:gd name="T0" fmla="*/ 541454 w 533"/>
                <a:gd name="T1" fmla="*/ 359392 h 427"/>
                <a:gd name="T2" fmla="*/ 529397 w 533"/>
                <a:gd name="T3" fmla="*/ 397671 h 427"/>
                <a:gd name="T4" fmla="*/ 512956 w 533"/>
                <a:gd name="T5" fmla="*/ 418936 h 427"/>
                <a:gd name="T6" fmla="*/ 483362 w 533"/>
                <a:gd name="T7" fmla="*/ 452962 h 427"/>
                <a:gd name="T8" fmla="*/ 436232 w 533"/>
                <a:gd name="T9" fmla="*/ 444455 h 427"/>
                <a:gd name="T10" fmla="*/ 400062 w 533"/>
                <a:gd name="T11" fmla="*/ 424253 h 427"/>
                <a:gd name="T12" fmla="*/ 375949 w 533"/>
                <a:gd name="T13" fmla="*/ 434886 h 427"/>
                <a:gd name="T14" fmla="*/ 298128 w 533"/>
                <a:gd name="T15" fmla="*/ 425316 h 427"/>
                <a:gd name="T16" fmla="*/ 295936 w 533"/>
                <a:gd name="T17" fmla="*/ 396607 h 427"/>
                <a:gd name="T18" fmla="*/ 254286 w 533"/>
                <a:gd name="T19" fmla="*/ 368962 h 427"/>
                <a:gd name="T20" fmla="*/ 243325 w 533"/>
                <a:gd name="T21" fmla="*/ 344506 h 427"/>
                <a:gd name="T22" fmla="*/ 259766 w 533"/>
                <a:gd name="T23" fmla="*/ 325367 h 427"/>
                <a:gd name="T24" fmla="*/ 259766 w 533"/>
                <a:gd name="T25" fmla="*/ 310481 h 427"/>
                <a:gd name="T26" fmla="*/ 259766 w 533"/>
                <a:gd name="T27" fmla="*/ 291342 h 427"/>
                <a:gd name="T28" fmla="*/ 309089 w 533"/>
                <a:gd name="T29" fmla="*/ 283899 h 427"/>
                <a:gd name="T30" fmla="*/ 311281 w 533"/>
                <a:gd name="T31" fmla="*/ 264759 h 427"/>
                <a:gd name="T32" fmla="*/ 295936 w 533"/>
                <a:gd name="T33" fmla="*/ 243494 h 427"/>
                <a:gd name="T34" fmla="*/ 267439 w 533"/>
                <a:gd name="T35" fmla="*/ 241367 h 427"/>
                <a:gd name="T36" fmla="*/ 254286 w 533"/>
                <a:gd name="T37" fmla="*/ 266886 h 427"/>
                <a:gd name="T38" fmla="*/ 214828 w 533"/>
                <a:gd name="T39" fmla="*/ 260506 h 427"/>
                <a:gd name="T40" fmla="*/ 203867 w 533"/>
                <a:gd name="T41" fmla="*/ 239240 h 427"/>
                <a:gd name="T42" fmla="*/ 177562 w 533"/>
                <a:gd name="T43" fmla="*/ 226481 h 427"/>
                <a:gd name="T44" fmla="*/ 185234 w 533"/>
                <a:gd name="T45" fmla="*/ 168000 h 427"/>
                <a:gd name="T46" fmla="*/ 179754 w 533"/>
                <a:gd name="T47" fmla="*/ 161620 h 427"/>
                <a:gd name="T48" fmla="*/ 152352 w 533"/>
                <a:gd name="T49" fmla="*/ 163747 h 427"/>
                <a:gd name="T50" fmla="*/ 134815 w 533"/>
                <a:gd name="T51" fmla="*/ 147797 h 427"/>
                <a:gd name="T52" fmla="*/ 85493 w 533"/>
                <a:gd name="T53" fmla="*/ 135038 h 427"/>
                <a:gd name="T54" fmla="*/ 59187 w 533"/>
                <a:gd name="T55" fmla="*/ 109519 h 427"/>
                <a:gd name="T56" fmla="*/ 0 w 533"/>
                <a:gd name="T57" fmla="*/ 85063 h 427"/>
                <a:gd name="T58" fmla="*/ 4384 w 533"/>
                <a:gd name="T59" fmla="*/ 59544 h 427"/>
                <a:gd name="T60" fmla="*/ 29594 w 533"/>
                <a:gd name="T61" fmla="*/ 52101 h 427"/>
                <a:gd name="T62" fmla="*/ 72340 w 533"/>
                <a:gd name="T63" fmla="*/ 85063 h 427"/>
                <a:gd name="T64" fmla="*/ 85493 w 533"/>
                <a:gd name="T65" fmla="*/ 85063 h 427"/>
                <a:gd name="T66" fmla="*/ 127143 w 533"/>
                <a:gd name="T67" fmla="*/ 82937 h 427"/>
                <a:gd name="T68" fmla="*/ 149064 w 533"/>
                <a:gd name="T69" fmla="*/ 64861 h 427"/>
                <a:gd name="T70" fmla="*/ 181946 w 533"/>
                <a:gd name="T71" fmla="*/ 90380 h 427"/>
                <a:gd name="T72" fmla="*/ 197291 w 533"/>
                <a:gd name="T73" fmla="*/ 66987 h 427"/>
                <a:gd name="T74" fmla="*/ 198387 w 533"/>
                <a:gd name="T75" fmla="*/ 54228 h 427"/>
                <a:gd name="T76" fmla="*/ 225788 w 533"/>
                <a:gd name="T77" fmla="*/ 38278 h 427"/>
                <a:gd name="T78" fmla="*/ 234557 w 533"/>
                <a:gd name="T79" fmla="*/ 4253 h 427"/>
                <a:gd name="T80" fmla="*/ 259766 w 533"/>
                <a:gd name="T81" fmla="*/ 0 h 427"/>
                <a:gd name="T82" fmla="*/ 328818 w 533"/>
                <a:gd name="T83" fmla="*/ 46785 h 427"/>
                <a:gd name="T84" fmla="*/ 375949 w 533"/>
                <a:gd name="T85" fmla="*/ 64861 h 427"/>
                <a:gd name="T86" fmla="*/ 468018 w 533"/>
                <a:gd name="T87" fmla="*/ 212658 h 427"/>
                <a:gd name="T88" fmla="*/ 462537 w 533"/>
                <a:gd name="T89" fmla="*/ 226481 h 427"/>
                <a:gd name="T90" fmla="*/ 525013 w 533"/>
                <a:gd name="T91" fmla="*/ 255190 h 427"/>
                <a:gd name="T92" fmla="*/ 541454 w 533"/>
                <a:gd name="T93" fmla="*/ 280709 h 427"/>
                <a:gd name="T94" fmla="*/ 568855 w 533"/>
                <a:gd name="T95" fmla="*/ 293468 h 427"/>
                <a:gd name="T96" fmla="*/ 583104 w 533"/>
                <a:gd name="T97" fmla="*/ 321114 h 427"/>
                <a:gd name="T98" fmla="*/ 564471 w 533"/>
                <a:gd name="T99" fmla="*/ 327493 h 427"/>
                <a:gd name="T100" fmla="*/ 533781 w 533"/>
                <a:gd name="T101" fmla="*/ 316861 h 427"/>
                <a:gd name="T102" fmla="*/ 488843 w 533"/>
                <a:gd name="T103" fmla="*/ 316861 h 427"/>
                <a:gd name="T104" fmla="*/ 448289 w 533"/>
                <a:gd name="T105" fmla="*/ 304101 h 427"/>
                <a:gd name="T106" fmla="*/ 436232 w 533"/>
                <a:gd name="T107" fmla="*/ 316861 h 427"/>
                <a:gd name="T108" fmla="*/ 470210 w 533"/>
                <a:gd name="T109" fmla="*/ 327493 h 427"/>
                <a:gd name="T110" fmla="*/ 507476 w 533"/>
                <a:gd name="T111" fmla="*/ 343443 h 427"/>
                <a:gd name="T112" fmla="*/ 541454 w 533"/>
                <a:gd name="T113" fmla="*/ 359392 h 42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533" h="427">
                  <a:moveTo>
                    <a:pt x="494" y="338"/>
                  </a:moveTo>
                  <a:lnTo>
                    <a:pt x="483" y="374"/>
                  </a:lnTo>
                  <a:lnTo>
                    <a:pt x="468" y="394"/>
                  </a:lnTo>
                  <a:lnTo>
                    <a:pt x="441" y="426"/>
                  </a:lnTo>
                  <a:lnTo>
                    <a:pt x="398" y="418"/>
                  </a:lnTo>
                  <a:lnTo>
                    <a:pt x="365" y="399"/>
                  </a:lnTo>
                  <a:lnTo>
                    <a:pt x="343" y="409"/>
                  </a:lnTo>
                  <a:lnTo>
                    <a:pt x="272" y="400"/>
                  </a:lnTo>
                  <a:lnTo>
                    <a:pt x="270" y="373"/>
                  </a:lnTo>
                  <a:lnTo>
                    <a:pt x="232" y="347"/>
                  </a:lnTo>
                  <a:lnTo>
                    <a:pt x="222" y="324"/>
                  </a:lnTo>
                  <a:lnTo>
                    <a:pt x="237" y="306"/>
                  </a:lnTo>
                  <a:lnTo>
                    <a:pt x="237" y="292"/>
                  </a:lnTo>
                  <a:lnTo>
                    <a:pt x="237" y="274"/>
                  </a:lnTo>
                  <a:lnTo>
                    <a:pt x="282" y="267"/>
                  </a:lnTo>
                  <a:lnTo>
                    <a:pt x="284" y="249"/>
                  </a:lnTo>
                  <a:lnTo>
                    <a:pt x="270" y="229"/>
                  </a:lnTo>
                  <a:lnTo>
                    <a:pt x="244" y="227"/>
                  </a:lnTo>
                  <a:lnTo>
                    <a:pt x="232" y="251"/>
                  </a:lnTo>
                  <a:lnTo>
                    <a:pt x="196" y="245"/>
                  </a:lnTo>
                  <a:lnTo>
                    <a:pt x="186" y="225"/>
                  </a:lnTo>
                  <a:lnTo>
                    <a:pt x="162" y="213"/>
                  </a:lnTo>
                  <a:lnTo>
                    <a:pt x="169" y="158"/>
                  </a:lnTo>
                  <a:lnTo>
                    <a:pt x="164" y="152"/>
                  </a:lnTo>
                  <a:lnTo>
                    <a:pt x="139" y="154"/>
                  </a:lnTo>
                  <a:lnTo>
                    <a:pt x="123" y="139"/>
                  </a:lnTo>
                  <a:lnTo>
                    <a:pt x="78" y="127"/>
                  </a:lnTo>
                  <a:lnTo>
                    <a:pt x="54" y="103"/>
                  </a:lnTo>
                  <a:lnTo>
                    <a:pt x="0" y="80"/>
                  </a:lnTo>
                  <a:lnTo>
                    <a:pt x="4" y="56"/>
                  </a:lnTo>
                  <a:lnTo>
                    <a:pt x="27" y="49"/>
                  </a:lnTo>
                  <a:lnTo>
                    <a:pt x="66" y="80"/>
                  </a:lnTo>
                  <a:lnTo>
                    <a:pt x="78" y="80"/>
                  </a:lnTo>
                  <a:lnTo>
                    <a:pt x="116" y="78"/>
                  </a:lnTo>
                  <a:lnTo>
                    <a:pt x="136" y="61"/>
                  </a:lnTo>
                  <a:lnTo>
                    <a:pt x="166" y="85"/>
                  </a:lnTo>
                  <a:lnTo>
                    <a:pt x="180" y="63"/>
                  </a:lnTo>
                  <a:lnTo>
                    <a:pt x="181" y="51"/>
                  </a:lnTo>
                  <a:lnTo>
                    <a:pt x="206" y="36"/>
                  </a:lnTo>
                  <a:lnTo>
                    <a:pt x="214" y="4"/>
                  </a:lnTo>
                  <a:lnTo>
                    <a:pt x="237" y="0"/>
                  </a:lnTo>
                  <a:lnTo>
                    <a:pt x="300" y="44"/>
                  </a:lnTo>
                  <a:lnTo>
                    <a:pt x="343" y="61"/>
                  </a:lnTo>
                  <a:lnTo>
                    <a:pt x="427" y="200"/>
                  </a:lnTo>
                  <a:lnTo>
                    <a:pt x="422" y="213"/>
                  </a:lnTo>
                  <a:lnTo>
                    <a:pt x="479" y="240"/>
                  </a:lnTo>
                  <a:lnTo>
                    <a:pt x="494" y="264"/>
                  </a:lnTo>
                  <a:lnTo>
                    <a:pt x="519" y="276"/>
                  </a:lnTo>
                  <a:lnTo>
                    <a:pt x="532" y="302"/>
                  </a:lnTo>
                  <a:lnTo>
                    <a:pt x="515" y="308"/>
                  </a:lnTo>
                  <a:lnTo>
                    <a:pt x="487" y="298"/>
                  </a:lnTo>
                  <a:lnTo>
                    <a:pt x="446" y="298"/>
                  </a:lnTo>
                  <a:lnTo>
                    <a:pt x="409" y="286"/>
                  </a:lnTo>
                  <a:lnTo>
                    <a:pt x="398" y="298"/>
                  </a:lnTo>
                  <a:lnTo>
                    <a:pt x="429" y="308"/>
                  </a:lnTo>
                  <a:lnTo>
                    <a:pt x="463" y="323"/>
                  </a:lnTo>
                  <a:lnTo>
                    <a:pt x="494" y="338"/>
                  </a:lnTo>
                </a:path>
              </a:pathLst>
            </a:custGeom>
            <a:solidFill>
              <a:schemeClr val="bg1">
                <a:lumMod val="75000"/>
              </a:schemeClr>
            </a:solidFill>
            <a:ln w="12700" cap="flat" cmpd="sng">
              <a:solidFill>
                <a:sysClr val="window" lastClr="FFFFFF"/>
              </a:solidFill>
              <a:prstDash val="solid"/>
              <a:round/>
              <a:headEnd type="none" w="med" len="med"/>
              <a:tailEnd type="none" w="med" len="med"/>
            </a:ln>
            <a:effectLst/>
          </p:spPr>
          <p:txBody>
            <a:bodyPr/>
            <a:lstStyle/>
            <a:p>
              <a:pPr>
                <a:defRPr/>
              </a:pPr>
              <a:endParaRPr lang="zh-CN" altLang="en-US" kern="0">
                <a:solidFill>
                  <a:prstClr val="black"/>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6" name="出自【趣你的PPT】(微信:qunideppt)：最优质的PPT资源库"/>
            <p:cNvSpPr/>
            <p:nvPr/>
          </p:nvSpPr>
          <p:spPr bwMode="auto">
            <a:xfrm>
              <a:off x="5766927" y="4521127"/>
              <a:ext cx="92104" cy="95646"/>
            </a:xfrm>
            <a:custGeom>
              <a:gdLst>
                <a:gd name="T0" fmla="*/ 34758 w 76"/>
                <a:gd name="T1" fmla="*/ 84653 h 80"/>
                <a:gd name="T2" fmla="*/ 0 w 76"/>
                <a:gd name="T3" fmla="*/ 55721 h 80"/>
                <a:gd name="T4" fmla="*/ 15207 w 76"/>
                <a:gd name="T5" fmla="*/ 35362 h 80"/>
                <a:gd name="T6" fmla="*/ 27155 w 76"/>
                <a:gd name="T7" fmla="*/ 0 h 80"/>
                <a:gd name="T8" fmla="*/ 62999 w 76"/>
                <a:gd name="T9" fmla="*/ 13930 h 80"/>
                <a:gd name="T10" fmla="*/ 81464 w 76"/>
                <a:gd name="T11" fmla="*/ 37505 h 80"/>
                <a:gd name="T12" fmla="*/ 69516 w 76"/>
                <a:gd name="T13" fmla="*/ 55721 h 80"/>
                <a:gd name="T14" fmla="*/ 34758 w 76"/>
                <a:gd name="T15" fmla="*/ 84653 h 80"/>
                <a:gd name="T16" fmla="*/ 0 60000 65536"/>
                <a:gd name="T17" fmla="*/ 0 60000 65536"/>
                <a:gd name="T18" fmla="*/ 0 60000 65536"/>
                <a:gd name="T19" fmla="*/ 0 60000 65536"/>
                <a:gd name="T20" fmla="*/ 0 60000 65536"/>
                <a:gd name="T21" fmla="*/ 0 60000 65536"/>
                <a:gd name="T22" fmla="*/ 0 60000 65536"/>
                <a:gd name="T23" fmla="*/ 0 60000 65536"/>
              </a:gd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6" h="80">
                  <a:moveTo>
                    <a:pt x="32" y="79"/>
                  </a:moveTo>
                  <a:lnTo>
                    <a:pt x="0" y="52"/>
                  </a:lnTo>
                  <a:lnTo>
                    <a:pt x="14" y="33"/>
                  </a:lnTo>
                  <a:lnTo>
                    <a:pt x="25" y="0"/>
                  </a:lnTo>
                  <a:lnTo>
                    <a:pt x="58" y="13"/>
                  </a:lnTo>
                  <a:lnTo>
                    <a:pt x="75" y="35"/>
                  </a:lnTo>
                  <a:lnTo>
                    <a:pt x="64" y="52"/>
                  </a:lnTo>
                  <a:lnTo>
                    <a:pt x="32" y="79"/>
                  </a:lnTo>
                </a:path>
              </a:pathLst>
            </a:custGeom>
            <a:solidFill>
              <a:schemeClr val="bg1">
                <a:lumMod val="75000"/>
              </a:schemeClr>
            </a:solidFill>
            <a:ln w="12700" cap="flat" cmpd="sng">
              <a:solidFill>
                <a:sysClr val="window" lastClr="FFFFFF"/>
              </a:solidFill>
              <a:prstDash val="solid"/>
              <a:round/>
              <a:headEnd type="none" w="med" len="med"/>
              <a:tailEnd type="none" w="med" len="med"/>
            </a:ln>
            <a:effectLst/>
          </p:spPr>
          <p:txBody>
            <a:bodyPr/>
            <a:lstStyle/>
            <a:p>
              <a:pPr>
                <a:defRPr/>
              </a:pPr>
              <a:endParaRPr lang="zh-CN" altLang="en-US" kern="0">
                <a:solidFill>
                  <a:prstClr val="black"/>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7" name="出自【趣你的PPT】(微信:qunideppt)：最优质的PPT资源库"/>
            <p:cNvSpPr/>
            <p:nvPr/>
          </p:nvSpPr>
          <p:spPr bwMode="auto">
            <a:xfrm>
              <a:off x="5297551" y="4990503"/>
              <a:ext cx="503029" cy="614615"/>
            </a:xfrm>
            <a:custGeom>
              <a:gdLst>
                <a:gd name="T0" fmla="*/ 0 w 410"/>
                <a:gd name="T1" fmla="*/ 420367 h 515"/>
                <a:gd name="T2" fmla="*/ 16495 w 410"/>
                <a:gd name="T3" fmla="*/ 326239 h 515"/>
                <a:gd name="T4" fmla="*/ 32989 w 410"/>
                <a:gd name="T5" fmla="*/ 303776 h 515"/>
                <a:gd name="T6" fmla="*/ 39587 w 410"/>
                <a:gd name="T7" fmla="*/ 277035 h 515"/>
                <a:gd name="T8" fmla="*/ 57181 w 410"/>
                <a:gd name="T9" fmla="*/ 237459 h 515"/>
                <a:gd name="T10" fmla="*/ 47284 w 410"/>
                <a:gd name="T11" fmla="*/ 222484 h 515"/>
                <a:gd name="T12" fmla="*/ 49484 w 410"/>
                <a:gd name="T13" fmla="*/ 188256 h 515"/>
                <a:gd name="T14" fmla="*/ 95668 w 410"/>
                <a:gd name="T15" fmla="*/ 136913 h 515"/>
                <a:gd name="T16" fmla="*/ 94569 w 410"/>
                <a:gd name="T17" fmla="*/ 103755 h 515"/>
                <a:gd name="T18" fmla="*/ 122059 w 410"/>
                <a:gd name="T19" fmla="*/ 53482 h 515"/>
                <a:gd name="T20" fmla="*/ 152849 w 410"/>
                <a:gd name="T21" fmla="*/ 62039 h 515"/>
                <a:gd name="T22" fmla="*/ 211130 w 410"/>
                <a:gd name="T23" fmla="*/ 20323 h 515"/>
                <a:gd name="T24" fmla="*/ 222126 w 410"/>
                <a:gd name="T25" fmla="*/ 0 h 515"/>
                <a:gd name="T26" fmla="*/ 258414 w 410"/>
                <a:gd name="T27" fmla="*/ 4279 h 515"/>
                <a:gd name="T28" fmla="*/ 276008 w 410"/>
                <a:gd name="T29" fmla="*/ 51342 h 515"/>
                <a:gd name="T30" fmla="*/ 291403 w 410"/>
                <a:gd name="T31" fmla="*/ 83432 h 515"/>
                <a:gd name="T32" fmla="*/ 329890 w 410"/>
                <a:gd name="T33" fmla="*/ 83432 h 515"/>
                <a:gd name="T34" fmla="*/ 350783 w 410"/>
                <a:gd name="T35" fmla="*/ 53482 h 515"/>
                <a:gd name="T36" fmla="*/ 387071 w 410"/>
                <a:gd name="T37" fmla="*/ 87710 h 515"/>
                <a:gd name="T38" fmla="*/ 449750 w 410"/>
                <a:gd name="T39" fmla="*/ 67387 h 515"/>
                <a:gd name="T40" fmla="*/ 411263 w 410"/>
                <a:gd name="T41" fmla="*/ 155097 h 515"/>
                <a:gd name="T42" fmla="*/ 387071 w 410"/>
                <a:gd name="T43" fmla="*/ 144401 h 515"/>
                <a:gd name="T44" fmla="*/ 373876 w 410"/>
                <a:gd name="T45" fmla="*/ 154027 h 515"/>
                <a:gd name="T46" fmla="*/ 371676 w 410"/>
                <a:gd name="T47" fmla="*/ 160445 h 515"/>
                <a:gd name="T48" fmla="*/ 392569 w 410"/>
                <a:gd name="T49" fmla="*/ 183977 h 515"/>
                <a:gd name="T50" fmla="*/ 387071 w 410"/>
                <a:gd name="T51" fmla="*/ 266339 h 515"/>
                <a:gd name="T52" fmla="*/ 392569 w 410"/>
                <a:gd name="T53" fmla="*/ 292010 h 515"/>
                <a:gd name="T54" fmla="*/ 387071 w 410"/>
                <a:gd name="T55" fmla="*/ 300567 h 515"/>
                <a:gd name="T56" fmla="*/ 359580 w 410"/>
                <a:gd name="T57" fmla="*/ 295219 h 515"/>
                <a:gd name="T58" fmla="*/ 346385 w 410"/>
                <a:gd name="T59" fmla="*/ 310194 h 515"/>
                <a:gd name="T60" fmla="*/ 356281 w 410"/>
                <a:gd name="T61" fmla="*/ 332656 h 515"/>
                <a:gd name="T62" fmla="*/ 324392 w 410"/>
                <a:gd name="T63" fmla="*/ 360467 h 515"/>
                <a:gd name="T64" fmla="*/ 333189 w 410"/>
                <a:gd name="T65" fmla="*/ 371163 h 515"/>
                <a:gd name="T66" fmla="*/ 302399 w 410"/>
                <a:gd name="T67" fmla="*/ 387208 h 515"/>
                <a:gd name="T68" fmla="*/ 306798 w 410"/>
                <a:gd name="T69" fmla="*/ 407531 h 515"/>
                <a:gd name="T70" fmla="*/ 296901 w 410"/>
                <a:gd name="T71" fmla="*/ 418227 h 515"/>
                <a:gd name="T72" fmla="*/ 258414 w 410"/>
                <a:gd name="T73" fmla="*/ 418227 h 515"/>
                <a:gd name="T74" fmla="*/ 236421 w 410"/>
                <a:gd name="T75" fmla="*/ 436411 h 515"/>
                <a:gd name="T76" fmla="*/ 233122 w 410"/>
                <a:gd name="T77" fmla="*/ 443899 h 515"/>
                <a:gd name="T78" fmla="*/ 251816 w 410"/>
                <a:gd name="T79" fmla="*/ 456734 h 515"/>
                <a:gd name="T80" fmla="*/ 230923 w 410"/>
                <a:gd name="T81" fmla="*/ 488823 h 515"/>
                <a:gd name="T82" fmla="*/ 203432 w 410"/>
                <a:gd name="T83" fmla="*/ 523051 h 515"/>
                <a:gd name="T84" fmla="*/ 190237 w 410"/>
                <a:gd name="T85" fmla="*/ 518773 h 515"/>
                <a:gd name="T86" fmla="*/ 163845 w 410"/>
                <a:gd name="T87" fmla="*/ 549792 h 515"/>
                <a:gd name="T88" fmla="*/ 130856 w 410"/>
                <a:gd name="T89" fmla="*/ 481336 h 515"/>
                <a:gd name="T90" fmla="*/ 101166 w 410"/>
                <a:gd name="T91" fmla="*/ 443899 h 515"/>
                <a:gd name="T92" fmla="*/ 82473 w 410"/>
                <a:gd name="T93" fmla="*/ 446038 h 515"/>
                <a:gd name="T94" fmla="*/ 69277 w 410"/>
                <a:gd name="T95" fmla="*/ 436411 h 515"/>
                <a:gd name="T96" fmla="*/ 0 w 410"/>
                <a:gd name="T97" fmla="*/ 420367 h 5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10" h="515">
                  <a:moveTo>
                    <a:pt x="0" y="393"/>
                  </a:moveTo>
                  <a:lnTo>
                    <a:pt x="15" y="305"/>
                  </a:lnTo>
                  <a:lnTo>
                    <a:pt x="30" y="284"/>
                  </a:lnTo>
                  <a:lnTo>
                    <a:pt x="36" y="259"/>
                  </a:lnTo>
                  <a:lnTo>
                    <a:pt x="52" y="222"/>
                  </a:lnTo>
                  <a:lnTo>
                    <a:pt x="43" y="208"/>
                  </a:lnTo>
                  <a:lnTo>
                    <a:pt x="45" y="176"/>
                  </a:lnTo>
                  <a:lnTo>
                    <a:pt x="87" y="128"/>
                  </a:lnTo>
                  <a:lnTo>
                    <a:pt x="86" y="97"/>
                  </a:lnTo>
                  <a:lnTo>
                    <a:pt x="111" y="50"/>
                  </a:lnTo>
                  <a:lnTo>
                    <a:pt x="139" y="58"/>
                  </a:lnTo>
                  <a:lnTo>
                    <a:pt x="192" y="19"/>
                  </a:lnTo>
                  <a:lnTo>
                    <a:pt x="202" y="0"/>
                  </a:lnTo>
                  <a:lnTo>
                    <a:pt x="235" y="4"/>
                  </a:lnTo>
                  <a:lnTo>
                    <a:pt x="251" y="48"/>
                  </a:lnTo>
                  <a:lnTo>
                    <a:pt x="265" y="78"/>
                  </a:lnTo>
                  <a:lnTo>
                    <a:pt x="300" y="78"/>
                  </a:lnTo>
                  <a:lnTo>
                    <a:pt x="319" y="50"/>
                  </a:lnTo>
                  <a:lnTo>
                    <a:pt x="352" y="82"/>
                  </a:lnTo>
                  <a:lnTo>
                    <a:pt x="409" y="63"/>
                  </a:lnTo>
                  <a:lnTo>
                    <a:pt x="374" y="145"/>
                  </a:lnTo>
                  <a:lnTo>
                    <a:pt x="352" y="135"/>
                  </a:lnTo>
                  <a:lnTo>
                    <a:pt x="340" y="144"/>
                  </a:lnTo>
                  <a:lnTo>
                    <a:pt x="338" y="150"/>
                  </a:lnTo>
                  <a:lnTo>
                    <a:pt x="357" y="172"/>
                  </a:lnTo>
                  <a:lnTo>
                    <a:pt x="352" y="249"/>
                  </a:lnTo>
                  <a:lnTo>
                    <a:pt x="357" y="273"/>
                  </a:lnTo>
                  <a:lnTo>
                    <a:pt x="352" y="281"/>
                  </a:lnTo>
                  <a:lnTo>
                    <a:pt x="327" y="276"/>
                  </a:lnTo>
                  <a:lnTo>
                    <a:pt x="315" y="290"/>
                  </a:lnTo>
                  <a:lnTo>
                    <a:pt x="324" y="311"/>
                  </a:lnTo>
                  <a:lnTo>
                    <a:pt x="295" y="337"/>
                  </a:lnTo>
                  <a:lnTo>
                    <a:pt x="303" y="347"/>
                  </a:lnTo>
                  <a:lnTo>
                    <a:pt x="275" y="362"/>
                  </a:lnTo>
                  <a:lnTo>
                    <a:pt x="279" y="381"/>
                  </a:lnTo>
                  <a:lnTo>
                    <a:pt x="270" y="391"/>
                  </a:lnTo>
                  <a:lnTo>
                    <a:pt x="235" y="391"/>
                  </a:lnTo>
                  <a:lnTo>
                    <a:pt x="215" y="408"/>
                  </a:lnTo>
                  <a:lnTo>
                    <a:pt x="212" y="415"/>
                  </a:lnTo>
                  <a:lnTo>
                    <a:pt x="229" y="427"/>
                  </a:lnTo>
                  <a:lnTo>
                    <a:pt x="210" y="457"/>
                  </a:lnTo>
                  <a:lnTo>
                    <a:pt x="185" y="489"/>
                  </a:lnTo>
                  <a:lnTo>
                    <a:pt x="173" y="485"/>
                  </a:lnTo>
                  <a:lnTo>
                    <a:pt x="149" y="514"/>
                  </a:lnTo>
                  <a:lnTo>
                    <a:pt x="119" y="450"/>
                  </a:lnTo>
                  <a:lnTo>
                    <a:pt x="92" y="415"/>
                  </a:lnTo>
                  <a:lnTo>
                    <a:pt x="75" y="417"/>
                  </a:lnTo>
                  <a:lnTo>
                    <a:pt x="63" y="408"/>
                  </a:lnTo>
                  <a:lnTo>
                    <a:pt x="0" y="393"/>
                  </a:lnTo>
                </a:path>
              </a:pathLst>
            </a:custGeom>
            <a:solidFill>
              <a:schemeClr val="bg1">
                <a:lumMod val="75000"/>
              </a:schemeClr>
            </a:solidFill>
            <a:ln w="12700" cap="flat" cmpd="sng">
              <a:solidFill>
                <a:sysClr val="window" lastClr="FFFFFF"/>
              </a:solidFill>
              <a:prstDash val="solid"/>
              <a:round/>
              <a:headEnd type="none" w="med" len="med"/>
              <a:tailEnd type="none" w="med" len="med"/>
            </a:ln>
            <a:effectLst/>
          </p:spPr>
          <p:txBody>
            <a:bodyPr/>
            <a:lstStyle/>
            <a:p>
              <a:pPr>
                <a:defRPr/>
              </a:pPr>
              <a:endParaRPr lang="zh-CN" altLang="en-US" kern="0">
                <a:solidFill>
                  <a:prstClr val="black"/>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8" name="出自【趣你的PPT】(微信:qunideppt)：最优质的PPT资源库"/>
            <p:cNvSpPr/>
            <p:nvPr/>
          </p:nvSpPr>
          <p:spPr bwMode="auto">
            <a:xfrm>
              <a:off x="5455191" y="4565408"/>
              <a:ext cx="441035" cy="504799"/>
            </a:xfrm>
            <a:custGeom>
              <a:gdLst>
                <a:gd name="T0" fmla="*/ 285789 w 361"/>
                <a:gd name="T1" fmla="*/ 429815 h 420"/>
                <a:gd name="T2" fmla="*/ 224470 w 361"/>
                <a:gd name="T3" fmla="*/ 451360 h 420"/>
                <a:gd name="T4" fmla="*/ 188336 w 361"/>
                <a:gd name="T5" fmla="*/ 415811 h 420"/>
                <a:gd name="T6" fmla="*/ 166437 w 361"/>
                <a:gd name="T7" fmla="*/ 445974 h 420"/>
                <a:gd name="T8" fmla="*/ 129207 w 361"/>
                <a:gd name="T9" fmla="*/ 445974 h 420"/>
                <a:gd name="T10" fmla="*/ 113878 w 361"/>
                <a:gd name="T11" fmla="*/ 413657 h 420"/>
                <a:gd name="T12" fmla="*/ 96358 w 361"/>
                <a:gd name="T13" fmla="*/ 366259 h 420"/>
                <a:gd name="T14" fmla="*/ 60224 w 361"/>
                <a:gd name="T15" fmla="*/ 361950 h 420"/>
                <a:gd name="T16" fmla="*/ 24090 w 361"/>
                <a:gd name="T17" fmla="*/ 293007 h 420"/>
                <a:gd name="T18" fmla="*/ 0 w 361"/>
                <a:gd name="T19" fmla="*/ 259613 h 420"/>
                <a:gd name="T20" fmla="*/ 16425 w 361"/>
                <a:gd name="T21" fmla="*/ 243454 h 420"/>
                <a:gd name="T22" fmla="*/ 24090 w 361"/>
                <a:gd name="T23" fmla="*/ 235914 h 420"/>
                <a:gd name="T24" fmla="*/ 62414 w 361"/>
                <a:gd name="T25" fmla="*/ 180975 h 420"/>
                <a:gd name="T26" fmla="*/ 60224 w 361"/>
                <a:gd name="T27" fmla="*/ 135731 h 420"/>
                <a:gd name="T28" fmla="*/ 74458 w 361"/>
                <a:gd name="T29" fmla="*/ 116341 h 420"/>
                <a:gd name="T30" fmla="*/ 102928 w 361"/>
                <a:gd name="T31" fmla="*/ 112032 h 420"/>
                <a:gd name="T32" fmla="*/ 113878 w 361"/>
                <a:gd name="T33" fmla="*/ 99105 h 420"/>
                <a:gd name="T34" fmla="*/ 102928 w 361"/>
                <a:gd name="T35" fmla="*/ 78638 h 420"/>
                <a:gd name="T36" fmla="*/ 116068 w 361"/>
                <a:gd name="T37" fmla="*/ 54939 h 420"/>
                <a:gd name="T38" fmla="*/ 116068 w 361"/>
                <a:gd name="T39" fmla="*/ 15081 h 420"/>
                <a:gd name="T40" fmla="*/ 140157 w 361"/>
                <a:gd name="T41" fmla="*/ 4309 h 420"/>
                <a:gd name="T42" fmla="*/ 175196 w 361"/>
                <a:gd name="T43" fmla="*/ 25854 h 420"/>
                <a:gd name="T44" fmla="*/ 224470 w 361"/>
                <a:gd name="T45" fmla="*/ 33394 h 420"/>
                <a:gd name="T46" fmla="*/ 251845 w 361"/>
                <a:gd name="T47" fmla="*/ 0 h 420"/>
                <a:gd name="T48" fmla="*/ 291264 w 361"/>
                <a:gd name="T49" fmla="*/ 30162 h 420"/>
                <a:gd name="T50" fmla="*/ 273744 w 361"/>
                <a:gd name="T51" fmla="*/ 39858 h 420"/>
                <a:gd name="T52" fmla="*/ 254035 w 361"/>
                <a:gd name="T53" fmla="*/ 68943 h 420"/>
                <a:gd name="T54" fmla="*/ 224470 w 361"/>
                <a:gd name="T55" fmla="*/ 78638 h 420"/>
                <a:gd name="T56" fmla="*/ 216806 w 361"/>
                <a:gd name="T57" fmla="*/ 85101 h 420"/>
                <a:gd name="T58" fmla="*/ 240895 w 361"/>
                <a:gd name="T59" fmla="*/ 101260 h 420"/>
                <a:gd name="T60" fmla="*/ 295644 w 361"/>
                <a:gd name="T61" fmla="*/ 78638 h 420"/>
                <a:gd name="T62" fmla="*/ 383242 w 361"/>
                <a:gd name="T63" fmla="*/ 113109 h 420"/>
                <a:gd name="T64" fmla="*/ 394192 w 361"/>
                <a:gd name="T65" fmla="*/ 187438 h 420"/>
                <a:gd name="T66" fmla="*/ 356963 w 361"/>
                <a:gd name="T67" fmla="*/ 187438 h 420"/>
                <a:gd name="T68" fmla="*/ 354773 w 361"/>
                <a:gd name="T69" fmla="*/ 208983 h 420"/>
                <a:gd name="T70" fmla="*/ 372292 w 361"/>
                <a:gd name="T71" fmla="*/ 241300 h 420"/>
                <a:gd name="T72" fmla="*/ 356963 w 361"/>
                <a:gd name="T73" fmla="*/ 259613 h 420"/>
                <a:gd name="T74" fmla="*/ 375577 w 361"/>
                <a:gd name="T75" fmla="*/ 286543 h 420"/>
                <a:gd name="T76" fmla="*/ 346013 w 361"/>
                <a:gd name="T77" fmla="*/ 323169 h 420"/>
                <a:gd name="T78" fmla="*/ 335063 w 361"/>
                <a:gd name="T79" fmla="*/ 305934 h 420"/>
                <a:gd name="T80" fmla="*/ 291264 w 361"/>
                <a:gd name="T81" fmla="*/ 413657 h 420"/>
                <a:gd name="T82" fmla="*/ 285789 w 361"/>
                <a:gd name="T83" fmla="*/ 429815 h 42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61" h="420">
                  <a:moveTo>
                    <a:pt x="261" y="399"/>
                  </a:moveTo>
                  <a:lnTo>
                    <a:pt x="205" y="419"/>
                  </a:lnTo>
                  <a:lnTo>
                    <a:pt x="172" y="386"/>
                  </a:lnTo>
                  <a:lnTo>
                    <a:pt x="152" y="414"/>
                  </a:lnTo>
                  <a:lnTo>
                    <a:pt x="118" y="414"/>
                  </a:lnTo>
                  <a:lnTo>
                    <a:pt x="104" y="384"/>
                  </a:lnTo>
                  <a:lnTo>
                    <a:pt x="88" y="340"/>
                  </a:lnTo>
                  <a:lnTo>
                    <a:pt x="55" y="336"/>
                  </a:lnTo>
                  <a:lnTo>
                    <a:pt x="22" y="272"/>
                  </a:lnTo>
                  <a:lnTo>
                    <a:pt x="0" y="241"/>
                  </a:lnTo>
                  <a:lnTo>
                    <a:pt x="15" y="226"/>
                  </a:lnTo>
                  <a:lnTo>
                    <a:pt x="22" y="219"/>
                  </a:lnTo>
                  <a:lnTo>
                    <a:pt x="57" y="168"/>
                  </a:lnTo>
                  <a:lnTo>
                    <a:pt x="55" y="126"/>
                  </a:lnTo>
                  <a:lnTo>
                    <a:pt x="68" y="108"/>
                  </a:lnTo>
                  <a:lnTo>
                    <a:pt x="94" y="104"/>
                  </a:lnTo>
                  <a:lnTo>
                    <a:pt x="104" y="92"/>
                  </a:lnTo>
                  <a:lnTo>
                    <a:pt x="94" y="73"/>
                  </a:lnTo>
                  <a:lnTo>
                    <a:pt x="106" y="51"/>
                  </a:lnTo>
                  <a:lnTo>
                    <a:pt x="106" y="14"/>
                  </a:lnTo>
                  <a:lnTo>
                    <a:pt x="128" y="4"/>
                  </a:lnTo>
                  <a:lnTo>
                    <a:pt x="160" y="24"/>
                  </a:lnTo>
                  <a:lnTo>
                    <a:pt x="205" y="31"/>
                  </a:lnTo>
                  <a:lnTo>
                    <a:pt x="230" y="0"/>
                  </a:lnTo>
                  <a:lnTo>
                    <a:pt x="266" y="28"/>
                  </a:lnTo>
                  <a:lnTo>
                    <a:pt x="250" y="37"/>
                  </a:lnTo>
                  <a:lnTo>
                    <a:pt x="232" y="64"/>
                  </a:lnTo>
                  <a:lnTo>
                    <a:pt x="205" y="73"/>
                  </a:lnTo>
                  <a:lnTo>
                    <a:pt x="198" y="79"/>
                  </a:lnTo>
                  <a:lnTo>
                    <a:pt x="220" y="94"/>
                  </a:lnTo>
                  <a:lnTo>
                    <a:pt x="270" y="73"/>
                  </a:lnTo>
                  <a:lnTo>
                    <a:pt x="350" y="105"/>
                  </a:lnTo>
                  <a:lnTo>
                    <a:pt x="360" y="174"/>
                  </a:lnTo>
                  <a:lnTo>
                    <a:pt x="326" y="174"/>
                  </a:lnTo>
                  <a:lnTo>
                    <a:pt x="324" y="194"/>
                  </a:lnTo>
                  <a:lnTo>
                    <a:pt x="340" y="224"/>
                  </a:lnTo>
                  <a:lnTo>
                    <a:pt x="326" y="241"/>
                  </a:lnTo>
                  <a:lnTo>
                    <a:pt x="343" y="266"/>
                  </a:lnTo>
                  <a:lnTo>
                    <a:pt x="316" y="300"/>
                  </a:lnTo>
                  <a:lnTo>
                    <a:pt x="306" y="284"/>
                  </a:lnTo>
                  <a:lnTo>
                    <a:pt x="266" y="384"/>
                  </a:lnTo>
                  <a:lnTo>
                    <a:pt x="261" y="399"/>
                  </a:lnTo>
                </a:path>
              </a:pathLst>
            </a:custGeom>
            <a:solidFill>
              <a:schemeClr val="bg1">
                <a:lumMod val="75000"/>
              </a:schemeClr>
            </a:solidFill>
            <a:ln w="12700" cap="flat" cmpd="sng">
              <a:solidFill>
                <a:sysClr val="window" lastClr="FFFFFF"/>
              </a:solidFill>
              <a:prstDash val="solid"/>
              <a:round/>
              <a:headEnd type="none" w="med" len="med"/>
              <a:tailEnd type="none" w="med" len="med"/>
            </a:ln>
            <a:effectLst/>
          </p:spPr>
          <p:txBody>
            <a:bodyPr/>
            <a:lstStyle/>
            <a:p>
              <a:pPr>
                <a:defRPr/>
              </a:pPr>
              <a:endParaRPr lang="zh-CN" altLang="en-US" kern="0">
                <a:solidFill>
                  <a:prstClr val="black"/>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9" name="出自【趣你的PPT】(微信:qunideppt)：最优质的PPT资源库"/>
            <p:cNvSpPr/>
            <p:nvPr/>
          </p:nvSpPr>
          <p:spPr bwMode="auto">
            <a:xfrm>
              <a:off x="5851946" y="5378401"/>
              <a:ext cx="187750" cy="371958"/>
            </a:xfrm>
            <a:custGeom>
              <a:gdLst>
                <a:gd name="T0" fmla="*/ 0 w 152"/>
                <a:gd name="T1" fmla="*/ 160829 h 313"/>
                <a:gd name="T2" fmla="*/ 0 w 152"/>
                <a:gd name="T3" fmla="*/ 213019 h 313"/>
                <a:gd name="T4" fmla="*/ 11071 w 152"/>
                <a:gd name="T5" fmla="*/ 268404 h 313"/>
                <a:gd name="T6" fmla="*/ 44283 w 152"/>
                <a:gd name="T7" fmla="*/ 288641 h 313"/>
                <a:gd name="T8" fmla="*/ 65317 w 152"/>
                <a:gd name="T9" fmla="*/ 332310 h 313"/>
                <a:gd name="T10" fmla="*/ 77495 w 152"/>
                <a:gd name="T11" fmla="*/ 268404 h 313"/>
                <a:gd name="T12" fmla="*/ 109600 w 152"/>
                <a:gd name="T13" fmla="*/ 231126 h 313"/>
                <a:gd name="T14" fmla="*/ 167168 w 152"/>
                <a:gd name="T15" fmla="*/ 69231 h 313"/>
                <a:gd name="T16" fmla="*/ 167168 w 152"/>
                <a:gd name="T17" fmla="*/ 17042 h 313"/>
                <a:gd name="T18" fmla="*/ 137277 w 152"/>
                <a:gd name="T19" fmla="*/ 0 h 313"/>
                <a:gd name="T20" fmla="*/ 83030 w 152"/>
                <a:gd name="T21" fmla="*/ 22367 h 313"/>
                <a:gd name="T22" fmla="*/ 0 w 152"/>
                <a:gd name="T23" fmla="*/ 160829 h 3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2" h="313">
                  <a:moveTo>
                    <a:pt x="0" y="151"/>
                  </a:moveTo>
                  <a:lnTo>
                    <a:pt x="0" y="200"/>
                  </a:lnTo>
                  <a:lnTo>
                    <a:pt x="10" y="252"/>
                  </a:lnTo>
                  <a:lnTo>
                    <a:pt x="40" y="271"/>
                  </a:lnTo>
                  <a:lnTo>
                    <a:pt x="59" y="312"/>
                  </a:lnTo>
                  <a:lnTo>
                    <a:pt x="70" y="252"/>
                  </a:lnTo>
                  <a:lnTo>
                    <a:pt x="99" y="217"/>
                  </a:lnTo>
                  <a:lnTo>
                    <a:pt x="151" y="65"/>
                  </a:lnTo>
                  <a:lnTo>
                    <a:pt x="151" y="16"/>
                  </a:lnTo>
                  <a:lnTo>
                    <a:pt x="124" y="0"/>
                  </a:lnTo>
                  <a:lnTo>
                    <a:pt x="75" y="21"/>
                  </a:lnTo>
                  <a:lnTo>
                    <a:pt x="0" y="151"/>
                  </a:lnTo>
                </a:path>
              </a:pathLst>
            </a:custGeom>
            <a:solidFill>
              <a:schemeClr val="bg1">
                <a:lumMod val="75000"/>
              </a:schemeClr>
            </a:solidFill>
            <a:ln w="9525" cap="flat" cmpd="sng">
              <a:solidFill>
                <a:sysClr val="window" lastClr="FFFFFF"/>
              </a:solidFill>
              <a:prstDash val="solid"/>
              <a:round/>
            </a:ln>
            <a:effectLst/>
          </p:spPr>
          <p:txBody>
            <a:bodyPr/>
            <a:lstStyle/>
            <a:p>
              <a:pPr>
                <a:defRPr/>
              </a:pPr>
              <a:endParaRPr lang="zh-CN" altLang="en-US" kern="0">
                <a:solidFill>
                  <a:prstClr val="black"/>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50" name="出自【趣你的PPT】(微信:qunideppt)：最优质的PPT资源库"/>
            <p:cNvSpPr/>
            <p:nvPr/>
          </p:nvSpPr>
          <p:spPr bwMode="auto">
            <a:xfrm>
              <a:off x="5007070" y="3722304"/>
              <a:ext cx="772255" cy="499486"/>
            </a:xfrm>
            <a:custGeom>
              <a:gdLst>
                <a:gd name="T0" fmla="*/ 152955 w 629"/>
                <a:gd name="T1" fmla="*/ 431610 h 418"/>
                <a:gd name="T2" fmla="*/ 158457 w 629"/>
                <a:gd name="T3" fmla="*/ 406977 h 418"/>
                <a:gd name="T4" fmla="*/ 182666 w 629"/>
                <a:gd name="T5" fmla="*/ 399480 h 418"/>
                <a:gd name="T6" fmla="*/ 226682 w 629"/>
                <a:gd name="T7" fmla="*/ 431610 h 418"/>
                <a:gd name="T8" fmla="*/ 240987 w 629"/>
                <a:gd name="T9" fmla="*/ 431610 h 418"/>
                <a:gd name="T10" fmla="*/ 283903 w 629"/>
                <a:gd name="T11" fmla="*/ 429468 h 418"/>
                <a:gd name="T12" fmla="*/ 307011 w 629"/>
                <a:gd name="T13" fmla="*/ 411261 h 418"/>
                <a:gd name="T14" fmla="*/ 341123 w 629"/>
                <a:gd name="T15" fmla="*/ 436965 h 418"/>
                <a:gd name="T16" fmla="*/ 355428 w 629"/>
                <a:gd name="T17" fmla="*/ 413403 h 418"/>
                <a:gd name="T18" fmla="*/ 357629 w 629"/>
                <a:gd name="T19" fmla="*/ 402693 h 418"/>
                <a:gd name="T20" fmla="*/ 385139 w 629"/>
                <a:gd name="T21" fmla="*/ 385557 h 418"/>
                <a:gd name="T22" fmla="*/ 395043 w 629"/>
                <a:gd name="T23" fmla="*/ 350215 h 418"/>
                <a:gd name="T24" fmla="*/ 420352 w 629"/>
                <a:gd name="T25" fmla="*/ 344860 h 418"/>
                <a:gd name="T26" fmla="*/ 499580 w 629"/>
                <a:gd name="T27" fmla="*/ 222767 h 418"/>
                <a:gd name="T28" fmla="*/ 484175 w 629"/>
                <a:gd name="T29" fmla="*/ 203489 h 418"/>
                <a:gd name="T30" fmla="*/ 499580 w 629"/>
                <a:gd name="T31" fmla="*/ 190637 h 418"/>
                <a:gd name="T32" fmla="*/ 517187 w 629"/>
                <a:gd name="T33" fmla="*/ 195992 h 418"/>
                <a:gd name="T34" fmla="*/ 540295 w 629"/>
                <a:gd name="T35" fmla="*/ 184211 h 418"/>
                <a:gd name="T36" fmla="*/ 553500 w 629"/>
                <a:gd name="T37" fmla="*/ 154223 h 418"/>
                <a:gd name="T38" fmla="*/ 616223 w 629"/>
                <a:gd name="T39" fmla="*/ 100673 h 418"/>
                <a:gd name="T40" fmla="*/ 664640 w 629"/>
                <a:gd name="T41" fmla="*/ 83537 h 418"/>
                <a:gd name="T42" fmla="*/ 691050 w 629"/>
                <a:gd name="T43" fmla="*/ 63189 h 418"/>
                <a:gd name="T44" fmla="*/ 683347 w 629"/>
                <a:gd name="T45" fmla="*/ 19278 h 418"/>
                <a:gd name="T46" fmla="*/ 651435 w 629"/>
                <a:gd name="T47" fmla="*/ 16065 h 418"/>
                <a:gd name="T48" fmla="*/ 574407 w 629"/>
                <a:gd name="T49" fmla="*/ 23562 h 418"/>
                <a:gd name="T50" fmla="*/ 523789 w 629"/>
                <a:gd name="T51" fmla="*/ 0 h 418"/>
                <a:gd name="T52" fmla="*/ 494078 w 629"/>
                <a:gd name="T53" fmla="*/ 4284 h 418"/>
                <a:gd name="T54" fmla="*/ 415950 w 629"/>
                <a:gd name="T55" fmla="*/ 100673 h 418"/>
                <a:gd name="T56" fmla="*/ 395043 w 629"/>
                <a:gd name="T57" fmla="*/ 111383 h 418"/>
                <a:gd name="T58" fmla="*/ 343324 w 629"/>
                <a:gd name="T59" fmla="*/ 92105 h 418"/>
                <a:gd name="T60" fmla="*/ 341123 w 629"/>
                <a:gd name="T61" fmla="*/ 67473 h 418"/>
                <a:gd name="T62" fmla="*/ 330119 w 629"/>
                <a:gd name="T63" fmla="*/ 26775 h 418"/>
                <a:gd name="T64" fmla="*/ 301509 w 629"/>
                <a:gd name="T65" fmla="*/ 9639 h 418"/>
                <a:gd name="T66" fmla="*/ 258593 w 629"/>
                <a:gd name="T67" fmla="*/ 21420 h 418"/>
                <a:gd name="T68" fmla="*/ 229983 w 629"/>
                <a:gd name="T69" fmla="*/ 2142 h 418"/>
                <a:gd name="T70" fmla="*/ 188168 w 629"/>
                <a:gd name="T71" fmla="*/ 52479 h 418"/>
                <a:gd name="T72" fmla="*/ 144152 w 629"/>
                <a:gd name="T73" fmla="*/ 63189 h 418"/>
                <a:gd name="T74" fmla="*/ 82530 w 629"/>
                <a:gd name="T75" fmla="*/ 114596 h 418"/>
                <a:gd name="T76" fmla="*/ 17606 w 629"/>
                <a:gd name="T77" fmla="*/ 231334 h 418"/>
                <a:gd name="T78" fmla="*/ 35213 w 629"/>
                <a:gd name="T79" fmla="*/ 261322 h 418"/>
                <a:gd name="T80" fmla="*/ 30811 w 629"/>
                <a:gd name="T81" fmla="*/ 274174 h 418"/>
                <a:gd name="T82" fmla="*/ 30811 w 629"/>
                <a:gd name="T83" fmla="*/ 288097 h 418"/>
                <a:gd name="T84" fmla="*/ 39614 w 629"/>
                <a:gd name="T85" fmla="*/ 299878 h 418"/>
                <a:gd name="T86" fmla="*/ 60522 w 629"/>
                <a:gd name="T87" fmla="*/ 288097 h 418"/>
                <a:gd name="T88" fmla="*/ 96835 w 629"/>
                <a:gd name="T89" fmla="*/ 279529 h 418"/>
                <a:gd name="T90" fmla="*/ 0 w 629"/>
                <a:gd name="T91" fmla="*/ 380202 h 418"/>
                <a:gd name="T92" fmla="*/ 0 w 629"/>
                <a:gd name="T93" fmla="*/ 406977 h 418"/>
                <a:gd name="T94" fmla="*/ 19807 w 629"/>
                <a:gd name="T95" fmla="*/ 411261 h 418"/>
                <a:gd name="T96" fmla="*/ 64923 w 629"/>
                <a:gd name="T97" fmla="*/ 446604 h 418"/>
                <a:gd name="T98" fmla="*/ 133148 w 629"/>
                <a:gd name="T99" fmla="*/ 436965 h 418"/>
                <a:gd name="T100" fmla="*/ 152955 w 629"/>
                <a:gd name="T101" fmla="*/ 431610 h 41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29" h="418">
                  <a:moveTo>
                    <a:pt x="139" y="403"/>
                  </a:moveTo>
                  <a:lnTo>
                    <a:pt x="144" y="380"/>
                  </a:lnTo>
                  <a:lnTo>
                    <a:pt x="166" y="373"/>
                  </a:lnTo>
                  <a:lnTo>
                    <a:pt x="206" y="403"/>
                  </a:lnTo>
                  <a:lnTo>
                    <a:pt x="219" y="403"/>
                  </a:lnTo>
                  <a:lnTo>
                    <a:pt x="258" y="401"/>
                  </a:lnTo>
                  <a:lnTo>
                    <a:pt x="279" y="384"/>
                  </a:lnTo>
                  <a:lnTo>
                    <a:pt x="310" y="408"/>
                  </a:lnTo>
                  <a:lnTo>
                    <a:pt x="323" y="386"/>
                  </a:lnTo>
                  <a:lnTo>
                    <a:pt x="325" y="376"/>
                  </a:lnTo>
                  <a:lnTo>
                    <a:pt x="350" y="360"/>
                  </a:lnTo>
                  <a:lnTo>
                    <a:pt x="359" y="327"/>
                  </a:lnTo>
                  <a:lnTo>
                    <a:pt x="382" y="322"/>
                  </a:lnTo>
                  <a:lnTo>
                    <a:pt x="454" y="208"/>
                  </a:lnTo>
                  <a:lnTo>
                    <a:pt x="440" y="190"/>
                  </a:lnTo>
                  <a:lnTo>
                    <a:pt x="454" y="178"/>
                  </a:lnTo>
                  <a:lnTo>
                    <a:pt x="470" y="183"/>
                  </a:lnTo>
                  <a:lnTo>
                    <a:pt x="491" y="172"/>
                  </a:lnTo>
                  <a:lnTo>
                    <a:pt x="503" y="144"/>
                  </a:lnTo>
                  <a:lnTo>
                    <a:pt x="560" y="94"/>
                  </a:lnTo>
                  <a:lnTo>
                    <a:pt x="604" y="78"/>
                  </a:lnTo>
                  <a:lnTo>
                    <a:pt x="628" y="59"/>
                  </a:lnTo>
                  <a:lnTo>
                    <a:pt x="621" y="18"/>
                  </a:lnTo>
                  <a:lnTo>
                    <a:pt x="592" y="15"/>
                  </a:lnTo>
                  <a:lnTo>
                    <a:pt x="522" y="22"/>
                  </a:lnTo>
                  <a:lnTo>
                    <a:pt x="476" y="0"/>
                  </a:lnTo>
                  <a:lnTo>
                    <a:pt x="449" y="4"/>
                  </a:lnTo>
                  <a:lnTo>
                    <a:pt x="378" y="94"/>
                  </a:lnTo>
                  <a:lnTo>
                    <a:pt x="359" y="104"/>
                  </a:lnTo>
                  <a:lnTo>
                    <a:pt x="312" y="86"/>
                  </a:lnTo>
                  <a:lnTo>
                    <a:pt x="310" y="63"/>
                  </a:lnTo>
                  <a:lnTo>
                    <a:pt x="300" y="25"/>
                  </a:lnTo>
                  <a:lnTo>
                    <a:pt x="274" y="9"/>
                  </a:lnTo>
                  <a:lnTo>
                    <a:pt x="235" y="20"/>
                  </a:lnTo>
                  <a:lnTo>
                    <a:pt x="209" y="2"/>
                  </a:lnTo>
                  <a:lnTo>
                    <a:pt x="171" y="49"/>
                  </a:lnTo>
                  <a:lnTo>
                    <a:pt x="131" y="59"/>
                  </a:lnTo>
                  <a:lnTo>
                    <a:pt x="75" y="107"/>
                  </a:lnTo>
                  <a:lnTo>
                    <a:pt x="16" y="216"/>
                  </a:lnTo>
                  <a:lnTo>
                    <a:pt x="32" y="244"/>
                  </a:lnTo>
                  <a:lnTo>
                    <a:pt x="28" y="256"/>
                  </a:lnTo>
                  <a:lnTo>
                    <a:pt x="28" y="269"/>
                  </a:lnTo>
                  <a:lnTo>
                    <a:pt x="36" y="280"/>
                  </a:lnTo>
                  <a:lnTo>
                    <a:pt x="55" y="269"/>
                  </a:lnTo>
                  <a:lnTo>
                    <a:pt x="88" y="261"/>
                  </a:lnTo>
                  <a:lnTo>
                    <a:pt x="0" y="355"/>
                  </a:lnTo>
                  <a:lnTo>
                    <a:pt x="0" y="380"/>
                  </a:lnTo>
                  <a:lnTo>
                    <a:pt x="18" y="384"/>
                  </a:lnTo>
                  <a:lnTo>
                    <a:pt x="59" y="417"/>
                  </a:lnTo>
                  <a:lnTo>
                    <a:pt x="121" y="408"/>
                  </a:lnTo>
                  <a:lnTo>
                    <a:pt x="139" y="403"/>
                  </a:lnTo>
                </a:path>
              </a:pathLst>
            </a:custGeom>
            <a:solidFill>
              <a:schemeClr val="bg1">
                <a:lumMod val="75000"/>
              </a:schemeClr>
            </a:solidFill>
            <a:ln w="12700" cap="flat" cmpd="sng">
              <a:solidFill>
                <a:sysClr val="window" lastClr="FFFFFF"/>
              </a:solidFill>
              <a:prstDash val="solid"/>
              <a:round/>
              <a:headEnd type="none" w="med" len="med"/>
              <a:tailEnd type="none" w="med" len="med"/>
            </a:ln>
            <a:effectLst/>
          </p:spPr>
          <p:txBody>
            <a:bodyPr/>
            <a:lstStyle/>
            <a:p>
              <a:pPr>
                <a:defRPr/>
              </a:pPr>
              <a:endParaRPr lang="zh-CN" altLang="en-US" kern="0">
                <a:solidFill>
                  <a:prstClr val="black"/>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51" name="出自【趣你的PPT】(微信:qunideppt)：最优质的PPT资源库"/>
            <p:cNvSpPr>
              <a:spLocks noChangeAspect="1"/>
            </p:cNvSpPr>
            <p:nvPr/>
          </p:nvSpPr>
          <p:spPr bwMode="auto">
            <a:xfrm>
              <a:off x="3926621" y="4586663"/>
              <a:ext cx="607532" cy="545538"/>
            </a:xfrm>
            <a:custGeom>
              <a:gdLst>
                <a:gd name="T0" fmla="*/ 134200 w 353"/>
                <a:gd name="T1" fmla="*/ 454872 h 330"/>
                <a:gd name="T2" fmla="*/ 180476 w 353"/>
                <a:gd name="T3" fmla="*/ 422275 h 330"/>
                <a:gd name="T4" fmla="*/ 240635 w 353"/>
                <a:gd name="T5" fmla="*/ 374862 h 330"/>
                <a:gd name="T6" fmla="*/ 331644 w 353"/>
                <a:gd name="T7" fmla="*/ 386715 h 330"/>
                <a:gd name="T8" fmla="*/ 337814 w 353"/>
                <a:gd name="T9" fmla="*/ 422275 h 330"/>
                <a:gd name="T10" fmla="*/ 456589 w 353"/>
                <a:gd name="T11" fmla="*/ 468207 h 330"/>
                <a:gd name="T12" fmla="*/ 393345 w 353"/>
                <a:gd name="T13" fmla="*/ 308187 h 330"/>
                <a:gd name="T14" fmla="*/ 364037 w 353"/>
                <a:gd name="T15" fmla="*/ 250402 h 330"/>
                <a:gd name="T16" fmla="*/ 368665 w 353"/>
                <a:gd name="T17" fmla="*/ 201507 h 330"/>
                <a:gd name="T18" fmla="*/ 453504 w 353"/>
                <a:gd name="T19" fmla="*/ 191135 h 330"/>
                <a:gd name="T20" fmla="*/ 518290 w 353"/>
                <a:gd name="T21" fmla="*/ 151130 h 330"/>
                <a:gd name="T22" fmla="*/ 544513 w 353"/>
                <a:gd name="T23" fmla="*/ 134832 h 330"/>
                <a:gd name="T24" fmla="*/ 530630 w 353"/>
                <a:gd name="T25" fmla="*/ 77047 h 330"/>
                <a:gd name="T26" fmla="*/ 465844 w 353"/>
                <a:gd name="T27" fmla="*/ 35560 h 330"/>
                <a:gd name="T28" fmla="*/ 401058 w 353"/>
                <a:gd name="T29" fmla="*/ 22225 h 330"/>
                <a:gd name="T30" fmla="*/ 331644 w 353"/>
                <a:gd name="T31" fmla="*/ 0 h 330"/>
                <a:gd name="T32" fmla="*/ 340899 w 353"/>
                <a:gd name="T33" fmla="*/ 45932 h 330"/>
                <a:gd name="T34" fmla="*/ 342442 w 353"/>
                <a:gd name="T35" fmla="*/ 71120 h 330"/>
                <a:gd name="T36" fmla="*/ 314676 w 353"/>
                <a:gd name="T37" fmla="*/ 97790 h 330"/>
                <a:gd name="T38" fmla="*/ 300793 w 353"/>
                <a:gd name="T39" fmla="*/ 139277 h 330"/>
                <a:gd name="T40" fmla="*/ 282283 w 353"/>
                <a:gd name="T41" fmla="*/ 170392 h 330"/>
                <a:gd name="T42" fmla="*/ 236007 w 353"/>
                <a:gd name="T43" fmla="*/ 173355 h 330"/>
                <a:gd name="T44" fmla="*/ 231379 w 353"/>
                <a:gd name="T45" fmla="*/ 204470 h 330"/>
                <a:gd name="T46" fmla="*/ 203614 w 353"/>
                <a:gd name="T47" fmla="*/ 254847 h 330"/>
                <a:gd name="T48" fmla="*/ 165051 w 353"/>
                <a:gd name="T49" fmla="*/ 263737 h 330"/>
                <a:gd name="T50" fmla="*/ 155796 w 353"/>
                <a:gd name="T51" fmla="*/ 226695 h 330"/>
                <a:gd name="T52" fmla="*/ 106435 w 353"/>
                <a:gd name="T53" fmla="*/ 248920 h 330"/>
                <a:gd name="T54" fmla="*/ 67871 w 353"/>
                <a:gd name="T55" fmla="*/ 217805 h 330"/>
                <a:gd name="T56" fmla="*/ 40106 w 353"/>
                <a:gd name="T57" fmla="*/ 241512 h 330"/>
                <a:gd name="T58" fmla="*/ 37021 w 353"/>
                <a:gd name="T59" fmla="*/ 285962 h 330"/>
                <a:gd name="T60" fmla="*/ 9255 w 353"/>
                <a:gd name="T61" fmla="*/ 308187 h 330"/>
                <a:gd name="T62" fmla="*/ 16968 w 353"/>
                <a:gd name="T63" fmla="*/ 339302 h 330"/>
                <a:gd name="T64" fmla="*/ 46276 w 353"/>
                <a:gd name="T65" fmla="*/ 360045 h 330"/>
                <a:gd name="T66" fmla="*/ 60159 w 353"/>
                <a:gd name="T67" fmla="*/ 397087 h 330"/>
                <a:gd name="T68" fmla="*/ 97179 w 353"/>
                <a:gd name="T69" fmla="*/ 404495 h 330"/>
                <a:gd name="T70" fmla="*/ 118775 w 353"/>
                <a:gd name="T71" fmla="*/ 441537 h 3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3" h="330">
                  <a:moveTo>
                    <a:pt x="72" y="310"/>
                  </a:moveTo>
                  <a:lnTo>
                    <a:pt x="87" y="307"/>
                  </a:lnTo>
                  <a:lnTo>
                    <a:pt x="95" y="318"/>
                  </a:lnTo>
                  <a:lnTo>
                    <a:pt x="117" y="285"/>
                  </a:lnTo>
                  <a:lnTo>
                    <a:pt x="144" y="286"/>
                  </a:lnTo>
                  <a:lnTo>
                    <a:pt x="156" y="253"/>
                  </a:lnTo>
                  <a:lnTo>
                    <a:pt x="182" y="267"/>
                  </a:lnTo>
                  <a:lnTo>
                    <a:pt x="215" y="261"/>
                  </a:lnTo>
                  <a:lnTo>
                    <a:pt x="221" y="274"/>
                  </a:lnTo>
                  <a:lnTo>
                    <a:pt x="219" y="285"/>
                  </a:lnTo>
                  <a:lnTo>
                    <a:pt x="269" y="330"/>
                  </a:lnTo>
                  <a:lnTo>
                    <a:pt x="296" y="316"/>
                  </a:lnTo>
                  <a:lnTo>
                    <a:pt x="293" y="256"/>
                  </a:lnTo>
                  <a:lnTo>
                    <a:pt x="255" y="208"/>
                  </a:lnTo>
                  <a:lnTo>
                    <a:pt x="233" y="198"/>
                  </a:lnTo>
                  <a:lnTo>
                    <a:pt x="236" y="169"/>
                  </a:lnTo>
                  <a:lnTo>
                    <a:pt x="221" y="150"/>
                  </a:lnTo>
                  <a:lnTo>
                    <a:pt x="239" y="136"/>
                  </a:lnTo>
                  <a:lnTo>
                    <a:pt x="272" y="133"/>
                  </a:lnTo>
                  <a:lnTo>
                    <a:pt x="294" y="129"/>
                  </a:lnTo>
                  <a:lnTo>
                    <a:pt x="320" y="109"/>
                  </a:lnTo>
                  <a:lnTo>
                    <a:pt x="336" y="102"/>
                  </a:lnTo>
                  <a:lnTo>
                    <a:pt x="345" y="109"/>
                  </a:lnTo>
                  <a:lnTo>
                    <a:pt x="353" y="91"/>
                  </a:lnTo>
                  <a:lnTo>
                    <a:pt x="344" y="63"/>
                  </a:lnTo>
                  <a:lnTo>
                    <a:pt x="344" y="52"/>
                  </a:lnTo>
                  <a:lnTo>
                    <a:pt x="321" y="27"/>
                  </a:lnTo>
                  <a:lnTo>
                    <a:pt x="302" y="24"/>
                  </a:lnTo>
                  <a:lnTo>
                    <a:pt x="275" y="30"/>
                  </a:lnTo>
                  <a:lnTo>
                    <a:pt x="260" y="15"/>
                  </a:lnTo>
                  <a:lnTo>
                    <a:pt x="231" y="3"/>
                  </a:lnTo>
                  <a:lnTo>
                    <a:pt x="215" y="0"/>
                  </a:lnTo>
                  <a:lnTo>
                    <a:pt x="215" y="10"/>
                  </a:lnTo>
                  <a:lnTo>
                    <a:pt x="221" y="31"/>
                  </a:lnTo>
                  <a:lnTo>
                    <a:pt x="231" y="33"/>
                  </a:lnTo>
                  <a:lnTo>
                    <a:pt x="222" y="48"/>
                  </a:lnTo>
                  <a:lnTo>
                    <a:pt x="206" y="54"/>
                  </a:lnTo>
                  <a:lnTo>
                    <a:pt x="204" y="66"/>
                  </a:lnTo>
                  <a:lnTo>
                    <a:pt x="195" y="82"/>
                  </a:lnTo>
                  <a:lnTo>
                    <a:pt x="195" y="94"/>
                  </a:lnTo>
                  <a:lnTo>
                    <a:pt x="191" y="106"/>
                  </a:lnTo>
                  <a:lnTo>
                    <a:pt x="183" y="115"/>
                  </a:lnTo>
                  <a:lnTo>
                    <a:pt x="173" y="106"/>
                  </a:lnTo>
                  <a:lnTo>
                    <a:pt x="153" y="117"/>
                  </a:lnTo>
                  <a:lnTo>
                    <a:pt x="156" y="129"/>
                  </a:lnTo>
                  <a:lnTo>
                    <a:pt x="150" y="138"/>
                  </a:lnTo>
                  <a:lnTo>
                    <a:pt x="140" y="165"/>
                  </a:lnTo>
                  <a:lnTo>
                    <a:pt x="132" y="172"/>
                  </a:lnTo>
                  <a:lnTo>
                    <a:pt x="120" y="174"/>
                  </a:lnTo>
                  <a:lnTo>
                    <a:pt x="107" y="178"/>
                  </a:lnTo>
                  <a:lnTo>
                    <a:pt x="107" y="162"/>
                  </a:lnTo>
                  <a:lnTo>
                    <a:pt x="101" y="153"/>
                  </a:lnTo>
                  <a:lnTo>
                    <a:pt x="80" y="154"/>
                  </a:lnTo>
                  <a:lnTo>
                    <a:pt x="69" y="168"/>
                  </a:lnTo>
                  <a:lnTo>
                    <a:pt x="63" y="159"/>
                  </a:lnTo>
                  <a:lnTo>
                    <a:pt x="44" y="147"/>
                  </a:lnTo>
                  <a:lnTo>
                    <a:pt x="30" y="153"/>
                  </a:lnTo>
                  <a:lnTo>
                    <a:pt x="26" y="163"/>
                  </a:lnTo>
                  <a:lnTo>
                    <a:pt x="30" y="183"/>
                  </a:lnTo>
                  <a:lnTo>
                    <a:pt x="24" y="193"/>
                  </a:lnTo>
                  <a:lnTo>
                    <a:pt x="17" y="204"/>
                  </a:lnTo>
                  <a:lnTo>
                    <a:pt x="6" y="208"/>
                  </a:lnTo>
                  <a:lnTo>
                    <a:pt x="0" y="222"/>
                  </a:lnTo>
                  <a:lnTo>
                    <a:pt x="11" y="229"/>
                  </a:lnTo>
                  <a:lnTo>
                    <a:pt x="17" y="243"/>
                  </a:lnTo>
                  <a:lnTo>
                    <a:pt x="30" y="243"/>
                  </a:lnTo>
                  <a:lnTo>
                    <a:pt x="29" y="253"/>
                  </a:lnTo>
                  <a:lnTo>
                    <a:pt x="39" y="268"/>
                  </a:lnTo>
                  <a:lnTo>
                    <a:pt x="53" y="268"/>
                  </a:lnTo>
                  <a:lnTo>
                    <a:pt x="63" y="273"/>
                  </a:lnTo>
                  <a:lnTo>
                    <a:pt x="72" y="288"/>
                  </a:lnTo>
                  <a:lnTo>
                    <a:pt x="77" y="298"/>
                  </a:lnTo>
                  <a:lnTo>
                    <a:pt x="72" y="310"/>
                  </a:lnTo>
                  <a:close/>
                </a:path>
              </a:pathLst>
            </a:custGeom>
            <a:solidFill>
              <a:schemeClr val="bg1">
                <a:lumMod val="75000"/>
              </a:schemeClr>
            </a:solidFill>
            <a:ln w="12700" cap="flat" cmpd="sng">
              <a:solidFill>
                <a:sysClr val="window" lastClr="FFFFFF"/>
              </a:solidFill>
              <a:prstDash val="solid"/>
              <a:round/>
              <a:headEnd type="none" w="med" len="med"/>
              <a:tailEnd type="none" w="med" len="med"/>
            </a:ln>
            <a:effectLst/>
          </p:spPr>
          <p:txBody>
            <a:bodyPr/>
            <a:lstStyle/>
            <a:p>
              <a:pPr>
                <a:defRPr/>
              </a:pPr>
              <a:endParaRPr lang="zh-CN" altLang="en-US" kern="0">
                <a:solidFill>
                  <a:prstClr val="black"/>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52" name="出自【趣你的PPT】(微信:qunideppt)：最优质的PPT资源库"/>
            <p:cNvSpPr/>
            <p:nvPr/>
          </p:nvSpPr>
          <p:spPr bwMode="auto">
            <a:xfrm>
              <a:off x="4347134" y="4811143"/>
              <a:ext cx="11986" cy="66924"/>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1963"/>
                  </a:moveTo>
                  <a:lnTo>
                    <a:pt x="0" y="19636"/>
                  </a:lnTo>
                  <a:cubicBezTo>
                    <a:pt x="0" y="20721"/>
                    <a:pt x="4841" y="21599"/>
                    <a:pt x="10800" y="21599"/>
                  </a:cubicBezTo>
                  <a:cubicBezTo>
                    <a:pt x="16758" y="21599"/>
                    <a:pt x="21600" y="20721"/>
                    <a:pt x="21600" y="19636"/>
                  </a:cubicBezTo>
                  <a:lnTo>
                    <a:pt x="21600" y="1963"/>
                  </a:lnTo>
                  <a:cubicBezTo>
                    <a:pt x="21600" y="878"/>
                    <a:pt x="16758" y="0"/>
                    <a:pt x="10800" y="0"/>
                  </a:cubicBezTo>
                  <a:cubicBezTo>
                    <a:pt x="4841" y="0"/>
                    <a:pt x="0" y="878"/>
                    <a:pt x="0" y="1963"/>
                  </a:cubicBezTo>
                </a:path>
              </a:pathLst>
            </a:custGeom>
            <a:solidFill>
              <a:schemeClr val="bg1">
                <a:lumMod val="75000"/>
              </a:schemeClr>
            </a:solid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53" name="出自【趣你的PPT】(微信:qunideppt)：最优质的PPT资源库"/>
            <p:cNvSpPr/>
            <p:nvPr/>
          </p:nvSpPr>
          <p:spPr bwMode="auto">
            <a:xfrm>
              <a:off x="4340808" y="4884060"/>
              <a:ext cx="24639" cy="3662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0"/>
                  </a:moveTo>
                  <a:cubicBezTo>
                    <a:pt x="4838" y="0"/>
                    <a:pt x="0" y="10427"/>
                    <a:pt x="0" y="14400"/>
                  </a:cubicBezTo>
                  <a:cubicBezTo>
                    <a:pt x="0" y="18372"/>
                    <a:pt x="4838" y="21599"/>
                    <a:pt x="10800" y="21599"/>
                  </a:cubicBezTo>
                  <a:cubicBezTo>
                    <a:pt x="16761" y="21599"/>
                    <a:pt x="21600" y="18372"/>
                    <a:pt x="21600" y="14400"/>
                  </a:cubicBezTo>
                  <a:cubicBezTo>
                    <a:pt x="21600" y="10427"/>
                    <a:pt x="16761" y="0"/>
                    <a:pt x="10800" y="0"/>
                  </a:cubicBezTo>
                </a:path>
              </a:pathLst>
            </a:custGeom>
            <a:solidFill>
              <a:schemeClr val="bg1">
                <a:lumMod val="75000"/>
              </a:schemeClr>
            </a:solid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54" name="出自【趣你的PPT】(微信:qunideppt)：最优质的PPT资源库"/>
            <p:cNvSpPr/>
            <p:nvPr/>
          </p:nvSpPr>
          <p:spPr bwMode="auto">
            <a:xfrm>
              <a:off x="4664788" y="3185197"/>
              <a:ext cx="145834" cy="9755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solidFill>
              <a:schemeClr val="bg1">
                <a:lumMod val="75000"/>
              </a:schemeClr>
            </a:solid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mn-ea"/>
                <a:sym typeface="Arial" panose="020b0604020202020204" pitchFamily="34" charset="0"/>
              </a:endParaRPr>
            </a:p>
          </p:txBody>
        </p:sp>
      </p:grpSp>
      <p:sp>
        <p:nvSpPr>
          <p:cNvPr id="56" name="出自【趣你的PPT】(微信:qunideppt)：最优质的PPT资源库"/>
          <p:cNvSpPr>
            <a:spLocks noEditPoints="1"/>
          </p:cNvSpPr>
          <p:nvPr/>
        </p:nvSpPr>
        <p:spPr bwMode="auto">
          <a:xfrm>
            <a:off x="7130771" y="2636373"/>
            <a:ext cx="495828" cy="747626"/>
          </a:xfrm>
          <a:custGeom>
            <a:gdLst>
              <a:gd name="T0" fmla="*/ 189 w 189"/>
              <a:gd name="T1" fmla="*/ 95 h 283"/>
              <a:gd name="T2" fmla="*/ 95 w 189"/>
              <a:gd name="T3" fmla="*/ 0 h 283"/>
              <a:gd name="T4" fmla="*/ 0 w 189"/>
              <a:gd name="T5" fmla="*/ 94 h 283"/>
              <a:gd name="T6" fmla="*/ 13 w 189"/>
              <a:gd name="T7" fmla="*/ 142 h 283"/>
              <a:gd name="T8" fmla="*/ 13 w 189"/>
              <a:gd name="T9" fmla="*/ 142 h 283"/>
              <a:gd name="T10" fmla="*/ 94 w 189"/>
              <a:gd name="T11" fmla="*/ 283 h 283"/>
              <a:gd name="T12" fmla="*/ 176 w 189"/>
              <a:gd name="T13" fmla="*/ 142 h 283"/>
              <a:gd name="T14" fmla="*/ 176 w 189"/>
              <a:gd name="T15" fmla="*/ 142 h 283"/>
              <a:gd name="T16" fmla="*/ 189 w 189"/>
              <a:gd name="T17" fmla="*/ 95 h 283"/>
              <a:gd name="T18" fmla="*/ 94 w 189"/>
              <a:gd name="T19" fmla="*/ 173 h 283"/>
              <a:gd name="T20" fmla="*/ 16 w 189"/>
              <a:gd name="T21" fmla="*/ 94 h 283"/>
              <a:gd name="T22" fmla="*/ 95 w 189"/>
              <a:gd name="T23" fmla="*/ 16 h 283"/>
              <a:gd name="T24" fmla="*/ 173 w 189"/>
              <a:gd name="T25" fmla="*/ 95 h 283"/>
              <a:gd name="T26" fmla="*/ 94 w 189"/>
              <a:gd name="T27" fmla="*/ 173 h 2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9" h="283">
                <a:moveTo>
                  <a:pt x="189" y="95"/>
                </a:moveTo>
                <a:cubicBezTo>
                  <a:pt x="189" y="43"/>
                  <a:pt x="147" y="0"/>
                  <a:pt x="95" y="0"/>
                </a:cubicBezTo>
                <a:cubicBezTo>
                  <a:pt x="43" y="0"/>
                  <a:pt x="0" y="42"/>
                  <a:pt x="0" y="94"/>
                </a:cubicBezTo>
                <a:cubicBezTo>
                  <a:pt x="0" y="112"/>
                  <a:pt x="5" y="128"/>
                  <a:pt x="13" y="142"/>
                </a:cubicBezTo>
                <a:cubicBezTo>
                  <a:pt x="13" y="142"/>
                  <a:pt x="13" y="142"/>
                  <a:pt x="13" y="142"/>
                </a:cubicBezTo>
                <a:cubicBezTo>
                  <a:pt x="94" y="283"/>
                  <a:pt x="94" y="283"/>
                  <a:pt x="94" y="283"/>
                </a:cubicBezTo>
                <a:cubicBezTo>
                  <a:pt x="176" y="142"/>
                  <a:pt x="176" y="142"/>
                  <a:pt x="176" y="142"/>
                </a:cubicBezTo>
                <a:cubicBezTo>
                  <a:pt x="176" y="142"/>
                  <a:pt x="176" y="142"/>
                  <a:pt x="176" y="142"/>
                </a:cubicBezTo>
                <a:cubicBezTo>
                  <a:pt x="184" y="128"/>
                  <a:pt x="189" y="112"/>
                  <a:pt x="189" y="95"/>
                </a:cubicBezTo>
                <a:close/>
                <a:moveTo>
                  <a:pt x="94" y="173"/>
                </a:moveTo>
                <a:cubicBezTo>
                  <a:pt x="51" y="173"/>
                  <a:pt x="16" y="138"/>
                  <a:pt x="16" y="94"/>
                </a:cubicBezTo>
                <a:cubicBezTo>
                  <a:pt x="16" y="51"/>
                  <a:pt x="51" y="16"/>
                  <a:pt x="95" y="16"/>
                </a:cubicBezTo>
                <a:cubicBezTo>
                  <a:pt x="138" y="16"/>
                  <a:pt x="173" y="52"/>
                  <a:pt x="173" y="95"/>
                </a:cubicBezTo>
                <a:cubicBezTo>
                  <a:pt x="173" y="138"/>
                  <a:pt x="138" y="173"/>
                  <a:pt x="94" y="173"/>
                </a:cubicBezTo>
                <a:close/>
              </a:path>
            </a:pathLst>
          </a:custGeom>
          <a:solidFill>
            <a:srgbClr val="62A33A"/>
          </a:solidFill>
          <a:ln>
            <a:noFill/>
          </a:ln>
        </p:spPr>
        <p:txBody>
          <a:bodyPr vert="horz" wrap="square" lIns="91440" tIns="45720" rIns="91440" bIns="45720" numCol="1" anchor="t" anchorCtr="0" compatLnSpc="1"/>
          <a:lstStyle/>
          <a:p>
            <a:pPr>
              <a:defRPr/>
            </a:pPr>
            <a:endParaRPr lang="zh-CN" altLang="en-US" kern="0">
              <a:solidFill>
                <a:prstClr val="black"/>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57" name="出自【趣你的PPT】(微信:qunideppt)：最优质的PPT资源库"/>
          <p:cNvSpPr/>
          <p:nvPr/>
        </p:nvSpPr>
        <p:spPr bwMode="auto">
          <a:xfrm>
            <a:off x="7246153" y="2764918"/>
            <a:ext cx="243714" cy="243298"/>
          </a:xfrm>
          <a:custGeom>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rgbClr val="62A33A"/>
          </a:solid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58" name="出自【趣你的PPT】(微信:qunideppt)：最优质的PPT资源库"/>
          <p:cNvSpPr txBox="1"/>
          <p:nvPr/>
        </p:nvSpPr>
        <p:spPr>
          <a:xfrm>
            <a:off x="7840623" y="2709862"/>
            <a:ext cx="1025922" cy="307777"/>
          </a:xfrm>
          <a:prstGeom prst="rect">
            <a:avLst/>
          </a:prstGeom>
          <a:noFill/>
        </p:spPr>
        <p:txBody>
          <a:bodyPr wrap="none" lIns="0" tIns="0" rIns="0" bIns="0" rtlCol="0">
            <a:spAutoFit/>
          </a:bodyPr>
          <a:lstStyle>
            <a:defPPr>
              <a:defRPr lang="zh-CN"/>
            </a:defPPr>
            <a:lvl1pPr>
              <a:defRPr sz="2500" b="1">
                <a:solidFill>
                  <a:srgbClr val="404040"/>
                </a:solidFill>
              </a:defRPr>
            </a:lvl1pPr>
          </a:lstStyle>
          <a:p>
            <a:r>
              <a:rPr lang="zh-CN" altLang="en-US" sz="2000">
                <a:latin typeface="微软雅黑" panose="020b0503020204020204" pitchFamily="34" charset="-122"/>
                <a:ea typeface="微软雅黑" panose="020b0503020204020204" pitchFamily="34" charset="-122"/>
              </a:rPr>
              <a:t>华北地区</a:t>
            </a:r>
            <a:endParaRPr lang="zh-CN" altLang="en-US" sz="2000">
              <a:latin typeface="微软雅黑" panose="020b0503020204020204" pitchFamily="34" charset="-122"/>
              <a:ea typeface="微软雅黑" panose="020b0503020204020204" pitchFamily="34" charset="-122"/>
            </a:endParaRPr>
          </a:p>
        </p:txBody>
      </p:sp>
      <p:sp>
        <p:nvSpPr>
          <p:cNvPr id="59" name="出自【趣你的PPT】(微信:qunideppt)：最优质的PPT资源库"/>
          <p:cNvSpPr/>
          <p:nvPr/>
        </p:nvSpPr>
        <p:spPr>
          <a:xfrm>
            <a:off x="7840623" y="3108139"/>
            <a:ext cx="3754284" cy="215444"/>
          </a:xfrm>
          <a:prstGeom prst="rect">
            <a:avLst/>
          </a:prstGeom>
          <a:noFill/>
        </p:spPr>
        <p:txBody>
          <a:bodyPr wrap="square" lIns="0" tIns="0" rIns="0" bIns="0" rtlCol="0">
            <a:spAutoFit/>
          </a:bodyPr>
          <a:lstStyle/>
          <a:p>
            <a:r>
              <a:rPr lang="en-US" altLang="zh-CN" sz="1400">
                <a:solidFill>
                  <a:srgbClr val="404040"/>
                </a:solidFill>
                <a:latin typeface="微软雅黑" panose="020b0503020204020204" pitchFamily="34" charset="-122"/>
                <a:ea typeface="微软雅黑" panose="020b0503020204020204" pitchFamily="34" charset="-122"/>
                <a:sym typeface="Arial" panose="020b0604020202020204" pitchFamily="34" charset="0"/>
              </a:rPr>
              <a:t>XXXX</a:t>
            </a:r>
            <a:r>
              <a:rPr lang="zh-CN" altLang="en-US" sz="1400">
                <a:solidFill>
                  <a:srgbClr val="404040"/>
                </a:solidFill>
                <a:latin typeface="微软雅黑" panose="020b0503020204020204" pitchFamily="34" charset="-122"/>
                <a:ea typeface="微软雅黑" panose="020b0503020204020204" pitchFamily="34" charset="-122"/>
                <a:sym typeface="Arial" panose="020b0604020202020204" pitchFamily="34" charset="0"/>
              </a:rPr>
              <a:t>是全球领先的综合通信解决方案提供商。</a:t>
            </a:r>
            <a:endParaRPr lang="zh-CN" altLang="en-US" sz="1400">
              <a:solidFill>
                <a:srgbClr val="40404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1" name="出自【趣你的PPT】(微信:qunideppt)：最优质的PPT资源库"/>
          <p:cNvSpPr>
            <a:spLocks noEditPoints="1"/>
          </p:cNvSpPr>
          <p:nvPr/>
        </p:nvSpPr>
        <p:spPr bwMode="auto">
          <a:xfrm>
            <a:off x="7130771" y="3863358"/>
            <a:ext cx="493610" cy="747626"/>
          </a:xfrm>
          <a:custGeom>
            <a:gdLst>
              <a:gd name="T0" fmla="*/ 188 w 188"/>
              <a:gd name="T1" fmla="*/ 95 h 283"/>
              <a:gd name="T2" fmla="*/ 94 w 188"/>
              <a:gd name="T3" fmla="*/ 0 h 283"/>
              <a:gd name="T4" fmla="*/ 0 w 188"/>
              <a:gd name="T5" fmla="*/ 94 h 283"/>
              <a:gd name="T6" fmla="*/ 13 w 188"/>
              <a:gd name="T7" fmla="*/ 142 h 283"/>
              <a:gd name="T8" fmla="*/ 13 w 188"/>
              <a:gd name="T9" fmla="*/ 142 h 283"/>
              <a:gd name="T10" fmla="*/ 94 w 188"/>
              <a:gd name="T11" fmla="*/ 283 h 283"/>
              <a:gd name="T12" fmla="*/ 175 w 188"/>
              <a:gd name="T13" fmla="*/ 142 h 283"/>
              <a:gd name="T14" fmla="*/ 175 w 188"/>
              <a:gd name="T15" fmla="*/ 142 h 283"/>
              <a:gd name="T16" fmla="*/ 188 w 188"/>
              <a:gd name="T17" fmla="*/ 95 h 283"/>
              <a:gd name="T18" fmla="*/ 94 w 188"/>
              <a:gd name="T19" fmla="*/ 173 h 283"/>
              <a:gd name="T20" fmla="*/ 16 w 188"/>
              <a:gd name="T21" fmla="*/ 94 h 283"/>
              <a:gd name="T22" fmla="*/ 94 w 188"/>
              <a:gd name="T23" fmla="*/ 16 h 283"/>
              <a:gd name="T24" fmla="*/ 173 w 188"/>
              <a:gd name="T25" fmla="*/ 95 h 283"/>
              <a:gd name="T26" fmla="*/ 94 w 188"/>
              <a:gd name="T27" fmla="*/ 173 h 2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8" h="283">
                <a:moveTo>
                  <a:pt x="188" y="95"/>
                </a:moveTo>
                <a:cubicBezTo>
                  <a:pt x="188" y="43"/>
                  <a:pt x="146" y="0"/>
                  <a:pt x="94" y="0"/>
                </a:cubicBezTo>
                <a:cubicBezTo>
                  <a:pt x="42" y="0"/>
                  <a:pt x="0" y="42"/>
                  <a:pt x="0" y="94"/>
                </a:cubicBezTo>
                <a:cubicBezTo>
                  <a:pt x="0" y="112"/>
                  <a:pt x="5" y="128"/>
                  <a:pt x="13" y="142"/>
                </a:cubicBezTo>
                <a:cubicBezTo>
                  <a:pt x="13" y="142"/>
                  <a:pt x="13" y="142"/>
                  <a:pt x="13" y="142"/>
                </a:cubicBezTo>
                <a:cubicBezTo>
                  <a:pt x="94" y="283"/>
                  <a:pt x="94" y="283"/>
                  <a:pt x="94" y="283"/>
                </a:cubicBezTo>
                <a:cubicBezTo>
                  <a:pt x="175" y="142"/>
                  <a:pt x="175" y="142"/>
                  <a:pt x="175" y="142"/>
                </a:cubicBezTo>
                <a:cubicBezTo>
                  <a:pt x="175" y="142"/>
                  <a:pt x="175" y="142"/>
                  <a:pt x="175" y="142"/>
                </a:cubicBezTo>
                <a:cubicBezTo>
                  <a:pt x="184" y="128"/>
                  <a:pt x="188" y="112"/>
                  <a:pt x="188" y="95"/>
                </a:cubicBezTo>
                <a:close/>
                <a:moveTo>
                  <a:pt x="94" y="173"/>
                </a:moveTo>
                <a:cubicBezTo>
                  <a:pt x="51" y="173"/>
                  <a:pt x="16" y="138"/>
                  <a:pt x="16" y="94"/>
                </a:cubicBezTo>
                <a:cubicBezTo>
                  <a:pt x="16" y="51"/>
                  <a:pt x="51" y="16"/>
                  <a:pt x="94" y="16"/>
                </a:cubicBezTo>
                <a:cubicBezTo>
                  <a:pt x="138" y="16"/>
                  <a:pt x="173" y="52"/>
                  <a:pt x="173" y="95"/>
                </a:cubicBezTo>
                <a:cubicBezTo>
                  <a:pt x="172" y="138"/>
                  <a:pt x="137" y="173"/>
                  <a:pt x="94" y="173"/>
                </a:cubicBezTo>
                <a:close/>
              </a:path>
            </a:pathLst>
          </a:custGeom>
          <a:solidFill>
            <a:srgbClr val="62A33A"/>
          </a:solidFill>
          <a:ln>
            <a:noFill/>
          </a:ln>
        </p:spPr>
        <p:txBody>
          <a:bodyPr vert="horz" wrap="square" lIns="91440" tIns="45720" rIns="91440" bIns="45720" numCol="1" anchor="t" anchorCtr="0" compatLnSpc="1"/>
          <a:lstStyle/>
          <a:p>
            <a:pPr>
              <a:defRPr/>
            </a:pPr>
            <a:endParaRPr lang="zh-CN" altLang="en-US" kern="0">
              <a:solidFill>
                <a:prstClr val="black"/>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62" name="出自【趣你的PPT】(微信:qunideppt)：最优质的PPT资源库"/>
          <p:cNvSpPr/>
          <p:nvPr/>
        </p:nvSpPr>
        <p:spPr bwMode="auto">
          <a:xfrm>
            <a:off x="7246153" y="4005460"/>
            <a:ext cx="243714" cy="228326"/>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solidFill>
            <a:srgbClr val="62A33A"/>
          </a:solid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63" name="出自【趣你的PPT】(微信:qunideppt)：最优质的PPT资源库"/>
          <p:cNvSpPr txBox="1"/>
          <p:nvPr/>
        </p:nvSpPr>
        <p:spPr>
          <a:xfrm>
            <a:off x="7839108" y="3959136"/>
            <a:ext cx="1025922" cy="307777"/>
          </a:xfrm>
          <a:prstGeom prst="rect">
            <a:avLst/>
          </a:prstGeom>
          <a:noFill/>
        </p:spPr>
        <p:txBody>
          <a:bodyPr wrap="none" lIns="0" tIns="0" rIns="0" bIns="0" rtlCol="0">
            <a:spAutoFit/>
          </a:bodyPr>
          <a:lstStyle>
            <a:defPPr>
              <a:defRPr lang="zh-CN"/>
            </a:defPPr>
            <a:lvl1pPr>
              <a:defRPr sz="2500" b="1">
                <a:solidFill>
                  <a:srgbClr val="404040"/>
                </a:solidFill>
              </a:defRPr>
            </a:lvl1pPr>
          </a:lstStyle>
          <a:p>
            <a:r>
              <a:rPr lang="zh-CN" altLang="en-US" sz="2000">
                <a:latin typeface="微软雅黑" panose="020b0503020204020204" pitchFamily="34" charset="-122"/>
                <a:ea typeface="微软雅黑" panose="020b0503020204020204" pitchFamily="34" charset="-122"/>
              </a:rPr>
              <a:t>华中地区</a:t>
            </a:r>
            <a:endParaRPr lang="zh-CN" altLang="en-US" sz="2000">
              <a:latin typeface="微软雅黑" panose="020b0503020204020204" pitchFamily="34" charset="-122"/>
              <a:ea typeface="微软雅黑" panose="020b0503020204020204" pitchFamily="34" charset="-122"/>
            </a:endParaRPr>
          </a:p>
        </p:txBody>
      </p:sp>
      <p:sp>
        <p:nvSpPr>
          <p:cNvPr id="64" name="出自【趣你的PPT】(微信:qunideppt)：最优质的PPT资源库"/>
          <p:cNvSpPr/>
          <p:nvPr/>
        </p:nvSpPr>
        <p:spPr>
          <a:xfrm>
            <a:off x="7809846" y="4319092"/>
            <a:ext cx="3754285" cy="215444"/>
          </a:xfrm>
          <a:prstGeom prst="rect">
            <a:avLst/>
          </a:prstGeom>
          <a:noFill/>
        </p:spPr>
        <p:txBody>
          <a:bodyPr wrap="square" lIns="0" tIns="0" rIns="0" bIns="0" rtlCol="0">
            <a:spAutoFit/>
          </a:bodyPr>
          <a:lstStyle/>
          <a:p>
            <a:r>
              <a:rPr lang="en-US" altLang="zh-CN" sz="1400">
                <a:solidFill>
                  <a:srgbClr val="404040"/>
                </a:solidFill>
                <a:latin typeface="微软雅黑" panose="020b0503020204020204" pitchFamily="34" charset="-122"/>
                <a:ea typeface="微软雅黑" panose="020b0503020204020204" pitchFamily="34" charset="-122"/>
                <a:sym typeface="Arial" panose="020b0604020202020204" pitchFamily="34" charset="0"/>
              </a:rPr>
              <a:t>XXXX</a:t>
            </a:r>
            <a:r>
              <a:rPr lang="zh-CN" altLang="en-US" sz="1400">
                <a:solidFill>
                  <a:srgbClr val="404040"/>
                </a:solidFill>
                <a:latin typeface="微软雅黑" panose="020b0503020204020204" pitchFamily="34" charset="-122"/>
                <a:ea typeface="微软雅黑" panose="020b0503020204020204" pitchFamily="34" charset="-122"/>
                <a:sym typeface="Arial" panose="020b0604020202020204" pitchFamily="34" charset="0"/>
              </a:rPr>
              <a:t>是全球领先的综合通信解决方案提供商。</a:t>
            </a:r>
            <a:endParaRPr lang="zh-CN" altLang="en-US" sz="1400">
              <a:solidFill>
                <a:srgbClr val="40404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6" name="出自【趣你的PPT】(微信:qunideppt)：最优质的PPT资源库"/>
          <p:cNvSpPr>
            <a:spLocks noEditPoints="1"/>
          </p:cNvSpPr>
          <p:nvPr/>
        </p:nvSpPr>
        <p:spPr bwMode="auto">
          <a:xfrm>
            <a:off x="7130315" y="5048394"/>
            <a:ext cx="493610" cy="747626"/>
          </a:xfrm>
          <a:custGeom>
            <a:gdLst>
              <a:gd name="T0" fmla="*/ 188 w 188"/>
              <a:gd name="T1" fmla="*/ 95 h 283"/>
              <a:gd name="T2" fmla="*/ 94 w 188"/>
              <a:gd name="T3" fmla="*/ 0 h 283"/>
              <a:gd name="T4" fmla="*/ 0 w 188"/>
              <a:gd name="T5" fmla="*/ 94 h 283"/>
              <a:gd name="T6" fmla="*/ 13 w 188"/>
              <a:gd name="T7" fmla="*/ 142 h 283"/>
              <a:gd name="T8" fmla="*/ 13 w 188"/>
              <a:gd name="T9" fmla="*/ 142 h 283"/>
              <a:gd name="T10" fmla="*/ 94 w 188"/>
              <a:gd name="T11" fmla="*/ 283 h 283"/>
              <a:gd name="T12" fmla="*/ 175 w 188"/>
              <a:gd name="T13" fmla="*/ 142 h 283"/>
              <a:gd name="T14" fmla="*/ 175 w 188"/>
              <a:gd name="T15" fmla="*/ 142 h 283"/>
              <a:gd name="T16" fmla="*/ 188 w 188"/>
              <a:gd name="T17" fmla="*/ 95 h 283"/>
              <a:gd name="T18" fmla="*/ 94 w 188"/>
              <a:gd name="T19" fmla="*/ 173 h 283"/>
              <a:gd name="T20" fmla="*/ 16 w 188"/>
              <a:gd name="T21" fmla="*/ 94 h 283"/>
              <a:gd name="T22" fmla="*/ 94 w 188"/>
              <a:gd name="T23" fmla="*/ 16 h 283"/>
              <a:gd name="T24" fmla="*/ 173 w 188"/>
              <a:gd name="T25" fmla="*/ 95 h 283"/>
              <a:gd name="T26" fmla="*/ 94 w 188"/>
              <a:gd name="T27" fmla="*/ 173 h 2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8" h="283">
                <a:moveTo>
                  <a:pt x="188" y="95"/>
                </a:moveTo>
                <a:cubicBezTo>
                  <a:pt x="188" y="43"/>
                  <a:pt x="146" y="0"/>
                  <a:pt x="94" y="0"/>
                </a:cubicBezTo>
                <a:cubicBezTo>
                  <a:pt x="42" y="0"/>
                  <a:pt x="0" y="42"/>
                  <a:pt x="0" y="94"/>
                </a:cubicBezTo>
                <a:cubicBezTo>
                  <a:pt x="0" y="112"/>
                  <a:pt x="5" y="128"/>
                  <a:pt x="13" y="142"/>
                </a:cubicBezTo>
                <a:cubicBezTo>
                  <a:pt x="13" y="142"/>
                  <a:pt x="13" y="142"/>
                  <a:pt x="13" y="142"/>
                </a:cubicBezTo>
                <a:cubicBezTo>
                  <a:pt x="94" y="283"/>
                  <a:pt x="94" y="283"/>
                  <a:pt x="94" y="283"/>
                </a:cubicBezTo>
                <a:cubicBezTo>
                  <a:pt x="175" y="142"/>
                  <a:pt x="175" y="142"/>
                  <a:pt x="175" y="142"/>
                </a:cubicBezTo>
                <a:cubicBezTo>
                  <a:pt x="175" y="142"/>
                  <a:pt x="175" y="142"/>
                  <a:pt x="175" y="142"/>
                </a:cubicBezTo>
                <a:cubicBezTo>
                  <a:pt x="184" y="128"/>
                  <a:pt x="188" y="112"/>
                  <a:pt x="188" y="95"/>
                </a:cubicBezTo>
                <a:close/>
                <a:moveTo>
                  <a:pt x="94" y="173"/>
                </a:moveTo>
                <a:cubicBezTo>
                  <a:pt x="51" y="173"/>
                  <a:pt x="16" y="138"/>
                  <a:pt x="16" y="94"/>
                </a:cubicBezTo>
                <a:cubicBezTo>
                  <a:pt x="16" y="51"/>
                  <a:pt x="51" y="16"/>
                  <a:pt x="94" y="16"/>
                </a:cubicBezTo>
                <a:cubicBezTo>
                  <a:pt x="138" y="16"/>
                  <a:pt x="173" y="52"/>
                  <a:pt x="173" y="95"/>
                </a:cubicBezTo>
                <a:cubicBezTo>
                  <a:pt x="172" y="138"/>
                  <a:pt x="137" y="173"/>
                  <a:pt x="94" y="173"/>
                </a:cubicBezTo>
                <a:close/>
              </a:path>
            </a:pathLst>
          </a:custGeom>
          <a:solidFill>
            <a:srgbClr val="62A33A"/>
          </a:solidFill>
          <a:ln>
            <a:noFill/>
          </a:ln>
        </p:spPr>
        <p:txBody>
          <a:bodyPr vert="horz" wrap="square" lIns="91440" tIns="45720" rIns="91440" bIns="45720" numCol="1" anchor="t" anchorCtr="0" compatLnSpc="1"/>
          <a:lstStyle/>
          <a:p>
            <a:pPr>
              <a:defRPr/>
            </a:pPr>
            <a:endParaRPr lang="zh-CN" altLang="en-US" kern="0">
              <a:solidFill>
                <a:prstClr val="black"/>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67" name="出自【趣你的PPT】(微信:qunideppt)：最优质的PPT资源库"/>
          <p:cNvSpPr txBox="1"/>
          <p:nvPr/>
        </p:nvSpPr>
        <p:spPr>
          <a:xfrm>
            <a:off x="7838652" y="5144172"/>
            <a:ext cx="1025922" cy="307777"/>
          </a:xfrm>
          <a:prstGeom prst="rect">
            <a:avLst/>
          </a:prstGeom>
          <a:noFill/>
        </p:spPr>
        <p:txBody>
          <a:bodyPr wrap="none" lIns="0" tIns="0" rIns="0" bIns="0" rtlCol="0">
            <a:spAutoFit/>
          </a:bodyPr>
          <a:lstStyle>
            <a:defPPr>
              <a:defRPr lang="zh-CN"/>
            </a:defPPr>
            <a:lvl1pPr>
              <a:defRPr sz="2500" b="1">
                <a:solidFill>
                  <a:srgbClr val="404040"/>
                </a:solidFill>
              </a:defRPr>
            </a:lvl1pPr>
          </a:lstStyle>
          <a:p>
            <a:r>
              <a:rPr lang="zh-CN" altLang="en-US" sz="2000">
                <a:latin typeface="微软雅黑" panose="020b0503020204020204" pitchFamily="34" charset="-122"/>
                <a:ea typeface="微软雅黑" panose="020b0503020204020204" pitchFamily="34" charset="-122"/>
              </a:rPr>
              <a:t>华南地区</a:t>
            </a:r>
            <a:endParaRPr lang="zh-CN" altLang="en-US" sz="2000">
              <a:latin typeface="微软雅黑" panose="020b0503020204020204" pitchFamily="34" charset="-122"/>
              <a:ea typeface="微软雅黑" panose="020b0503020204020204" pitchFamily="34" charset="-122"/>
            </a:endParaRPr>
          </a:p>
        </p:txBody>
      </p:sp>
      <p:sp>
        <p:nvSpPr>
          <p:cNvPr id="68" name="出自【趣你的PPT】(微信:qunideppt)：最优质的PPT资源库"/>
          <p:cNvSpPr/>
          <p:nvPr/>
        </p:nvSpPr>
        <p:spPr>
          <a:xfrm>
            <a:off x="7809390" y="5504128"/>
            <a:ext cx="3754285" cy="215444"/>
          </a:xfrm>
          <a:prstGeom prst="rect">
            <a:avLst/>
          </a:prstGeom>
          <a:noFill/>
        </p:spPr>
        <p:txBody>
          <a:bodyPr wrap="square" lIns="0" tIns="0" rIns="0" bIns="0" rtlCol="0">
            <a:spAutoFit/>
          </a:bodyPr>
          <a:lstStyle/>
          <a:p>
            <a:r>
              <a:rPr lang="en-US" altLang="zh-CN" sz="1400">
                <a:solidFill>
                  <a:srgbClr val="404040"/>
                </a:solidFill>
                <a:latin typeface="微软雅黑" panose="020b0503020204020204" pitchFamily="34" charset="-122"/>
                <a:ea typeface="微软雅黑" panose="020b0503020204020204" pitchFamily="34" charset="-122"/>
                <a:sym typeface="Arial" panose="020b0604020202020204" pitchFamily="34" charset="0"/>
              </a:rPr>
              <a:t>XXXX</a:t>
            </a:r>
            <a:r>
              <a:rPr lang="zh-CN" altLang="en-US" sz="1400">
                <a:solidFill>
                  <a:srgbClr val="404040"/>
                </a:solidFill>
                <a:latin typeface="微软雅黑" panose="020b0503020204020204" pitchFamily="34" charset="-122"/>
                <a:ea typeface="微软雅黑" panose="020b0503020204020204" pitchFamily="34" charset="-122"/>
                <a:sym typeface="Arial" panose="020b0604020202020204" pitchFamily="34" charset="0"/>
              </a:rPr>
              <a:t>是全球领先的综合通信解决方案提供商。</a:t>
            </a:r>
            <a:endParaRPr lang="zh-CN" altLang="en-US" sz="1400">
              <a:solidFill>
                <a:srgbClr val="40404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9" name="出自【趣你的PPT】(微信:qunideppt)：最优质的PPT资源库"/>
          <p:cNvSpPr>
            <a:spLocks noEditPoints="1"/>
          </p:cNvSpPr>
          <p:nvPr/>
        </p:nvSpPr>
        <p:spPr bwMode="auto">
          <a:xfrm>
            <a:off x="7245697" y="5177002"/>
            <a:ext cx="268890" cy="238907"/>
          </a:xfrm>
          <a:custGeom>
            <a:gdLst>
              <a:gd name="T0" fmla="*/ 133 w 134"/>
              <a:gd name="T1" fmla="*/ 16 h 119"/>
              <a:gd name="T2" fmla="*/ 121 w 134"/>
              <a:gd name="T3" fmla="*/ 5 h 119"/>
              <a:gd name="T4" fmla="*/ 115 w 134"/>
              <a:gd name="T5" fmla="*/ 5 h 119"/>
              <a:gd name="T6" fmla="*/ 114 w 134"/>
              <a:gd name="T7" fmla="*/ 8 h 119"/>
              <a:gd name="T8" fmla="*/ 111 w 134"/>
              <a:gd name="T9" fmla="*/ 9 h 119"/>
              <a:gd name="T10" fmla="*/ 111 w 134"/>
              <a:gd name="T11" fmla="*/ 9 h 119"/>
              <a:gd name="T12" fmla="*/ 81 w 134"/>
              <a:gd name="T13" fmla="*/ 39 h 119"/>
              <a:gd name="T14" fmla="*/ 79 w 134"/>
              <a:gd name="T15" fmla="*/ 47 h 119"/>
              <a:gd name="T16" fmla="*/ 82 w 134"/>
              <a:gd name="T17" fmla="*/ 50 h 119"/>
              <a:gd name="T18" fmla="*/ 82 w 134"/>
              <a:gd name="T19" fmla="*/ 50 h 119"/>
              <a:gd name="T20" fmla="*/ 83 w 134"/>
              <a:gd name="T21" fmla="*/ 51 h 119"/>
              <a:gd name="T22" fmla="*/ 76 w 134"/>
              <a:gd name="T23" fmla="*/ 57 h 119"/>
              <a:gd name="T24" fmla="*/ 54 w 134"/>
              <a:gd name="T25" fmla="*/ 35 h 119"/>
              <a:gd name="T26" fmla="*/ 47 w 134"/>
              <a:gd name="T27" fmla="*/ 10 h 119"/>
              <a:gd name="T28" fmla="*/ 21 w 134"/>
              <a:gd name="T29" fmla="*/ 3 h 119"/>
              <a:gd name="T30" fmla="*/ 36 w 134"/>
              <a:gd name="T31" fmla="*/ 18 h 119"/>
              <a:gd name="T32" fmla="*/ 32 w 134"/>
              <a:gd name="T33" fmla="*/ 32 h 119"/>
              <a:gd name="T34" fmla="*/ 18 w 134"/>
              <a:gd name="T35" fmla="*/ 36 h 119"/>
              <a:gd name="T36" fmla="*/ 3 w 134"/>
              <a:gd name="T37" fmla="*/ 21 h 119"/>
              <a:gd name="T38" fmla="*/ 10 w 134"/>
              <a:gd name="T39" fmla="*/ 47 h 119"/>
              <a:gd name="T40" fmla="*/ 36 w 134"/>
              <a:gd name="T41" fmla="*/ 53 h 119"/>
              <a:gd name="T42" fmla="*/ 37 w 134"/>
              <a:gd name="T43" fmla="*/ 53 h 119"/>
              <a:gd name="T44" fmla="*/ 58 w 134"/>
              <a:gd name="T45" fmla="*/ 75 h 119"/>
              <a:gd name="T46" fmla="*/ 38 w 134"/>
              <a:gd name="T47" fmla="*/ 96 h 119"/>
              <a:gd name="T48" fmla="*/ 36 w 134"/>
              <a:gd name="T49" fmla="*/ 95 h 119"/>
              <a:gd name="T50" fmla="*/ 31 w 134"/>
              <a:gd name="T51" fmla="*/ 99 h 119"/>
              <a:gd name="T52" fmla="*/ 21 w 134"/>
              <a:gd name="T53" fmla="*/ 115 h 119"/>
              <a:gd name="T54" fmla="*/ 23 w 134"/>
              <a:gd name="T55" fmla="*/ 117 h 119"/>
              <a:gd name="T56" fmla="*/ 39 w 134"/>
              <a:gd name="T57" fmla="*/ 107 h 119"/>
              <a:gd name="T58" fmla="*/ 43 w 134"/>
              <a:gd name="T59" fmla="*/ 101 h 119"/>
              <a:gd name="T60" fmla="*/ 42 w 134"/>
              <a:gd name="T61" fmla="*/ 100 h 119"/>
              <a:gd name="T62" fmla="*/ 63 w 134"/>
              <a:gd name="T63" fmla="*/ 80 h 119"/>
              <a:gd name="T64" fmla="*/ 98 w 134"/>
              <a:gd name="T65" fmla="*/ 115 h 119"/>
              <a:gd name="T66" fmla="*/ 107 w 134"/>
              <a:gd name="T67" fmla="*/ 119 h 119"/>
              <a:gd name="T68" fmla="*/ 116 w 134"/>
              <a:gd name="T69" fmla="*/ 115 h 119"/>
              <a:gd name="T70" fmla="*/ 116 w 134"/>
              <a:gd name="T71" fmla="*/ 97 h 119"/>
              <a:gd name="T72" fmla="*/ 81 w 134"/>
              <a:gd name="T73" fmla="*/ 62 h 119"/>
              <a:gd name="T74" fmla="*/ 87 w 134"/>
              <a:gd name="T75" fmla="*/ 56 h 119"/>
              <a:gd name="T76" fmla="*/ 90 w 134"/>
              <a:gd name="T77" fmla="*/ 59 h 119"/>
              <a:gd name="T78" fmla="*/ 98 w 134"/>
              <a:gd name="T79" fmla="*/ 57 h 119"/>
              <a:gd name="T80" fmla="*/ 128 w 134"/>
              <a:gd name="T81" fmla="*/ 26 h 119"/>
              <a:gd name="T82" fmla="*/ 128 w 134"/>
              <a:gd name="T83" fmla="*/ 26 h 119"/>
              <a:gd name="T84" fmla="*/ 128 w 134"/>
              <a:gd name="T85" fmla="*/ 26 h 119"/>
              <a:gd name="T86" fmla="*/ 129 w 134"/>
              <a:gd name="T87" fmla="*/ 23 h 119"/>
              <a:gd name="T88" fmla="*/ 133 w 134"/>
              <a:gd name="T89" fmla="*/ 22 h 119"/>
              <a:gd name="T90" fmla="*/ 133 w 134"/>
              <a:gd name="T91" fmla="*/ 16 h 119"/>
              <a:gd name="T92" fmla="*/ 108 w 134"/>
              <a:gd name="T93" fmla="*/ 103 h 119"/>
              <a:gd name="T94" fmla="*/ 113 w 134"/>
              <a:gd name="T95" fmla="*/ 108 h 119"/>
              <a:gd name="T96" fmla="*/ 108 w 134"/>
              <a:gd name="T97" fmla="*/ 113 h 119"/>
              <a:gd name="T98" fmla="*/ 103 w 134"/>
              <a:gd name="T99" fmla="*/ 108 h 119"/>
              <a:gd name="T100" fmla="*/ 108 w 134"/>
              <a:gd name="T101" fmla="*/ 103 h 119"/>
              <a:gd name="T102" fmla="*/ 91 w 134"/>
              <a:gd name="T103" fmla="*/ 41 h 119"/>
              <a:gd name="T104" fmla="*/ 89 w 134"/>
              <a:gd name="T105" fmla="*/ 39 h 119"/>
              <a:gd name="T106" fmla="*/ 112 w 134"/>
              <a:gd name="T107" fmla="*/ 17 h 119"/>
              <a:gd name="T108" fmla="*/ 114 w 134"/>
              <a:gd name="T109" fmla="*/ 19 h 119"/>
              <a:gd name="T110" fmla="*/ 91 w 134"/>
              <a:gd name="T111" fmla="*/ 41 h 119"/>
              <a:gd name="T112" fmla="*/ 98 w 134"/>
              <a:gd name="T113" fmla="*/ 48 h 119"/>
              <a:gd name="T114" fmla="*/ 96 w 134"/>
              <a:gd name="T115" fmla="*/ 47 h 119"/>
              <a:gd name="T116" fmla="*/ 119 w 134"/>
              <a:gd name="T117" fmla="*/ 24 h 119"/>
              <a:gd name="T118" fmla="*/ 121 w 134"/>
              <a:gd name="T119" fmla="*/ 26 h 119"/>
              <a:gd name="T120" fmla="*/ 98 w 134"/>
              <a:gd name="T121" fmla="*/ 48 h 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4" h="119">
                <a:moveTo>
                  <a:pt x="133" y="16"/>
                </a:moveTo>
                <a:cubicBezTo>
                  <a:pt x="121" y="5"/>
                  <a:pt x="121" y="5"/>
                  <a:pt x="121" y="5"/>
                </a:cubicBezTo>
                <a:cubicBezTo>
                  <a:pt x="119" y="3"/>
                  <a:pt x="117" y="3"/>
                  <a:pt x="115" y="5"/>
                </a:cubicBezTo>
                <a:cubicBezTo>
                  <a:pt x="114" y="6"/>
                  <a:pt x="114" y="7"/>
                  <a:pt x="114" y="8"/>
                </a:cubicBezTo>
                <a:cubicBezTo>
                  <a:pt x="113" y="8"/>
                  <a:pt x="112" y="8"/>
                  <a:pt x="111" y="9"/>
                </a:cubicBezTo>
                <a:cubicBezTo>
                  <a:pt x="111" y="9"/>
                  <a:pt x="111" y="9"/>
                  <a:pt x="111" y="9"/>
                </a:cubicBezTo>
                <a:cubicBezTo>
                  <a:pt x="81" y="39"/>
                  <a:pt x="81" y="39"/>
                  <a:pt x="81" y="39"/>
                </a:cubicBezTo>
                <a:cubicBezTo>
                  <a:pt x="81" y="42"/>
                  <a:pt x="80" y="45"/>
                  <a:pt x="79" y="47"/>
                </a:cubicBezTo>
                <a:cubicBezTo>
                  <a:pt x="82" y="50"/>
                  <a:pt x="82" y="50"/>
                  <a:pt x="82" y="50"/>
                </a:cubicBezTo>
                <a:cubicBezTo>
                  <a:pt x="82" y="50"/>
                  <a:pt x="82" y="50"/>
                  <a:pt x="82" y="50"/>
                </a:cubicBezTo>
                <a:cubicBezTo>
                  <a:pt x="83" y="51"/>
                  <a:pt x="83" y="51"/>
                  <a:pt x="83" y="51"/>
                </a:cubicBezTo>
                <a:cubicBezTo>
                  <a:pt x="76" y="57"/>
                  <a:pt x="76" y="57"/>
                  <a:pt x="76" y="57"/>
                </a:cubicBezTo>
                <a:cubicBezTo>
                  <a:pt x="54" y="35"/>
                  <a:pt x="54" y="35"/>
                  <a:pt x="54" y="35"/>
                </a:cubicBezTo>
                <a:cubicBezTo>
                  <a:pt x="56" y="26"/>
                  <a:pt x="54" y="17"/>
                  <a:pt x="47" y="10"/>
                </a:cubicBezTo>
                <a:cubicBezTo>
                  <a:pt x="40" y="3"/>
                  <a:pt x="30" y="0"/>
                  <a:pt x="21" y="3"/>
                </a:cubicBezTo>
                <a:cubicBezTo>
                  <a:pt x="36" y="18"/>
                  <a:pt x="36" y="18"/>
                  <a:pt x="36" y="18"/>
                </a:cubicBezTo>
                <a:cubicBezTo>
                  <a:pt x="32" y="32"/>
                  <a:pt x="32" y="32"/>
                  <a:pt x="32" y="32"/>
                </a:cubicBezTo>
                <a:cubicBezTo>
                  <a:pt x="18" y="36"/>
                  <a:pt x="18" y="36"/>
                  <a:pt x="18" y="36"/>
                </a:cubicBezTo>
                <a:cubicBezTo>
                  <a:pt x="3" y="21"/>
                  <a:pt x="3" y="21"/>
                  <a:pt x="3" y="21"/>
                </a:cubicBezTo>
                <a:cubicBezTo>
                  <a:pt x="0" y="30"/>
                  <a:pt x="3" y="40"/>
                  <a:pt x="10" y="47"/>
                </a:cubicBezTo>
                <a:cubicBezTo>
                  <a:pt x="17" y="54"/>
                  <a:pt x="27" y="56"/>
                  <a:pt x="36" y="53"/>
                </a:cubicBezTo>
                <a:cubicBezTo>
                  <a:pt x="37" y="53"/>
                  <a:pt x="37" y="53"/>
                  <a:pt x="37" y="53"/>
                </a:cubicBezTo>
                <a:cubicBezTo>
                  <a:pt x="58" y="75"/>
                  <a:pt x="58" y="75"/>
                  <a:pt x="58" y="75"/>
                </a:cubicBezTo>
                <a:cubicBezTo>
                  <a:pt x="38" y="96"/>
                  <a:pt x="38" y="96"/>
                  <a:pt x="38" y="96"/>
                </a:cubicBezTo>
                <a:cubicBezTo>
                  <a:pt x="36" y="95"/>
                  <a:pt x="36" y="95"/>
                  <a:pt x="36" y="95"/>
                </a:cubicBezTo>
                <a:cubicBezTo>
                  <a:pt x="31" y="99"/>
                  <a:pt x="31" y="99"/>
                  <a:pt x="31" y="99"/>
                </a:cubicBezTo>
                <a:cubicBezTo>
                  <a:pt x="21" y="115"/>
                  <a:pt x="21" y="115"/>
                  <a:pt x="21" y="115"/>
                </a:cubicBezTo>
                <a:cubicBezTo>
                  <a:pt x="23" y="117"/>
                  <a:pt x="23" y="117"/>
                  <a:pt x="23" y="117"/>
                </a:cubicBezTo>
                <a:cubicBezTo>
                  <a:pt x="39" y="107"/>
                  <a:pt x="39" y="107"/>
                  <a:pt x="39" y="107"/>
                </a:cubicBezTo>
                <a:cubicBezTo>
                  <a:pt x="43" y="101"/>
                  <a:pt x="43" y="101"/>
                  <a:pt x="43" y="101"/>
                </a:cubicBezTo>
                <a:cubicBezTo>
                  <a:pt x="42" y="100"/>
                  <a:pt x="42" y="100"/>
                  <a:pt x="42" y="100"/>
                </a:cubicBezTo>
                <a:cubicBezTo>
                  <a:pt x="63" y="80"/>
                  <a:pt x="63" y="80"/>
                  <a:pt x="63" y="80"/>
                </a:cubicBezTo>
                <a:cubicBezTo>
                  <a:pt x="98" y="115"/>
                  <a:pt x="98" y="115"/>
                  <a:pt x="98" y="115"/>
                </a:cubicBezTo>
                <a:cubicBezTo>
                  <a:pt x="101" y="117"/>
                  <a:pt x="104" y="119"/>
                  <a:pt x="107" y="119"/>
                </a:cubicBezTo>
                <a:cubicBezTo>
                  <a:pt x="110" y="119"/>
                  <a:pt x="113" y="117"/>
                  <a:pt x="116" y="115"/>
                </a:cubicBezTo>
                <a:cubicBezTo>
                  <a:pt x="121" y="110"/>
                  <a:pt x="121" y="102"/>
                  <a:pt x="116" y="97"/>
                </a:cubicBezTo>
                <a:cubicBezTo>
                  <a:pt x="81" y="62"/>
                  <a:pt x="81" y="62"/>
                  <a:pt x="81" y="62"/>
                </a:cubicBezTo>
                <a:cubicBezTo>
                  <a:pt x="87" y="56"/>
                  <a:pt x="87" y="56"/>
                  <a:pt x="87" y="56"/>
                </a:cubicBezTo>
                <a:cubicBezTo>
                  <a:pt x="90" y="59"/>
                  <a:pt x="90" y="59"/>
                  <a:pt x="90" y="59"/>
                </a:cubicBezTo>
                <a:cubicBezTo>
                  <a:pt x="92" y="57"/>
                  <a:pt x="95" y="56"/>
                  <a:pt x="98" y="57"/>
                </a:cubicBezTo>
                <a:cubicBezTo>
                  <a:pt x="128" y="26"/>
                  <a:pt x="128" y="26"/>
                  <a:pt x="128" y="26"/>
                </a:cubicBezTo>
                <a:cubicBezTo>
                  <a:pt x="128" y="26"/>
                  <a:pt x="128" y="26"/>
                  <a:pt x="128" y="26"/>
                </a:cubicBezTo>
                <a:cubicBezTo>
                  <a:pt x="128" y="26"/>
                  <a:pt x="128" y="26"/>
                  <a:pt x="128" y="26"/>
                </a:cubicBezTo>
                <a:cubicBezTo>
                  <a:pt x="129" y="25"/>
                  <a:pt x="129" y="24"/>
                  <a:pt x="129" y="23"/>
                </a:cubicBezTo>
                <a:cubicBezTo>
                  <a:pt x="130" y="24"/>
                  <a:pt x="132" y="23"/>
                  <a:pt x="133" y="22"/>
                </a:cubicBezTo>
                <a:cubicBezTo>
                  <a:pt x="134" y="21"/>
                  <a:pt x="134" y="18"/>
                  <a:pt x="133" y="16"/>
                </a:cubicBezTo>
                <a:close/>
                <a:moveTo>
                  <a:pt x="108" y="103"/>
                </a:moveTo>
                <a:cubicBezTo>
                  <a:pt x="111" y="103"/>
                  <a:pt x="113" y="106"/>
                  <a:pt x="113" y="108"/>
                </a:cubicBezTo>
                <a:cubicBezTo>
                  <a:pt x="113" y="111"/>
                  <a:pt x="111" y="113"/>
                  <a:pt x="108" y="113"/>
                </a:cubicBezTo>
                <a:cubicBezTo>
                  <a:pt x="105" y="113"/>
                  <a:pt x="103" y="111"/>
                  <a:pt x="103" y="108"/>
                </a:cubicBezTo>
                <a:cubicBezTo>
                  <a:pt x="103" y="106"/>
                  <a:pt x="105" y="103"/>
                  <a:pt x="108" y="103"/>
                </a:cubicBezTo>
                <a:close/>
                <a:moveTo>
                  <a:pt x="91" y="41"/>
                </a:moveTo>
                <a:cubicBezTo>
                  <a:pt x="89" y="39"/>
                  <a:pt x="89" y="39"/>
                  <a:pt x="89" y="39"/>
                </a:cubicBezTo>
                <a:cubicBezTo>
                  <a:pt x="112" y="17"/>
                  <a:pt x="112" y="17"/>
                  <a:pt x="112" y="17"/>
                </a:cubicBezTo>
                <a:cubicBezTo>
                  <a:pt x="114" y="19"/>
                  <a:pt x="114" y="19"/>
                  <a:pt x="114" y="19"/>
                </a:cubicBezTo>
                <a:lnTo>
                  <a:pt x="91" y="41"/>
                </a:lnTo>
                <a:close/>
                <a:moveTo>
                  <a:pt x="98" y="48"/>
                </a:moveTo>
                <a:cubicBezTo>
                  <a:pt x="96" y="47"/>
                  <a:pt x="96" y="47"/>
                  <a:pt x="96" y="47"/>
                </a:cubicBezTo>
                <a:cubicBezTo>
                  <a:pt x="119" y="24"/>
                  <a:pt x="119" y="24"/>
                  <a:pt x="119" y="24"/>
                </a:cubicBezTo>
                <a:cubicBezTo>
                  <a:pt x="121" y="26"/>
                  <a:pt x="121" y="26"/>
                  <a:pt x="121" y="26"/>
                </a:cubicBezTo>
                <a:lnTo>
                  <a:pt x="98" y="48"/>
                </a:lnTo>
                <a:close/>
              </a:path>
            </a:pathLst>
          </a:custGeom>
          <a:solidFill>
            <a:srgbClr val="62A33A"/>
          </a:solidFill>
          <a:ln>
            <a:noFill/>
          </a:ln>
        </p:spPr>
        <p:txBody>
          <a:bodyPr vert="horz" wrap="square" lIns="121920" tIns="60960" rIns="121920" bIns="60960" numCol="1" anchor="t" anchorCtr="0" compatLnSpc="1"/>
          <a:lstStyle/>
          <a:p>
            <a:endParaRPr lang="en-US" sz="2400">
              <a:solidFill>
                <a:prstClr val="black"/>
              </a:solidFill>
              <a:latin typeface="微软雅黑" panose="020b0503020204020204" pitchFamily="34" charset="-122"/>
              <a:ea typeface="微软雅黑" panose="020b0503020204020204" pitchFamily="34" charset="-122"/>
            </a:endParaRPr>
          </a:p>
        </p:txBody>
      </p:sp>
      <p:grpSp>
        <p:nvGrpSpPr>
          <p:cNvPr id="70" name="Group 69出自【趣你的PPT】(微信:qunideppt)：最优质的PPT资源库"/>
          <p:cNvGrpSpPr/>
          <p:nvPr/>
        </p:nvGrpSpPr>
        <p:grpSpPr>
          <a:xfrm>
            <a:off x="5248328" y="4969372"/>
            <a:ext cx="400050" cy="400050"/>
            <a:chOff x="1143000" y="853844"/>
            <a:chExt cx="819150" cy="819150"/>
          </a:xfrm>
        </p:grpSpPr>
        <p:sp>
          <p:nvSpPr>
            <p:cNvPr id="71" name="出自【趣你的PPT】(微信:qunideppt)：最优质的PPT资源库"/>
            <p:cNvSpPr/>
            <p:nvPr/>
          </p:nvSpPr>
          <p:spPr>
            <a:xfrm>
              <a:off x="1143000" y="853844"/>
              <a:ext cx="819150" cy="81915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2" name="出自【趣你的PPT】(微信:qunideppt)：最优质的PPT资源库"/>
            <p:cNvSpPr/>
            <p:nvPr/>
          </p:nvSpPr>
          <p:spPr>
            <a:xfrm>
              <a:off x="1255601" y="958628"/>
              <a:ext cx="593947" cy="593947"/>
            </a:xfrm>
            <a:prstGeom prst="ellipse">
              <a:avLst/>
            </a:prstGeom>
            <a:solidFill>
              <a:srgbClr val="62A3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73" name="Group 72出自【趣你的PPT】(微信:qunideppt)：最优质的PPT资源库"/>
          <p:cNvGrpSpPr/>
          <p:nvPr/>
        </p:nvGrpSpPr>
        <p:grpSpPr>
          <a:xfrm>
            <a:off x="4553180" y="3341618"/>
            <a:ext cx="400050" cy="400050"/>
            <a:chOff x="1143000" y="853844"/>
            <a:chExt cx="819150" cy="819150"/>
          </a:xfrm>
        </p:grpSpPr>
        <p:sp>
          <p:nvSpPr>
            <p:cNvPr id="74" name="出自【趣你的PPT】(微信:qunideppt)：最优质的PPT资源库"/>
            <p:cNvSpPr/>
            <p:nvPr/>
          </p:nvSpPr>
          <p:spPr>
            <a:xfrm>
              <a:off x="1143000" y="853844"/>
              <a:ext cx="819150" cy="81915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5" name="出自【趣你的PPT】(微信:qunideppt)：最优质的PPT资源库"/>
            <p:cNvSpPr/>
            <p:nvPr/>
          </p:nvSpPr>
          <p:spPr>
            <a:xfrm>
              <a:off x="1255601" y="958628"/>
              <a:ext cx="593947" cy="593947"/>
            </a:xfrm>
            <a:prstGeom prst="ellipse">
              <a:avLst/>
            </a:prstGeom>
            <a:solidFill>
              <a:srgbClr val="62A3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76" name="Group 75出自【趣你的PPT】(微信:qunideppt)：最优质的PPT资源库"/>
          <p:cNvGrpSpPr/>
          <p:nvPr/>
        </p:nvGrpSpPr>
        <p:grpSpPr>
          <a:xfrm>
            <a:off x="5217969" y="3979379"/>
            <a:ext cx="400050" cy="400050"/>
            <a:chOff x="1143000" y="853844"/>
            <a:chExt cx="819150" cy="819150"/>
          </a:xfrm>
        </p:grpSpPr>
        <p:sp>
          <p:nvSpPr>
            <p:cNvPr id="77" name="出自【趣你的PPT】(微信:qunideppt)：最优质的PPT资源库"/>
            <p:cNvSpPr/>
            <p:nvPr/>
          </p:nvSpPr>
          <p:spPr>
            <a:xfrm>
              <a:off x="1143000" y="853844"/>
              <a:ext cx="819150" cy="81915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8" name="出自【趣你的PPT】(微信:qunideppt)：最优质的PPT资源库"/>
            <p:cNvSpPr/>
            <p:nvPr/>
          </p:nvSpPr>
          <p:spPr>
            <a:xfrm>
              <a:off x="1255601" y="958628"/>
              <a:ext cx="593947" cy="593947"/>
            </a:xfrm>
            <a:prstGeom prst="ellipse">
              <a:avLst/>
            </a:prstGeom>
            <a:solidFill>
              <a:srgbClr val="62A3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79" name="出自【趣你的PPT】(微信:qunideppt)：最优质的PPT资源库"/>
          <p:cNvSpPr txBox="1"/>
          <p:nvPr/>
        </p:nvSpPr>
        <p:spPr>
          <a:xfrm>
            <a:off x="5212284" y="1085403"/>
            <a:ext cx="2055291" cy="307777"/>
          </a:xfrm>
          <a:prstGeom prst="rect">
            <a:avLst/>
          </a:prstGeom>
          <a:noFill/>
        </p:spPr>
        <p:txBody>
          <a:bodyPr wrap="square" rtlCol="0">
            <a:spAutoFit/>
          </a:bodyPr>
          <a:lstStyle/>
          <a:p>
            <a:pPr>
              <a:defRPr/>
            </a:pPr>
            <a:r>
              <a:rPr lang="zh-CN" altLang="en-US" sz="1400" kern="0">
                <a:solidFill>
                  <a:prstClr val="black">
                    <a:lumMod val="85000"/>
                    <a:lumOff val="15000"/>
                  </a:prstClr>
                </a:solidFill>
                <a:latin typeface="微软雅黑" panose="020b0503020204020204" pitchFamily="34" charset="-122"/>
                <a:ea typeface="微软雅黑" panose="020b0503020204020204" pitchFamily="34" charset="-122"/>
              </a:rPr>
              <a:t>地图每个省份均可编辑</a:t>
            </a:r>
            <a:endParaRPr lang="zh-CN" altLang="en-US" sz="1400" kern="0">
              <a:solidFill>
                <a:prstClr val="black">
                  <a:lumMod val="85000"/>
                  <a:lumOff val="15000"/>
                </a:prstClr>
              </a:solidFill>
              <a:latin typeface="微软雅黑" panose="020b0503020204020204" pitchFamily="34" charset="-122"/>
              <a:ea typeface="微软雅黑" panose="020b0503020204020204" pitchFamily="34" charset="-122"/>
            </a:endParaRPr>
          </a:p>
        </p:txBody>
      </p:sp>
    </p:spTree>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1" name="出自【趣你的PPT】(微信:qunideppt)：最优质的PPT资源库"/>
          <p:cNvPicPr>
            <a:picLocks noChangeAspect="1"/>
          </p:cNvPicPr>
          <p:nvPr/>
        </p:nvPicPr>
        <p:blipFill>
          <a:blip r:embed="rId2"/>
          <a:stretch>
            <a:fillRect/>
          </a:stretch>
        </p:blipFill>
        <p:spPr>
          <a:xfrm>
            <a:off x="1567655" y="1652409"/>
            <a:ext cx="2940845" cy="4247887"/>
          </a:xfrm>
          <a:prstGeom prst="rect">
            <a:avLst/>
          </a:prstGeom>
        </p:spPr>
      </p:pic>
      <p:sp>
        <p:nvSpPr>
          <p:cNvPr id="12" name="出自【趣你的PPT】(微信:qunideppt)：最优质的PPT资源库"/>
          <p:cNvSpPr txBox="1"/>
          <p:nvPr/>
        </p:nvSpPr>
        <p:spPr>
          <a:xfrm>
            <a:off x="5664200" y="1785496"/>
            <a:ext cx="2247900" cy="461665"/>
          </a:xfrm>
          <a:prstGeom prst="rect">
            <a:avLst/>
          </a:prstGeom>
          <a:noFill/>
        </p:spPr>
        <p:txBody>
          <a:bodyPr wrap="square" rtlCol="0">
            <a:spAutoFit/>
          </a:bodyPr>
          <a:lstStyle/>
          <a:p>
            <a:r>
              <a:rPr lang="zh-CN" altLang="en-US" sz="2400" b="1">
                <a:solidFill>
                  <a:prstClr val="black"/>
                </a:solidFill>
                <a:latin typeface="微软雅黑" panose="020b0503020204020204" pitchFamily="34" charset="-122"/>
                <a:ea typeface="微软雅黑" panose="020b0503020204020204" pitchFamily="34" charset="-122"/>
              </a:rPr>
              <a:t>董事长：雷军</a:t>
            </a:r>
            <a:endParaRPr lang="zh-CN" altLang="en-US" sz="2400" b="1">
              <a:solidFill>
                <a:prstClr val="black"/>
              </a:solidFill>
              <a:latin typeface="微软雅黑" panose="020b0503020204020204" pitchFamily="34" charset="-122"/>
              <a:ea typeface="微软雅黑" panose="020b0503020204020204" pitchFamily="34" charset="-122"/>
            </a:endParaRPr>
          </a:p>
        </p:txBody>
      </p:sp>
      <p:sp>
        <p:nvSpPr>
          <p:cNvPr id="13" name="出自【趣你的PPT】(微信:qunideppt)：最优质的PPT资源库"/>
          <p:cNvSpPr/>
          <p:nvPr/>
        </p:nvSpPr>
        <p:spPr>
          <a:xfrm>
            <a:off x="5753098" y="3704639"/>
            <a:ext cx="3797302" cy="457640"/>
          </a:xfrm>
          <a:custGeom>
            <a:gdLst>
              <a:gd name="connsiteX0" fmla="*/ 0 w 5245100"/>
              <a:gd name="connsiteY0" fmla="*/ 0 h 457640"/>
              <a:gd name="connsiteX1" fmla="*/ 5245100 w 5245100"/>
              <a:gd name="connsiteY1" fmla="*/ 0 h 457640"/>
              <a:gd name="connsiteX2" fmla="*/ 5245100 w 5245100"/>
              <a:gd name="connsiteY2" fmla="*/ 457640 h 457640"/>
              <a:gd name="connsiteX3" fmla="*/ 0 w 5245100"/>
              <a:gd name="connsiteY3" fmla="*/ 457640 h 457640"/>
              <a:gd name="connsiteX4" fmla="*/ 0 w 5245100"/>
              <a:gd name="connsiteY4" fmla="*/ 0 h 457640"/>
              <a:gd name="connsiteX0-1" fmla="*/ 0 w 5245100"/>
              <a:gd name="connsiteY0-2" fmla="*/ 0 h 457640"/>
              <a:gd name="connsiteX1-3" fmla="*/ 4940300 w 5245100"/>
              <a:gd name="connsiteY1-4" fmla="*/ 0 h 457640"/>
              <a:gd name="connsiteX2-5" fmla="*/ 5245100 w 5245100"/>
              <a:gd name="connsiteY2-6" fmla="*/ 457640 h 457640"/>
              <a:gd name="connsiteX3-7" fmla="*/ 0 w 5245100"/>
              <a:gd name="connsiteY3-8" fmla="*/ 457640 h 457640"/>
              <a:gd name="connsiteX4-9" fmla="*/ 0 w 5245100"/>
              <a:gd name="connsiteY4-10" fmla="*/ 0 h 45764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245100" h="457640">
                <a:moveTo>
                  <a:pt x="0" y="0"/>
                </a:moveTo>
                <a:lnTo>
                  <a:pt x="4940300" y="0"/>
                </a:lnTo>
                <a:lnTo>
                  <a:pt x="5245100" y="457640"/>
                </a:lnTo>
                <a:lnTo>
                  <a:pt x="0" y="457640"/>
                </a:lnTo>
                <a:lnTo>
                  <a:pt x="0" y="0"/>
                </a:lnTo>
                <a:close/>
              </a:path>
            </a:pathLst>
          </a:custGeom>
          <a:solidFill>
            <a:srgbClr val="62A3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出自【趣你的PPT】(微信:qunideppt)：最优质的PPT资源库"/>
          <p:cNvSpPr/>
          <p:nvPr/>
        </p:nvSpPr>
        <p:spPr>
          <a:xfrm>
            <a:off x="5664199" y="2233519"/>
            <a:ext cx="3185487" cy="369332"/>
          </a:xfrm>
          <a:prstGeom prst="rect">
            <a:avLst/>
          </a:prstGeom>
        </p:spPr>
        <p:txBody>
          <a:bodyPr wrap="none">
            <a:spAutoFit/>
          </a:bodyPr>
          <a:lstStyle/>
          <a:p>
            <a:r>
              <a:rPr lang="zh-CN" altLang="en-US">
                <a:solidFill>
                  <a:prstClr val="black"/>
                </a:solidFill>
                <a:latin typeface="微软雅黑" panose="020b0503020204020204" pitchFamily="34" charset="-122"/>
                <a:ea typeface="微软雅黑" panose="020b0503020204020204" pitchFamily="34" charset="-122"/>
              </a:rPr>
              <a:t>金山软件股份有限公司董事长</a:t>
            </a:r>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 name="出自【趣你的PPT】(微信:qunideppt)：最优质的PPT资源库"/>
          <p:cNvSpPr/>
          <p:nvPr/>
        </p:nvSpPr>
        <p:spPr>
          <a:xfrm>
            <a:off x="5664198" y="2587738"/>
            <a:ext cx="2492990" cy="369332"/>
          </a:xfrm>
          <a:prstGeom prst="rect">
            <a:avLst/>
          </a:prstGeom>
        </p:spPr>
        <p:txBody>
          <a:bodyPr wrap="none">
            <a:spAutoFit/>
          </a:bodyPr>
          <a:lstStyle/>
          <a:p>
            <a:r>
              <a:rPr lang="zh-CN" altLang="en-US">
                <a:solidFill>
                  <a:prstClr val="black"/>
                </a:solidFill>
                <a:latin typeface="微软雅黑" panose="020b0503020204020204" pitchFamily="34" charset="-122"/>
                <a:ea typeface="微软雅黑" panose="020b0503020204020204" pitchFamily="34" charset="-122"/>
              </a:rPr>
              <a:t>小米科技创始人董事长</a:t>
            </a:r>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 name="出自【趣你的PPT】(微信:qunideppt)：最优质的PPT资源库"/>
          <p:cNvSpPr/>
          <p:nvPr/>
        </p:nvSpPr>
        <p:spPr>
          <a:xfrm>
            <a:off x="5664199" y="2944370"/>
            <a:ext cx="1800493" cy="369332"/>
          </a:xfrm>
          <a:prstGeom prst="rect">
            <a:avLst/>
          </a:prstGeom>
        </p:spPr>
        <p:txBody>
          <a:bodyPr wrap="none">
            <a:spAutoFit/>
          </a:bodyPr>
          <a:lstStyle/>
          <a:p>
            <a:r>
              <a:rPr lang="zh-CN" altLang="en-US">
                <a:solidFill>
                  <a:prstClr val="black"/>
                </a:solidFill>
                <a:latin typeface="微软雅黑" panose="020b0503020204020204" pitchFamily="34" charset="-122"/>
                <a:ea typeface="微软雅黑" panose="020b0503020204020204" pitchFamily="34" charset="-122"/>
              </a:rPr>
              <a:t>欢聚时代董事长</a:t>
            </a:r>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 name="出自【趣你的PPT】(微信:qunideppt)：最优质的PPT资源库"/>
          <p:cNvSpPr/>
          <p:nvPr/>
        </p:nvSpPr>
        <p:spPr>
          <a:xfrm>
            <a:off x="5664199" y="3284947"/>
            <a:ext cx="1800493" cy="369332"/>
          </a:xfrm>
          <a:prstGeom prst="rect">
            <a:avLst/>
          </a:prstGeom>
        </p:spPr>
        <p:txBody>
          <a:bodyPr wrap="none">
            <a:spAutoFit/>
          </a:bodyPr>
          <a:lstStyle/>
          <a:p>
            <a:r>
              <a:rPr lang="zh-CN" altLang="en-US">
                <a:solidFill>
                  <a:srgbClr val="333333"/>
                </a:solidFill>
                <a:latin typeface="微软雅黑" panose="020b0503020204020204" pitchFamily="34" charset="-122"/>
                <a:ea typeface="微软雅黑" panose="020b0503020204020204" pitchFamily="34" charset="-122"/>
              </a:rPr>
              <a:t>顺为基金董事长</a:t>
            </a:r>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 name="出自【趣你的PPT】(微信:qunideppt)：最优质的PPT资源库"/>
          <p:cNvSpPr/>
          <p:nvPr/>
        </p:nvSpPr>
        <p:spPr>
          <a:xfrm>
            <a:off x="5788290" y="3748793"/>
            <a:ext cx="1107996" cy="369332"/>
          </a:xfrm>
          <a:prstGeom prst="rect">
            <a:avLst/>
          </a:prstGeom>
        </p:spPr>
        <p:txBody>
          <a:bodyPr wrap="none">
            <a:spAutoFit/>
          </a:bodyPr>
          <a:lstStyle/>
          <a:p>
            <a:r>
              <a:rPr lang="zh-CN" altLang="en-US" b="1">
                <a:solidFill>
                  <a:prstClr val="white"/>
                </a:solidFill>
                <a:latin typeface="微软雅黑" panose="020b0503020204020204" pitchFamily="34" charset="-122"/>
                <a:ea typeface="微软雅黑" panose="020b0503020204020204" pitchFamily="34" charset="-122"/>
              </a:rPr>
              <a:t>人物履历</a:t>
            </a:r>
            <a:endParaRPr lang="zh-CN" altLang="en-US" b="1">
              <a:solidFill>
                <a:prstClr val="white"/>
              </a:solidFill>
              <a:latin typeface="微软雅黑" panose="020b0503020204020204" pitchFamily="34" charset="-122"/>
              <a:ea typeface="微软雅黑" panose="020b0503020204020204" pitchFamily="34" charset="-122"/>
            </a:endParaRPr>
          </a:p>
        </p:txBody>
      </p:sp>
      <p:sp>
        <p:nvSpPr>
          <p:cNvPr id="19" name="出自【趣你的PPT】(微信:qunideppt)：最优质的PPT资源库"/>
          <p:cNvSpPr/>
          <p:nvPr/>
        </p:nvSpPr>
        <p:spPr>
          <a:xfrm>
            <a:off x="5680154" y="4368550"/>
            <a:ext cx="4685898" cy="369332"/>
          </a:xfrm>
          <a:prstGeom prst="rect">
            <a:avLst/>
          </a:prstGeom>
        </p:spPr>
        <p:txBody>
          <a:bodyPr wrap="none">
            <a:spAutoFit/>
          </a:bodyPr>
          <a:lstStyle/>
          <a:p>
            <a:r>
              <a:rPr lang="zh-CN" altLang="en-US">
                <a:solidFill>
                  <a:srgbClr val="333333"/>
                </a:solidFill>
                <a:latin typeface="微软雅黑" panose="020b0503020204020204" pitchFamily="34" charset="-122"/>
                <a:ea typeface="微软雅黑" panose="020b0503020204020204" pitchFamily="34" charset="-122"/>
              </a:rPr>
              <a:t>求学经历</a:t>
            </a:r>
            <a:r>
              <a:rPr lang="en-US" altLang="zh-CN">
                <a:solidFill>
                  <a:srgbClr val="333333"/>
                </a:solidFill>
                <a:latin typeface="微软雅黑" panose="020b0503020204020204" pitchFamily="34" charset="-122"/>
                <a:ea typeface="微软雅黑" panose="020b0503020204020204" pitchFamily="34" charset="-122"/>
              </a:rPr>
              <a:t>——1987</a:t>
            </a:r>
            <a:r>
              <a:rPr lang="zh-CN" altLang="en-US">
                <a:solidFill>
                  <a:srgbClr val="333333"/>
                </a:solidFill>
                <a:latin typeface="微软雅黑" panose="020b0503020204020204" pitchFamily="34" charset="-122"/>
                <a:ea typeface="微软雅黑" panose="020b0503020204020204" pitchFamily="34" charset="-122"/>
              </a:rPr>
              <a:t>年武汉大学计算机系学习</a:t>
            </a:r>
            <a:endParaRPr lang="zh-CN" altLang="en-US">
              <a:solidFill>
                <a:srgbClr val="333333"/>
              </a:solidFill>
              <a:latin typeface="微软雅黑" panose="020b0503020204020204" pitchFamily="34" charset="-122"/>
              <a:ea typeface="微软雅黑" panose="020b0503020204020204" pitchFamily="34" charset="-122"/>
            </a:endParaRPr>
          </a:p>
        </p:txBody>
      </p:sp>
      <p:sp>
        <p:nvSpPr>
          <p:cNvPr id="20" name="出自【趣你的PPT】(微信:qunideppt)：最优质的PPT资源库"/>
          <p:cNvSpPr/>
          <p:nvPr/>
        </p:nvSpPr>
        <p:spPr>
          <a:xfrm>
            <a:off x="5680154" y="4756067"/>
            <a:ext cx="4455066" cy="369332"/>
          </a:xfrm>
          <a:prstGeom prst="rect">
            <a:avLst/>
          </a:prstGeom>
        </p:spPr>
        <p:txBody>
          <a:bodyPr wrap="none">
            <a:spAutoFit/>
          </a:bodyPr>
          <a:lstStyle/>
          <a:p>
            <a:r>
              <a:rPr lang="zh-CN" altLang="en-US">
                <a:solidFill>
                  <a:srgbClr val="333333"/>
                </a:solidFill>
                <a:latin typeface="微软雅黑" panose="020b0503020204020204" pitchFamily="34" charset="-122"/>
                <a:ea typeface="微软雅黑" panose="020b0503020204020204" pitchFamily="34" charset="-122"/>
              </a:rPr>
              <a:t>首次创业</a:t>
            </a:r>
            <a:r>
              <a:rPr lang="en-US" altLang="zh-CN">
                <a:solidFill>
                  <a:srgbClr val="333333"/>
                </a:solidFill>
                <a:latin typeface="微软雅黑" panose="020b0503020204020204" pitchFamily="34" charset="-122"/>
                <a:ea typeface="微软雅黑" panose="020b0503020204020204" pitchFamily="34" charset="-122"/>
              </a:rPr>
              <a:t>——1991</a:t>
            </a:r>
            <a:r>
              <a:rPr lang="zh-CN" altLang="en-US">
                <a:solidFill>
                  <a:srgbClr val="333333"/>
                </a:solidFill>
                <a:latin typeface="微软雅黑" panose="020b0503020204020204" pitchFamily="34" charset="-122"/>
                <a:ea typeface="微软雅黑" panose="020b0503020204020204" pitchFamily="34" charset="-122"/>
              </a:rPr>
              <a:t>年和同学创办三色公司</a:t>
            </a:r>
            <a:endParaRPr lang="zh-CN" altLang="en-US">
              <a:solidFill>
                <a:srgbClr val="333333"/>
              </a:solidFill>
              <a:latin typeface="微软雅黑" panose="020b0503020204020204" pitchFamily="34" charset="-122"/>
              <a:ea typeface="微软雅黑" panose="020b0503020204020204" pitchFamily="34" charset="-122"/>
            </a:endParaRPr>
          </a:p>
        </p:txBody>
      </p:sp>
      <p:sp>
        <p:nvSpPr>
          <p:cNvPr id="21" name="出自【趣你的PPT】(微信:qunideppt)：最优质的PPT资源库"/>
          <p:cNvSpPr/>
          <p:nvPr/>
        </p:nvSpPr>
        <p:spPr>
          <a:xfrm>
            <a:off x="5680154" y="5143584"/>
            <a:ext cx="3993401" cy="369332"/>
          </a:xfrm>
          <a:prstGeom prst="rect">
            <a:avLst/>
          </a:prstGeom>
        </p:spPr>
        <p:txBody>
          <a:bodyPr wrap="none">
            <a:spAutoFit/>
          </a:bodyPr>
          <a:lstStyle/>
          <a:p>
            <a:r>
              <a:rPr lang="zh-CN" altLang="en-US">
                <a:solidFill>
                  <a:srgbClr val="333333"/>
                </a:solidFill>
                <a:latin typeface="微软雅黑" panose="020b0503020204020204" pitchFamily="34" charset="-122"/>
                <a:ea typeface="微软雅黑" panose="020b0503020204020204" pitchFamily="34" charset="-122"/>
              </a:rPr>
              <a:t>人在金山</a:t>
            </a:r>
            <a:r>
              <a:rPr lang="en-US" altLang="zh-CN">
                <a:solidFill>
                  <a:srgbClr val="333333"/>
                </a:solidFill>
                <a:latin typeface="微软雅黑" panose="020b0503020204020204" pitchFamily="34" charset="-122"/>
                <a:ea typeface="微软雅黑" panose="020b0503020204020204" pitchFamily="34" charset="-122"/>
              </a:rPr>
              <a:t>——1992</a:t>
            </a:r>
            <a:r>
              <a:rPr lang="zh-CN" altLang="en-US">
                <a:solidFill>
                  <a:srgbClr val="333333"/>
                </a:solidFill>
                <a:latin typeface="微软雅黑" panose="020b0503020204020204" pitchFamily="34" charset="-122"/>
                <a:ea typeface="微软雅黑" panose="020b0503020204020204" pitchFamily="34" charset="-122"/>
              </a:rPr>
              <a:t>雷军加盟金山公司</a:t>
            </a:r>
            <a:endParaRPr lang="zh-CN" altLang="en-US">
              <a:solidFill>
                <a:srgbClr val="333333"/>
              </a:solidFill>
              <a:latin typeface="微软雅黑" panose="020b0503020204020204" pitchFamily="34" charset="-122"/>
              <a:ea typeface="微软雅黑" panose="020b0503020204020204" pitchFamily="34" charset="-122"/>
            </a:endParaRPr>
          </a:p>
        </p:txBody>
      </p:sp>
      <p:sp>
        <p:nvSpPr>
          <p:cNvPr id="22" name="出自【趣你的PPT】(微信:qunideppt)：最优质的PPT资源库"/>
          <p:cNvSpPr/>
          <p:nvPr/>
        </p:nvSpPr>
        <p:spPr>
          <a:xfrm>
            <a:off x="5680154" y="5531101"/>
            <a:ext cx="4128053" cy="369332"/>
          </a:xfrm>
          <a:prstGeom prst="rect">
            <a:avLst/>
          </a:prstGeom>
        </p:spPr>
        <p:txBody>
          <a:bodyPr wrap="none">
            <a:spAutoFit/>
          </a:bodyPr>
          <a:lstStyle/>
          <a:p>
            <a:r>
              <a:rPr lang="zh-CN" altLang="en-US">
                <a:solidFill>
                  <a:srgbClr val="333333"/>
                </a:solidFill>
                <a:latin typeface="微软雅黑" panose="020b0503020204020204" pitchFamily="34" charset="-122"/>
                <a:ea typeface="微软雅黑" panose="020b0503020204020204" pitchFamily="34" charset="-122"/>
              </a:rPr>
              <a:t>创办小米</a:t>
            </a:r>
            <a:r>
              <a:rPr lang="en-US" altLang="zh-CN">
                <a:solidFill>
                  <a:srgbClr val="333333"/>
                </a:solidFill>
                <a:latin typeface="微软雅黑" panose="020b0503020204020204" pitchFamily="34" charset="-122"/>
                <a:ea typeface="微软雅黑" panose="020b0503020204020204" pitchFamily="34" charset="-122"/>
              </a:rPr>
              <a:t>——2011</a:t>
            </a:r>
            <a:r>
              <a:rPr lang="zh-CN" altLang="en-US">
                <a:solidFill>
                  <a:srgbClr val="333333"/>
                </a:solidFill>
                <a:latin typeface="微软雅黑" panose="020b0503020204020204" pitchFamily="34" charset="-122"/>
                <a:ea typeface="微软雅黑" panose="020b0503020204020204" pitchFamily="34" charset="-122"/>
              </a:rPr>
              <a:t>年</a:t>
            </a:r>
            <a:r>
              <a:rPr lang="en-US" altLang="zh-CN">
                <a:solidFill>
                  <a:srgbClr val="333333"/>
                </a:solidFill>
                <a:latin typeface="微软雅黑" panose="020b0503020204020204" pitchFamily="34" charset="-122"/>
                <a:ea typeface="微软雅黑" panose="020b0503020204020204" pitchFamily="34" charset="-122"/>
              </a:rPr>
              <a:t>8</a:t>
            </a:r>
            <a:r>
              <a:rPr lang="zh-CN" altLang="en-US">
                <a:solidFill>
                  <a:srgbClr val="333333"/>
                </a:solidFill>
                <a:latin typeface="微软雅黑" panose="020b0503020204020204" pitchFamily="34" charset="-122"/>
                <a:ea typeface="微软雅黑" panose="020b0503020204020204" pitchFamily="34" charset="-122"/>
              </a:rPr>
              <a:t>月公布小米手机</a:t>
            </a:r>
            <a:endParaRPr lang="zh-CN" altLang="en-US">
              <a:solidFill>
                <a:srgbClr val="333333"/>
              </a:solidFill>
              <a:latin typeface="微软雅黑" panose="020b0503020204020204" pitchFamily="34" charset="-122"/>
              <a:ea typeface="微软雅黑" panose="020b0503020204020204" pitchFamily="34" charset="-122"/>
            </a:endParaRPr>
          </a:p>
        </p:txBody>
      </p:sp>
      <p:cxnSp>
        <p:nvCxnSpPr>
          <p:cNvPr id="23" name="出自【趣你的PPT】(微信:qunideppt)：最优质的PPT资源库"/>
          <p:cNvCxnSpPr/>
          <p:nvPr/>
        </p:nvCxnSpPr>
        <p:spPr>
          <a:xfrm>
            <a:off x="4362450" y="581025"/>
            <a:ext cx="3810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4" name="出自【趣你的PPT】(微信:qunideppt)：最优质的PPT资源库"/>
          <p:cNvSpPr txBox="1"/>
          <p:nvPr/>
        </p:nvSpPr>
        <p:spPr>
          <a:xfrm>
            <a:off x="4799836" y="382737"/>
            <a:ext cx="2763014" cy="461665"/>
          </a:xfrm>
          <a:prstGeom prst="rect">
            <a:avLst/>
          </a:prstGeom>
          <a:noFill/>
        </p:spPr>
        <p:txBody>
          <a:bodyPr wrap="square" rtlCol="0">
            <a:spAutoFit/>
          </a:bodyPr>
          <a:lstStyle/>
          <a:p>
            <a:pPr algn="just"/>
            <a:r>
              <a:rPr lang="zh-CN" altLang="en-US" sz="2400">
                <a:solidFill>
                  <a:prstClr val="black">
                    <a:lumMod val="75000"/>
                    <a:lumOff val="25000"/>
                  </a:prstClr>
                </a:solidFill>
                <a:latin typeface="微软雅黑" panose="020b0503020204020204" pitchFamily="34" charset="-122"/>
                <a:ea typeface="微软雅黑" panose="020b0503020204020204" pitchFamily="34" charset="-122"/>
              </a:rPr>
              <a:t>单击此处添加标题</a:t>
            </a:r>
            <a:endParaRPr lang="en-US" altLang="zh-CN" sz="2400">
              <a:solidFill>
                <a:prstClr val="black">
                  <a:lumMod val="75000"/>
                  <a:lumOff val="25000"/>
                </a:prstClr>
              </a:solidFill>
              <a:latin typeface="微软雅黑" panose="020b0503020204020204" pitchFamily="34" charset="-122"/>
              <a:ea typeface="微软雅黑" panose="020b0503020204020204" pitchFamily="34" charset="-122"/>
            </a:endParaRPr>
          </a:p>
        </p:txBody>
      </p:sp>
      <p:cxnSp>
        <p:nvCxnSpPr>
          <p:cNvPr id="25" name="出自【趣你的PPT】(微信:qunideppt)：最优质的PPT资源库"/>
          <p:cNvCxnSpPr/>
          <p:nvPr/>
        </p:nvCxnSpPr>
        <p:spPr>
          <a:xfrm>
            <a:off x="7486650" y="581025"/>
            <a:ext cx="3810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8" name="Group 47出自【趣你的PPT】(微信:qunideppt)：最优质的PPT资源库"/>
          <p:cNvGrpSpPr/>
          <p:nvPr/>
        </p:nvGrpSpPr>
        <p:grpSpPr>
          <a:xfrm>
            <a:off x="3367761" y="2535270"/>
            <a:ext cx="1255296" cy="1487805"/>
            <a:chOff x="1768475" y="3192463"/>
            <a:chExt cx="1568450" cy="1858962"/>
          </a:xfrm>
        </p:grpSpPr>
        <p:sp>
          <p:nvSpPr>
            <p:cNvPr id="49" name="出自【趣你的PPT】(微信:qunideppt)：最优质的PPT资源库"/>
            <p:cNvSpPr/>
            <p:nvPr/>
          </p:nvSpPr>
          <p:spPr bwMode="auto">
            <a:xfrm>
              <a:off x="2354263" y="4410075"/>
              <a:ext cx="395288" cy="341312"/>
            </a:xfrm>
            <a:custGeom>
              <a:gdLst>
                <a:gd name="T0" fmla="*/ 83 w 141"/>
                <a:gd name="T1" fmla="*/ 55 h 122"/>
                <a:gd name="T2" fmla="*/ 109 w 141"/>
                <a:gd name="T3" fmla="*/ 0 h 122"/>
                <a:gd name="T4" fmla="*/ 32 w 141"/>
                <a:gd name="T5" fmla="*/ 0 h 122"/>
                <a:gd name="T6" fmla="*/ 59 w 141"/>
                <a:gd name="T7" fmla="*/ 55 h 122"/>
                <a:gd name="T8" fmla="*/ 0 w 141"/>
                <a:gd name="T9" fmla="*/ 122 h 122"/>
                <a:gd name="T10" fmla="*/ 141 w 141"/>
                <a:gd name="T11" fmla="*/ 122 h 122"/>
                <a:gd name="T12" fmla="*/ 83 w 141"/>
                <a:gd name="T13" fmla="*/ 55 h 122"/>
              </a:gdLst>
              <a:cxnLst>
                <a:cxn ang="0">
                  <a:pos x="T0" y="T1"/>
                </a:cxn>
                <a:cxn ang="0">
                  <a:pos x="T2" y="T3"/>
                </a:cxn>
                <a:cxn ang="0">
                  <a:pos x="T4" y="T5"/>
                </a:cxn>
                <a:cxn ang="0">
                  <a:pos x="T6" y="T7"/>
                </a:cxn>
                <a:cxn ang="0">
                  <a:pos x="T8" y="T9"/>
                </a:cxn>
                <a:cxn ang="0">
                  <a:pos x="T10" y="T11"/>
                </a:cxn>
                <a:cxn ang="0">
                  <a:pos x="T12" y="T13"/>
                </a:cxn>
              </a:cxnLst>
              <a:rect l="0" t="0" r="r" b="b"/>
              <a:pathLst>
                <a:path w="141" h="122">
                  <a:moveTo>
                    <a:pt x="83" y="55"/>
                  </a:moveTo>
                  <a:cubicBezTo>
                    <a:pt x="83" y="32"/>
                    <a:pt x="94" y="12"/>
                    <a:pt x="109" y="0"/>
                  </a:cubicBezTo>
                  <a:cubicBezTo>
                    <a:pt x="32" y="0"/>
                    <a:pt x="32" y="0"/>
                    <a:pt x="32" y="0"/>
                  </a:cubicBezTo>
                  <a:cubicBezTo>
                    <a:pt x="48" y="12"/>
                    <a:pt x="59" y="32"/>
                    <a:pt x="59" y="55"/>
                  </a:cubicBezTo>
                  <a:cubicBezTo>
                    <a:pt x="59" y="92"/>
                    <a:pt x="32" y="122"/>
                    <a:pt x="0" y="122"/>
                  </a:cubicBezTo>
                  <a:cubicBezTo>
                    <a:pt x="141" y="122"/>
                    <a:pt x="141" y="122"/>
                    <a:pt x="141" y="122"/>
                  </a:cubicBezTo>
                  <a:cubicBezTo>
                    <a:pt x="109" y="122"/>
                    <a:pt x="83" y="92"/>
                    <a:pt x="83" y="55"/>
                  </a:cubicBezTo>
                  <a:close/>
                </a:path>
              </a:pathLst>
            </a:custGeom>
            <a:solidFill>
              <a:srgbClr val="2B9F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 name="出自【趣你的PPT】(微信:qunideppt)：最优质的PPT资源库"/>
            <p:cNvSpPr>
              <a:spLocks noChangeArrowheads="1"/>
            </p:cNvSpPr>
            <p:nvPr/>
          </p:nvSpPr>
          <p:spPr bwMode="auto">
            <a:xfrm>
              <a:off x="2354263" y="4751388"/>
              <a:ext cx="395288" cy="50800"/>
            </a:xfrm>
            <a:prstGeom prst="rect">
              <a:avLst/>
            </a:prstGeom>
            <a:solidFill>
              <a:srgbClr val="186E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1" name="出自【趣你的PPT】(微信:qunideppt)：最优质的PPT资源库"/>
            <p:cNvSpPr>
              <a:spLocks noChangeArrowheads="1"/>
            </p:cNvSpPr>
            <p:nvPr/>
          </p:nvSpPr>
          <p:spPr bwMode="auto">
            <a:xfrm>
              <a:off x="2225675" y="4802188"/>
              <a:ext cx="655638" cy="150812"/>
            </a:xfrm>
            <a:prstGeom prst="rect">
              <a:avLst/>
            </a:prstGeom>
            <a:solidFill>
              <a:srgbClr val="FFC9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2" name="出自【趣你的PPT】(微信:qunideppt)：最优质的PPT资源库"/>
            <p:cNvSpPr/>
            <p:nvPr/>
          </p:nvSpPr>
          <p:spPr bwMode="auto">
            <a:xfrm>
              <a:off x="2152650" y="4953000"/>
              <a:ext cx="798513" cy="98425"/>
            </a:xfrm>
            <a:custGeom>
              <a:gdLst>
                <a:gd name="T0" fmla="*/ 503 w 503"/>
                <a:gd name="T1" fmla="*/ 62 h 62"/>
                <a:gd name="T2" fmla="*/ 0 w 503"/>
                <a:gd name="T3" fmla="*/ 62 h 62"/>
                <a:gd name="T4" fmla="*/ 21 w 503"/>
                <a:gd name="T5" fmla="*/ 0 h 62"/>
                <a:gd name="T6" fmla="*/ 476 w 503"/>
                <a:gd name="T7" fmla="*/ 0 h 62"/>
                <a:gd name="T8" fmla="*/ 503 w 503"/>
                <a:gd name="T9" fmla="*/ 62 h 62"/>
              </a:gdLst>
              <a:cxnLst>
                <a:cxn ang="0">
                  <a:pos x="T0" y="T1"/>
                </a:cxn>
                <a:cxn ang="0">
                  <a:pos x="T2" y="T3"/>
                </a:cxn>
                <a:cxn ang="0">
                  <a:pos x="T4" y="T5"/>
                </a:cxn>
                <a:cxn ang="0">
                  <a:pos x="T6" y="T7"/>
                </a:cxn>
                <a:cxn ang="0">
                  <a:pos x="T8" y="T9"/>
                </a:cxn>
              </a:cxnLst>
              <a:rect l="0" t="0" r="r" b="b"/>
              <a:pathLst>
                <a:path w="502" h="62">
                  <a:moveTo>
                    <a:pt x="503" y="62"/>
                  </a:moveTo>
                  <a:lnTo>
                    <a:pt x="0" y="62"/>
                  </a:lnTo>
                  <a:lnTo>
                    <a:pt x="21" y="0"/>
                  </a:lnTo>
                  <a:lnTo>
                    <a:pt x="476" y="0"/>
                  </a:lnTo>
                  <a:lnTo>
                    <a:pt x="503" y="62"/>
                  </a:lnTo>
                  <a:close/>
                </a:path>
              </a:pathLst>
            </a:custGeom>
            <a:solidFill>
              <a:srgbClr val="EE861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3" name="出自【趣你的PPT】(微信:qunideppt)：最优质的PPT资源库"/>
            <p:cNvSpPr/>
            <p:nvPr/>
          </p:nvSpPr>
          <p:spPr bwMode="auto">
            <a:xfrm>
              <a:off x="1768475" y="3192463"/>
              <a:ext cx="1568450" cy="1489075"/>
            </a:xfrm>
            <a:custGeom>
              <a:gdLst>
                <a:gd name="T0" fmla="*/ 494 w 988"/>
                <a:gd name="T1" fmla="*/ 0 h 938"/>
                <a:gd name="T2" fmla="*/ 646 w 988"/>
                <a:gd name="T3" fmla="*/ 309 h 938"/>
                <a:gd name="T4" fmla="*/ 988 w 988"/>
                <a:gd name="T5" fmla="*/ 358 h 938"/>
                <a:gd name="T6" fmla="*/ 741 w 988"/>
                <a:gd name="T7" fmla="*/ 600 h 938"/>
                <a:gd name="T8" fmla="*/ 799 w 988"/>
                <a:gd name="T9" fmla="*/ 938 h 938"/>
                <a:gd name="T10" fmla="*/ 494 w 988"/>
                <a:gd name="T11" fmla="*/ 778 h 938"/>
                <a:gd name="T12" fmla="*/ 189 w 988"/>
                <a:gd name="T13" fmla="*/ 938 h 938"/>
                <a:gd name="T14" fmla="*/ 247 w 988"/>
                <a:gd name="T15" fmla="*/ 600 h 938"/>
                <a:gd name="T16" fmla="*/ 0 w 988"/>
                <a:gd name="T17" fmla="*/ 358 h 938"/>
                <a:gd name="T18" fmla="*/ 341 w 988"/>
                <a:gd name="T19" fmla="*/ 309 h 938"/>
                <a:gd name="T20" fmla="*/ 494 w 988"/>
                <a:gd name="T21" fmla="*/ 0 h 9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7" h="938">
                  <a:moveTo>
                    <a:pt x="494" y="0"/>
                  </a:moveTo>
                  <a:lnTo>
                    <a:pt x="646" y="309"/>
                  </a:lnTo>
                  <a:lnTo>
                    <a:pt x="988" y="358"/>
                  </a:lnTo>
                  <a:lnTo>
                    <a:pt x="741" y="600"/>
                  </a:lnTo>
                  <a:lnTo>
                    <a:pt x="799" y="938"/>
                  </a:lnTo>
                  <a:lnTo>
                    <a:pt x="494" y="778"/>
                  </a:lnTo>
                  <a:lnTo>
                    <a:pt x="189" y="938"/>
                  </a:lnTo>
                  <a:lnTo>
                    <a:pt x="247" y="600"/>
                  </a:lnTo>
                  <a:lnTo>
                    <a:pt x="0" y="358"/>
                  </a:lnTo>
                  <a:lnTo>
                    <a:pt x="341" y="309"/>
                  </a:lnTo>
                  <a:lnTo>
                    <a:pt x="494" y="0"/>
                  </a:lnTo>
                  <a:close/>
                </a:path>
              </a:pathLst>
            </a:custGeom>
            <a:solidFill>
              <a:srgbClr val="186E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4" name="出自【趣你的PPT】(微信:qunideppt)：最优质的PPT资源库"/>
            <p:cNvSpPr/>
            <p:nvPr/>
          </p:nvSpPr>
          <p:spPr bwMode="auto">
            <a:xfrm>
              <a:off x="2552700" y="3727450"/>
              <a:ext cx="684213" cy="288925"/>
            </a:xfrm>
            <a:custGeom>
              <a:gdLst>
                <a:gd name="T0" fmla="*/ 431 w 431"/>
                <a:gd name="T1" fmla="*/ 42 h 182"/>
                <a:gd name="T2" fmla="*/ 132 w 431"/>
                <a:gd name="T3" fmla="*/ 0 h 182"/>
                <a:gd name="T4" fmla="*/ 0 w 431"/>
                <a:gd name="T5" fmla="*/ 182 h 182"/>
                <a:gd name="T6" fmla="*/ 431 w 431"/>
                <a:gd name="T7" fmla="*/ 42 h 182"/>
              </a:gdLst>
              <a:cxnLst>
                <a:cxn ang="0">
                  <a:pos x="T0" y="T1"/>
                </a:cxn>
                <a:cxn ang="0">
                  <a:pos x="T2" y="T3"/>
                </a:cxn>
                <a:cxn ang="0">
                  <a:pos x="T4" y="T5"/>
                </a:cxn>
                <a:cxn ang="0">
                  <a:pos x="T6" y="T7"/>
                </a:cxn>
              </a:cxnLst>
              <a:rect l="0" t="0" r="r" b="b"/>
              <a:pathLst>
                <a:path w="431" h="182">
                  <a:moveTo>
                    <a:pt x="431" y="42"/>
                  </a:moveTo>
                  <a:lnTo>
                    <a:pt x="132" y="0"/>
                  </a:lnTo>
                  <a:lnTo>
                    <a:pt x="0" y="182"/>
                  </a:lnTo>
                  <a:lnTo>
                    <a:pt x="431" y="42"/>
                  </a:lnTo>
                  <a:close/>
                </a:path>
              </a:pathLst>
            </a:custGeom>
            <a:solidFill>
              <a:srgbClr val="44CD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5" name="出自【趣你的PPT】(微信:qunideppt)：最优质的PPT资源库"/>
            <p:cNvSpPr/>
            <p:nvPr/>
          </p:nvSpPr>
          <p:spPr bwMode="auto">
            <a:xfrm>
              <a:off x="2552700" y="3298825"/>
              <a:ext cx="209550" cy="717550"/>
            </a:xfrm>
            <a:custGeom>
              <a:gdLst>
                <a:gd name="T0" fmla="*/ 0 w 132"/>
                <a:gd name="T1" fmla="*/ 452 h 452"/>
                <a:gd name="T2" fmla="*/ 132 w 132"/>
                <a:gd name="T3" fmla="*/ 270 h 452"/>
                <a:gd name="T4" fmla="*/ 0 w 132"/>
                <a:gd name="T5" fmla="*/ 0 h 452"/>
                <a:gd name="T6" fmla="*/ 0 w 132"/>
                <a:gd name="T7" fmla="*/ 452 h 452"/>
                <a:gd name="T8" fmla="*/ 0 w 132"/>
                <a:gd name="T9" fmla="*/ 452 h 452"/>
              </a:gdLst>
              <a:cxnLst>
                <a:cxn ang="0">
                  <a:pos x="T0" y="T1"/>
                </a:cxn>
                <a:cxn ang="0">
                  <a:pos x="T2" y="T3"/>
                </a:cxn>
                <a:cxn ang="0">
                  <a:pos x="T4" y="T5"/>
                </a:cxn>
                <a:cxn ang="0">
                  <a:pos x="T6" y="T7"/>
                </a:cxn>
                <a:cxn ang="0">
                  <a:pos x="T8" y="T9"/>
                </a:cxn>
              </a:cxnLst>
              <a:rect l="0" t="0" r="r" b="b"/>
              <a:pathLst>
                <a:path w="132" h="452">
                  <a:moveTo>
                    <a:pt x="0" y="452"/>
                  </a:moveTo>
                  <a:lnTo>
                    <a:pt x="132" y="270"/>
                  </a:lnTo>
                  <a:lnTo>
                    <a:pt x="0" y="0"/>
                  </a:lnTo>
                  <a:lnTo>
                    <a:pt x="0" y="452"/>
                  </a:lnTo>
                  <a:lnTo>
                    <a:pt x="0" y="452"/>
                  </a:lnTo>
                  <a:close/>
                </a:path>
              </a:pathLst>
            </a:custGeom>
            <a:solidFill>
              <a:srgbClr val="2B9F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6" name="出自【趣你的PPT】(微信:qunideppt)：最优质的PPT资源库"/>
            <p:cNvSpPr/>
            <p:nvPr/>
          </p:nvSpPr>
          <p:spPr bwMode="auto">
            <a:xfrm>
              <a:off x="2552700" y="3794125"/>
              <a:ext cx="684213" cy="333375"/>
            </a:xfrm>
            <a:custGeom>
              <a:gdLst>
                <a:gd name="T0" fmla="*/ 0 w 431"/>
                <a:gd name="T1" fmla="*/ 140 h 210"/>
                <a:gd name="T2" fmla="*/ 215 w 431"/>
                <a:gd name="T3" fmla="*/ 210 h 210"/>
                <a:gd name="T4" fmla="*/ 431 w 431"/>
                <a:gd name="T5" fmla="*/ 0 h 210"/>
                <a:gd name="T6" fmla="*/ 0 w 431"/>
                <a:gd name="T7" fmla="*/ 140 h 210"/>
                <a:gd name="T8" fmla="*/ 0 w 431"/>
                <a:gd name="T9" fmla="*/ 140 h 210"/>
              </a:gdLst>
              <a:cxnLst>
                <a:cxn ang="0">
                  <a:pos x="T0" y="T1"/>
                </a:cxn>
                <a:cxn ang="0">
                  <a:pos x="T2" y="T3"/>
                </a:cxn>
                <a:cxn ang="0">
                  <a:pos x="T4" y="T5"/>
                </a:cxn>
                <a:cxn ang="0">
                  <a:pos x="T6" y="T7"/>
                </a:cxn>
                <a:cxn ang="0">
                  <a:pos x="T8" y="T9"/>
                </a:cxn>
              </a:cxnLst>
              <a:rect l="0" t="0" r="r" b="b"/>
              <a:pathLst>
                <a:path w="431" h="210">
                  <a:moveTo>
                    <a:pt x="0" y="140"/>
                  </a:moveTo>
                  <a:lnTo>
                    <a:pt x="215" y="210"/>
                  </a:lnTo>
                  <a:lnTo>
                    <a:pt x="431" y="0"/>
                  </a:lnTo>
                  <a:lnTo>
                    <a:pt x="0" y="140"/>
                  </a:lnTo>
                  <a:lnTo>
                    <a:pt x="0" y="140"/>
                  </a:lnTo>
                  <a:close/>
                </a:path>
              </a:pathLst>
            </a:custGeom>
            <a:solidFill>
              <a:srgbClr val="2B9F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7" name="出自【趣你的PPT】(微信:qunideppt)：最优质的PPT资源库"/>
            <p:cNvSpPr/>
            <p:nvPr/>
          </p:nvSpPr>
          <p:spPr bwMode="auto">
            <a:xfrm>
              <a:off x="2552700" y="4016375"/>
              <a:ext cx="420688" cy="581025"/>
            </a:xfrm>
            <a:custGeom>
              <a:gdLst>
                <a:gd name="T0" fmla="*/ 0 w 265"/>
                <a:gd name="T1" fmla="*/ 225 h 366"/>
                <a:gd name="T2" fmla="*/ 265 w 265"/>
                <a:gd name="T3" fmla="*/ 366 h 366"/>
                <a:gd name="T4" fmla="*/ 0 w 265"/>
                <a:gd name="T5" fmla="*/ 0 h 366"/>
                <a:gd name="T6" fmla="*/ 0 w 265"/>
                <a:gd name="T7" fmla="*/ 225 h 366"/>
              </a:gdLst>
              <a:cxnLst>
                <a:cxn ang="0">
                  <a:pos x="T0" y="T1"/>
                </a:cxn>
                <a:cxn ang="0">
                  <a:pos x="T2" y="T3"/>
                </a:cxn>
                <a:cxn ang="0">
                  <a:pos x="T4" y="T5"/>
                </a:cxn>
                <a:cxn ang="0">
                  <a:pos x="T6" y="T7"/>
                </a:cxn>
              </a:cxnLst>
              <a:rect l="0" t="0" r="r" b="b"/>
              <a:pathLst>
                <a:path w="265" h="366">
                  <a:moveTo>
                    <a:pt x="0" y="225"/>
                  </a:moveTo>
                  <a:lnTo>
                    <a:pt x="265" y="366"/>
                  </a:lnTo>
                  <a:lnTo>
                    <a:pt x="0" y="0"/>
                  </a:lnTo>
                  <a:lnTo>
                    <a:pt x="0" y="225"/>
                  </a:lnTo>
                  <a:close/>
                </a:path>
              </a:pathLst>
            </a:custGeom>
            <a:solidFill>
              <a:srgbClr val="44CD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8" name="出自【趣你的PPT】(微信:qunideppt)：最优质的PPT资源库"/>
            <p:cNvSpPr/>
            <p:nvPr/>
          </p:nvSpPr>
          <p:spPr bwMode="auto">
            <a:xfrm>
              <a:off x="2552700" y="4016375"/>
              <a:ext cx="420688" cy="581025"/>
            </a:xfrm>
            <a:custGeom>
              <a:gdLst>
                <a:gd name="T0" fmla="*/ 0 w 265"/>
                <a:gd name="T1" fmla="*/ 0 h 366"/>
                <a:gd name="T2" fmla="*/ 0 w 265"/>
                <a:gd name="T3" fmla="*/ 0 h 366"/>
                <a:gd name="T4" fmla="*/ 265 w 265"/>
                <a:gd name="T5" fmla="*/ 366 h 366"/>
                <a:gd name="T6" fmla="*/ 215 w 265"/>
                <a:gd name="T7" fmla="*/ 70 h 366"/>
                <a:gd name="T8" fmla="*/ 0 w 265"/>
                <a:gd name="T9" fmla="*/ 0 h 366"/>
              </a:gdLst>
              <a:cxnLst>
                <a:cxn ang="0">
                  <a:pos x="T0" y="T1"/>
                </a:cxn>
                <a:cxn ang="0">
                  <a:pos x="T2" y="T3"/>
                </a:cxn>
                <a:cxn ang="0">
                  <a:pos x="T4" y="T5"/>
                </a:cxn>
                <a:cxn ang="0">
                  <a:pos x="T6" y="T7"/>
                </a:cxn>
                <a:cxn ang="0">
                  <a:pos x="T8" y="T9"/>
                </a:cxn>
              </a:cxnLst>
              <a:rect l="0" t="0" r="r" b="b"/>
              <a:pathLst>
                <a:path w="265" h="366">
                  <a:moveTo>
                    <a:pt x="0" y="0"/>
                  </a:moveTo>
                  <a:lnTo>
                    <a:pt x="0" y="0"/>
                  </a:lnTo>
                  <a:lnTo>
                    <a:pt x="265" y="366"/>
                  </a:lnTo>
                  <a:lnTo>
                    <a:pt x="215" y="70"/>
                  </a:lnTo>
                  <a:lnTo>
                    <a:pt x="0" y="0"/>
                  </a:lnTo>
                  <a:close/>
                </a:path>
              </a:pathLst>
            </a:custGeom>
            <a:solidFill>
              <a:srgbClr val="2B9F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9" name="出自【趣你的PPT】(微信:qunideppt)：最优质的PPT资源库"/>
            <p:cNvSpPr/>
            <p:nvPr/>
          </p:nvSpPr>
          <p:spPr bwMode="auto">
            <a:xfrm>
              <a:off x="2130425" y="4016375"/>
              <a:ext cx="422275" cy="581025"/>
            </a:xfrm>
            <a:custGeom>
              <a:gdLst>
                <a:gd name="T0" fmla="*/ 0 w 266"/>
                <a:gd name="T1" fmla="*/ 366 h 366"/>
                <a:gd name="T2" fmla="*/ 266 w 266"/>
                <a:gd name="T3" fmla="*/ 225 h 366"/>
                <a:gd name="T4" fmla="*/ 266 w 266"/>
                <a:gd name="T5" fmla="*/ 0 h 366"/>
                <a:gd name="T6" fmla="*/ 0 w 266"/>
                <a:gd name="T7" fmla="*/ 366 h 366"/>
              </a:gdLst>
              <a:cxnLst>
                <a:cxn ang="0">
                  <a:pos x="T0" y="T1"/>
                </a:cxn>
                <a:cxn ang="0">
                  <a:pos x="T2" y="T3"/>
                </a:cxn>
                <a:cxn ang="0">
                  <a:pos x="T4" y="T5"/>
                </a:cxn>
                <a:cxn ang="0">
                  <a:pos x="T6" y="T7"/>
                </a:cxn>
              </a:cxnLst>
              <a:rect l="0" t="0" r="r" b="b"/>
              <a:pathLst>
                <a:path w="266" h="366">
                  <a:moveTo>
                    <a:pt x="0" y="366"/>
                  </a:moveTo>
                  <a:lnTo>
                    <a:pt x="266" y="225"/>
                  </a:lnTo>
                  <a:lnTo>
                    <a:pt x="266" y="0"/>
                  </a:lnTo>
                  <a:lnTo>
                    <a:pt x="0" y="366"/>
                  </a:lnTo>
                  <a:close/>
                </a:path>
              </a:pathLst>
            </a:custGeom>
            <a:solidFill>
              <a:srgbClr val="2B9F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0" name="出自【趣你的PPT】(微信:qunideppt)：最优质的PPT资源库"/>
            <p:cNvSpPr/>
            <p:nvPr/>
          </p:nvSpPr>
          <p:spPr bwMode="auto">
            <a:xfrm>
              <a:off x="1868488" y="3727450"/>
              <a:ext cx="684213" cy="288925"/>
            </a:xfrm>
            <a:custGeom>
              <a:gdLst>
                <a:gd name="T0" fmla="*/ 297 w 431"/>
                <a:gd name="T1" fmla="*/ 0 h 182"/>
                <a:gd name="T2" fmla="*/ 0 w 431"/>
                <a:gd name="T3" fmla="*/ 42 h 182"/>
                <a:gd name="T4" fmla="*/ 431 w 431"/>
                <a:gd name="T5" fmla="*/ 182 h 182"/>
                <a:gd name="T6" fmla="*/ 297 w 431"/>
                <a:gd name="T7" fmla="*/ 0 h 182"/>
              </a:gdLst>
              <a:cxnLst>
                <a:cxn ang="0">
                  <a:pos x="T0" y="T1"/>
                </a:cxn>
                <a:cxn ang="0">
                  <a:pos x="T2" y="T3"/>
                </a:cxn>
                <a:cxn ang="0">
                  <a:pos x="T4" y="T5"/>
                </a:cxn>
                <a:cxn ang="0">
                  <a:pos x="T6" y="T7"/>
                </a:cxn>
              </a:cxnLst>
              <a:rect l="0" t="0" r="r" b="b"/>
              <a:pathLst>
                <a:path w="431" h="182">
                  <a:moveTo>
                    <a:pt x="297" y="0"/>
                  </a:moveTo>
                  <a:lnTo>
                    <a:pt x="0" y="42"/>
                  </a:lnTo>
                  <a:lnTo>
                    <a:pt x="431" y="182"/>
                  </a:lnTo>
                  <a:lnTo>
                    <a:pt x="297" y="0"/>
                  </a:lnTo>
                  <a:close/>
                </a:path>
              </a:pathLst>
            </a:custGeom>
            <a:solidFill>
              <a:srgbClr val="44CD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1" name="出自【趣你的PPT】(微信:qunideppt)：最优质的PPT资源库"/>
            <p:cNvSpPr/>
            <p:nvPr/>
          </p:nvSpPr>
          <p:spPr bwMode="auto">
            <a:xfrm>
              <a:off x="2339975" y="3298825"/>
              <a:ext cx="212725" cy="717550"/>
            </a:xfrm>
            <a:custGeom>
              <a:gdLst>
                <a:gd name="T0" fmla="*/ 134 w 134"/>
                <a:gd name="T1" fmla="*/ 452 h 452"/>
                <a:gd name="T2" fmla="*/ 134 w 134"/>
                <a:gd name="T3" fmla="*/ 0 h 452"/>
                <a:gd name="T4" fmla="*/ 0 w 134"/>
                <a:gd name="T5" fmla="*/ 270 h 452"/>
                <a:gd name="T6" fmla="*/ 134 w 134"/>
                <a:gd name="T7" fmla="*/ 452 h 452"/>
                <a:gd name="T8" fmla="*/ 134 w 134"/>
                <a:gd name="T9" fmla="*/ 452 h 452"/>
              </a:gdLst>
              <a:cxnLst>
                <a:cxn ang="0">
                  <a:pos x="T0" y="T1"/>
                </a:cxn>
                <a:cxn ang="0">
                  <a:pos x="T2" y="T3"/>
                </a:cxn>
                <a:cxn ang="0">
                  <a:pos x="T4" y="T5"/>
                </a:cxn>
                <a:cxn ang="0">
                  <a:pos x="T6" y="T7"/>
                </a:cxn>
                <a:cxn ang="0">
                  <a:pos x="T8" y="T9"/>
                </a:cxn>
              </a:cxnLst>
              <a:rect l="0" t="0" r="r" b="b"/>
              <a:pathLst>
                <a:path w="134" h="452">
                  <a:moveTo>
                    <a:pt x="134" y="452"/>
                  </a:moveTo>
                  <a:lnTo>
                    <a:pt x="134" y="0"/>
                  </a:lnTo>
                  <a:lnTo>
                    <a:pt x="0" y="270"/>
                  </a:lnTo>
                  <a:lnTo>
                    <a:pt x="134" y="452"/>
                  </a:lnTo>
                  <a:lnTo>
                    <a:pt x="134" y="452"/>
                  </a:lnTo>
                  <a:close/>
                </a:path>
              </a:pathLst>
            </a:custGeom>
            <a:solidFill>
              <a:srgbClr val="54DF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2" name="出自【趣你的PPT】(微信:qunideppt)：最优质的PPT资源库"/>
            <p:cNvSpPr/>
            <p:nvPr/>
          </p:nvSpPr>
          <p:spPr bwMode="auto">
            <a:xfrm>
              <a:off x="1868488" y="3794125"/>
              <a:ext cx="684213" cy="333375"/>
            </a:xfrm>
            <a:custGeom>
              <a:gdLst>
                <a:gd name="T0" fmla="*/ 431 w 431"/>
                <a:gd name="T1" fmla="*/ 140 h 210"/>
                <a:gd name="T2" fmla="*/ 0 w 431"/>
                <a:gd name="T3" fmla="*/ 0 h 210"/>
                <a:gd name="T4" fmla="*/ 216 w 431"/>
                <a:gd name="T5" fmla="*/ 210 h 210"/>
                <a:gd name="T6" fmla="*/ 431 w 431"/>
                <a:gd name="T7" fmla="*/ 140 h 210"/>
                <a:gd name="T8" fmla="*/ 431 w 431"/>
                <a:gd name="T9" fmla="*/ 140 h 210"/>
              </a:gdLst>
              <a:cxnLst>
                <a:cxn ang="0">
                  <a:pos x="T0" y="T1"/>
                </a:cxn>
                <a:cxn ang="0">
                  <a:pos x="T2" y="T3"/>
                </a:cxn>
                <a:cxn ang="0">
                  <a:pos x="T4" y="T5"/>
                </a:cxn>
                <a:cxn ang="0">
                  <a:pos x="T6" y="T7"/>
                </a:cxn>
                <a:cxn ang="0">
                  <a:pos x="T8" y="T9"/>
                </a:cxn>
              </a:cxnLst>
              <a:rect l="0" t="0" r="r" b="b"/>
              <a:pathLst>
                <a:path w="431" h="210">
                  <a:moveTo>
                    <a:pt x="431" y="140"/>
                  </a:moveTo>
                  <a:lnTo>
                    <a:pt x="0" y="0"/>
                  </a:lnTo>
                  <a:lnTo>
                    <a:pt x="216" y="210"/>
                  </a:lnTo>
                  <a:lnTo>
                    <a:pt x="431" y="140"/>
                  </a:lnTo>
                  <a:lnTo>
                    <a:pt x="431" y="140"/>
                  </a:lnTo>
                  <a:close/>
                </a:path>
              </a:pathLst>
            </a:custGeom>
            <a:solidFill>
              <a:srgbClr val="2B9F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3" name="出自【趣你的PPT】(微信:qunideppt)：最优质的PPT资源库"/>
            <p:cNvSpPr/>
            <p:nvPr/>
          </p:nvSpPr>
          <p:spPr bwMode="auto">
            <a:xfrm>
              <a:off x="2130425" y="4016375"/>
              <a:ext cx="422275" cy="581025"/>
            </a:xfrm>
            <a:custGeom>
              <a:gdLst>
                <a:gd name="T0" fmla="*/ 266 w 266"/>
                <a:gd name="T1" fmla="*/ 0 h 366"/>
                <a:gd name="T2" fmla="*/ 51 w 266"/>
                <a:gd name="T3" fmla="*/ 70 h 366"/>
                <a:gd name="T4" fmla="*/ 0 w 266"/>
                <a:gd name="T5" fmla="*/ 366 h 366"/>
                <a:gd name="T6" fmla="*/ 266 w 266"/>
                <a:gd name="T7" fmla="*/ 0 h 366"/>
                <a:gd name="T8" fmla="*/ 266 w 266"/>
                <a:gd name="T9" fmla="*/ 0 h 366"/>
              </a:gdLst>
              <a:cxnLst>
                <a:cxn ang="0">
                  <a:pos x="T0" y="T1"/>
                </a:cxn>
                <a:cxn ang="0">
                  <a:pos x="T2" y="T3"/>
                </a:cxn>
                <a:cxn ang="0">
                  <a:pos x="T4" y="T5"/>
                </a:cxn>
                <a:cxn ang="0">
                  <a:pos x="T6" y="T7"/>
                </a:cxn>
                <a:cxn ang="0">
                  <a:pos x="T8" y="T9"/>
                </a:cxn>
              </a:cxnLst>
              <a:rect l="0" t="0" r="r" b="b"/>
              <a:pathLst>
                <a:path w="266" h="366">
                  <a:moveTo>
                    <a:pt x="266" y="0"/>
                  </a:moveTo>
                  <a:lnTo>
                    <a:pt x="51" y="70"/>
                  </a:lnTo>
                  <a:lnTo>
                    <a:pt x="0" y="366"/>
                  </a:lnTo>
                  <a:lnTo>
                    <a:pt x="266" y="0"/>
                  </a:lnTo>
                  <a:lnTo>
                    <a:pt x="266" y="0"/>
                  </a:lnTo>
                  <a:close/>
                </a:path>
              </a:pathLst>
            </a:custGeom>
            <a:solidFill>
              <a:srgbClr val="44CD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64" name="Group 63出自【趣你的PPT】(微信:qunideppt)：最优质的PPT资源库"/>
          <p:cNvGrpSpPr/>
          <p:nvPr/>
        </p:nvGrpSpPr>
        <p:grpSpPr>
          <a:xfrm>
            <a:off x="5621898" y="2555130"/>
            <a:ext cx="1710154" cy="1508833"/>
            <a:chOff x="5357813" y="3627437"/>
            <a:chExt cx="2508250" cy="2212976"/>
          </a:xfrm>
        </p:grpSpPr>
        <p:sp>
          <p:nvSpPr>
            <p:cNvPr id="65" name="出自【趣你的PPT】(微信:qunideppt)：最优质的PPT资源库"/>
            <p:cNvSpPr/>
            <p:nvPr/>
          </p:nvSpPr>
          <p:spPr bwMode="auto">
            <a:xfrm>
              <a:off x="6359525" y="5075238"/>
              <a:ext cx="504825" cy="381000"/>
            </a:xfrm>
            <a:custGeom>
              <a:gdLst>
                <a:gd name="T0" fmla="*/ 78 w 134"/>
                <a:gd name="T1" fmla="*/ 46 h 101"/>
                <a:gd name="T2" fmla="*/ 103 w 134"/>
                <a:gd name="T3" fmla="*/ 0 h 101"/>
                <a:gd name="T4" fmla="*/ 30 w 134"/>
                <a:gd name="T5" fmla="*/ 0 h 101"/>
                <a:gd name="T6" fmla="*/ 55 w 134"/>
                <a:gd name="T7" fmla="*/ 46 h 101"/>
                <a:gd name="T8" fmla="*/ 0 w 134"/>
                <a:gd name="T9" fmla="*/ 101 h 101"/>
                <a:gd name="T10" fmla="*/ 134 w 134"/>
                <a:gd name="T11" fmla="*/ 101 h 101"/>
                <a:gd name="T12" fmla="*/ 78 w 134"/>
                <a:gd name="T13" fmla="*/ 46 h 101"/>
              </a:gdLst>
              <a:cxnLst>
                <a:cxn ang="0">
                  <a:pos x="T0" y="T1"/>
                </a:cxn>
                <a:cxn ang="0">
                  <a:pos x="T2" y="T3"/>
                </a:cxn>
                <a:cxn ang="0">
                  <a:pos x="T4" y="T5"/>
                </a:cxn>
                <a:cxn ang="0">
                  <a:pos x="T6" y="T7"/>
                </a:cxn>
                <a:cxn ang="0">
                  <a:pos x="T8" y="T9"/>
                </a:cxn>
                <a:cxn ang="0">
                  <a:pos x="T10" y="T11"/>
                </a:cxn>
                <a:cxn ang="0">
                  <a:pos x="T12" y="T13"/>
                </a:cxn>
              </a:cxnLst>
              <a:rect l="0" t="0" r="r" b="b"/>
              <a:pathLst>
                <a:path w="134" h="100">
                  <a:moveTo>
                    <a:pt x="78" y="46"/>
                  </a:moveTo>
                  <a:cubicBezTo>
                    <a:pt x="78" y="27"/>
                    <a:pt x="88" y="10"/>
                    <a:pt x="103" y="0"/>
                  </a:cubicBezTo>
                  <a:cubicBezTo>
                    <a:pt x="30" y="0"/>
                    <a:pt x="30" y="0"/>
                    <a:pt x="30" y="0"/>
                  </a:cubicBezTo>
                  <a:cubicBezTo>
                    <a:pt x="45" y="10"/>
                    <a:pt x="55" y="27"/>
                    <a:pt x="55" y="46"/>
                  </a:cubicBezTo>
                  <a:cubicBezTo>
                    <a:pt x="55" y="76"/>
                    <a:pt x="30" y="101"/>
                    <a:pt x="0" y="101"/>
                  </a:cubicBezTo>
                  <a:cubicBezTo>
                    <a:pt x="134" y="101"/>
                    <a:pt x="134" y="101"/>
                    <a:pt x="134" y="101"/>
                  </a:cubicBezTo>
                  <a:cubicBezTo>
                    <a:pt x="103" y="101"/>
                    <a:pt x="78" y="76"/>
                    <a:pt x="78" y="46"/>
                  </a:cubicBezTo>
                  <a:close/>
                </a:path>
              </a:pathLst>
            </a:custGeom>
            <a:solidFill>
              <a:srgbClr val="EE861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6" name="出自【趣你的PPT】(微信:qunideppt)：最优质的PPT资源库"/>
            <p:cNvSpPr>
              <a:spLocks noChangeArrowheads="1"/>
            </p:cNvSpPr>
            <p:nvPr/>
          </p:nvSpPr>
          <p:spPr bwMode="auto">
            <a:xfrm>
              <a:off x="6359525" y="5456238"/>
              <a:ext cx="504825" cy="68263"/>
            </a:xfrm>
            <a:prstGeom prst="rect">
              <a:avLst/>
            </a:prstGeom>
            <a:solidFill>
              <a:srgbClr val="FFC9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7" name="出自【趣你的PPT】(微信:qunideppt)：最优质的PPT资源库"/>
            <p:cNvSpPr>
              <a:spLocks noChangeArrowheads="1"/>
            </p:cNvSpPr>
            <p:nvPr/>
          </p:nvSpPr>
          <p:spPr bwMode="auto">
            <a:xfrm>
              <a:off x="6192838" y="5524500"/>
              <a:ext cx="836612" cy="192088"/>
            </a:xfrm>
            <a:prstGeom prst="rect">
              <a:avLst/>
            </a:prstGeom>
            <a:solidFill>
              <a:srgbClr val="2B9F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8" name="出自【趣你的PPT】(微信:qunideppt)：最优质的PPT资源库"/>
            <p:cNvSpPr/>
            <p:nvPr/>
          </p:nvSpPr>
          <p:spPr bwMode="auto">
            <a:xfrm>
              <a:off x="6103938" y="5716588"/>
              <a:ext cx="1016000" cy="123825"/>
            </a:xfrm>
            <a:custGeom>
              <a:gdLst>
                <a:gd name="T0" fmla="*/ 640 w 640"/>
                <a:gd name="T1" fmla="*/ 78 h 78"/>
                <a:gd name="T2" fmla="*/ 0 w 640"/>
                <a:gd name="T3" fmla="*/ 78 h 78"/>
                <a:gd name="T4" fmla="*/ 23 w 640"/>
                <a:gd name="T5" fmla="*/ 0 h 78"/>
                <a:gd name="T6" fmla="*/ 607 w 640"/>
                <a:gd name="T7" fmla="*/ 0 h 78"/>
                <a:gd name="T8" fmla="*/ 640 w 640"/>
                <a:gd name="T9" fmla="*/ 78 h 78"/>
              </a:gdLst>
              <a:cxnLst>
                <a:cxn ang="0">
                  <a:pos x="T0" y="T1"/>
                </a:cxn>
                <a:cxn ang="0">
                  <a:pos x="T2" y="T3"/>
                </a:cxn>
                <a:cxn ang="0">
                  <a:pos x="T4" y="T5"/>
                </a:cxn>
                <a:cxn ang="0">
                  <a:pos x="T6" y="T7"/>
                </a:cxn>
                <a:cxn ang="0">
                  <a:pos x="T8" y="T9"/>
                </a:cxn>
              </a:cxnLst>
              <a:rect l="0" t="0" r="r" b="b"/>
              <a:pathLst>
                <a:path w="640" h="78">
                  <a:moveTo>
                    <a:pt x="640" y="78"/>
                  </a:moveTo>
                  <a:lnTo>
                    <a:pt x="0" y="78"/>
                  </a:lnTo>
                  <a:lnTo>
                    <a:pt x="23" y="0"/>
                  </a:lnTo>
                  <a:lnTo>
                    <a:pt x="607" y="0"/>
                  </a:lnTo>
                  <a:lnTo>
                    <a:pt x="640" y="78"/>
                  </a:lnTo>
                  <a:close/>
                </a:path>
              </a:pathLst>
            </a:custGeom>
            <a:solidFill>
              <a:srgbClr val="186E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9" name="出自【趣你的PPT】(微信:qunideppt)：最优质的PPT资源库"/>
            <p:cNvSpPr/>
            <p:nvPr/>
          </p:nvSpPr>
          <p:spPr bwMode="auto">
            <a:xfrm>
              <a:off x="5910263" y="3698875"/>
              <a:ext cx="1401762" cy="109538"/>
            </a:xfrm>
            <a:custGeom>
              <a:gdLst>
                <a:gd name="T0" fmla="*/ 372 w 372"/>
                <a:gd name="T1" fmla="*/ 0 h 29"/>
                <a:gd name="T2" fmla="*/ 0 w 372"/>
                <a:gd name="T3" fmla="*/ 0 h 29"/>
                <a:gd name="T4" fmla="*/ 0 w 372"/>
                <a:gd name="T5" fmla="*/ 29 h 29"/>
                <a:gd name="T6" fmla="*/ 371 w 372"/>
                <a:gd name="T7" fmla="*/ 29 h 29"/>
                <a:gd name="T8" fmla="*/ 372 w 372"/>
                <a:gd name="T9" fmla="*/ 0 h 29"/>
              </a:gdLst>
              <a:cxnLst>
                <a:cxn ang="0">
                  <a:pos x="T0" y="T1"/>
                </a:cxn>
                <a:cxn ang="0">
                  <a:pos x="T2" y="T3"/>
                </a:cxn>
                <a:cxn ang="0">
                  <a:pos x="T4" y="T5"/>
                </a:cxn>
                <a:cxn ang="0">
                  <a:pos x="T6" y="T7"/>
                </a:cxn>
                <a:cxn ang="0">
                  <a:pos x="T8" y="T9"/>
                </a:cxn>
              </a:cxnLst>
              <a:rect l="0" t="0" r="r" b="b"/>
              <a:pathLst>
                <a:path w="372" h="28">
                  <a:moveTo>
                    <a:pt x="372" y="0"/>
                  </a:moveTo>
                  <a:cubicBezTo>
                    <a:pt x="0" y="0"/>
                    <a:pt x="0" y="0"/>
                    <a:pt x="0" y="0"/>
                  </a:cubicBezTo>
                  <a:cubicBezTo>
                    <a:pt x="0" y="10"/>
                    <a:pt x="0" y="19"/>
                    <a:pt x="0" y="29"/>
                  </a:cubicBezTo>
                  <a:cubicBezTo>
                    <a:pt x="371" y="29"/>
                    <a:pt x="371" y="29"/>
                    <a:pt x="371" y="29"/>
                  </a:cubicBezTo>
                  <a:cubicBezTo>
                    <a:pt x="372" y="19"/>
                    <a:pt x="372" y="10"/>
                    <a:pt x="372" y="0"/>
                  </a:cubicBezTo>
                  <a:close/>
                </a:path>
              </a:pathLst>
            </a:custGeom>
            <a:solidFill>
              <a:srgbClr val="EE861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0" name="出自【趣你的PPT】(微信:qunideppt)：最优质的PPT资源库"/>
            <p:cNvSpPr/>
            <p:nvPr/>
          </p:nvSpPr>
          <p:spPr bwMode="auto">
            <a:xfrm>
              <a:off x="7097713" y="3627437"/>
              <a:ext cx="768350" cy="1225550"/>
            </a:xfrm>
            <a:custGeom>
              <a:gdLst>
                <a:gd name="T0" fmla="*/ 194 w 204"/>
                <a:gd name="T1" fmla="*/ 37 h 325"/>
                <a:gd name="T2" fmla="*/ 176 w 204"/>
                <a:gd name="T3" fmla="*/ 18 h 325"/>
                <a:gd name="T4" fmla="*/ 81 w 204"/>
                <a:gd name="T5" fmla="*/ 28 h 325"/>
                <a:gd name="T6" fmla="*/ 58 w 204"/>
                <a:gd name="T7" fmla="*/ 59 h 325"/>
                <a:gd name="T8" fmla="*/ 49 w 204"/>
                <a:gd name="T9" fmla="*/ 94 h 325"/>
                <a:gd name="T10" fmla="*/ 61 w 204"/>
                <a:gd name="T11" fmla="*/ 96 h 325"/>
                <a:gd name="T12" fmla="*/ 118 w 204"/>
                <a:gd name="T13" fmla="*/ 32 h 325"/>
                <a:gd name="T14" fmla="*/ 172 w 204"/>
                <a:gd name="T15" fmla="*/ 80 h 325"/>
                <a:gd name="T16" fmla="*/ 58 w 204"/>
                <a:gd name="T17" fmla="*/ 223 h 325"/>
                <a:gd name="T18" fmla="*/ 9 w 204"/>
                <a:gd name="T19" fmla="*/ 263 h 325"/>
                <a:gd name="T20" fmla="*/ 1 w 204"/>
                <a:gd name="T21" fmla="*/ 283 h 325"/>
                <a:gd name="T22" fmla="*/ 4 w 204"/>
                <a:gd name="T23" fmla="*/ 305 h 325"/>
                <a:gd name="T24" fmla="*/ 20 w 204"/>
                <a:gd name="T25" fmla="*/ 321 h 325"/>
                <a:gd name="T26" fmla="*/ 41 w 204"/>
                <a:gd name="T27" fmla="*/ 324 h 325"/>
                <a:gd name="T28" fmla="*/ 54 w 204"/>
                <a:gd name="T29" fmla="*/ 317 h 325"/>
                <a:gd name="T30" fmla="*/ 54 w 204"/>
                <a:gd name="T31" fmla="*/ 307 h 325"/>
                <a:gd name="T32" fmla="*/ 28 w 204"/>
                <a:gd name="T33" fmla="*/ 306 h 325"/>
                <a:gd name="T34" fmla="*/ 19 w 204"/>
                <a:gd name="T35" fmla="*/ 286 h 325"/>
                <a:gd name="T36" fmla="*/ 101 w 204"/>
                <a:gd name="T37" fmla="*/ 207 h 325"/>
                <a:gd name="T38" fmla="*/ 183 w 204"/>
                <a:gd name="T39" fmla="*/ 136 h 325"/>
                <a:gd name="T40" fmla="*/ 202 w 204"/>
                <a:gd name="T41" fmla="*/ 80 h 325"/>
                <a:gd name="T42" fmla="*/ 194 w 204"/>
                <a:gd name="T43" fmla="*/ 37 h 3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4" h="325">
                  <a:moveTo>
                    <a:pt x="194" y="37"/>
                  </a:moveTo>
                  <a:cubicBezTo>
                    <a:pt x="190" y="30"/>
                    <a:pt x="183" y="23"/>
                    <a:pt x="176" y="18"/>
                  </a:cubicBezTo>
                  <a:cubicBezTo>
                    <a:pt x="149" y="0"/>
                    <a:pt x="105" y="7"/>
                    <a:pt x="81" y="28"/>
                  </a:cubicBezTo>
                  <a:cubicBezTo>
                    <a:pt x="71" y="36"/>
                    <a:pt x="63" y="48"/>
                    <a:pt x="58" y="59"/>
                  </a:cubicBezTo>
                  <a:cubicBezTo>
                    <a:pt x="53" y="71"/>
                    <a:pt x="50" y="81"/>
                    <a:pt x="49" y="94"/>
                  </a:cubicBezTo>
                  <a:cubicBezTo>
                    <a:pt x="61" y="96"/>
                    <a:pt x="61" y="96"/>
                    <a:pt x="61" y="96"/>
                  </a:cubicBezTo>
                  <a:cubicBezTo>
                    <a:pt x="66" y="65"/>
                    <a:pt x="85" y="37"/>
                    <a:pt x="118" y="32"/>
                  </a:cubicBezTo>
                  <a:cubicBezTo>
                    <a:pt x="147" y="28"/>
                    <a:pt x="172" y="53"/>
                    <a:pt x="172" y="80"/>
                  </a:cubicBezTo>
                  <a:cubicBezTo>
                    <a:pt x="174" y="149"/>
                    <a:pt x="110" y="192"/>
                    <a:pt x="58" y="223"/>
                  </a:cubicBezTo>
                  <a:cubicBezTo>
                    <a:pt x="41" y="233"/>
                    <a:pt x="20" y="246"/>
                    <a:pt x="9" y="263"/>
                  </a:cubicBezTo>
                  <a:cubicBezTo>
                    <a:pt x="6" y="269"/>
                    <a:pt x="3" y="275"/>
                    <a:pt x="1" y="283"/>
                  </a:cubicBezTo>
                  <a:cubicBezTo>
                    <a:pt x="0" y="290"/>
                    <a:pt x="0" y="298"/>
                    <a:pt x="4" y="305"/>
                  </a:cubicBezTo>
                  <a:cubicBezTo>
                    <a:pt x="7" y="312"/>
                    <a:pt x="13" y="318"/>
                    <a:pt x="20" y="321"/>
                  </a:cubicBezTo>
                  <a:cubicBezTo>
                    <a:pt x="27" y="325"/>
                    <a:pt x="35" y="325"/>
                    <a:pt x="41" y="324"/>
                  </a:cubicBezTo>
                  <a:cubicBezTo>
                    <a:pt x="45" y="324"/>
                    <a:pt x="53" y="320"/>
                    <a:pt x="54" y="317"/>
                  </a:cubicBezTo>
                  <a:cubicBezTo>
                    <a:pt x="54" y="307"/>
                    <a:pt x="54" y="307"/>
                    <a:pt x="54" y="307"/>
                  </a:cubicBezTo>
                  <a:cubicBezTo>
                    <a:pt x="44" y="310"/>
                    <a:pt x="34" y="310"/>
                    <a:pt x="28" y="306"/>
                  </a:cubicBezTo>
                  <a:cubicBezTo>
                    <a:pt x="20" y="302"/>
                    <a:pt x="17" y="295"/>
                    <a:pt x="19" y="286"/>
                  </a:cubicBezTo>
                  <a:cubicBezTo>
                    <a:pt x="25" y="251"/>
                    <a:pt x="75" y="225"/>
                    <a:pt x="101" y="207"/>
                  </a:cubicBezTo>
                  <a:cubicBezTo>
                    <a:pt x="131" y="187"/>
                    <a:pt x="162" y="166"/>
                    <a:pt x="183" y="136"/>
                  </a:cubicBezTo>
                  <a:cubicBezTo>
                    <a:pt x="194" y="119"/>
                    <a:pt x="201" y="100"/>
                    <a:pt x="202" y="80"/>
                  </a:cubicBezTo>
                  <a:cubicBezTo>
                    <a:pt x="204" y="66"/>
                    <a:pt x="202" y="51"/>
                    <a:pt x="194" y="37"/>
                  </a:cubicBezTo>
                  <a:close/>
                </a:path>
              </a:pathLst>
            </a:custGeom>
            <a:solidFill>
              <a:srgbClr val="EE861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1" name="出自【趣你的PPT】(微信:qunideppt)：最优质的PPT资源库"/>
            <p:cNvSpPr>
              <a:spLocks noChangeArrowheads="1"/>
            </p:cNvSpPr>
            <p:nvPr/>
          </p:nvSpPr>
          <p:spPr bwMode="auto">
            <a:xfrm>
              <a:off x="7281863" y="3890963"/>
              <a:ext cx="188912" cy="185738"/>
            </a:xfrm>
            <a:prstGeom prst="ellipse">
              <a:avLst/>
            </a:prstGeom>
            <a:solidFill>
              <a:srgbClr val="FFC9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2" name="出自【趣你的PPT】(微信:qunideppt)：最优质的PPT资源库"/>
            <p:cNvSpPr>
              <a:spLocks noChangeArrowheads="1"/>
            </p:cNvSpPr>
            <p:nvPr/>
          </p:nvSpPr>
          <p:spPr bwMode="auto">
            <a:xfrm>
              <a:off x="7165975" y="4686300"/>
              <a:ext cx="165100" cy="161925"/>
            </a:xfrm>
            <a:prstGeom prst="ellipse">
              <a:avLst/>
            </a:prstGeom>
            <a:solidFill>
              <a:srgbClr val="FFC9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3" name="出自【趣你的PPT】(微信:qunideppt)：最优质的PPT资源库"/>
            <p:cNvSpPr/>
            <p:nvPr/>
          </p:nvSpPr>
          <p:spPr bwMode="auto">
            <a:xfrm>
              <a:off x="5357813" y="3627437"/>
              <a:ext cx="768350" cy="1225550"/>
            </a:xfrm>
            <a:custGeom>
              <a:gdLst>
                <a:gd name="T0" fmla="*/ 10 w 204"/>
                <a:gd name="T1" fmla="*/ 37 h 325"/>
                <a:gd name="T2" fmla="*/ 28 w 204"/>
                <a:gd name="T3" fmla="*/ 18 h 325"/>
                <a:gd name="T4" fmla="*/ 123 w 204"/>
                <a:gd name="T5" fmla="*/ 28 h 325"/>
                <a:gd name="T6" fmla="*/ 146 w 204"/>
                <a:gd name="T7" fmla="*/ 59 h 325"/>
                <a:gd name="T8" fmla="*/ 155 w 204"/>
                <a:gd name="T9" fmla="*/ 94 h 325"/>
                <a:gd name="T10" fmla="*/ 143 w 204"/>
                <a:gd name="T11" fmla="*/ 96 h 325"/>
                <a:gd name="T12" fmla="*/ 86 w 204"/>
                <a:gd name="T13" fmla="*/ 32 h 325"/>
                <a:gd name="T14" fmla="*/ 31 w 204"/>
                <a:gd name="T15" fmla="*/ 80 h 325"/>
                <a:gd name="T16" fmla="*/ 146 w 204"/>
                <a:gd name="T17" fmla="*/ 223 h 325"/>
                <a:gd name="T18" fmla="*/ 195 w 204"/>
                <a:gd name="T19" fmla="*/ 263 h 325"/>
                <a:gd name="T20" fmla="*/ 202 w 204"/>
                <a:gd name="T21" fmla="*/ 283 h 325"/>
                <a:gd name="T22" fmla="*/ 200 w 204"/>
                <a:gd name="T23" fmla="*/ 305 h 325"/>
                <a:gd name="T24" fmla="*/ 184 w 204"/>
                <a:gd name="T25" fmla="*/ 321 h 325"/>
                <a:gd name="T26" fmla="*/ 162 w 204"/>
                <a:gd name="T27" fmla="*/ 324 h 325"/>
                <a:gd name="T28" fmla="*/ 150 w 204"/>
                <a:gd name="T29" fmla="*/ 317 h 325"/>
                <a:gd name="T30" fmla="*/ 150 w 204"/>
                <a:gd name="T31" fmla="*/ 307 h 325"/>
                <a:gd name="T32" fmla="*/ 176 w 204"/>
                <a:gd name="T33" fmla="*/ 306 h 325"/>
                <a:gd name="T34" fmla="*/ 185 w 204"/>
                <a:gd name="T35" fmla="*/ 286 h 325"/>
                <a:gd name="T36" fmla="*/ 102 w 204"/>
                <a:gd name="T37" fmla="*/ 207 h 325"/>
                <a:gd name="T38" fmla="*/ 21 w 204"/>
                <a:gd name="T39" fmla="*/ 136 h 325"/>
                <a:gd name="T40" fmla="*/ 1 w 204"/>
                <a:gd name="T41" fmla="*/ 80 h 325"/>
                <a:gd name="T42" fmla="*/ 10 w 204"/>
                <a:gd name="T43" fmla="*/ 37 h 3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4" h="325">
                  <a:moveTo>
                    <a:pt x="10" y="37"/>
                  </a:moveTo>
                  <a:cubicBezTo>
                    <a:pt x="14" y="30"/>
                    <a:pt x="21" y="23"/>
                    <a:pt x="28" y="18"/>
                  </a:cubicBezTo>
                  <a:cubicBezTo>
                    <a:pt x="55" y="0"/>
                    <a:pt x="98" y="7"/>
                    <a:pt x="123" y="28"/>
                  </a:cubicBezTo>
                  <a:cubicBezTo>
                    <a:pt x="133" y="36"/>
                    <a:pt x="141" y="48"/>
                    <a:pt x="146" y="59"/>
                  </a:cubicBezTo>
                  <a:cubicBezTo>
                    <a:pt x="151" y="71"/>
                    <a:pt x="154" y="81"/>
                    <a:pt x="155" y="94"/>
                  </a:cubicBezTo>
                  <a:cubicBezTo>
                    <a:pt x="143" y="96"/>
                    <a:pt x="143" y="96"/>
                    <a:pt x="143" y="96"/>
                  </a:cubicBezTo>
                  <a:cubicBezTo>
                    <a:pt x="138" y="65"/>
                    <a:pt x="118" y="37"/>
                    <a:pt x="86" y="32"/>
                  </a:cubicBezTo>
                  <a:cubicBezTo>
                    <a:pt x="56" y="28"/>
                    <a:pt x="32" y="53"/>
                    <a:pt x="31" y="80"/>
                  </a:cubicBezTo>
                  <a:cubicBezTo>
                    <a:pt x="29" y="149"/>
                    <a:pt x="93" y="192"/>
                    <a:pt x="146" y="223"/>
                  </a:cubicBezTo>
                  <a:cubicBezTo>
                    <a:pt x="163" y="233"/>
                    <a:pt x="184" y="246"/>
                    <a:pt x="195" y="263"/>
                  </a:cubicBezTo>
                  <a:cubicBezTo>
                    <a:pt x="198" y="269"/>
                    <a:pt x="201" y="275"/>
                    <a:pt x="202" y="283"/>
                  </a:cubicBezTo>
                  <a:cubicBezTo>
                    <a:pt x="204" y="290"/>
                    <a:pt x="203" y="298"/>
                    <a:pt x="200" y="305"/>
                  </a:cubicBezTo>
                  <a:cubicBezTo>
                    <a:pt x="197" y="312"/>
                    <a:pt x="191" y="318"/>
                    <a:pt x="184" y="321"/>
                  </a:cubicBezTo>
                  <a:cubicBezTo>
                    <a:pt x="177" y="325"/>
                    <a:pt x="169" y="325"/>
                    <a:pt x="162" y="324"/>
                  </a:cubicBezTo>
                  <a:cubicBezTo>
                    <a:pt x="158" y="324"/>
                    <a:pt x="151" y="320"/>
                    <a:pt x="150" y="317"/>
                  </a:cubicBezTo>
                  <a:cubicBezTo>
                    <a:pt x="150" y="307"/>
                    <a:pt x="150" y="307"/>
                    <a:pt x="150" y="307"/>
                  </a:cubicBezTo>
                  <a:cubicBezTo>
                    <a:pt x="159" y="310"/>
                    <a:pt x="169" y="310"/>
                    <a:pt x="176" y="306"/>
                  </a:cubicBezTo>
                  <a:cubicBezTo>
                    <a:pt x="183" y="302"/>
                    <a:pt x="187" y="295"/>
                    <a:pt x="185" y="286"/>
                  </a:cubicBezTo>
                  <a:cubicBezTo>
                    <a:pt x="178" y="251"/>
                    <a:pt x="129" y="225"/>
                    <a:pt x="102" y="207"/>
                  </a:cubicBezTo>
                  <a:cubicBezTo>
                    <a:pt x="73" y="187"/>
                    <a:pt x="41" y="166"/>
                    <a:pt x="21" y="136"/>
                  </a:cubicBezTo>
                  <a:cubicBezTo>
                    <a:pt x="10" y="119"/>
                    <a:pt x="3" y="100"/>
                    <a:pt x="1" y="80"/>
                  </a:cubicBezTo>
                  <a:cubicBezTo>
                    <a:pt x="0" y="66"/>
                    <a:pt x="2" y="51"/>
                    <a:pt x="10" y="37"/>
                  </a:cubicBezTo>
                  <a:close/>
                </a:path>
              </a:pathLst>
            </a:custGeom>
            <a:solidFill>
              <a:srgbClr val="EE861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4" name="出自【趣你的PPT】(微信:qunideppt)：最优质的PPT资源库"/>
            <p:cNvSpPr>
              <a:spLocks noChangeArrowheads="1"/>
            </p:cNvSpPr>
            <p:nvPr/>
          </p:nvSpPr>
          <p:spPr bwMode="auto">
            <a:xfrm>
              <a:off x="5753100" y="3890963"/>
              <a:ext cx="187325" cy="185738"/>
            </a:xfrm>
            <a:prstGeom prst="ellipse">
              <a:avLst/>
            </a:prstGeom>
            <a:solidFill>
              <a:srgbClr val="FFC9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5" name="出自【趣你的PPT】(微信:qunideppt)：最优质的PPT资源库"/>
            <p:cNvSpPr>
              <a:spLocks noChangeArrowheads="1"/>
            </p:cNvSpPr>
            <p:nvPr/>
          </p:nvSpPr>
          <p:spPr bwMode="auto">
            <a:xfrm>
              <a:off x="5892800" y="4686300"/>
              <a:ext cx="165100" cy="161925"/>
            </a:xfrm>
            <a:prstGeom prst="ellipse">
              <a:avLst/>
            </a:prstGeom>
            <a:solidFill>
              <a:srgbClr val="FFC9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6" name="出自【趣你的PPT】(微信:qunideppt)：最优质的PPT资源库"/>
            <p:cNvSpPr/>
            <p:nvPr/>
          </p:nvSpPr>
          <p:spPr bwMode="auto">
            <a:xfrm>
              <a:off x="5926138" y="3808413"/>
              <a:ext cx="1366837" cy="1296988"/>
            </a:xfrm>
            <a:custGeom>
              <a:gdLst>
                <a:gd name="T0" fmla="*/ 317 w 363"/>
                <a:gd name="T1" fmla="*/ 0 h 344"/>
                <a:gd name="T2" fmla="*/ 0 w 363"/>
                <a:gd name="T3" fmla="*/ 0 h 344"/>
                <a:gd name="T4" fmla="*/ 63 w 363"/>
                <a:gd name="T5" fmla="*/ 254 h 344"/>
                <a:gd name="T6" fmla="*/ 182 w 363"/>
                <a:gd name="T7" fmla="*/ 344 h 344"/>
                <a:gd name="T8" fmla="*/ 363 w 363"/>
                <a:gd name="T9" fmla="*/ 0 h 344"/>
                <a:gd name="T10" fmla="*/ 317 w 363"/>
                <a:gd name="T11" fmla="*/ 0 h 344"/>
              </a:gdLst>
              <a:cxnLst>
                <a:cxn ang="0">
                  <a:pos x="T0" y="T1"/>
                </a:cxn>
                <a:cxn ang="0">
                  <a:pos x="T2" y="T3"/>
                </a:cxn>
                <a:cxn ang="0">
                  <a:pos x="T4" y="T5"/>
                </a:cxn>
                <a:cxn ang="0">
                  <a:pos x="T6" y="T7"/>
                </a:cxn>
                <a:cxn ang="0">
                  <a:pos x="T8" y="T9"/>
                </a:cxn>
                <a:cxn ang="0">
                  <a:pos x="T10" y="T11"/>
                </a:cxn>
              </a:cxnLst>
              <a:rect l="0" t="0" r="r" b="b"/>
              <a:pathLst>
                <a:path w="363" h="344">
                  <a:moveTo>
                    <a:pt x="317" y="0"/>
                  </a:moveTo>
                  <a:cubicBezTo>
                    <a:pt x="0" y="0"/>
                    <a:pt x="0" y="0"/>
                    <a:pt x="0" y="0"/>
                  </a:cubicBezTo>
                  <a:cubicBezTo>
                    <a:pt x="4" y="102"/>
                    <a:pt x="28" y="192"/>
                    <a:pt x="63" y="254"/>
                  </a:cubicBezTo>
                  <a:cubicBezTo>
                    <a:pt x="95" y="310"/>
                    <a:pt x="137" y="344"/>
                    <a:pt x="182" y="344"/>
                  </a:cubicBezTo>
                  <a:cubicBezTo>
                    <a:pt x="277" y="344"/>
                    <a:pt x="356" y="193"/>
                    <a:pt x="363" y="0"/>
                  </a:cubicBezTo>
                  <a:lnTo>
                    <a:pt x="317" y="0"/>
                  </a:lnTo>
                  <a:close/>
                </a:path>
              </a:pathLst>
            </a:custGeom>
            <a:solidFill>
              <a:srgbClr val="FFC9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7" name="出自【趣你的PPT】(微信:qunideppt)：最优质的PPT资源库"/>
            <p:cNvSpPr/>
            <p:nvPr/>
          </p:nvSpPr>
          <p:spPr bwMode="auto">
            <a:xfrm>
              <a:off x="5926138" y="3808413"/>
              <a:ext cx="1193800" cy="957263"/>
            </a:xfrm>
            <a:custGeom>
              <a:gdLst>
                <a:gd name="T0" fmla="*/ 0 w 317"/>
                <a:gd name="T1" fmla="*/ 0 h 254"/>
                <a:gd name="T2" fmla="*/ 63 w 317"/>
                <a:gd name="T3" fmla="*/ 254 h 254"/>
                <a:gd name="T4" fmla="*/ 317 w 317"/>
                <a:gd name="T5" fmla="*/ 0 h 254"/>
                <a:gd name="T6" fmla="*/ 0 w 317"/>
                <a:gd name="T7" fmla="*/ 0 h 254"/>
              </a:gdLst>
              <a:cxnLst>
                <a:cxn ang="0">
                  <a:pos x="T0" y="T1"/>
                </a:cxn>
                <a:cxn ang="0">
                  <a:pos x="T2" y="T3"/>
                </a:cxn>
                <a:cxn ang="0">
                  <a:pos x="T4" y="T5"/>
                </a:cxn>
                <a:cxn ang="0">
                  <a:pos x="T6" y="T7"/>
                </a:cxn>
              </a:cxnLst>
              <a:rect l="0" t="0" r="r" b="b"/>
              <a:pathLst>
                <a:path w="317" h="254">
                  <a:moveTo>
                    <a:pt x="0" y="0"/>
                  </a:moveTo>
                  <a:cubicBezTo>
                    <a:pt x="4" y="102"/>
                    <a:pt x="28" y="192"/>
                    <a:pt x="63" y="254"/>
                  </a:cubicBezTo>
                  <a:cubicBezTo>
                    <a:pt x="317" y="0"/>
                    <a:pt x="317" y="0"/>
                    <a:pt x="317" y="0"/>
                  </a:cubicBezTo>
                  <a:lnTo>
                    <a:pt x="0" y="0"/>
                  </a:lnTo>
                  <a:close/>
                </a:path>
              </a:pathLst>
            </a:custGeom>
            <a:solidFill>
              <a:srgbClr val="FFDF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78" name="Group 77出自【趣你的PPT】(微信:qunideppt)：最优质的PPT资源库"/>
          <p:cNvGrpSpPr/>
          <p:nvPr/>
        </p:nvGrpSpPr>
        <p:grpSpPr>
          <a:xfrm>
            <a:off x="8330893" y="2542589"/>
            <a:ext cx="1082306" cy="1533916"/>
            <a:chOff x="4763" y="4763"/>
            <a:chExt cx="1765300" cy="2501901"/>
          </a:xfrm>
        </p:grpSpPr>
        <p:sp>
          <p:nvSpPr>
            <p:cNvPr id="79" name="出自【趣你的PPT】(微信:qunideppt)：最优质的PPT资源库"/>
            <p:cNvSpPr/>
            <p:nvPr/>
          </p:nvSpPr>
          <p:spPr bwMode="auto">
            <a:xfrm>
              <a:off x="574676" y="920751"/>
              <a:ext cx="679450" cy="1471613"/>
            </a:xfrm>
            <a:custGeom>
              <a:gdLst>
                <a:gd name="T0" fmla="*/ 266 w 428"/>
                <a:gd name="T1" fmla="*/ 0 h 927"/>
                <a:gd name="T2" fmla="*/ 0 w 428"/>
                <a:gd name="T3" fmla="*/ 818 h 927"/>
                <a:gd name="T4" fmla="*/ 126 w 428"/>
                <a:gd name="T5" fmla="*/ 927 h 927"/>
                <a:gd name="T6" fmla="*/ 428 w 428"/>
                <a:gd name="T7" fmla="*/ 0 h 927"/>
                <a:gd name="T8" fmla="*/ 266 w 428"/>
                <a:gd name="T9" fmla="*/ 0 h 927"/>
              </a:gdLst>
              <a:cxnLst>
                <a:cxn ang="0">
                  <a:pos x="T0" y="T1"/>
                </a:cxn>
                <a:cxn ang="0">
                  <a:pos x="T2" y="T3"/>
                </a:cxn>
                <a:cxn ang="0">
                  <a:pos x="T4" y="T5"/>
                </a:cxn>
                <a:cxn ang="0">
                  <a:pos x="T6" y="T7"/>
                </a:cxn>
                <a:cxn ang="0">
                  <a:pos x="T8" y="T9"/>
                </a:cxn>
              </a:cxnLst>
              <a:rect l="0" t="0" r="r" b="b"/>
              <a:pathLst>
                <a:path w="428" h="926">
                  <a:moveTo>
                    <a:pt x="266" y="0"/>
                  </a:moveTo>
                  <a:lnTo>
                    <a:pt x="0" y="818"/>
                  </a:lnTo>
                  <a:lnTo>
                    <a:pt x="126" y="927"/>
                  </a:lnTo>
                  <a:lnTo>
                    <a:pt x="428" y="0"/>
                  </a:lnTo>
                  <a:lnTo>
                    <a:pt x="266" y="0"/>
                  </a:lnTo>
                  <a:close/>
                </a:path>
              </a:pathLst>
            </a:custGeom>
            <a:solidFill>
              <a:srgbClr val="DC3F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0" name="出自【趣你的PPT】(微信:qunideppt)：最优质的PPT资源库"/>
            <p:cNvSpPr/>
            <p:nvPr/>
          </p:nvSpPr>
          <p:spPr bwMode="auto">
            <a:xfrm>
              <a:off x="80963" y="920751"/>
              <a:ext cx="658813" cy="1249363"/>
            </a:xfrm>
            <a:custGeom>
              <a:gdLst>
                <a:gd name="T0" fmla="*/ 254 w 415"/>
                <a:gd name="T1" fmla="*/ 0 h 787"/>
                <a:gd name="T2" fmla="*/ 0 w 415"/>
                <a:gd name="T3" fmla="*/ 787 h 787"/>
                <a:gd name="T4" fmla="*/ 164 w 415"/>
                <a:gd name="T5" fmla="*/ 771 h 787"/>
                <a:gd name="T6" fmla="*/ 415 w 415"/>
                <a:gd name="T7" fmla="*/ 0 h 787"/>
                <a:gd name="T8" fmla="*/ 254 w 415"/>
                <a:gd name="T9" fmla="*/ 0 h 787"/>
              </a:gdLst>
              <a:cxnLst>
                <a:cxn ang="0">
                  <a:pos x="T0" y="T1"/>
                </a:cxn>
                <a:cxn ang="0">
                  <a:pos x="T2" y="T3"/>
                </a:cxn>
                <a:cxn ang="0">
                  <a:pos x="T4" y="T5"/>
                </a:cxn>
                <a:cxn ang="0">
                  <a:pos x="T6" y="T7"/>
                </a:cxn>
                <a:cxn ang="0">
                  <a:pos x="T8" y="T9"/>
                </a:cxn>
              </a:cxnLst>
              <a:rect l="0" t="0" r="r" b="b"/>
              <a:pathLst>
                <a:path w="415" h="787">
                  <a:moveTo>
                    <a:pt x="254" y="0"/>
                  </a:moveTo>
                  <a:lnTo>
                    <a:pt x="0" y="787"/>
                  </a:lnTo>
                  <a:lnTo>
                    <a:pt x="164" y="771"/>
                  </a:lnTo>
                  <a:lnTo>
                    <a:pt x="415" y="0"/>
                  </a:lnTo>
                  <a:lnTo>
                    <a:pt x="254" y="0"/>
                  </a:lnTo>
                  <a:close/>
                </a:path>
              </a:pathLst>
            </a:custGeom>
            <a:solidFill>
              <a:srgbClr val="2B9F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1" name="出自【趣你的PPT】(微信:qunideppt)：最优质的PPT资源库"/>
            <p:cNvSpPr/>
            <p:nvPr/>
          </p:nvSpPr>
          <p:spPr bwMode="auto">
            <a:xfrm>
              <a:off x="341313" y="920751"/>
              <a:ext cx="655638" cy="1298575"/>
            </a:xfrm>
            <a:custGeom>
              <a:gdLst>
                <a:gd name="T0" fmla="*/ 251 w 413"/>
                <a:gd name="T1" fmla="*/ 0 h 818"/>
                <a:gd name="T2" fmla="*/ 0 w 413"/>
                <a:gd name="T3" fmla="*/ 771 h 818"/>
                <a:gd name="T4" fmla="*/ 83 w 413"/>
                <a:gd name="T5" fmla="*/ 764 h 818"/>
                <a:gd name="T6" fmla="*/ 147 w 413"/>
                <a:gd name="T7" fmla="*/ 818 h 818"/>
                <a:gd name="T8" fmla="*/ 413 w 413"/>
                <a:gd name="T9" fmla="*/ 0 h 818"/>
                <a:gd name="T10" fmla="*/ 251 w 413"/>
                <a:gd name="T11" fmla="*/ 0 h 818"/>
              </a:gdLst>
              <a:cxnLst>
                <a:cxn ang="0">
                  <a:pos x="T0" y="T1"/>
                </a:cxn>
                <a:cxn ang="0">
                  <a:pos x="T2" y="T3"/>
                </a:cxn>
                <a:cxn ang="0">
                  <a:pos x="T4" y="T5"/>
                </a:cxn>
                <a:cxn ang="0">
                  <a:pos x="T6" y="T7"/>
                </a:cxn>
                <a:cxn ang="0">
                  <a:pos x="T8" y="T9"/>
                </a:cxn>
                <a:cxn ang="0">
                  <a:pos x="T10" y="T11"/>
                </a:cxn>
              </a:cxnLst>
              <a:rect l="0" t="0" r="r" b="b"/>
              <a:pathLst>
                <a:path w="412" h="818">
                  <a:moveTo>
                    <a:pt x="251" y="0"/>
                  </a:moveTo>
                  <a:lnTo>
                    <a:pt x="0" y="771"/>
                  </a:lnTo>
                  <a:lnTo>
                    <a:pt x="83" y="764"/>
                  </a:lnTo>
                  <a:lnTo>
                    <a:pt x="147" y="818"/>
                  </a:lnTo>
                  <a:lnTo>
                    <a:pt x="413" y="0"/>
                  </a:lnTo>
                  <a:lnTo>
                    <a:pt x="251" y="0"/>
                  </a:lnTo>
                  <a:close/>
                </a:path>
              </a:pathLst>
            </a:custGeom>
            <a:solidFill>
              <a:srgbClr val="186E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2" name="出自【趣你的PPT】(微信:qunideppt)：最优质的PPT资源库"/>
            <p:cNvSpPr/>
            <p:nvPr/>
          </p:nvSpPr>
          <p:spPr bwMode="auto">
            <a:xfrm>
              <a:off x="487363" y="920751"/>
              <a:ext cx="712788" cy="1585913"/>
            </a:xfrm>
            <a:custGeom>
              <a:gdLst>
                <a:gd name="T0" fmla="*/ 0 w 449"/>
                <a:gd name="T1" fmla="*/ 0 h 999"/>
                <a:gd name="T2" fmla="*/ 326 w 449"/>
                <a:gd name="T3" fmla="*/ 999 h 999"/>
                <a:gd name="T4" fmla="*/ 449 w 449"/>
                <a:gd name="T5" fmla="*/ 889 h 999"/>
                <a:gd name="T6" fmla="*/ 159 w 449"/>
                <a:gd name="T7" fmla="*/ 0 h 999"/>
                <a:gd name="T8" fmla="*/ 0 w 449"/>
                <a:gd name="T9" fmla="*/ 0 h 999"/>
              </a:gdLst>
              <a:cxnLst>
                <a:cxn ang="0">
                  <a:pos x="T0" y="T1"/>
                </a:cxn>
                <a:cxn ang="0">
                  <a:pos x="T2" y="T3"/>
                </a:cxn>
                <a:cxn ang="0">
                  <a:pos x="T4" y="T5"/>
                </a:cxn>
                <a:cxn ang="0">
                  <a:pos x="T6" y="T7"/>
                </a:cxn>
                <a:cxn ang="0">
                  <a:pos x="T8" y="T9"/>
                </a:cxn>
              </a:cxnLst>
              <a:rect l="0" t="0" r="r" b="b"/>
              <a:pathLst>
                <a:path w="449" h="999">
                  <a:moveTo>
                    <a:pt x="0" y="0"/>
                  </a:moveTo>
                  <a:lnTo>
                    <a:pt x="326" y="999"/>
                  </a:lnTo>
                  <a:lnTo>
                    <a:pt x="449" y="889"/>
                  </a:lnTo>
                  <a:lnTo>
                    <a:pt x="159" y="0"/>
                  </a:lnTo>
                  <a:lnTo>
                    <a:pt x="0" y="0"/>
                  </a:lnTo>
                  <a:close/>
                </a:path>
              </a:pathLst>
            </a:custGeom>
            <a:solidFill>
              <a:srgbClr val="44CD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3" name="出自【趣你的PPT】(微信:qunideppt)：最优质的PPT资源库"/>
            <p:cNvSpPr/>
            <p:nvPr/>
          </p:nvSpPr>
          <p:spPr bwMode="auto">
            <a:xfrm>
              <a:off x="996951" y="920751"/>
              <a:ext cx="701675" cy="1363663"/>
            </a:xfrm>
            <a:custGeom>
              <a:gdLst>
                <a:gd name="T0" fmla="*/ 0 w 442"/>
                <a:gd name="T1" fmla="*/ 0 h 859"/>
                <a:gd name="T2" fmla="*/ 276 w 442"/>
                <a:gd name="T3" fmla="*/ 842 h 859"/>
                <a:gd name="T4" fmla="*/ 442 w 442"/>
                <a:gd name="T5" fmla="*/ 859 h 859"/>
                <a:gd name="T6" fmla="*/ 162 w 442"/>
                <a:gd name="T7" fmla="*/ 0 h 859"/>
                <a:gd name="T8" fmla="*/ 0 w 442"/>
                <a:gd name="T9" fmla="*/ 0 h 859"/>
              </a:gdLst>
              <a:cxnLst>
                <a:cxn ang="0">
                  <a:pos x="T0" y="T1"/>
                </a:cxn>
                <a:cxn ang="0">
                  <a:pos x="T2" y="T3"/>
                </a:cxn>
                <a:cxn ang="0">
                  <a:pos x="T4" y="T5"/>
                </a:cxn>
                <a:cxn ang="0">
                  <a:pos x="T6" y="T7"/>
                </a:cxn>
                <a:cxn ang="0">
                  <a:pos x="T8" y="T9"/>
                </a:cxn>
              </a:cxnLst>
              <a:rect l="0" t="0" r="r" b="b"/>
              <a:pathLst>
                <a:path w="442" h="859">
                  <a:moveTo>
                    <a:pt x="0" y="0"/>
                  </a:moveTo>
                  <a:lnTo>
                    <a:pt x="276" y="842"/>
                  </a:lnTo>
                  <a:lnTo>
                    <a:pt x="442" y="859"/>
                  </a:lnTo>
                  <a:lnTo>
                    <a:pt x="162" y="0"/>
                  </a:lnTo>
                  <a:lnTo>
                    <a:pt x="0" y="0"/>
                  </a:lnTo>
                  <a:close/>
                </a:path>
              </a:pathLst>
            </a:custGeom>
            <a:solidFill>
              <a:srgbClr val="FF54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4" name="出自【趣你的PPT】(微信:qunideppt)：最优质的PPT资源库"/>
            <p:cNvSpPr/>
            <p:nvPr/>
          </p:nvSpPr>
          <p:spPr bwMode="auto">
            <a:xfrm>
              <a:off x="739776" y="920751"/>
              <a:ext cx="695325" cy="1411288"/>
            </a:xfrm>
            <a:custGeom>
              <a:gdLst>
                <a:gd name="T0" fmla="*/ 0 w 438"/>
                <a:gd name="T1" fmla="*/ 0 h 889"/>
                <a:gd name="T2" fmla="*/ 290 w 438"/>
                <a:gd name="T3" fmla="*/ 889 h 889"/>
                <a:gd name="T4" fmla="*/ 354 w 438"/>
                <a:gd name="T5" fmla="*/ 835 h 889"/>
                <a:gd name="T6" fmla="*/ 438 w 438"/>
                <a:gd name="T7" fmla="*/ 842 h 889"/>
                <a:gd name="T8" fmla="*/ 162 w 438"/>
                <a:gd name="T9" fmla="*/ 0 h 889"/>
                <a:gd name="T10" fmla="*/ 0 w 438"/>
                <a:gd name="T11" fmla="*/ 0 h 889"/>
              </a:gdLst>
              <a:cxnLst>
                <a:cxn ang="0">
                  <a:pos x="T0" y="T1"/>
                </a:cxn>
                <a:cxn ang="0">
                  <a:pos x="T2" y="T3"/>
                </a:cxn>
                <a:cxn ang="0">
                  <a:pos x="T4" y="T5"/>
                </a:cxn>
                <a:cxn ang="0">
                  <a:pos x="T6" y="T7"/>
                </a:cxn>
                <a:cxn ang="0">
                  <a:pos x="T8" y="T9"/>
                </a:cxn>
                <a:cxn ang="0">
                  <a:pos x="T10" y="T11"/>
                </a:cxn>
              </a:cxnLst>
              <a:rect l="0" t="0" r="r" b="b"/>
              <a:pathLst>
                <a:path w="438" h="889">
                  <a:moveTo>
                    <a:pt x="0" y="0"/>
                  </a:moveTo>
                  <a:lnTo>
                    <a:pt x="290" y="889"/>
                  </a:lnTo>
                  <a:lnTo>
                    <a:pt x="354" y="835"/>
                  </a:lnTo>
                  <a:lnTo>
                    <a:pt x="438" y="842"/>
                  </a:lnTo>
                  <a:lnTo>
                    <a:pt x="162" y="0"/>
                  </a:lnTo>
                  <a:lnTo>
                    <a:pt x="0" y="0"/>
                  </a:lnTo>
                  <a:close/>
                </a:path>
              </a:pathLst>
            </a:custGeom>
            <a:solidFill>
              <a:srgbClr val="2B9F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5" name="出自【趣你的PPT】(微信:qunideppt)：最优质的PPT资源库"/>
            <p:cNvSpPr/>
            <p:nvPr/>
          </p:nvSpPr>
          <p:spPr bwMode="auto">
            <a:xfrm>
              <a:off x="4763" y="4763"/>
              <a:ext cx="1765300" cy="1755775"/>
            </a:xfrm>
            <a:custGeom>
              <a:gdLst>
                <a:gd name="T0" fmla="*/ 556 w 1112"/>
                <a:gd name="T1" fmla="*/ 53 h 1106"/>
                <a:gd name="T2" fmla="*/ 615 w 1112"/>
                <a:gd name="T3" fmla="*/ 0 h 1106"/>
                <a:gd name="T4" fmla="*/ 661 w 1112"/>
                <a:gd name="T5" fmla="*/ 64 h 1106"/>
                <a:gd name="T6" fmla="*/ 727 w 1112"/>
                <a:gd name="T7" fmla="*/ 26 h 1106"/>
                <a:gd name="T8" fmla="*/ 760 w 1112"/>
                <a:gd name="T9" fmla="*/ 98 h 1106"/>
                <a:gd name="T10" fmla="*/ 834 w 1112"/>
                <a:gd name="T11" fmla="*/ 72 h 1106"/>
                <a:gd name="T12" fmla="*/ 851 w 1112"/>
                <a:gd name="T13" fmla="*/ 150 h 1106"/>
                <a:gd name="T14" fmla="*/ 929 w 1112"/>
                <a:gd name="T15" fmla="*/ 140 h 1106"/>
                <a:gd name="T16" fmla="*/ 929 w 1112"/>
                <a:gd name="T17" fmla="*/ 219 h 1106"/>
                <a:gd name="T18" fmla="*/ 1005 w 1112"/>
                <a:gd name="T19" fmla="*/ 228 h 1106"/>
                <a:gd name="T20" fmla="*/ 988 w 1112"/>
                <a:gd name="T21" fmla="*/ 304 h 1106"/>
                <a:gd name="T22" fmla="*/ 1065 w 1112"/>
                <a:gd name="T23" fmla="*/ 328 h 1106"/>
                <a:gd name="T24" fmla="*/ 1031 w 1112"/>
                <a:gd name="T25" fmla="*/ 399 h 1106"/>
                <a:gd name="T26" fmla="*/ 1100 w 1112"/>
                <a:gd name="T27" fmla="*/ 437 h 1106"/>
                <a:gd name="T28" fmla="*/ 1053 w 1112"/>
                <a:gd name="T29" fmla="*/ 501 h 1106"/>
                <a:gd name="T30" fmla="*/ 1112 w 1112"/>
                <a:gd name="T31" fmla="*/ 553 h 1106"/>
                <a:gd name="T32" fmla="*/ 1053 w 1112"/>
                <a:gd name="T33" fmla="*/ 605 h 1106"/>
                <a:gd name="T34" fmla="*/ 1100 w 1112"/>
                <a:gd name="T35" fmla="*/ 669 h 1106"/>
                <a:gd name="T36" fmla="*/ 1031 w 1112"/>
                <a:gd name="T37" fmla="*/ 707 h 1106"/>
                <a:gd name="T38" fmla="*/ 1065 w 1112"/>
                <a:gd name="T39" fmla="*/ 778 h 1106"/>
                <a:gd name="T40" fmla="*/ 988 w 1112"/>
                <a:gd name="T41" fmla="*/ 802 h 1106"/>
                <a:gd name="T42" fmla="*/ 1005 w 1112"/>
                <a:gd name="T43" fmla="*/ 878 h 1106"/>
                <a:gd name="T44" fmla="*/ 929 w 1112"/>
                <a:gd name="T45" fmla="*/ 888 h 1106"/>
                <a:gd name="T46" fmla="*/ 929 w 1112"/>
                <a:gd name="T47" fmla="*/ 966 h 1106"/>
                <a:gd name="T48" fmla="*/ 851 w 1112"/>
                <a:gd name="T49" fmla="*/ 956 h 1106"/>
                <a:gd name="T50" fmla="*/ 834 w 1112"/>
                <a:gd name="T51" fmla="*/ 1035 h 1106"/>
                <a:gd name="T52" fmla="*/ 760 w 1112"/>
                <a:gd name="T53" fmla="*/ 1009 h 1106"/>
                <a:gd name="T54" fmla="*/ 727 w 1112"/>
                <a:gd name="T55" fmla="*/ 1080 h 1106"/>
                <a:gd name="T56" fmla="*/ 661 w 1112"/>
                <a:gd name="T57" fmla="*/ 1042 h 1106"/>
                <a:gd name="T58" fmla="*/ 615 w 1112"/>
                <a:gd name="T59" fmla="*/ 1106 h 1106"/>
                <a:gd name="T60" fmla="*/ 556 w 1112"/>
                <a:gd name="T61" fmla="*/ 1051 h 1106"/>
                <a:gd name="T62" fmla="*/ 499 w 1112"/>
                <a:gd name="T63" fmla="*/ 1106 h 1106"/>
                <a:gd name="T64" fmla="*/ 452 w 1112"/>
                <a:gd name="T65" fmla="*/ 1042 h 1106"/>
                <a:gd name="T66" fmla="*/ 385 w 1112"/>
                <a:gd name="T67" fmla="*/ 1080 h 1106"/>
                <a:gd name="T68" fmla="*/ 352 w 1112"/>
                <a:gd name="T69" fmla="*/ 1009 h 1106"/>
                <a:gd name="T70" fmla="*/ 278 w 1112"/>
                <a:gd name="T71" fmla="*/ 1035 h 1106"/>
                <a:gd name="T72" fmla="*/ 261 w 1112"/>
                <a:gd name="T73" fmla="*/ 956 h 1106"/>
                <a:gd name="T74" fmla="*/ 185 w 1112"/>
                <a:gd name="T75" fmla="*/ 966 h 1106"/>
                <a:gd name="T76" fmla="*/ 185 w 1112"/>
                <a:gd name="T77" fmla="*/ 888 h 1106"/>
                <a:gd name="T78" fmla="*/ 107 w 1112"/>
                <a:gd name="T79" fmla="*/ 878 h 1106"/>
                <a:gd name="T80" fmla="*/ 124 w 1112"/>
                <a:gd name="T81" fmla="*/ 802 h 1106"/>
                <a:gd name="T82" fmla="*/ 48 w 1112"/>
                <a:gd name="T83" fmla="*/ 778 h 1106"/>
                <a:gd name="T84" fmla="*/ 81 w 1112"/>
                <a:gd name="T85" fmla="*/ 707 h 1106"/>
                <a:gd name="T86" fmla="*/ 12 w 1112"/>
                <a:gd name="T87" fmla="*/ 669 h 1106"/>
                <a:gd name="T88" fmla="*/ 59 w 1112"/>
                <a:gd name="T89" fmla="*/ 605 h 1106"/>
                <a:gd name="T90" fmla="*/ 0 w 1112"/>
                <a:gd name="T91" fmla="*/ 553 h 1106"/>
                <a:gd name="T92" fmla="*/ 59 w 1112"/>
                <a:gd name="T93" fmla="*/ 501 h 1106"/>
                <a:gd name="T94" fmla="*/ 12 w 1112"/>
                <a:gd name="T95" fmla="*/ 437 h 1106"/>
                <a:gd name="T96" fmla="*/ 81 w 1112"/>
                <a:gd name="T97" fmla="*/ 399 h 1106"/>
                <a:gd name="T98" fmla="*/ 48 w 1112"/>
                <a:gd name="T99" fmla="*/ 328 h 1106"/>
                <a:gd name="T100" fmla="*/ 124 w 1112"/>
                <a:gd name="T101" fmla="*/ 304 h 1106"/>
                <a:gd name="T102" fmla="*/ 107 w 1112"/>
                <a:gd name="T103" fmla="*/ 228 h 1106"/>
                <a:gd name="T104" fmla="*/ 185 w 1112"/>
                <a:gd name="T105" fmla="*/ 219 h 1106"/>
                <a:gd name="T106" fmla="*/ 185 w 1112"/>
                <a:gd name="T107" fmla="*/ 140 h 1106"/>
                <a:gd name="T108" fmla="*/ 261 w 1112"/>
                <a:gd name="T109" fmla="*/ 150 h 1106"/>
                <a:gd name="T110" fmla="*/ 278 w 1112"/>
                <a:gd name="T111" fmla="*/ 72 h 1106"/>
                <a:gd name="T112" fmla="*/ 352 w 1112"/>
                <a:gd name="T113" fmla="*/ 98 h 1106"/>
                <a:gd name="T114" fmla="*/ 385 w 1112"/>
                <a:gd name="T115" fmla="*/ 26 h 1106"/>
                <a:gd name="T116" fmla="*/ 452 w 1112"/>
                <a:gd name="T117" fmla="*/ 64 h 1106"/>
                <a:gd name="T118" fmla="*/ 499 w 1112"/>
                <a:gd name="T119" fmla="*/ 0 h 1106"/>
                <a:gd name="T120" fmla="*/ 556 w 1112"/>
                <a:gd name="T121" fmla="*/ 53 h 11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12" h="1106">
                  <a:moveTo>
                    <a:pt x="556" y="53"/>
                  </a:moveTo>
                  <a:lnTo>
                    <a:pt x="615" y="0"/>
                  </a:lnTo>
                  <a:lnTo>
                    <a:pt x="661" y="64"/>
                  </a:lnTo>
                  <a:lnTo>
                    <a:pt x="727" y="26"/>
                  </a:lnTo>
                  <a:lnTo>
                    <a:pt x="760" y="98"/>
                  </a:lnTo>
                  <a:lnTo>
                    <a:pt x="834" y="72"/>
                  </a:lnTo>
                  <a:lnTo>
                    <a:pt x="851" y="150"/>
                  </a:lnTo>
                  <a:lnTo>
                    <a:pt x="929" y="140"/>
                  </a:lnTo>
                  <a:lnTo>
                    <a:pt x="929" y="219"/>
                  </a:lnTo>
                  <a:lnTo>
                    <a:pt x="1005" y="228"/>
                  </a:lnTo>
                  <a:lnTo>
                    <a:pt x="988" y="304"/>
                  </a:lnTo>
                  <a:lnTo>
                    <a:pt x="1065" y="328"/>
                  </a:lnTo>
                  <a:lnTo>
                    <a:pt x="1031" y="399"/>
                  </a:lnTo>
                  <a:lnTo>
                    <a:pt x="1100" y="437"/>
                  </a:lnTo>
                  <a:lnTo>
                    <a:pt x="1053" y="501"/>
                  </a:lnTo>
                  <a:lnTo>
                    <a:pt x="1112" y="553"/>
                  </a:lnTo>
                  <a:lnTo>
                    <a:pt x="1053" y="605"/>
                  </a:lnTo>
                  <a:lnTo>
                    <a:pt x="1100" y="669"/>
                  </a:lnTo>
                  <a:lnTo>
                    <a:pt x="1031" y="707"/>
                  </a:lnTo>
                  <a:lnTo>
                    <a:pt x="1065" y="778"/>
                  </a:lnTo>
                  <a:lnTo>
                    <a:pt x="988" y="802"/>
                  </a:lnTo>
                  <a:lnTo>
                    <a:pt x="1005" y="878"/>
                  </a:lnTo>
                  <a:lnTo>
                    <a:pt x="929" y="888"/>
                  </a:lnTo>
                  <a:lnTo>
                    <a:pt x="929" y="966"/>
                  </a:lnTo>
                  <a:lnTo>
                    <a:pt x="851" y="956"/>
                  </a:lnTo>
                  <a:lnTo>
                    <a:pt x="834" y="1035"/>
                  </a:lnTo>
                  <a:lnTo>
                    <a:pt x="760" y="1009"/>
                  </a:lnTo>
                  <a:lnTo>
                    <a:pt x="727" y="1080"/>
                  </a:lnTo>
                  <a:lnTo>
                    <a:pt x="661" y="1042"/>
                  </a:lnTo>
                  <a:lnTo>
                    <a:pt x="615" y="1106"/>
                  </a:lnTo>
                  <a:lnTo>
                    <a:pt x="556" y="1051"/>
                  </a:lnTo>
                  <a:lnTo>
                    <a:pt x="499" y="1106"/>
                  </a:lnTo>
                  <a:lnTo>
                    <a:pt x="452" y="1042"/>
                  </a:lnTo>
                  <a:lnTo>
                    <a:pt x="385" y="1080"/>
                  </a:lnTo>
                  <a:lnTo>
                    <a:pt x="352" y="1009"/>
                  </a:lnTo>
                  <a:lnTo>
                    <a:pt x="278" y="1035"/>
                  </a:lnTo>
                  <a:lnTo>
                    <a:pt x="261" y="956"/>
                  </a:lnTo>
                  <a:lnTo>
                    <a:pt x="185" y="966"/>
                  </a:lnTo>
                  <a:lnTo>
                    <a:pt x="185" y="888"/>
                  </a:lnTo>
                  <a:lnTo>
                    <a:pt x="107" y="878"/>
                  </a:lnTo>
                  <a:lnTo>
                    <a:pt x="124" y="802"/>
                  </a:lnTo>
                  <a:lnTo>
                    <a:pt x="48" y="778"/>
                  </a:lnTo>
                  <a:lnTo>
                    <a:pt x="81" y="707"/>
                  </a:lnTo>
                  <a:lnTo>
                    <a:pt x="12" y="669"/>
                  </a:lnTo>
                  <a:lnTo>
                    <a:pt x="59" y="605"/>
                  </a:lnTo>
                  <a:lnTo>
                    <a:pt x="0" y="553"/>
                  </a:lnTo>
                  <a:lnTo>
                    <a:pt x="59" y="501"/>
                  </a:lnTo>
                  <a:lnTo>
                    <a:pt x="12" y="437"/>
                  </a:lnTo>
                  <a:lnTo>
                    <a:pt x="81" y="399"/>
                  </a:lnTo>
                  <a:lnTo>
                    <a:pt x="48" y="328"/>
                  </a:lnTo>
                  <a:lnTo>
                    <a:pt x="124" y="304"/>
                  </a:lnTo>
                  <a:lnTo>
                    <a:pt x="107" y="228"/>
                  </a:lnTo>
                  <a:lnTo>
                    <a:pt x="185" y="219"/>
                  </a:lnTo>
                  <a:lnTo>
                    <a:pt x="185" y="140"/>
                  </a:lnTo>
                  <a:lnTo>
                    <a:pt x="261" y="150"/>
                  </a:lnTo>
                  <a:lnTo>
                    <a:pt x="278" y="72"/>
                  </a:lnTo>
                  <a:lnTo>
                    <a:pt x="352" y="98"/>
                  </a:lnTo>
                  <a:lnTo>
                    <a:pt x="385" y="26"/>
                  </a:lnTo>
                  <a:lnTo>
                    <a:pt x="452" y="64"/>
                  </a:lnTo>
                  <a:lnTo>
                    <a:pt x="499" y="0"/>
                  </a:lnTo>
                  <a:lnTo>
                    <a:pt x="556" y="53"/>
                  </a:lnTo>
                  <a:close/>
                </a:path>
              </a:pathLst>
            </a:custGeom>
            <a:solidFill>
              <a:srgbClr val="FFC9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6" name="出自【趣你的PPT】(微信:qunideppt)：最优质的PPT资源库"/>
            <p:cNvSpPr>
              <a:spLocks noChangeArrowheads="1"/>
            </p:cNvSpPr>
            <p:nvPr/>
          </p:nvSpPr>
          <p:spPr bwMode="auto">
            <a:xfrm>
              <a:off x="163513" y="160338"/>
              <a:ext cx="1447800" cy="1446213"/>
            </a:xfrm>
            <a:prstGeom prst="ellipse">
              <a:avLst/>
            </a:prstGeom>
            <a:solidFill>
              <a:srgbClr val="EE861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7" name="出自【趣你的PPT】(微信:qunideppt)：最优质的PPT资源库"/>
            <p:cNvSpPr>
              <a:spLocks noChangeArrowheads="1"/>
            </p:cNvSpPr>
            <p:nvPr/>
          </p:nvSpPr>
          <p:spPr bwMode="auto">
            <a:xfrm>
              <a:off x="276226" y="273051"/>
              <a:ext cx="1222375" cy="1219200"/>
            </a:xfrm>
            <a:prstGeom prst="ellipse">
              <a:avLst/>
            </a:prstGeom>
            <a:solidFill>
              <a:srgbClr val="FFC9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8" name="出自【趣你的PPT】(微信:qunideppt)：最优质的PPT资源库"/>
            <p:cNvSpPr/>
            <p:nvPr/>
          </p:nvSpPr>
          <p:spPr bwMode="auto">
            <a:xfrm>
              <a:off x="276226" y="273051"/>
              <a:ext cx="1038225" cy="1035050"/>
            </a:xfrm>
            <a:custGeom>
              <a:gdLst>
                <a:gd name="T0" fmla="*/ 162 w 275"/>
                <a:gd name="T1" fmla="*/ 0 h 275"/>
                <a:gd name="T2" fmla="*/ 0 w 275"/>
                <a:gd name="T3" fmla="*/ 162 h 275"/>
                <a:gd name="T4" fmla="*/ 46 w 275"/>
                <a:gd name="T5" fmla="*/ 275 h 275"/>
                <a:gd name="T6" fmla="*/ 275 w 275"/>
                <a:gd name="T7" fmla="*/ 46 h 275"/>
                <a:gd name="T8" fmla="*/ 162 w 275"/>
                <a:gd name="T9" fmla="*/ 0 h 275"/>
              </a:gdLst>
              <a:cxnLst>
                <a:cxn ang="0">
                  <a:pos x="T0" y="T1"/>
                </a:cxn>
                <a:cxn ang="0">
                  <a:pos x="T2" y="T3"/>
                </a:cxn>
                <a:cxn ang="0">
                  <a:pos x="T4" y="T5"/>
                </a:cxn>
                <a:cxn ang="0">
                  <a:pos x="T6" y="T7"/>
                </a:cxn>
                <a:cxn ang="0">
                  <a:pos x="T8" y="T9"/>
                </a:cxn>
              </a:cxnLst>
              <a:rect l="0" t="0" r="r" b="b"/>
              <a:pathLst>
                <a:path w="275" h="275">
                  <a:moveTo>
                    <a:pt x="162" y="0"/>
                  </a:moveTo>
                  <a:cubicBezTo>
                    <a:pt x="72" y="0"/>
                    <a:pt x="0" y="72"/>
                    <a:pt x="0" y="162"/>
                  </a:cubicBezTo>
                  <a:cubicBezTo>
                    <a:pt x="0" y="206"/>
                    <a:pt x="17" y="246"/>
                    <a:pt x="46" y="275"/>
                  </a:cubicBezTo>
                  <a:cubicBezTo>
                    <a:pt x="275" y="46"/>
                    <a:pt x="275" y="46"/>
                    <a:pt x="275" y="46"/>
                  </a:cubicBezTo>
                  <a:cubicBezTo>
                    <a:pt x="246" y="17"/>
                    <a:pt x="206" y="0"/>
                    <a:pt x="162" y="0"/>
                  </a:cubicBezTo>
                  <a:close/>
                </a:path>
              </a:pathLst>
            </a:custGeom>
            <a:solidFill>
              <a:srgbClr val="FFDF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89" name="Group 88出自【趣你的PPT】(微信:qunideppt)：最优质的PPT资源库"/>
          <p:cNvGrpSpPr/>
          <p:nvPr/>
        </p:nvGrpSpPr>
        <p:grpSpPr>
          <a:xfrm>
            <a:off x="928885" y="2563563"/>
            <a:ext cx="1440035" cy="1364148"/>
            <a:chOff x="1588" y="-1587"/>
            <a:chExt cx="2500312" cy="2368550"/>
          </a:xfrm>
        </p:grpSpPr>
        <p:sp>
          <p:nvSpPr>
            <p:cNvPr id="90" name="出自【趣你的PPT】(微信:qunideppt)：最优质的PPT资源库"/>
            <p:cNvSpPr/>
            <p:nvPr/>
          </p:nvSpPr>
          <p:spPr bwMode="auto">
            <a:xfrm>
              <a:off x="784225" y="-1587"/>
              <a:ext cx="1717675" cy="2368550"/>
            </a:xfrm>
            <a:custGeom>
              <a:gdLst>
                <a:gd name="T0" fmla="*/ 42 w 456"/>
                <a:gd name="T1" fmla="*/ 574 h 629"/>
                <a:gd name="T2" fmla="*/ 53 w 456"/>
                <a:gd name="T3" fmla="*/ 568 h 629"/>
                <a:gd name="T4" fmla="*/ 123 w 456"/>
                <a:gd name="T5" fmla="*/ 543 h 629"/>
                <a:gd name="T6" fmla="*/ 166 w 456"/>
                <a:gd name="T7" fmla="*/ 485 h 629"/>
                <a:gd name="T8" fmla="*/ 193 w 456"/>
                <a:gd name="T9" fmla="*/ 511 h 629"/>
                <a:gd name="T10" fmla="*/ 212 w 456"/>
                <a:gd name="T11" fmla="*/ 505 h 629"/>
                <a:gd name="T12" fmla="*/ 236 w 456"/>
                <a:gd name="T13" fmla="*/ 423 h 629"/>
                <a:gd name="T14" fmla="*/ 274 w 456"/>
                <a:gd name="T15" fmla="*/ 442 h 629"/>
                <a:gd name="T16" fmla="*/ 290 w 456"/>
                <a:gd name="T17" fmla="*/ 448 h 629"/>
                <a:gd name="T18" fmla="*/ 297 w 456"/>
                <a:gd name="T19" fmla="*/ 353 h 629"/>
                <a:gd name="T20" fmla="*/ 339 w 456"/>
                <a:gd name="T21" fmla="*/ 360 h 629"/>
                <a:gd name="T22" fmla="*/ 347 w 456"/>
                <a:gd name="T23" fmla="*/ 371 h 629"/>
                <a:gd name="T24" fmla="*/ 357 w 456"/>
                <a:gd name="T25" fmla="*/ 349 h 629"/>
                <a:gd name="T26" fmla="*/ 369 w 456"/>
                <a:gd name="T27" fmla="*/ 314 h 629"/>
                <a:gd name="T28" fmla="*/ 331 w 456"/>
                <a:gd name="T29" fmla="*/ 192 h 629"/>
                <a:gd name="T30" fmla="*/ 373 w 456"/>
                <a:gd name="T31" fmla="*/ 295 h 629"/>
                <a:gd name="T32" fmla="*/ 377 w 456"/>
                <a:gd name="T33" fmla="*/ 206 h 629"/>
                <a:gd name="T34" fmla="*/ 313 w 456"/>
                <a:gd name="T35" fmla="*/ 95 h 629"/>
                <a:gd name="T36" fmla="*/ 376 w 456"/>
                <a:gd name="T37" fmla="*/ 195 h 629"/>
                <a:gd name="T38" fmla="*/ 356 w 456"/>
                <a:gd name="T39" fmla="*/ 97 h 629"/>
                <a:gd name="T40" fmla="*/ 319 w 456"/>
                <a:gd name="T41" fmla="*/ 0 h 629"/>
                <a:gd name="T42" fmla="*/ 359 w 456"/>
                <a:gd name="T43" fmla="*/ 96 h 629"/>
                <a:gd name="T44" fmla="*/ 378 w 456"/>
                <a:gd name="T45" fmla="*/ 161 h 629"/>
                <a:gd name="T46" fmla="*/ 406 w 456"/>
                <a:gd name="T47" fmla="*/ 51 h 629"/>
                <a:gd name="T48" fmla="*/ 381 w 456"/>
                <a:gd name="T49" fmla="*/ 177 h 629"/>
                <a:gd name="T50" fmla="*/ 386 w 456"/>
                <a:gd name="T51" fmla="*/ 258 h 629"/>
                <a:gd name="T52" fmla="*/ 441 w 456"/>
                <a:gd name="T53" fmla="*/ 143 h 629"/>
                <a:gd name="T54" fmla="*/ 386 w 456"/>
                <a:gd name="T55" fmla="*/ 266 h 629"/>
                <a:gd name="T56" fmla="*/ 377 w 456"/>
                <a:gd name="T57" fmla="*/ 324 h 629"/>
                <a:gd name="T58" fmla="*/ 456 w 456"/>
                <a:gd name="T59" fmla="*/ 252 h 629"/>
                <a:gd name="T60" fmla="*/ 367 w 456"/>
                <a:gd name="T61" fmla="*/ 353 h 629"/>
                <a:gd name="T62" fmla="*/ 362 w 456"/>
                <a:gd name="T63" fmla="*/ 365 h 629"/>
                <a:gd name="T64" fmla="*/ 337 w 456"/>
                <a:gd name="T65" fmla="*/ 410 h 629"/>
                <a:gd name="T66" fmla="*/ 439 w 456"/>
                <a:gd name="T67" fmla="*/ 359 h 629"/>
                <a:gd name="T68" fmla="*/ 320 w 456"/>
                <a:gd name="T69" fmla="*/ 433 h 629"/>
                <a:gd name="T70" fmla="*/ 277 w 456"/>
                <a:gd name="T71" fmla="*/ 478 h 629"/>
                <a:gd name="T72" fmla="*/ 391 w 456"/>
                <a:gd name="T73" fmla="*/ 462 h 629"/>
                <a:gd name="T74" fmla="*/ 256 w 456"/>
                <a:gd name="T75" fmla="*/ 494 h 629"/>
                <a:gd name="T76" fmla="*/ 228 w 456"/>
                <a:gd name="T77" fmla="*/ 516 h 629"/>
                <a:gd name="T78" fmla="*/ 233 w 456"/>
                <a:gd name="T79" fmla="*/ 556 h 629"/>
                <a:gd name="T80" fmla="*/ 129 w 456"/>
                <a:gd name="T81" fmla="*/ 558 h 629"/>
                <a:gd name="T82" fmla="*/ 61 w 456"/>
                <a:gd name="T83" fmla="*/ 584 h 629"/>
                <a:gd name="T84" fmla="*/ 50 w 456"/>
                <a:gd name="T85" fmla="*/ 590 h 629"/>
                <a:gd name="T86" fmla="*/ 6 w 456"/>
                <a:gd name="T87" fmla="*/ 626 h 629"/>
                <a:gd name="T88" fmla="*/ 0 w 456"/>
                <a:gd name="T89" fmla="*/ 605 h 6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6" h="629">
                  <a:moveTo>
                    <a:pt x="31" y="580"/>
                  </a:moveTo>
                  <a:cubicBezTo>
                    <a:pt x="34" y="578"/>
                    <a:pt x="38" y="576"/>
                    <a:pt x="42" y="574"/>
                  </a:cubicBezTo>
                  <a:cubicBezTo>
                    <a:pt x="44" y="573"/>
                    <a:pt x="45" y="572"/>
                    <a:pt x="47" y="571"/>
                  </a:cubicBezTo>
                  <a:cubicBezTo>
                    <a:pt x="49" y="570"/>
                    <a:pt x="51" y="569"/>
                    <a:pt x="53" y="568"/>
                  </a:cubicBezTo>
                  <a:cubicBezTo>
                    <a:pt x="61" y="565"/>
                    <a:pt x="69" y="562"/>
                    <a:pt x="77" y="559"/>
                  </a:cubicBezTo>
                  <a:cubicBezTo>
                    <a:pt x="92" y="553"/>
                    <a:pt x="108" y="548"/>
                    <a:pt x="123" y="543"/>
                  </a:cubicBezTo>
                  <a:cubicBezTo>
                    <a:pt x="132" y="540"/>
                    <a:pt x="141" y="536"/>
                    <a:pt x="150" y="533"/>
                  </a:cubicBezTo>
                  <a:cubicBezTo>
                    <a:pt x="154" y="515"/>
                    <a:pt x="158" y="495"/>
                    <a:pt x="166" y="485"/>
                  </a:cubicBezTo>
                  <a:cubicBezTo>
                    <a:pt x="178" y="472"/>
                    <a:pt x="199" y="460"/>
                    <a:pt x="217" y="454"/>
                  </a:cubicBezTo>
                  <a:cubicBezTo>
                    <a:pt x="214" y="471"/>
                    <a:pt x="204" y="497"/>
                    <a:pt x="193" y="511"/>
                  </a:cubicBezTo>
                  <a:cubicBezTo>
                    <a:pt x="191" y="513"/>
                    <a:pt x="188" y="516"/>
                    <a:pt x="185" y="518"/>
                  </a:cubicBezTo>
                  <a:cubicBezTo>
                    <a:pt x="194" y="514"/>
                    <a:pt x="203" y="510"/>
                    <a:pt x="212" y="505"/>
                  </a:cubicBezTo>
                  <a:cubicBezTo>
                    <a:pt x="220" y="500"/>
                    <a:pt x="228" y="496"/>
                    <a:pt x="236" y="491"/>
                  </a:cubicBezTo>
                  <a:cubicBezTo>
                    <a:pt x="234" y="468"/>
                    <a:pt x="229" y="439"/>
                    <a:pt x="236" y="423"/>
                  </a:cubicBezTo>
                  <a:cubicBezTo>
                    <a:pt x="244" y="404"/>
                    <a:pt x="263" y="384"/>
                    <a:pt x="280" y="371"/>
                  </a:cubicBezTo>
                  <a:cubicBezTo>
                    <a:pt x="283" y="391"/>
                    <a:pt x="282" y="423"/>
                    <a:pt x="274" y="442"/>
                  </a:cubicBezTo>
                  <a:cubicBezTo>
                    <a:pt x="269" y="454"/>
                    <a:pt x="258" y="469"/>
                    <a:pt x="249" y="482"/>
                  </a:cubicBezTo>
                  <a:cubicBezTo>
                    <a:pt x="263" y="472"/>
                    <a:pt x="277" y="461"/>
                    <a:pt x="290" y="448"/>
                  </a:cubicBezTo>
                  <a:cubicBezTo>
                    <a:pt x="299" y="439"/>
                    <a:pt x="308" y="429"/>
                    <a:pt x="316" y="419"/>
                  </a:cubicBezTo>
                  <a:cubicBezTo>
                    <a:pt x="309" y="397"/>
                    <a:pt x="295" y="370"/>
                    <a:pt x="297" y="353"/>
                  </a:cubicBezTo>
                  <a:cubicBezTo>
                    <a:pt x="300" y="332"/>
                    <a:pt x="312" y="308"/>
                    <a:pt x="325" y="290"/>
                  </a:cubicBezTo>
                  <a:cubicBezTo>
                    <a:pt x="333" y="309"/>
                    <a:pt x="342" y="340"/>
                    <a:pt x="339" y="360"/>
                  </a:cubicBezTo>
                  <a:cubicBezTo>
                    <a:pt x="338" y="373"/>
                    <a:pt x="331" y="390"/>
                    <a:pt x="326" y="406"/>
                  </a:cubicBezTo>
                  <a:cubicBezTo>
                    <a:pt x="333" y="395"/>
                    <a:pt x="340" y="383"/>
                    <a:pt x="347" y="371"/>
                  </a:cubicBezTo>
                  <a:cubicBezTo>
                    <a:pt x="348" y="368"/>
                    <a:pt x="350" y="364"/>
                    <a:pt x="352" y="360"/>
                  </a:cubicBezTo>
                  <a:cubicBezTo>
                    <a:pt x="354" y="357"/>
                    <a:pt x="355" y="353"/>
                    <a:pt x="357" y="349"/>
                  </a:cubicBezTo>
                  <a:cubicBezTo>
                    <a:pt x="360" y="342"/>
                    <a:pt x="363" y="335"/>
                    <a:pt x="365" y="327"/>
                  </a:cubicBezTo>
                  <a:cubicBezTo>
                    <a:pt x="367" y="323"/>
                    <a:pt x="368" y="319"/>
                    <a:pt x="369" y="314"/>
                  </a:cubicBezTo>
                  <a:cubicBezTo>
                    <a:pt x="354" y="297"/>
                    <a:pt x="332" y="277"/>
                    <a:pt x="327" y="260"/>
                  </a:cubicBezTo>
                  <a:cubicBezTo>
                    <a:pt x="322" y="240"/>
                    <a:pt x="325" y="213"/>
                    <a:pt x="331" y="192"/>
                  </a:cubicBezTo>
                  <a:cubicBezTo>
                    <a:pt x="345" y="206"/>
                    <a:pt x="364" y="232"/>
                    <a:pt x="369" y="252"/>
                  </a:cubicBezTo>
                  <a:cubicBezTo>
                    <a:pt x="372" y="264"/>
                    <a:pt x="372" y="280"/>
                    <a:pt x="373" y="295"/>
                  </a:cubicBezTo>
                  <a:cubicBezTo>
                    <a:pt x="374" y="290"/>
                    <a:pt x="375" y="285"/>
                    <a:pt x="375" y="280"/>
                  </a:cubicBezTo>
                  <a:cubicBezTo>
                    <a:pt x="378" y="255"/>
                    <a:pt x="379" y="231"/>
                    <a:pt x="377" y="206"/>
                  </a:cubicBezTo>
                  <a:cubicBezTo>
                    <a:pt x="359" y="192"/>
                    <a:pt x="332" y="176"/>
                    <a:pt x="324" y="160"/>
                  </a:cubicBezTo>
                  <a:cubicBezTo>
                    <a:pt x="315" y="143"/>
                    <a:pt x="312" y="116"/>
                    <a:pt x="313" y="95"/>
                  </a:cubicBezTo>
                  <a:cubicBezTo>
                    <a:pt x="329" y="106"/>
                    <a:pt x="352" y="126"/>
                    <a:pt x="361" y="144"/>
                  </a:cubicBezTo>
                  <a:cubicBezTo>
                    <a:pt x="368" y="157"/>
                    <a:pt x="371" y="178"/>
                    <a:pt x="376" y="195"/>
                  </a:cubicBezTo>
                  <a:cubicBezTo>
                    <a:pt x="375" y="191"/>
                    <a:pt x="375" y="187"/>
                    <a:pt x="374" y="183"/>
                  </a:cubicBezTo>
                  <a:cubicBezTo>
                    <a:pt x="371" y="154"/>
                    <a:pt x="365" y="125"/>
                    <a:pt x="356" y="97"/>
                  </a:cubicBezTo>
                  <a:cubicBezTo>
                    <a:pt x="340" y="90"/>
                    <a:pt x="327" y="77"/>
                    <a:pt x="320" y="59"/>
                  </a:cubicBezTo>
                  <a:cubicBezTo>
                    <a:pt x="313" y="41"/>
                    <a:pt x="314" y="21"/>
                    <a:pt x="319" y="0"/>
                  </a:cubicBezTo>
                  <a:cubicBezTo>
                    <a:pt x="335" y="10"/>
                    <a:pt x="352" y="25"/>
                    <a:pt x="359" y="44"/>
                  </a:cubicBezTo>
                  <a:cubicBezTo>
                    <a:pt x="366" y="61"/>
                    <a:pt x="366" y="80"/>
                    <a:pt x="359" y="96"/>
                  </a:cubicBezTo>
                  <a:cubicBezTo>
                    <a:pt x="364" y="108"/>
                    <a:pt x="368" y="121"/>
                    <a:pt x="372" y="134"/>
                  </a:cubicBezTo>
                  <a:cubicBezTo>
                    <a:pt x="374" y="143"/>
                    <a:pt x="376" y="152"/>
                    <a:pt x="378" y="161"/>
                  </a:cubicBezTo>
                  <a:cubicBezTo>
                    <a:pt x="377" y="145"/>
                    <a:pt x="374" y="126"/>
                    <a:pt x="376" y="113"/>
                  </a:cubicBezTo>
                  <a:cubicBezTo>
                    <a:pt x="379" y="93"/>
                    <a:pt x="394" y="66"/>
                    <a:pt x="406" y="51"/>
                  </a:cubicBezTo>
                  <a:cubicBezTo>
                    <a:pt x="414" y="71"/>
                    <a:pt x="420" y="96"/>
                    <a:pt x="417" y="116"/>
                  </a:cubicBezTo>
                  <a:cubicBezTo>
                    <a:pt x="414" y="134"/>
                    <a:pt x="393" y="158"/>
                    <a:pt x="381" y="177"/>
                  </a:cubicBezTo>
                  <a:cubicBezTo>
                    <a:pt x="381" y="178"/>
                    <a:pt x="382" y="180"/>
                    <a:pt x="382" y="182"/>
                  </a:cubicBezTo>
                  <a:cubicBezTo>
                    <a:pt x="386" y="207"/>
                    <a:pt x="387" y="232"/>
                    <a:pt x="386" y="258"/>
                  </a:cubicBezTo>
                  <a:cubicBezTo>
                    <a:pt x="390" y="239"/>
                    <a:pt x="391" y="214"/>
                    <a:pt x="397" y="198"/>
                  </a:cubicBezTo>
                  <a:cubicBezTo>
                    <a:pt x="404" y="179"/>
                    <a:pt x="426" y="155"/>
                    <a:pt x="441" y="143"/>
                  </a:cubicBezTo>
                  <a:cubicBezTo>
                    <a:pt x="445" y="164"/>
                    <a:pt x="445" y="192"/>
                    <a:pt x="438" y="211"/>
                  </a:cubicBezTo>
                  <a:cubicBezTo>
                    <a:pt x="431" y="229"/>
                    <a:pt x="402" y="249"/>
                    <a:pt x="386" y="266"/>
                  </a:cubicBezTo>
                  <a:cubicBezTo>
                    <a:pt x="386" y="271"/>
                    <a:pt x="385" y="276"/>
                    <a:pt x="385" y="281"/>
                  </a:cubicBezTo>
                  <a:cubicBezTo>
                    <a:pt x="383" y="296"/>
                    <a:pt x="380" y="310"/>
                    <a:pt x="377" y="324"/>
                  </a:cubicBezTo>
                  <a:cubicBezTo>
                    <a:pt x="382" y="313"/>
                    <a:pt x="388" y="301"/>
                    <a:pt x="395" y="293"/>
                  </a:cubicBezTo>
                  <a:cubicBezTo>
                    <a:pt x="408" y="276"/>
                    <a:pt x="436" y="259"/>
                    <a:pt x="456" y="252"/>
                  </a:cubicBezTo>
                  <a:cubicBezTo>
                    <a:pt x="453" y="275"/>
                    <a:pt x="444" y="301"/>
                    <a:pt x="430" y="318"/>
                  </a:cubicBezTo>
                  <a:cubicBezTo>
                    <a:pt x="419" y="333"/>
                    <a:pt x="389" y="343"/>
                    <a:pt x="367" y="353"/>
                  </a:cubicBezTo>
                  <a:cubicBezTo>
                    <a:pt x="367" y="353"/>
                    <a:pt x="367" y="353"/>
                    <a:pt x="367" y="354"/>
                  </a:cubicBezTo>
                  <a:cubicBezTo>
                    <a:pt x="365" y="358"/>
                    <a:pt x="364" y="361"/>
                    <a:pt x="362" y="365"/>
                  </a:cubicBezTo>
                  <a:cubicBezTo>
                    <a:pt x="360" y="369"/>
                    <a:pt x="358" y="373"/>
                    <a:pt x="357" y="376"/>
                  </a:cubicBezTo>
                  <a:cubicBezTo>
                    <a:pt x="351" y="388"/>
                    <a:pt x="344" y="399"/>
                    <a:pt x="337" y="410"/>
                  </a:cubicBezTo>
                  <a:cubicBezTo>
                    <a:pt x="347" y="399"/>
                    <a:pt x="357" y="388"/>
                    <a:pt x="367" y="381"/>
                  </a:cubicBezTo>
                  <a:cubicBezTo>
                    <a:pt x="385" y="369"/>
                    <a:pt x="418" y="361"/>
                    <a:pt x="439" y="359"/>
                  </a:cubicBezTo>
                  <a:cubicBezTo>
                    <a:pt x="430" y="381"/>
                    <a:pt x="413" y="405"/>
                    <a:pt x="395" y="417"/>
                  </a:cubicBezTo>
                  <a:cubicBezTo>
                    <a:pt x="378" y="428"/>
                    <a:pt x="345" y="429"/>
                    <a:pt x="320" y="433"/>
                  </a:cubicBezTo>
                  <a:cubicBezTo>
                    <a:pt x="314" y="442"/>
                    <a:pt x="307" y="450"/>
                    <a:pt x="299" y="458"/>
                  </a:cubicBezTo>
                  <a:cubicBezTo>
                    <a:pt x="292" y="465"/>
                    <a:pt x="284" y="472"/>
                    <a:pt x="277" y="478"/>
                  </a:cubicBezTo>
                  <a:cubicBezTo>
                    <a:pt x="290" y="471"/>
                    <a:pt x="304" y="463"/>
                    <a:pt x="315" y="460"/>
                  </a:cubicBezTo>
                  <a:cubicBezTo>
                    <a:pt x="337" y="454"/>
                    <a:pt x="370" y="457"/>
                    <a:pt x="391" y="462"/>
                  </a:cubicBezTo>
                  <a:cubicBezTo>
                    <a:pt x="375" y="479"/>
                    <a:pt x="351" y="497"/>
                    <a:pt x="330" y="503"/>
                  </a:cubicBezTo>
                  <a:cubicBezTo>
                    <a:pt x="312" y="508"/>
                    <a:pt x="280" y="498"/>
                    <a:pt x="256" y="494"/>
                  </a:cubicBezTo>
                  <a:cubicBezTo>
                    <a:pt x="245" y="502"/>
                    <a:pt x="233" y="510"/>
                    <a:pt x="221" y="517"/>
                  </a:cubicBezTo>
                  <a:cubicBezTo>
                    <a:pt x="223" y="517"/>
                    <a:pt x="225" y="516"/>
                    <a:pt x="228" y="516"/>
                  </a:cubicBezTo>
                  <a:cubicBezTo>
                    <a:pt x="247" y="514"/>
                    <a:pt x="277" y="523"/>
                    <a:pt x="294" y="531"/>
                  </a:cubicBezTo>
                  <a:cubicBezTo>
                    <a:pt x="277" y="543"/>
                    <a:pt x="253" y="555"/>
                    <a:pt x="233" y="556"/>
                  </a:cubicBezTo>
                  <a:cubicBezTo>
                    <a:pt x="218" y="558"/>
                    <a:pt x="196" y="547"/>
                    <a:pt x="177" y="539"/>
                  </a:cubicBezTo>
                  <a:cubicBezTo>
                    <a:pt x="161" y="546"/>
                    <a:pt x="145" y="552"/>
                    <a:pt x="129" y="558"/>
                  </a:cubicBezTo>
                  <a:cubicBezTo>
                    <a:pt x="113" y="564"/>
                    <a:pt x="98" y="569"/>
                    <a:pt x="83" y="575"/>
                  </a:cubicBezTo>
                  <a:cubicBezTo>
                    <a:pt x="75" y="578"/>
                    <a:pt x="68" y="581"/>
                    <a:pt x="61" y="584"/>
                  </a:cubicBezTo>
                  <a:cubicBezTo>
                    <a:pt x="59" y="585"/>
                    <a:pt x="57" y="586"/>
                    <a:pt x="56" y="587"/>
                  </a:cubicBezTo>
                  <a:cubicBezTo>
                    <a:pt x="54" y="588"/>
                    <a:pt x="52" y="589"/>
                    <a:pt x="50" y="590"/>
                  </a:cubicBezTo>
                  <a:cubicBezTo>
                    <a:pt x="47" y="592"/>
                    <a:pt x="44" y="594"/>
                    <a:pt x="40" y="596"/>
                  </a:cubicBezTo>
                  <a:cubicBezTo>
                    <a:pt x="27" y="604"/>
                    <a:pt x="16" y="614"/>
                    <a:pt x="6" y="626"/>
                  </a:cubicBezTo>
                  <a:cubicBezTo>
                    <a:pt x="5" y="627"/>
                    <a:pt x="4" y="628"/>
                    <a:pt x="4" y="629"/>
                  </a:cubicBezTo>
                  <a:cubicBezTo>
                    <a:pt x="0" y="605"/>
                    <a:pt x="0" y="605"/>
                    <a:pt x="0" y="605"/>
                  </a:cubicBezTo>
                  <a:cubicBezTo>
                    <a:pt x="9" y="596"/>
                    <a:pt x="20" y="587"/>
                    <a:pt x="31" y="580"/>
                  </a:cubicBezTo>
                  <a:close/>
                </a:path>
              </a:pathLst>
            </a:custGeom>
            <a:solidFill>
              <a:srgbClr val="EE861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1" name="出自【趣你的PPT】(微信:qunideppt)：最优质的PPT资源库"/>
            <p:cNvSpPr/>
            <p:nvPr/>
          </p:nvSpPr>
          <p:spPr bwMode="auto">
            <a:xfrm>
              <a:off x="1588" y="-1587"/>
              <a:ext cx="1712912" cy="2368550"/>
            </a:xfrm>
            <a:custGeom>
              <a:gdLst>
                <a:gd name="T0" fmla="*/ 414 w 455"/>
                <a:gd name="T1" fmla="*/ 574 h 629"/>
                <a:gd name="T2" fmla="*/ 402 w 455"/>
                <a:gd name="T3" fmla="*/ 568 h 629"/>
                <a:gd name="T4" fmla="*/ 332 w 455"/>
                <a:gd name="T5" fmla="*/ 543 h 629"/>
                <a:gd name="T6" fmla="*/ 289 w 455"/>
                <a:gd name="T7" fmla="*/ 485 h 629"/>
                <a:gd name="T8" fmla="*/ 263 w 455"/>
                <a:gd name="T9" fmla="*/ 511 h 629"/>
                <a:gd name="T10" fmla="*/ 243 w 455"/>
                <a:gd name="T11" fmla="*/ 505 h 629"/>
                <a:gd name="T12" fmla="*/ 219 w 455"/>
                <a:gd name="T13" fmla="*/ 423 h 629"/>
                <a:gd name="T14" fmla="*/ 181 w 455"/>
                <a:gd name="T15" fmla="*/ 442 h 629"/>
                <a:gd name="T16" fmla="*/ 166 w 455"/>
                <a:gd name="T17" fmla="*/ 448 h 629"/>
                <a:gd name="T18" fmla="*/ 158 w 455"/>
                <a:gd name="T19" fmla="*/ 353 h 629"/>
                <a:gd name="T20" fmla="*/ 116 w 455"/>
                <a:gd name="T21" fmla="*/ 360 h 629"/>
                <a:gd name="T22" fmla="*/ 109 w 455"/>
                <a:gd name="T23" fmla="*/ 371 h 629"/>
                <a:gd name="T24" fmla="*/ 98 w 455"/>
                <a:gd name="T25" fmla="*/ 349 h 629"/>
                <a:gd name="T26" fmla="*/ 87 w 455"/>
                <a:gd name="T27" fmla="*/ 314 h 629"/>
                <a:gd name="T28" fmla="*/ 124 w 455"/>
                <a:gd name="T29" fmla="*/ 192 h 629"/>
                <a:gd name="T30" fmla="*/ 82 w 455"/>
                <a:gd name="T31" fmla="*/ 295 h 629"/>
                <a:gd name="T32" fmla="*/ 79 w 455"/>
                <a:gd name="T33" fmla="*/ 206 h 629"/>
                <a:gd name="T34" fmla="*/ 142 w 455"/>
                <a:gd name="T35" fmla="*/ 95 h 629"/>
                <a:gd name="T36" fmla="*/ 80 w 455"/>
                <a:gd name="T37" fmla="*/ 195 h 629"/>
                <a:gd name="T38" fmla="*/ 99 w 455"/>
                <a:gd name="T39" fmla="*/ 97 h 629"/>
                <a:gd name="T40" fmla="*/ 136 w 455"/>
                <a:gd name="T41" fmla="*/ 0 h 629"/>
                <a:gd name="T42" fmla="*/ 96 w 455"/>
                <a:gd name="T43" fmla="*/ 96 h 629"/>
                <a:gd name="T44" fmla="*/ 77 w 455"/>
                <a:gd name="T45" fmla="*/ 161 h 629"/>
                <a:gd name="T46" fmla="*/ 50 w 455"/>
                <a:gd name="T47" fmla="*/ 51 h 629"/>
                <a:gd name="T48" fmla="*/ 74 w 455"/>
                <a:gd name="T49" fmla="*/ 177 h 629"/>
                <a:gd name="T50" fmla="*/ 69 w 455"/>
                <a:gd name="T51" fmla="*/ 258 h 629"/>
                <a:gd name="T52" fmla="*/ 14 w 455"/>
                <a:gd name="T53" fmla="*/ 143 h 629"/>
                <a:gd name="T54" fmla="*/ 69 w 455"/>
                <a:gd name="T55" fmla="*/ 266 h 629"/>
                <a:gd name="T56" fmla="*/ 79 w 455"/>
                <a:gd name="T57" fmla="*/ 324 h 629"/>
                <a:gd name="T58" fmla="*/ 0 w 455"/>
                <a:gd name="T59" fmla="*/ 252 h 629"/>
                <a:gd name="T60" fmla="*/ 88 w 455"/>
                <a:gd name="T61" fmla="*/ 353 h 629"/>
                <a:gd name="T62" fmla="*/ 93 w 455"/>
                <a:gd name="T63" fmla="*/ 365 h 629"/>
                <a:gd name="T64" fmla="*/ 118 w 455"/>
                <a:gd name="T65" fmla="*/ 410 h 629"/>
                <a:gd name="T66" fmla="*/ 16 w 455"/>
                <a:gd name="T67" fmla="*/ 359 h 629"/>
                <a:gd name="T68" fmla="*/ 135 w 455"/>
                <a:gd name="T69" fmla="*/ 433 h 629"/>
                <a:gd name="T70" fmla="*/ 179 w 455"/>
                <a:gd name="T71" fmla="*/ 478 h 629"/>
                <a:gd name="T72" fmla="*/ 64 w 455"/>
                <a:gd name="T73" fmla="*/ 462 h 629"/>
                <a:gd name="T74" fmla="*/ 199 w 455"/>
                <a:gd name="T75" fmla="*/ 494 h 629"/>
                <a:gd name="T76" fmla="*/ 228 w 455"/>
                <a:gd name="T77" fmla="*/ 516 h 629"/>
                <a:gd name="T78" fmla="*/ 222 w 455"/>
                <a:gd name="T79" fmla="*/ 556 h 629"/>
                <a:gd name="T80" fmla="*/ 327 w 455"/>
                <a:gd name="T81" fmla="*/ 558 h 629"/>
                <a:gd name="T82" fmla="*/ 395 w 455"/>
                <a:gd name="T83" fmla="*/ 584 h 629"/>
                <a:gd name="T84" fmla="*/ 405 w 455"/>
                <a:gd name="T85" fmla="*/ 590 h 629"/>
                <a:gd name="T86" fmla="*/ 449 w 455"/>
                <a:gd name="T87" fmla="*/ 626 h 629"/>
                <a:gd name="T88" fmla="*/ 455 w 455"/>
                <a:gd name="T89" fmla="*/ 605 h 6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5" h="629">
                  <a:moveTo>
                    <a:pt x="425" y="580"/>
                  </a:moveTo>
                  <a:cubicBezTo>
                    <a:pt x="421" y="578"/>
                    <a:pt x="417" y="576"/>
                    <a:pt x="414" y="574"/>
                  </a:cubicBezTo>
                  <a:cubicBezTo>
                    <a:pt x="412" y="573"/>
                    <a:pt x="410" y="572"/>
                    <a:pt x="408" y="571"/>
                  </a:cubicBezTo>
                  <a:cubicBezTo>
                    <a:pt x="406" y="570"/>
                    <a:pt x="404" y="569"/>
                    <a:pt x="402" y="568"/>
                  </a:cubicBezTo>
                  <a:cubicBezTo>
                    <a:pt x="394" y="565"/>
                    <a:pt x="386" y="562"/>
                    <a:pt x="379" y="559"/>
                  </a:cubicBezTo>
                  <a:cubicBezTo>
                    <a:pt x="363" y="553"/>
                    <a:pt x="348" y="548"/>
                    <a:pt x="332" y="543"/>
                  </a:cubicBezTo>
                  <a:cubicBezTo>
                    <a:pt x="323" y="540"/>
                    <a:pt x="314" y="536"/>
                    <a:pt x="306" y="533"/>
                  </a:cubicBezTo>
                  <a:cubicBezTo>
                    <a:pt x="301" y="515"/>
                    <a:pt x="298" y="495"/>
                    <a:pt x="289" y="485"/>
                  </a:cubicBezTo>
                  <a:cubicBezTo>
                    <a:pt x="277" y="472"/>
                    <a:pt x="257" y="460"/>
                    <a:pt x="239" y="454"/>
                  </a:cubicBezTo>
                  <a:cubicBezTo>
                    <a:pt x="242" y="471"/>
                    <a:pt x="251" y="497"/>
                    <a:pt x="263" y="511"/>
                  </a:cubicBezTo>
                  <a:cubicBezTo>
                    <a:pt x="265" y="513"/>
                    <a:pt x="267" y="516"/>
                    <a:pt x="270" y="518"/>
                  </a:cubicBezTo>
                  <a:cubicBezTo>
                    <a:pt x="261" y="514"/>
                    <a:pt x="252" y="510"/>
                    <a:pt x="243" y="505"/>
                  </a:cubicBezTo>
                  <a:cubicBezTo>
                    <a:pt x="235" y="500"/>
                    <a:pt x="227" y="496"/>
                    <a:pt x="219" y="491"/>
                  </a:cubicBezTo>
                  <a:cubicBezTo>
                    <a:pt x="221" y="468"/>
                    <a:pt x="226" y="439"/>
                    <a:pt x="219" y="423"/>
                  </a:cubicBezTo>
                  <a:cubicBezTo>
                    <a:pt x="211" y="404"/>
                    <a:pt x="193" y="384"/>
                    <a:pt x="175" y="371"/>
                  </a:cubicBezTo>
                  <a:cubicBezTo>
                    <a:pt x="172" y="391"/>
                    <a:pt x="173" y="423"/>
                    <a:pt x="181" y="442"/>
                  </a:cubicBezTo>
                  <a:cubicBezTo>
                    <a:pt x="186" y="454"/>
                    <a:pt x="197" y="469"/>
                    <a:pt x="207" y="482"/>
                  </a:cubicBezTo>
                  <a:cubicBezTo>
                    <a:pt x="192" y="472"/>
                    <a:pt x="178" y="461"/>
                    <a:pt x="166" y="448"/>
                  </a:cubicBezTo>
                  <a:cubicBezTo>
                    <a:pt x="156" y="439"/>
                    <a:pt x="147" y="429"/>
                    <a:pt x="139" y="419"/>
                  </a:cubicBezTo>
                  <a:cubicBezTo>
                    <a:pt x="147" y="397"/>
                    <a:pt x="160" y="370"/>
                    <a:pt x="158" y="353"/>
                  </a:cubicBezTo>
                  <a:cubicBezTo>
                    <a:pt x="156" y="332"/>
                    <a:pt x="143" y="308"/>
                    <a:pt x="130" y="290"/>
                  </a:cubicBezTo>
                  <a:cubicBezTo>
                    <a:pt x="122" y="309"/>
                    <a:pt x="114" y="340"/>
                    <a:pt x="116" y="360"/>
                  </a:cubicBezTo>
                  <a:cubicBezTo>
                    <a:pt x="118" y="373"/>
                    <a:pt x="124" y="390"/>
                    <a:pt x="130" y="406"/>
                  </a:cubicBezTo>
                  <a:cubicBezTo>
                    <a:pt x="122" y="395"/>
                    <a:pt x="115" y="383"/>
                    <a:pt x="109" y="371"/>
                  </a:cubicBezTo>
                  <a:cubicBezTo>
                    <a:pt x="107" y="368"/>
                    <a:pt x="105" y="364"/>
                    <a:pt x="103" y="360"/>
                  </a:cubicBezTo>
                  <a:cubicBezTo>
                    <a:pt x="102" y="357"/>
                    <a:pt x="100" y="353"/>
                    <a:pt x="98" y="349"/>
                  </a:cubicBezTo>
                  <a:cubicBezTo>
                    <a:pt x="95" y="342"/>
                    <a:pt x="92" y="335"/>
                    <a:pt x="90" y="327"/>
                  </a:cubicBezTo>
                  <a:cubicBezTo>
                    <a:pt x="89" y="323"/>
                    <a:pt x="88" y="319"/>
                    <a:pt x="87" y="314"/>
                  </a:cubicBezTo>
                  <a:cubicBezTo>
                    <a:pt x="101" y="297"/>
                    <a:pt x="123" y="277"/>
                    <a:pt x="128" y="260"/>
                  </a:cubicBezTo>
                  <a:cubicBezTo>
                    <a:pt x="133" y="240"/>
                    <a:pt x="131" y="213"/>
                    <a:pt x="124" y="192"/>
                  </a:cubicBezTo>
                  <a:cubicBezTo>
                    <a:pt x="110" y="206"/>
                    <a:pt x="92" y="232"/>
                    <a:pt x="86" y="252"/>
                  </a:cubicBezTo>
                  <a:cubicBezTo>
                    <a:pt x="83" y="264"/>
                    <a:pt x="83" y="280"/>
                    <a:pt x="82" y="295"/>
                  </a:cubicBezTo>
                  <a:cubicBezTo>
                    <a:pt x="81" y="290"/>
                    <a:pt x="81" y="285"/>
                    <a:pt x="80" y="280"/>
                  </a:cubicBezTo>
                  <a:cubicBezTo>
                    <a:pt x="77" y="255"/>
                    <a:pt x="77" y="231"/>
                    <a:pt x="79" y="206"/>
                  </a:cubicBezTo>
                  <a:cubicBezTo>
                    <a:pt x="96" y="192"/>
                    <a:pt x="124" y="176"/>
                    <a:pt x="132" y="160"/>
                  </a:cubicBezTo>
                  <a:cubicBezTo>
                    <a:pt x="141" y="143"/>
                    <a:pt x="144" y="116"/>
                    <a:pt x="142" y="95"/>
                  </a:cubicBezTo>
                  <a:cubicBezTo>
                    <a:pt x="126" y="106"/>
                    <a:pt x="103" y="126"/>
                    <a:pt x="94" y="144"/>
                  </a:cubicBezTo>
                  <a:cubicBezTo>
                    <a:pt x="88" y="157"/>
                    <a:pt x="84" y="178"/>
                    <a:pt x="80" y="195"/>
                  </a:cubicBezTo>
                  <a:cubicBezTo>
                    <a:pt x="80" y="191"/>
                    <a:pt x="80" y="187"/>
                    <a:pt x="81" y="183"/>
                  </a:cubicBezTo>
                  <a:cubicBezTo>
                    <a:pt x="85" y="154"/>
                    <a:pt x="91" y="125"/>
                    <a:pt x="99" y="97"/>
                  </a:cubicBezTo>
                  <a:cubicBezTo>
                    <a:pt x="115" y="90"/>
                    <a:pt x="128" y="77"/>
                    <a:pt x="135" y="59"/>
                  </a:cubicBezTo>
                  <a:cubicBezTo>
                    <a:pt x="142" y="41"/>
                    <a:pt x="141" y="21"/>
                    <a:pt x="136" y="0"/>
                  </a:cubicBezTo>
                  <a:cubicBezTo>
                    <a:pt x="120" y="10"/>
                    <a:pt x="104" y="25"/>
                    <a:pt x="96" y="44"/>
                  </a:cubicBezTo>
                  <a:cubicBezTo>
                    <a:pt x="89" y="61"/>
                    <a:pt x="90" y="80"/>
                    <a:pt x="96" y="96"/>
                  </a:cubicBezTo>
                  <a:cubicBezTo>
                    <a:pt x="91" y="108"/>
                    <a:pt x="87" y="121"/>
                    <a:pt x="84" y="134"/>
                  </a:cubicBezTo>
                  <a:cubicBezTo>
                    <a:pt x="81" y="143"/>
                    <a:pt x="79" y="152"/>
                    <a:pt x="77" y="161"/>
                  </a:cubicBezTo>
                  <a:cubicBezTo>
                    <a:pt x="78" y="145"/>
                    <a:pt x="81" y="126"/>
                    <a:pt x="79" y="113"/>
                  </a:cubicBezTo>
                  <a:cubicBezTo>
                    <a:pt x="76" y="93"/>
                    <a:pt x="61" y="66"/>
                    <a:pt x="50" y="51"/>
                  </a:cubicBezTo>
                  <a:cubicBezTo>
                    <a:pt x="41" y="71"/>
                    <a:pt x="36" y="96"/>
                    <a:pt x="38" y="116"/>
                  </a:cubicBezTo>
                  <a:cubicBezTo>
                    <a:pt x="41" y="134"/>
                    <a:pt x="62" y="158"/>
                    <a:pt x="74" y="177"/>
                  </a:cubicBezTo>
                  <a:cubicBezTo>
                    <a:pt x="74" y="178"/>
                    <a:pt x="74" y="180"/>
                    <a:pt x="73" y="182"/>
                  </a:cubicBezTo>
                  <a:cubicBezTo>
                    <a:pt x="70" y="207"/>
                    <a:pt x="68" y="232"/>
                    <a:pt x="69" y="258"/>
                  </a:cubicBezTo>
                  <a:cubicBezTo>
                    <a:pt x="65" y="239"/>
                    <a:pt x="64" y="214"/>
                    <a:pt x="58" y="198"/>
                  </a:cubicBezTo>
                  <a:cubicBezTo>
                    <a:pt x="51" y="179"/>
                    <a:pt x="30" y="155"/>
                    <a:pt x="14" y="143"/>
                  </a:cubicBezTo>
                  <a:cubicBezTo>
                    <a:pt x="10" y="164"/>
                    <a:pt x="10" y="192"/>
                    <a:pt x="18" y="211"/>
                  </a:cubicBezTo>
                  <a:cubicBezTo>
                    <a:pt x="25" y="229"/>
                    <a:pt x="53" y="249"/>
                    <a:pt x="69" y="266"/>
                  </a:cubicBezTo>
                  <a:cubicBezTo>
                    <a:pt x="70" y="271"/>
                    <a:pt x="70" y="276"/>
                    <a:pt x="71" y="281"/>
                  </a:cubicBezTo>
                  <a:cubicBezTo>
                    <a:pt x="72" y="296"/>
                    <a:pt x="75" y="310"/>
                    <a:pt x="79" y="324"/>
                  </a:cubicBezTo>
                  <a:cubicBezTo>
                    <a:pt x="73" y="313"/>
                    <a:pt x="67" y="301"/>
                    <a:pt x="61" y="293"/>
                  </a:cubicBezTo>
                  <a:cubicBezTo>
                    <a:pt x="47" y="276"/>
                    <a:pt x="19" y="259"/>
                    <a:pt x="0" y="252"/>
                  </a:cubicBezTo>
                  <a:cubicBezTo>
                    <a:pt x="2" y="275"/>
                    <a:pt x="12" y="301"/>
                    <a:pt x="25" y="318"/>
                  </a:cubicBezTo>
                  <a:cubicBezTo>
                    <a:pt x="37" y="333"/>
                    <a:pt x="67" y="343"/>
                    <a:pt x="88" y="353"/>
                  </a:cubicBezTo>
                  <a:cubicBezTo>
                    <a:pt x="88" y="353"/>
                    <a:pt x="88" y="353"/>
                    <a:pt x="88" y="354"/>
                  </a:cubicBezTo>
                  <a:cubicBezTo>
                    <a:pt x="90" y="358"/>
                    <a:pt x="92" y="361"/>
                    <a:pt x="93" y="365"/>
                  </a:cubicBezTo>
                  <a:cubicBezTo>
                    <a:pt x="95" y="369"/>
                    <a:pt x="97" y="373"/>
                    <a:pt x="99" y="376"/>
                  </a:cubicBezTo>
                  <a:cubicBezTo>
                    <a:pt x="104" y="388"/>
                    <a:pt x="111" y="399"/>
                    <a:pt x="118" y="410"/>
                  </a:cubicBezTo>
                  <a:cubicBezTo>
                    <a:pt x="108" y="399"/>
                    <a:pt x="98" y="388"/>
                    <a:pt x="89" y="381"/>
                  </a:cubicBezTo>
                  <a:cubicBezTo>
                    <a:pt x="70" y="369"/>
                    <a:pt x="37" y="361"/>
                    <a:pt x="16" y="359"/>
                  </a:cubicBezTo>
                  <a:cubicBezTo>
                    <a:pt x="26" y="381"/>
                    <a:pt x="43" y="405"/>
                    <a:pt x="61" y="417"/>
                  </a:cubicBezTo>
                  <a:cubicBezTo>
                    <a:pt x="77" y="428"/>
                    <a:pt x="111" y="429"/>
                    <a:pt x="135" y="433"/>
                  </a:cubicBezTo>
                  <a:cubicBezTo>
                    <a:pt x="142" y="442"/>
                    <a:pt x="149" y="450"/>
                    <a:pt x="156" y="458"/>
                  </a:cubicBezTo>
                  <a:cubicBezTo>
                    <a:pt x="163" y="465"/>
                    <a:pt x="171" y="472"/>
                    <a:pt x="179" y="478"/>
                  </a:cubicBezTo>
                  <a:cubicBezTo>
                    <a:pt x="165" y="471"/>
                    <a:pt x="152" y="463"/>
                    <a:pt x="140" y="460"/>
                  </a:cubicBezTo>
                  <a:cubicBezTo>
                    <a:pt x="119" y="454"/>
                    <a:pt x="85" y="457"/>
                    <a:pt x="64" y="462"/>
                  </a:cubicBezTo>
                  <a:cubicBezTo>
                    <a:pt x="80" y="479"/>
                    <a:pt x="104" y="497"/>
                    <a:pt x="125" y="503"/>
                  </a:cubicBezTo>
                  <a:cubicBezTo>
                    <a:pt x="144" y="508"/>
                    <a:pt x="175" y="498"/>
                    <a:pt x="199" y="494"/>
                  </a:cubicBezTo>
                  <a:cubicBezTo>
                    <a:pt x="210" y="502"/>
                    <a:pt x="222" y="510"/>
                    <a:pt x="235" y="517"/>
                  </a:cubicBezTo>
                  <a:cubicBezTo>
                    <a:pt x="232" y="517"/>
                    <a:pt x="230" y="516"/>
                    <a:pt x="228" y="516"/>
                  </a:cubicBezTo>
                  <a:cubicBezTo>
                    <a:pt x="208" y="514"/>
                    <a:pt x="179" y="523"/>
                    <a:pt x="161" y="531"/>
                  </a:cubicBezTo>
                  <a:cubicBezTo>
                    <a:pt x="178" y="543"/>
                    <a:pt x="202" y="555"/>
                    <a:pt x="222" y="556"/>
                  </a:cubicBezTo>
                  <a:cubicBezTo>
                    <a:pt x="237" y="558"/>
                    <a:pt x="260" y="547"/>
                    <a:pt x="279" y="539"/>
                  </a:cubicBezTo>
                  <a:cubicBezTo>
                    <a:pt x="295" y="546"/>
                    <a:pt x="311" y="552"/>
                    <a:pt x="327" y="558"/>
                  </a:cubicBezTo>
                  <a:cubicBezTo>
                    <a:pt x="342" y="564"/>
                    <a:pt x="357" y="569"/>
                    <a:pt x="373" y="575"/>
                  </a:cubicBezTo>
                  <a:cubicBezTo>
                    <a:pt x="380" y="578"/>
                    <a:pt x="388" y="581"/>
                    <a:pt x="395" y="584"/>
                  </a:cubicBezTo>
                  <a:cubicBezTo>
                    <a:pt x="396" y="585"/>
                    <a:pt x="398" y="586"/>
                    <a:pt x="400" y="587"/>
                  </a:cubicBezTo>
                  <a:cubicBezTo>
                    <a:pt x="401" y="588"/>
                    <a:pt x="403" y="589"/>
                    <a:pt x="405" y="590"/>
                  </a:cubicBezTo>
                  <a:cubicBezTo>
                    <a:pt x="408" y="592"/>
                    <a:pt x="412" y="594"/>
                    <a:pt x="415" y="596"/>
                  </a:cubicBezTo>
                  <a:cubicBezTo>
                    <a:pt x="428" y="604"/>
                    <a:pt x="440" y="614"/>
                    <a:pt x="449" y="626"/>
                  </a:cubicBezTo>
                  <a:cubicBezTo>
                    <a:pt x="450" y="627"/>
                    <a:pt x="451" y="628"/>
                    <a:pt x="452" y="629"/>
                  </a:cubicBezTo>
                  <a:cubicBezTo>
                    <a:pt x="455" y="605"/>
                    <a:pt x="455" y="605"/>
                    <a:pt x="455" y="605"/>
                  </a:cubicBezTo>
                  <a:cubicBezTo>
                    <a:pt x="446" y="596"/>
                    <a:pt x="436" y="587"/>
                    <a:pt x="425" y="580"/>
                  </a:cubicBezTo>
                  <a:close/>
                </a:path>
              </a:pathLst>
            </a:custGeom>
            <a:solidFill>
              <a:srgbClr val="FFC9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92" name="Group 91出自【趣你的PPT】(微信:qunideppt)：最优质的PPT资源库"/>
          <p:cNvGrpSpPr/>
          <p:nvPr/>
        </p:nvGrpSpPr>
        <p:grpSpPr>
          <a:xfrm>
            <a:off x="10412040" y="2563563"/>
            <a:ext cx="882150" cy="1483744"/>
            <a:chOff x="-873125" y="3195638"/>
            <a:chExt cx="1487488" cy="2501901"/>
          </a:xfrm>
        </p:grpSpPr>
        <p:sp>
          <p:nvSpPr>
            <p:cNvPr id="93" name="出自【趣你的PPT】(微信:qunideppt)：最优质的PPT资源库"/>
            <p:cNvSpPr/>
            <p:nvPr/>
          </p:nvSpPr>
          <p:spPr bwMode="auto">
            <a:xfrm>
              <a:off x="-4762" y="3195638"/>
              <a:ext cx="552450" cy="754063"/>
            </a:xfrm>
            <a:custGeom>
              <a:gdLst>
                <a:gd name="T0" fmla="*/ 0 w 348"/>
                <a:gd name="T1" fmla="*/ 475 h 475"/>
                <a:gd name="T2" fmla="*/ 150 w 348"/>
                <a:gd name="T3" fmla="*/ 475 h 475"/>
                <a:gd name="T4" fmla="*/ 348 w 348"/>
                <a:gd name="T5" fmla="*/ 0 h 475"/>
                <a:gd name="T6" fmla="*/ 198 w 348"/>
                <a:gd name="T7" fmla="*/ 0 h 475"/>
                <a:gd name="T8" fmla="*/ 0 w 348"/>
                <a:gd name="T9" fmla="*/ 475 h 475"/>
              </a:gdLst>
              <a:cxnLst>
                <a:cxn ang="0">
                  <a:pos x="T0" y="T1"/>
                </a:cxn>
                <a:cxn ang="0">
                  <a:pos x="T2" y="T3"/>
                </a:cxn>
                <a:cxn ang="0">
                  <a:pos x="T4" y="T5"/>
                </a:cxn>
                <a:cxn ang="0">
                  <a:pos x="T6" y="T7"/>
                </a:cxn>
                <a:cxn ang="0">
                  <a:pos x="T8" y="T9"/>
                </a:cxn>
              </a:cxnLst>
              <a:rect l="0" t="0" r="r" b="b"/>
              <a:pathLst>
                <a:path w="348" h="475">
                  <a:moveTo>
                    <a:pt x="0" y="475"/>
                  </a:moveTo>
                  <a:lnTo>
                    <a:pt x="150" y="475"/>
                  </a:lnTo>
                  <a:lnTo>
                    <a:pt x="348" y="0"/>
                  </a:lnTo>
                  <a:lnTo>
                    <a:pt x="198" y="0"/>
                  </a:lnTo>
                  <a:lnTo>
                    <a:pt x="0" y="475"/>
                  </a:lnTo>
                  <a:close/>
                </a:path>
              </a:pathLst>
            </a:custGeom>
            <a:solidFill>
              <a:srgbClr val="DC3F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4" name="出自【趣你的PPT】(微信:qunideppt)：最优质的PPT资源库"/>
            <p:cNvSpPr/>
            <p:nvPr/>
          </p:nvSpPr>
          <p:spPr bwMode="auto">
            <a:xfrm>
              <a:off x="-242887" y="3195638"/>
              <a:ext cx="552450" cy="754063"/>
            </a:xfrm>
            <a:custGeom>
              <a:gdLst>
                <a:gd name="T0" fmla="*/ 0 w 348"/>
                <a:gd name="T1" fmla="*/ 475 h 475"/>
                <a:gd name="T2" fmla="*/ 150 w 348"/>
                <a:gd name="T3" fmla="*/ 475 h 475"/>
                <a:gd name="T4" fmla="*/ 348 w 348"/>
                <a:gd name="T5" fmla="*/ 0 h 475"/>
                <a:gd name="T6" fmla="*/ 200 w 348"/>
                <a:gd name="T7" fmla="*/ 0 h 475"/>
                <a:gd name="T8" fmla="*/ 0 w 348"/>
                <a:gd name="T9" fmla="*/ 475 h 475"/>
              </a:gdLst>
              <a:cxnLst>
                <a:cxn ang="0">
                  <a:pos x="T0" y="T1"/>
                </a:cxn>
                <a:cxn ang="0">
                  <a:pos x="T2" y="T3"/>
                </a:cxn>
                <a:cxn ang="0">
                  <a:pos x="T4" y="T5"/>
                </a:cxn>
                <a:cxn ang="0">
                  <a:pos x="T6" y="T7"/>
                </a:cxn>
                <a:cxn ang="0">
                  <a:pos x="T8" y="T9"/>
                </a:cxn>
              </a:cxnLst>
              <a:rect l="0" t="0" r="r" b="b"/>
              <a:pathLst>
                <a:path w="348" h="475">
                  <a:moveTo>
                    <a:pt x="0" y="475"/>
                  </a:moveTo>
                  <a:lnTo>
                    <a:pt x="150" y="475"/>
                  </a:lnTo>
                  <a:lnTo>
                    <a:pt x="348" y="0"/>
                  </a:lnTo>
                  <a:lnTo>
                    <a:pt x="200" y="0"/>
                  </a:lnTo>
                  <a:lnTo>
                    <a:pt x="0" y="475"/>
                  </a:lnTo>
                  <a:close/>
                </a:path>
              </a:pathLst>
            </a:custGeom>
            <a:solidFill>
              <a:srgbClr val="186E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5" name="出自【趣你的PPT】(微信:qunideppt)：最优质的PPT资源库"/>
            <p:cNvSpPr/>
            <p:nvPr/>
          </p:nvSpPr>
          <p:spPr bwMode="auto">
            <a:xfrm>
              <a:off x="-476250" y="3195638"/>
              <a:ext cx="550863" cy="754063"/>
            </a:xfrm>
            <a:custGeom>
              <a:gdLst>
                <a:gd name="T0" fmla="*/ 0 w 347"/>
                <a:gd name="T1" fmla="*/ 475 h 475"/>
                <a:gd name="T2" fmla="*/ 147 w 347"/>
                <a:gd name="T3" fmla="*/ 475 h 475"/>
                <a:gd name="T4" fmla="*/ 347 w 347"/>
                <a:gd name="T5" fmla="*/ 0 h 475"/>
                <a:gd name="T6" fmla="*/ 197 w 347"/>
                <a:gd name="T7" fmla="*/ 0 h 475"/>
                <a:gd name="T8" fmla="*/ 0 w 347"/>
                <a:gd name="T9" fmla="*/ 475 h 475"/>
              </a:gdLst>
              <a:cxnLst>
                <a:cxn ang="0">
                  <a:pos x="T0" y="T1"/>
                </a:cxn>
                <a:cxn ang="0">
                  <a:pos x="T2" y="T3"/>
                </a:cxn>
                <a:cxn ang="0">
                  <a:pos x="T4" y="T5"/>
                </a:cxn>
                <a:cxn ang="0">
                  <a:pos x="T6" y="T7"/>
                </a:cxn>
                <a:cxn ang="0">
                  <a:pos x="T8" y="T9"/>
                </a:cxn>
              </a:cxnLst>
              <a:rect l="0" t="0" r="r" b="b"/>
              <a:pathLst>
                <a:path w="347" h="475">
                  <a:moveTo>
                    <a:pt x="0" y="475"/>
                  </a:moveTo>
                  <a:lnTo>
                    <a:pt x="147" y="475"/>
                  </a:lnTo>
                  <a:lnTo>
                    <a:pt x="347" y="0"/>
                  </a:lnTo>
                  <a:lnTo>
                    <a:pt x="197" y="0"/>
                  </a:lnTo>
                  <a:lnTo>
                    <a:pt x="0" y="475"/>
                  </a:lnTo>
                  <a:close/>
                </a:path>
              </a:pathLst>
            </a:custGeom>
            <a:solidFill>
              <a:srgbClr val="2B9F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6" name="出自【趣你的PPT】(微信:qunideppt)：最优质的PPT资源库"/>
            <p:cNvSpPr>
              <a:spLocks noEditPoints="1"/>
            </p:cNvSpPr>
            <p:nvPr/>
          </p:nvSpPr>
          <p:spPr bwMode="auto">
            <a:xfrm>
              <a:off x="-555625" y="3878263"/>
              <a:ext cx="857250" cy="146050"/>
            </a:xfrm>
            <a:custGeom>
              <a:gdLst>
                <a:gd name="T0" fmla="*/ 16 w 227"/>
                <a:gd name="T1" fmla="*/ 39 h 39"/>
                <a:gd name="T2" fmla="*/ 0 w 227"/>
                <a:gd name="T3" fmla="*/ 22 h 39"/>
                <a:gd name="T4" fmla="*/ 0 w 227"/>
                <a:gd name="T5" fmla="*/ 16 h 39"/>
                <a:gd name="T6" fmla="*/ 16 w 227"/>
                <a:gd name="T7" fmla="*/ 0 h 39"/>
                <a:gd name="T8" fmla="*/ 210 w 227"/>
                <a:gd name="T9" fmla="*/ 0 h 39"/>
                <a:gd name="T10" fmla="*/ 227 w 227"/>
                <a:gd name="T11" fmla="*/ 16 h 39"/>
                <a:gd name="T12" fmla="*/ 227 w 227"/>
                <a:gd name="T13" fmla="*/ 22 h 39"/>
                <a:gd name="T14" fmla="*/ 210 w 227"/>
                <a:gd name="T15" fmla="*/ 39 h 39"/>
                <a:gd name="T16" fmla="*/ 16 w 227"/>
                <a:gd name="T17" fmla="*/ 39 h 39"/>
                <a:gd name="T18" fmla="*/ 217 w 227"/>
                <a:gd name="T19" fmla="*/ 16 h 39"/>
                <a:gd name="T20" fmla="*/ 210 w 227"/>
                <a:gd name="T21" fmla="*/ 9 h 39"/>
                <a:gd name="T22" fmla="*/ 16 w 227"/>
                <a:gd name="T23" fmla="*/ 9 h 39"/>
                <a:gd name="T24" fmla="*/ 10 w 227"/>
                <a:gd name="T25" fmla="*/ 16 h 39"/>
                <a:gd name="T26" fmla="*/ 10 w 227"/>
                <a:gd name="T27" fmla="*/ 22 h 39"/>
                <a:gd name="T28" fmla="*/ 16 w 227"/>
                <a:gd name="T29" fmla="*/ 29 h 39"/>
                <a:gd name="T30" fmla="*/ 210 w 227"/>
                <a:gd name="T31" fmla="*/ 29 h 39"/>
                <a:gd name="T32" fmla="*/ 217 w 227"/>
                <a:gd name="T33" fmla="*/ 22 h 39"/>
                <a:gd name="T34" fmla="*/ 217 w 227"/>
                <a:gd name="T35" fmla="*/ 16 h 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 h="39">
                  <a:moveTo>
                    <a:pt x="16" y="39"/>
                  </a:moveTo>
                  <a:cubicBezTo>
                    <a:pt x="7" y="39"/>
                    <a:pt x="0" y="31"/>
                    <a:pt x="0" y="22"/>
                  </a:cubicBezTo>
                  <a:cubicBezTo>
                    <a:pt x="0" y="16"/>
                    <a:pt x="0" y="16"/>
                    <a:pt x="0" y="16"/>
                  </a:cubicBezTo>
                  <a:cubicBezTo>
                    <a:pt x="0" y="7"/>
                    <a:pt x="7" y="0"/>
                    <a:pt x="16" y="0"/>
                  </a:cubicBezTo>
                  <a:cubicBezTo>
                    <a:pt x="210" y="0"/>
                    <a:pt x="210" y="0"/>
                    <a:pt x="210" y="0"/>
                  </a:cubicBezTo>
                  <a:cubicBezTo>
                    <a:pt x="219" y="0"/>
                    <a:pt x="227" y="7"/>
                    <a:pt x="227" y="16"/>
                  </a:cubicBezTo>
                  <a:cubicBezTo>
                    <a:pt x="227" y="22"/>
                    <a:pt x="227" y="22"/>
                    <a:pt x="227" y="22"/>
                  </a:cubicBezTo>
                  <a:cubicBezTo>
                    <a:pt x="227" y="31"/>
                    <a:pt x="219" y="39"/>
                    <a:pt x="210" y="39"/>
                  </a:cubicBezTo>
                  <a:lnTo>
                    <a:pt x="16" y="39"/>
                  </a:lnTo>
                  <a:close/>
                  <a:moveTo>
                    <a:pt x="217" y="16"/>
                  </a:moveTo>
                  <a:cubicBezTo>
                    <a:pt x="217" y="12"/>
                    <a:pt x="214" y="9"/>
                    <a:pt x="210" y="9"/>
                  </a:cubicBezTo>
                  <a:cubicBezTo>
                    <a:pt x="16" y="9"/>
                    <a:pt x="16" y="9"/>
                    <a:pt x="16" y="9"/>
                  </a:cubicBezTo>
                  <a:cubicBezTo>
                    <a:pt x="12" y="9"/>
                    <a:pt x="10" y="12"/>
                    <a:pt x="10" y="16"/>
                  </a:cubicBezTo>
                  <a:cubicBezTo>
                    <a:pt x="10" y="22"/>
                    <a:pt x="10" y="22"/>
                    <a:pt x="10" y="22"/>
                  </a:cubicBezTo>
                  <a:cubicBezTo>
                    <a:pt x="10" y="26"/>
                    <a:pt x="12" y="29"/>
                    <a:pt x="16" y="29"/>
                  </a:cubicBezTo>
                  <a:cubicBezTo>
                    <a:pt x="210" y="29"/>
                    <a:pt x="210" y="29"/>
                    <a:pt x="210" y="29"/>
                  </a:cubicBezTo>
                  <a:cubicBezTo>
                    <a:pt x="214" y="29"/>
                    <a:pt x="217" y="26"/>
                    <a:pt x="217" y="22"/>
                  </a:cubicBezTo>
                  <a:lnTo>
                    <a:pt x="217" y="16"/>
                  </a:lnTo>
                  <a:close/>
                </a:path>
              </a:pathLst>
            </a:custGeom>
            <a:solidFill>
              <a:srgbClr val="FFC9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7" name="出自【趣你的PPT】(微信:qunideppt)：最优质的PPT资源库"/>
            <p:cNvSpPr>
              <a:spLocks noEditPoints="1"/>
            </p:cNvSpPr>
            <p:nvPr/>
          </p:nvSpPr>
          <p:spPr bwMode="auto">
            <a:xfrm>
              <a:off x="-242887" y="4051301"/>
              <a:ext cx="227013" cy="222250"/>
            </a:xfrm>
            <a:custGeom>
              <a:gdLst>
                <a:gd name="T0" fmla="*/ 30 w 60"/>
                <a:gd name="T1" fmla="*/ 0 h 59"/>
                <a:gd name="T2" fmla="*/ 0 w 60"/>
                <a:gd name="T3" fmla="*/ 29 h 59"/>
                <a:gd name="T4" fmla="*/ 30 w 60"/>
                <a:gd name="T5" fmla="*/ 59 h 59"/>
                <a:gd name="T6" fmla="*/ 60 w 60"/>
                <a:gd name="T7" fmla="*/ 29 h 59"/>
                <a:gd name="T8" fmla="*/ 30 w 60"/>
                <a:gd name="T9" fmla="*/ 0 h 59"/>
                <a:gd name="T10" fmla="*/ 30 w 60"/>
                <a:gd name="T11" fmla="*/ 48 h 59"/>
                <a:gd name="T12" fmla="*/ 11 w 60"/>
                <a:gd name="T13" fmla="*/ 29 h 59"/>
                <a:gd name="T14" fmla="*/ 30 w 60"/>
                <a:gd name="T15" fmla="*/ 10 h 59"/>
                <a:gd name="T16" fmla="*/ 49 w 60"/>
                <a:gd name="T17" fmla="*/ 29 h 59"/>
                <a:gd name="T18" fmla="*/ 30 w 60"/>
                <a:gd name="T19" fmla="*/ 48 h 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59">
                  <a:moveTo>
                    <a:pt x="30" y="0"/>
                  </a:moveTo>
                  <a:cubicBezTo>
                    <a:pt x="14" y="0"/>
                    <a:pt x="0" y="13"/>
                    <a:pt x="0" y="29"/>
                  </a:cubicBezTo>
                  <a:cubicBezTo>
                    <a:pt x="0" y="46"/>
                    <a:pt x="14" y="59"/>
                    <a:pt x="30" y="59"/>
                  </a:cubicBezTo>
                  <a:cubicBezTo>
                    <a:pt x="47" y="59"/>
                    <a:pt x="60" y="46"/>
                    <a:pt x="60" y="29"/>
                  </a:cubicBezTo>
                  <a:cubicBezTo>
                    <a:pt x="60" y="13"/>
                    <a:pt x="47" y="0"/>
                    <a:pt x="30" y="0"/>
                  </a:cubicBezTo>
                  <a:close/>
                  <a:moveTo>
                    <a:pt x="30" y="48"/>
                  </a:moveTo>
                  <a:cubicBezTo>
                    <a:pt x="20" y="48"/>
                    <a:pt x="11" y="40"/>
                    <a:pt x="11" y="29"/>
                  </a:cubicBezTo>
                  <a:cubicBezTo>
                    <a:pt x="11" y="19"/>
                    <a:pt x="20" y="10"/>
                    <a:pt x="30" y="10"/>
                  </a:cubicBezTo>
                  <a:cubicBezTo>
                    <a:pt x="41" y="10"/>
                    <a:pt x="49" y="19"/>
                    <a:pt x="49" y="29"/>
                  </a:cubicBezTo>
                  <a:cubicBezTo>
                    <a:pt x="49" y="40"/>
                    <a:pt x="41" y="48"/>
                    <a:pt x="30" y="48"/>
                  </a:cubicBezTo>
                  <a:close/>
                </a:path>
              </a:pathLst>
            </a:custGeom>
            <a:solidFill>
              <a:srgbClr val="FFC9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8" name="出自【趣你的PPT】(微信:qunideppt)：最优质的PPT资源库"/>
            <p:cNvSpPr>
              <a:spLocks noChangeArrowheads="1"/>
            </p:cNvSpPr>
            <p:nvPr/>
          </p:nvSpPr>
          <p:spPr bwMode="auto">
            <a:xfrm>
              <a:off x="-169862" y="3968751"/>
              <a:ext cx="85725" cy="168275"/>
            </a:xfrm>
            <a:prstGeom prst="rect">
              <a:avLst/>
            </a:prstGeom>
            <a:solidFill>
              <a:srgbClr val="EE861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9" name="出自【趣你的PPT】(微信:qunideppt)：最优质的PPT资源库"/>
            <p:cNvSpPr>
              <a:spLocks noChangeArrowheads="1"/>
            </p:cNvSpPr>
            <p:nvPr/>
          </p:nvSpPr>
          <p:spPr bwMode="auto">
            <a:xfrm>
              <a:off x="-873125" y="4213226"/>
              <a:ext cx="1487488" cy="1484313"/>
            </a:xfrm>
            <a:prstGeom prst="ellipse">
              <a:avLst/>
            </a:prstGeom>
            <a:solidFill>
              <a:srgbClr val="FFC9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0" name="出自【趣你的PPT】(微信:qunideppt)：最优质的PPT资源库"/>
            <p:cNvSpPr>
              <a:spLocks noChangeArrowheads="1"/>
            </p:cNvSpPr>
            <p:nvPr/>
          </p:nvSpPr>
          <p:spPr bwMode="auto">
            <a:xfrm>
              <a:off x="-777875" y="4303713"/>
              <a:ext cx="1301750" cy="1298575"/>
            </a:xfrm>
            <a:prstGeom prst="ellipse">
              <a:avLst/>
            </a:prstGeom>
            <a:solidFill>
              <a:srgbClr val="EE861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1" name="出自【趣你的PPT】(微信:qunideppt)：最优质的PPT资源库"/>
            <p:cNvSpPr/>
            <p:nvPr/>
          </p:nvSpPr>
          <p:spPr bwMode="auto">
            <a:xfrm>
              <a:off x="-793750" y="3195638"/>
              <a:ext cx="550863" cy="754063"/>
            </a:xfrm>
            <a:custGeom>
              <a:gdLst>
                <a:gd name="T0" fmla="*/ 347 w 347"/>
                <a:gd name="T1" fmla="*/ 475 h 475"/>
                <a:gd name="T2" fmla="*/ 197 w 347"/>
                <a:gd name="T3" fmla="*/ 475 h 475"/>
                <a:gd name="T4" fmla="*/ 0 w 347"/>
                <a:gd name="T5" fmla="*/ 0 h 475"/>
                <a:gd name="T6" fmla="*/ 147 w 347"/>
                <a:gd name="T7" fmla="*/ 0 h 475"/>
                <a:gd name="T8" fmla="*/ 347 w 347"/>
                <a:gd name="T9" fmla="*/ 475 h 475"/>
              </a:gdLst>
              <a:cxnLst>
                <a:cxn ang="0">
                  <a:pos x="T0" y="T1"/>
                </a:cxn>
                <a:cxn ang="0">
                  <a:pos x="T2" y="T3"/>
                </a:cxn>
                <a:cxn ang="0">
                  <a:pos x="T4" y="T5"/>
                </a:cxn>
                <a:cxn ang="0">
                  <a:pos x="T6" y="T7"/>
                </a:cxn>
                <a:cxn ang="0">
                  <a:pos x="T8" y="T9"/>
                </a:cxn>
              </a:cxnLst>
              <a:rect l="0" t="0" r="r" b="b"/>
              <a:pathLst>
                <a:path w="347" h="475">
                  <a:moveTo>
                    <a:pt x="347" y="475"/>
                  </a:moveTo>
                  <a:lnTo>
                    <a:pt x="197" y="475"/>
                  </a:lnTo>
                  <a:lnTo>
                    <a:pt x="0" y="0"/>
                  </a:lnTo>
                  <a:lnTo>
                    <a:pt x="147" y="0"/>
                  </a:lnTo>
                  <a:lnTo>
                    <a:pt x="347" y="475"/>
                  </a:lnTo>
                  <a:close/>
                </a:path>
              </a:pathLst>
            </a:custGeom>
            <a:solidFill>
              <a:srgbClr val="44CD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2" name="出自【趣你的PPT】(微信:qunideppt)：最优质的PPT资源库"/>
            <p:cNvSpPr/>
            <p:nvPr/>
          </p:nvSpPr>
          <p:spPr bwMode="auto">
            <a:xfrm>
              <a:off x="-560387" y="3195638"/>
              <a:ext cx="552450" cy="754063"/>
            </a:xfrm>
            <a:custGeom>
              <a:gdLst>
                <a:gd name="T0" fmla="*/ 348 w 348"/>
                <a:gd name="T1" fmla="*/ 475 h 475"/>
                <a:gd name="T2" fmla="*/ 200 w 348"/>
                <a:gd name="T3" fmla="*/ 475 h 475"/>
                <a:gd name="T4" fmla="*/ 0 w 348"/>
                <a:gd name="T5" fmla="*/ 0 h 475"/>
                <a:gd name="T6" fmla="*/ 150 w 348"/>
                <a:gd name="T7" fmla="*/ 0 h 475"/>
                <a:gd name="T8" fmla="*/ 348 w 348"/>
                <a:gd name="T9" fmla="*/ 475 h 475"/>
              </a:gdLst>
              <a:cxnLst>
                <a:cxn ang="0">
                  <a:pos x="T0" y="T1"/>
                </a:cxn>
                <a:cxn ang="0">
                  <a:pos x="T2" y="T3"/>
                </a:cxn>
                <a:cxn ang="0">
                  <a:pos x="T4" y="T5"/>
                </a:cxn>
                <a:cxn ang="0">
                  <a:pos x="T6" y="T7"/>
                </a:cxn>
                <a:cxn ang="0">
                  <a:pos x="T8" y="T9"/>
                </a:cxn>
              </a:cxnLst>
              <a:rect l="0" t="0" r="r" b="b"/>
              <a:pathLst>
                <a:path w="348" h="475">
                  <a:moveTo>
                    <a:pt x="348" y="475"/>
                  </a:moveTo>
                  <a:lnTo>
                    <a:pt x="200" y="475"/>
                  </a:lnTo>
                  <a:lnTo>
                    <a:pt x="0" y="0"/>
                  </a:lnTo>
                  <a:lnTo>
                    <a:pt x="150" y="0"/>
                  </a:lnTo>
                  <a:lnTo>
                    <a:pt x="348" y="475"/>
                  </a:lnTo>
                  <a:close/>
                </a:path>
              </a:pathLst>
            </a:custGeom>
            <a:solidFill>
              <a:srgbClr val="2B9F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3" name="出自【趣你的PPT】(微信:qunideppt)：最优质的PPT资源库"/>
            <p:cNvSpPr/>
            <p:nvPr/>
          </p:nvSpPr>
          <p:spPr bwMode="auto">
            <a:xfrm>
              <a:off x="-322262" y="3195638"/>
              <a:ext cx="552450" cy="754063"/>
            </a:xfrm>
            <a:custGeom>
              <a:gdLst>
                <a:gd name="T0" fmla="*/ 348 w 348"/>
                <a:gd name="T1" fmla="*/ 475 h 475"/>
                <a:gd name="T2" fmla="*/ 198 w 348"/>
                <a:gd name="T3" fmla="*/ 475 h 475"/>
                <a:gd name="T4" fmla="*/ 0 w 348"/>
                <a:gd name="T5" fmla="*/ 0 h 475"/>
                <a:gd name="T6" fmla="*/ 148 w 348"/>
                <a:gd name="T7" fmla="*/ 0 h 475"/>
                <a:gd name="T8" fmla="*/ 348 w 348"/>
                <a:gd name="T9" fmla="*/ 475 h 475"/>
              </a:gdLst>
              <a:cxnLst>
                <a:cxn ang="0">
                  <a:pos x="T0" y="T1"/>
                </a:cxn>
                <a:cxn ang="0">
                  <a:pos x="T2" y="T3"/>
                </a:cxn>
                <a:cxn ang="0">
                  <a:pos x="T4" y="T5"/>
                </a:cxn>
                <a:cxn ang="0">
                  <a:pos x="T6" y="T7"/>
                </a:cxn>
                <a:cxn ang="0">
                  <a:pos x="T8" y="T9"/>
                </a:cxn>
              </a:cxnLst>
              <a:rect l="0" t="0" r="r" b="b"/>
              <a:pathLst>
                <a:path w="348" h="475">
                  <a:moveTo>
                    <a:pt x="348" y="475"/>
                  </a:moveTo>
                  <a:lnTo>
                    <a:pt x="198" y="475"/>
                  </a:lnTo>
                  <a:lnTo>
                    <a:pt x="0" y="0"/>
                  </a:lnTo>
                  <a:lnTo>
                    <a:pt x="148" y="0"/>
                  </a:lnTo>
                  <a:lnTo>
                    <a:pt x="348" y="475"/>
                  </a:lnTo>
                  <a:close/>
                </a:path>
              </a:pathLst>
            </a:custGeom>
            <a:solidFill>
              <a:srgbClr val="FF54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4" name="出自【趣你的PPT】(微信:qunideppt)：最优质的PPT资源库"/>
            <p:cNvSpPr/>
            <p:nvPr/>
          </p:nvSpPr>
          <p:spPr bwMode="auto">
            <a:xfrm>
              <a:off x="-695325" y="4389438"/>
              <a:ext cx="962025" cy="957263"/>
            </a:xfrm>
            <a:custGeom>
              <a:gdLst>
                <a:gd name="T0" fmla="*/ 150 w 255"/>
                <a:gd name="T1" fmla="*/ 0 h 254"/>
                <a:gd name="T2" fmla="*/ 0 w 255"/>
                <a:gd name="T3" fmla="*/ 150 h 254"/>
                <a:gd name="T4" fmla="*/ 43 w 255"/>
                <a:gd name="T5" fmla="*/ 254 h 254"/>
                <a:gd name="T6" fmla="*/ 255 w 255"/>
                <a:gd name="T7" fmla="*/ 42 h 254"/>
                <a:gd name="T8" fmla="*/ 150 w 255"/>
                <a:gd name="T9" fmla="*/ 0 h 254"/>
              </a:gdLst>
              <a:cxnLst>
                <a:cxn ang="0">
                  <a:pos x="T0" y="T1"/>
                </a:cxn>
                <a:cxn ang="0">
                  <a:pos x="T2" y="T3"/>
                </a:cxn>
                <a:cxn ang="0">
                  <a:pos x="T4" y="T5"/>
                </a:cxn>
                <a:cxn ang="0">
                  <a:pos x="T6" y="T7"/>
                </a:cxn>
                <a:cxn ang="0">
                  <a:pos x="T8" y="T9"/>
                </a:cxn>
              </a:cxnLst>
              <a:rect l="0" t="0" r="r" b="b"/>
              <a:pathLst>
                <a:path w="255" h="254">
                  <a:moveTo>
                    <a:pt x="150" y="0"/>
                  </a:moveTo>
                  <a:cubicBezTo>
                    <a:pt x="67" y="0"/>
                    <a:pt x="0" y="67"/>
                    <a:pt x="0" y="150"/>
                  </a:cubicBezTo>
                  <a:cubicBezTo>
                    <a:pt x="0" y="190"/>
                    <a:pt x="16" y="227"/>
                    <a:pt x="43" y="254"/>
                  </a:cubicBezTo>
                  <a:cubicBezTo>
                    <a:pt x="255" y="42"/>
                    <a:pt x="255" y="42"/>
                    <a:pt x="255" y="42"/>
                  </a:cubicBezTo>
                  <a:cubicBezTo>
                    <a:pt x="228" y="16"/>
                    <a:pt x="191" y="0"/>
                    <a:pt x="150" y="0"/>
                  </a:cubicBezTo>
                  <a:close/>
                </a:path>
              </a:pathLst>
            </a:custGeom>
            <a:solidFill>
              <a:srgbClr val="FFDF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5" name="出自【趣你的PPT】(微信:qunideppt)：最优质的PPT资源库"/>
            <p:cNvSpPr/>
            <p:nvPr/>
          </p:nvSpPr>
          <p:spPr bwMode="auto">
            <a:xfrm>
              <a:off x="-533400" y="4548188"/>
              <a:ext cx="971550" cy="971550"/>
            </a:xfrm>
            <a:custGeom>
              <a:gdLst>
                <a:gd name="T0" fmla="*/ 212 w 257"/>
                <a:gd name="T1" fmla="*/ 0 h 258"/>
                <a:gd name="T2" fmla="*/ 0 w 257"/>
                <a:gd name="T3" fmla="*/ 212 h 258"/>
                <a:gd name="T4" fmla="*/ 107 w 257"/>
                <a:gd name="T5" fmla="*/ 258 h 258"/>
                <a:gd name="T6" fmla="*/ 257 w 257"/>
                <a:gd name="T7" fmla="*/ 108 h 258"/>
                <a:gd name="T8" fmla="*/ 212 w 257"/>
                <a:gd name="T9" fmla="*/ 0 h 258"/>
              </a:gdLst>
              <a:cxnLst>
                <a:cxn ang="0">
                  <a:pos x="T0" y="T1"/>
                </a:cxn>
                <a:cxn ang="0">
                  <a:pos x="T2" y="T3"/>
                </a:cxn>
                <a:cxn ang="0">
                  <a:pos x="T4" y="T5"/>
                </a:cxn>
                <a:cxn ang="0">
                  <a:pos x="T6" y="T7"/>
                </a:cxn>
                <a:cxn ang="0">
                  <a:pos x="T8" y="T9"/>
                </a:cxn>
              </a:cxnLst>
              <a:rect l="0" t="0" r="r" b="b"/>
              <a:pathLst>
                <a:path w="257" h="258">
                  <a:moveTo>
                    <a:pt x="212" y="0"/>
                  </a:moveTo>
                  <a:cubicBezTo>
                    <a:pt x="0" y="212"/>
                    <a:pt x="0" y="212"/>
                    <a:pt x="0" y="212"/>
                  </a:cubicBezTo>
                  <a:cubicBezTo>
                    <a:pt x="27" y="240"/>
                    <a:pt x="65" y="258"/>
                    <a:pt x="107" y="258"/>
                  </a:cubicBezTo>
                  <a:cubicBezTo>
                    <a:pt x="190" y="258"/>
                    <a:pt x="257" y="191"/>
                    <a:pt x="257" y="108"/>
                  </a:cubicBezTo>
                  <a:cubicBezTo>
                    <a:pt x="257" y="66"/>
                    <a:pt x="240" y="28"/>
                    <a:pt x="212" y="0"/>
                  </a:cubicBezTo>
                  <a:close/>
                </a:path>
              </a:pathLst>
            </a:custGeom>
            <a:solidFill>
              <a:srgbClr val="FFC9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106" name="出自【趣你的PPT】(微信:qunideppt)：最优质的PPT资源库"/>
          <p:cNvSpPr txBox="1"/>
          <p:nvPr/>
        </p:nvSpPr>
        <p:spPr>
          <a:xfrm>
            <a:off x="945956" y="4836975"/>
            <a:ext cx="1520435" cy="338554"/>
          </a:xfrm>
          <a:prstGeom prst="rect">
            <a:avLst/>
          </a:prstGeom>
          <a:noFill/>
        </p:spPr>
        <p:txBody>
          <a:bodyPr wrap="square" rtlCol="0">
            <a:spAutoFit/>
          </a:bodyPr>
          <a:lstStyle/>
          <a:p>
            <a:r>
              <a:rPr lang="zh-CN" altLang="en-US" sz="1600" b="1">
                <a:solidFill>
                  <a:prstClr val="black">
                    <a:lumMod val="75000"/>
                    <a:lumOff val="25000"/>
                  </a:prstClr>
                </a:solidFill>
                <a:latin typeface="微软雅黑" panose="020b0503020204020204" pitchFamily="34" charset="-122"/>
                <a:ea typeface="微软雅黑" panose="020b0503020204020204" pitchFamily="34" charset="-122"/>
              </a:rPr>
              <a:t>点击添加标题</a:t>
            </a:r>
            <a:endParaRPr lang="zh-CN" altLang="en-US" sz="1600" b="1">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07" name="出自【趣你的PPT】(微信:qunideppt)：最优质的PPT资源库"/>
          <p:cNvSpPr txBox="1"/>
          <p:nvPr/>
        </p:nvSpPr>
        <p:spPr>
          <a:xfrm>
            <a:off x="1248360" y="4420016"/>
            <a:ext cx="1334126" cy="461665"/>
          </a:xfrm>
          <a:prstGeom prst="rect">
            <a:avLst/>
          </a:prstGeom>
          <a:noFill/>
        </p:spPr>
        <p:txBody>
          <a:bodyPr wrap="square" rtlCol="0">
            <a:spAutoFit/>
          </a:bodyPr>
          <a:lstStyle/>
          <a:p>
            <a:r>
              <a:rPr lang="en-US" altLang="zh-CN" sz="2400" b="1">
                <a:solidFill>
                  <a:prstClr val="black">
                    <a:lumMod val="75000"/>
                    <a:lumOff val="25000"/>
                  </a:prstClr>
                </a:solidFill>
                <a:latin typeface="微软雅黑" panose="020b0503020204020204" pitchFamily="34" charset="-122"/>
                <a:ea typeface="微软雅黑" panose="020b0503020204020204" pitchFamily="34" charset="-122"/>
              </a:rPr>
              <a:t>2012</a:t>
            </a:r>
            <a:endParaRPr lang="zh-CN" altLang="en-US" sz="2400" b="1">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08" name="出自【趣你的PPT】(微信:qunideppt)：最优质的PPT资源库"/>
          <p:cNvSpPr txBox="1"/>
          <p:nvPr/>
        </p:nvSpPr>
        <p:spPr>
          <a:xfrm>
            <a:off x="3197091" y="4836975"/>
            <a:ext cx="1520435" cy="338554"/>
          </a:xfrm>
          <a:prstGeom prst="rect">
            <a:avLst/>
          </a:prstGeom>
          <a:noFill/>
        </p:spPr>
        <p:txBody>
          <a:bodyPr wrap="square" rtlCol="0">
            <a:spAutoFit/>
          </a:bodyPr>
          <a:lstStyle/>
          <a:p>
            <a:r>
              <a:rPr lang="zh-CN" altLang="en-US" sz="1600" b="1">
                <a:solidFill>
                  <a:prstClr val="black">
                    <a:lumMod val="75000"/>
                    <a:lumOff val="25000"/>
                  </a:prstClr>
                </a:solidFill>
                <a:latin typeface="微软雅黑" panose="020b0503020204020204" pitchFamily="34" charset="-122"/>
                <a:ea typeface="微软雅黑" panose="020b0503020204020204" pitchFamily="34" charset="-122"/>
              </a:rPr>
              <a:t>点击添加标题</a:t>
            </a:r>
            <a:endParaRPr lang="zh-CN" altLang="en-US" sz="1600" b="1">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09" name="出自【趣你的PPT】(微信:qunideppt)：最优质的PPT资源库"/>
          <p:cNvSpPr txBox="1"/>
          <p:nvPr/>
        </p:nvSpPr>
        <p:spPr>
          <a:xfrm>
            <a:off x="3499495" y="4420016"/>
            <a:ext cx="1334126" cy="461665"/>
          </a:xfrm>
          <a:prstGeom prst="rect">
            <a:avLst/>
          </a:prstGeom>
          <a:noFill/>
        </p:spPr>
        <p:txBody>
          <a:bodyPr wrap="square" rtlCol="0">
            <a:spAutoFit/>
          </a:bodyPr>
          <a:lstStyle/>
          <a:p>
            <a:r>
              <a:rPr lang="en-US" altLang="zh-CN" sz="2400" b="1">
                <a:solidFill>
                  <a:prstClr val="black">
                    <a:lumMod val="75000"/>
                    <a:lumOff val="25000"/>
                  </a:prstClr>
                </a:solidFill>
                <a:latin typeface="微软雅黑" panose="020b0503020204020204" pitchFamily="34" charset="-122"/>
                <a:ea typeface="微软雅黑" panose="020b0503020204020204" pitchFamily="34" charset="-122"/>
              </a:rPr>
              <a:t>2013</a:t>
            </a:r>
            <a:endParaRPr lang="zh-CN" altLang="en-US" sz="2400" b="1">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10" name="出自【趣你的PPT】(微信:qunideppt)：最优质的PPT资源库"/>
          <p:cNvSpPr txBox="1"/>
          <p:nvPr/>
        </p:nvSpPr>
        <p:spPr>
          <a:xfrm>
            <a:off x="5759645" y="4836975"/>
            <a:ext cx="1520435" cy="338554"/>
          </a:xfrm>
          <a:prstGeom prst="rect">
            <a:avLst/>
          </a:prstGeom>
          <a:noFill/>
        </p:spPr>
        <p:txBody>
          <a:bodyPr wrap="square" rtlCol="0">
            <a:spAutoFit/>
          </a:bodyPr>
          <a:lstStyle/>
          <a:p>
            <a:r>
              <a:rPr lang="zh-CN" altLang="en-US" sz="1600" b="1">
                <a:solidFill>
                  <a:prstClr val="black">
                    <a:lumMod val="75000"/>
                    <a:lumOff val="25000"/>
                  </a:prstClr>
                </a:solidFill>
                <a:latin typeface="微软雅黑" panose="020b0503020204020204" pitchFamily="34" charset="-122"/>
                <a:ea typeface="微软雅黑" panose="020b0503020204020204" pitchFamily="34" charset="-122"/>
              </a:rPr>
              <a:t>点击添加标题</a:t>
            </a:r>
            <a:endParaRPr lang="zh-CN" altLang="en-US" sz="1600" b="1">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11" name="出自【趣你的PPT】(微信:qunideppt)：最优质的PPT资源库"/>
          <p:cNvSpPr txBox="1"/>
          <p:nvPr/>
        </p:nvSpPr>
        <p:spPr>
          <a:xfrm>
            <a:off x="6062049" y="4420016"/>
            <a:ext cx="1334126" cy="461665"/>
          </a:xfrm>
          <a:prstGeom prst="rect">
            <a:avLst/>
          </a:prstGeom>
          <a:noFill/>
        </p:spPr>
        <p:txBody>
          <a:bodyPr wrap="square" rtlCol="0">
            <a:spAutoFit/>
          </a:bodyPr>
          <a:lstStyle/>
          <a:p>
            <a:r>
              <a:rPr lang="en-US" altLang="zh-CN" sz="2400" b="1">
                <a:solidFill>
                  <a:prstClr val="black">
                    <a:lumMod val="75000"/>
                    <a:lumOff val="25000"/>
                  </a:prstClr>
                </a:solidFill>
                <a:latin typeface="微软雅黑" panose="020b0503020204020204" pitchFamily="34" charset="-122"/>
                <a:ea typeface="微软雅黑" panose="020b0503020204020204" pitchFamily="34" charset="-122"/>
              </a:rPr>
              <a:t>2014</a:t>
            </a:r>
            <a:endParaRPr lang="zh-CN" altLang="en-US" sz="2400" b="1">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12" name="出自【趣你的PPT】(微信:qunideppt)：最优质的PPT资源库"/>
          <p:cNvSpPr txBox="1"/>
          <p:nvPr/>
        </p:nvSpPr>
        <p:spPr>
          <a:xfrm>
            <a:off x="8114928" y="4836975"/>
            <a:ext cx="1520435" cy="338554"/>
          </a:xfrm>
          <a:prstGeom prst="rect">
            <a:avLst/>
          </a:prstGeom>
          <a:noFill/>
        </p:spPr>
        <p:txBody>
          <a:bodyPr wrap="square" rtlCol="0">
            <a:spAutoFit/>
          </a:bodyPr>
          <a:lstStyle/>
          <a:p>
            <a:r>
              <a:rPr lang="zh-CN" altLang="en-US" sz="1600" b="1">
                <a:solidFill>
                  <a:prstClr val="black">
                    <a:lumMod val="75000"/>
                    <a:lumOff val="25000"/>
                  </a:prstClr>
                </a:solidFill>
                <a:latin typeface="微软雅黑" panose="020b0503020204020204" pitchFamily="34" charset="-122"/>
                <a:ea typeface="微软雅黑" panose="020b0503020204020204" pitchFamily="34" charset="-122"/>
              </a:rPr>
              <a:t>点击添加标题</a:t>
            </a:r>
            <a:endParaRPr lang="zh-CN" altLang="en-US" sz="1600" b="1">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13" name="出自【趣你的PPT】(微信:qunideppt)：最优质的PPT资源库"/>
          <p:cNvSpPr txBox="1"/>
          <p:nvPr/>
        </p:nvSpPr>
        <p:spPr>
          <a:xfrm>
            <a:off x="8417332" y="4420016"/>
            <a:ext cx="1334126" cy="461665"/>
          </a:xfrm>
          <a:prstGeom prst="rect">
            <a:avLst/>
          </a:prstGeom>
          <a:noFill/>
        </p:spPr>
        <p:txBody>
          <a:bodyPr wrap="square" rtlCol="0">
            <a:spAutoFit/>
          </a:bodyPr>
          <a:lstStyle/>
          <a:p>
            <a:r>
              <a:rPr lang="en-US" altLang="zh-CN" sz="2400" b="1">
                <a:solidFill>
                  <a:prstClr val="black">
                    <a:lumMod val="75000"/>
                    <a:lumOff val="25000"/>
                  </a:prstClr>
                </a:solidFill>
                <a:latin typeface="微软雅黑" panose="020b0503020204020204" pitchFamily="34" charset="-122"/>
                <a:ea typeface="微软雅黑" panose="020b0503020204020204" pitchFamily="34" charset="-122"/>
              </a:rPr>
              <a:t>2015</a:t>
            </a:r>
            <a:endParaRPr lang="zh-CN" altLang="en-US" sz="2400" b="1">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14" name="出自【趣你的PPT】(微信:qunideppt)：最优质的PPT资源库"/>
          <p:cNvSpPr txBox="1"/>
          <p:nvPr/>
        </p:nvSpPr>
        <p:spPr>
          <a:xfrm>
            <a:off x="10160212" y="4836975"/>
            <a:ext cx="1520435" cy="338554"/>
          </a:xfrm>
          <a:prstGeom prst="rect">
            <a:avLst/>
          </a:prstGeom>
          <a:noFill/>
        </p:spPr>
        <p:txBody>
          <a:bodyPr wrap="square" rtlCol="0">
            <a:spAutoFit/>
          </a:bodyPr>
          <a:lstStyle/>
          <a:p>
            <a:r>
              <a:rPr lang="zh-CN" altLang="en-US" sz="1600" b="1">
                <a:solidFill>
                  <a:prstClr val="black">
                    <a:lumMod val="75000"/>
                    <a:lumOff val="25000"/>
                  </a:prstClr>
                </a:solidFill>
                <a:latin typeface="微软雅黑" panose="020b0503020204020204" pitchFamily="34" charset="-122"/>
                <a:ea typeface="微软雅黑" panose="020b0503020204020204" pitchFamily="34" charset="-122"/>
              </a:rPr>
              <a:t>点击添加标题</a:t>
            </a:r>
            <a:endParaRPr lang="zh-CN" altLang="en-US" sz="1600" b="1">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15" name="出自【趣你的PPT】(微信:qunideppt)：最优质的PPT资源库"/>
          <p:cNvSpPr txBox="1"/>
          <p:nvPr/>
        </p:nvSpPr>
        <p:spPr>
          <a:xfrm>
            <a:off x="10462616" y="4420016"/>
            <a:ext cx="1334126" cy="461665"/>
          </a:xfrm>
          <a:prstGeom prst="rect">
            <a:avLst/>
          </a:prstGeom>
          <a:noFill/>
        </p:spPr>
        <p:txBody>
          <a:bodyPr wrap="square" rtlCol="0">
            <a:spAutoFit/>
          </a:bodyPr>
          <a:lstStyle/>
          <a:p>
            <a:r>
              <a:rPr lang="en-US" altLang="zh-CN" sz="2400" b="1">
                <a:solidFill>
                  <a:prstClr val="black">
                    <a:lumMod val="75000"/>
                    <a:lumOff val="25000"/>
                  </a:prstClr>
                </a:solidFill>
                <a:latin typeface="微软雅黑" panose="020b0503020204020204" pitchFamily="34" charset="-122"/>
                <a:ea typeface="微软雅黑" panose="020b0503020204020204" pitchFamily="34" charset="-122"/>
              </a:rPr>
              <a:t>2016</a:t>
            </a:r>
            <a:endParaRPr lang="zh-CN" altLang="en-US" sz="2400" b="1">
              <a:solidFill>
                <a:prstClr val="black">
                  <a:lumMod val="75000"/>
                  <a:lumOff val="25000"/>
                </a:prstClr>
              </a:solidFill>
              <a:latin typeface="微软雅黑" panose="020b0503020204020204" pitchFamily="34" charset="-122"/>
              <a:ea typeface="微软雅黑" panose="020b0503020204020204" pitchFamily="34" charset="-122"/>
            </a:endParaRPr>
          </a:p>
        </p:txBody>
      </p:sp>
      <p:cxnSp>
        <p:nvCxnSpPr>
          <p:cNvPr id="124" name="出自【趣你的PPT】(微信:qunideppt)：最优质的PPT资源库"/>
          <p:cNvCxnSpPr/>
          <p:nvPr/>
        </p:nvCxnSpPr>
        <p:spPr>
          <a:xfrm>
            <a:off x="4362450" y="581025"/>
            <a:ext cx="3810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5" name="出自【趣你的PPT】(微信:qunideppt)：最优质的PPT资源库"/>
          <p:cNvSpPr txBox="1"/>
          <p:nvPr/>
        </p:nvSpPr>
        <p:spPr>
          <a:xfrm>
            <a:off x="4799836" y="382737"/>
            <a:ext cx="2763014" cy="461665"/>
          </a:xfrm>
          <a:prstGeom prst="rect">
            <a:avLst/>
          </a:prstGeom>
          <a:noFill/>
        </p:spPr>
        <p:txBody>
          <a:bodyPr wrap="square" rtlCol="0">
            <a:spAutoFit/>
          </a:bodyPr>
          <a:lstStyle/>
          <a:p>
            <a:pPr algn="just"/>
            <a:r>
              <a:rPr lang="zh-CN" altLang="en-US" sz="2400">
                <a:solidFill>
                  <a:prstClr val="black">
                    <a:lumMod val="75000"/>
                    <a:lumOff val="25000"/>
                  </a:prstClr>
                </a:solidFill>
                <a:latin typeface="微软雅黑" panose="020b0503020204020204" pitchFamily="34" charset="-122"/>
                <a:ea typeface="微软雅黑" panose="020b0503020204020204" pitchFamily="34" charset="-122"/>
              </a:rPr>
              <a:t>单击此处添加标题</a:t>
            </a:r>
            <a:endParaRPr lang="en-US" altLang="zh-CN" sz="2400">
              <a:solidFill>
                <a:prstClr val="black">
                  <a:lumMod val="75000"/>
                  <a:lumOff val="25000"/>
                </a:prstClr>
              </a:solidFill>
              <a:latin typeface="微软雅黑" panose="020b0503020204020204" pitchFamily="34" charset="-122"/>
              <a:ea typeface="微软雅黑" panose="020b0503020204020204" pitchFamily="34" charset="-122"/>
            </a:endParaRPr>
          </a:p>
        </p:txBody>
      </p:sp>
      <p:cxnSp>
        <p:nvCxnSpPr>
          <p:cNvPr id="126" name="出自【趣你的PPT】(微信:qunideppt)：最优质的PPT资源库"/>
          <p:cNvCxnSpPr/>
          <p:nvPr/>
        </p:nvCxnSpPr>
        <p:spPr>
          <a:xfrm>
            <a:off x="7486650" y="581025"/>
            <a:ext cx="3810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6" name="出自【趣你的PPT】(微信:qunideppt)：最优质的PPT资源库"/>
          <p:cNvSpPr/>
          <p:nvPr/>
        </p:nvSpPr>
        <p:spPr bwMode="auto">
          <a:xfrm>
            <a:off x="2608873" y="1489005"/>
            <a:ext cx="1949450" cy="3223683"/>
          </a:xfrm>
          <a:custGeom>
            <a:gdLst>
              <a:gd name="T0" fmla="*/ 966 w 1077"/>
              <a:gd name="T1" fmla="*/ 315 h 1781"/>
              <a:gd name="T2" fmla="*/ 793 w 1077"/>
              <a:gd name="T3" fmla="*/ 486 h 1781"/>
              <a:gd name="T4" fmla="*/ 650 w 1077"/>
              <a:gd name="T5" fmla="*/ 297 h 1781"/>
              <a:gd name="T6" fmla="*/ 625 w 1077"/>
              <a:gd name="T7" fmla="*/ 266 h 1781"/>
              <a:gd name="T8" fmla="*/ 632 w 1077"/>
              <a:gd name="T9" fmla="*/ 236 h 1781"/>
              <a:gd name="T10" fmla="*/ 682 w 1077"/>
              <a:gd name="T11" fmla="*/ 187 h 1781"/>
              <a:gd name="T12" fmla="*/ 698 w 1077"/>
              <a:gd name="T13" fmla="*/ 150 h 1781"/>
              <a:gd name="T14" fmla="*/ 665 w 1077"/>
              <a:gd name="T15" fmla="*/ 82 h 1781"/>
              <a:gd name="T16" fmla="*/ 661 w 1077"/>
              <a:gd name="T17" fmla="*/ 50 h 1781"/>
              <a:gd name="T18" fmla="*/ 627 w 1077"/>
              <a:gd name="T19" fmla="*/ 24 h 1781"/>
              <a:gd name="T20" fmla="*/ 576 w 1077"/>
              <a:gd name="T21" fmla="*/ 3 h 1781"/>
              <a:gd name="T22" fmla="*/ 492 w 1077"/>
              <a:gd name="T23" fmla="*/ 48 h 1781"/>
              <a:gd name="T24" fmla="*/ 471 w 1077"/>
              <a:gd name="T25" fmla="*/ 119 h 1781"/>
              <a:gd name="T26" fmla="*/ 513 w 1077"/>
              <a:gd name="T27" fmla="*/ 199 h 1781"/>
              <a:gd name="T28" fmla="*/ 495 w 1077"/>
              <a:gd name="T29" fmla="*/ 223 h 1781"/>
              <a:gd name="T30" fmla="*/ 386 w 1077"/>
              <a:gd name="T31" fmla="*/ 230 h 1781"/>
              <a:gd name="T32" fmla="*/ 106 w 1077"/>
              <a:gd name="T33" fmla="*/ 313 h 1781"/>
              <a:gd name="T34" fmla="*/ 60 w 1077"/>
              <a:gd name="T35" fmla="*/ 630 h 1781"/>
              <a:gd name="T36" fmla="*/ 138 w 1077"/>
              <a:gd name="T37" fmla="*/ 599 h 1781"/>
              <a:gd name="T38" fmla="*/ 169 w 1077"/>
              <a:gd name="T39" fmla="*/ 527 h 1781"/>
              <a:gd name="T40" fmla="*/ 176 w 1077"/>
              <a:gd name="T41" fmla="*/ 406 h 1781"/>
              <a:gd name="T42" fmla="*/ 220 w 1077"/>
              <a:gd name="T43" fmla="*/ 373 h 1781"/>
              <a:gd name="T44" fmla="*/ 308 w 1077"/>
              <a:gd name="T45" fmla="*/ 360 h 1781"/>
              <a:gd name="T46" fmla="*/ 317 w 1077"/>
              <a:gd name="T47" fmla="*/ 358 h 1781"/>
              <a:gd name="T48" fmla="*/ 256 w 1077"/>
              <a:gd name="T49" fmla="*/ 760 h 1781"/>
              <a:gd name="T50" fmla="*/ 254 w 1077"/>
              <a:gd name="T51" fmla="*/ 794 h 1781"/>
              <a:gd name="T52" fmla="*/ 261 w 1077"/>
              <a:gd name="T53" fmla="*/ 896 h 1781"/>
              <a:gd name="T54" fmla="*/ 123 w 1077"/>
              <a:gd name="T55" fmla="*/ 1406 h 1781"/>
              <a:gd name="T56" fmla="*/ 47 w 1077"/>
              <a:gd name="T57" fmla="*/ 1578 h 1781"/>
              <a:gd name="T58" fmla="*/ 4 w 1077"/>
              <a:gd name="T59" fmla="*/ 1633 h 1781"/>
              <a:gd name="T60" fmla="*/ 56 w 1077"/>
              <a:gd name="T61" fmla="*/ 1688 h 1781"/>
              <a:gd name="T62" fmla="*/ 104 w 1077"/>
              <a:gd name="T63" fmla="*/ 1714 h 1781"/>
              <a:gd name="T64" fmla="*/ 122 w 1077"/>
              <a:gd name="T65" fmla="*/ 1741 h 1781"/>
              <a:gd name="T66" fmla="*/ 174 w 1077"/>
              <a:gd name="T67" fmla="*/ 1703 h 1781"/>
              <a:gd name="T68" fmla="*/ 161 w 1077"/>
              <a:gd name="T69" fmla="*/ 1636 h 1781"/>
              <a:gd name="T70" fmla="*/ 323 w 1077"/>
              <a:gd name="T71" fmla="*/ 1294 h 1781"/>
              <a:gd name="T72" fmla="*/ 385 w 1077"/>
              <a:gd name="T73" fmla="*/ 1152 h 1781"/>
              <a:gd name="T74" fmla="*/ 481 w 1077"/>
              <a:gd name="T75" fmla="*/ 943 h 1781"/>
              <a:gd name="T76" fmla="*/ 699 w 1077"/>
              <a:gd name="T77" fmla="*/ 879 h 1781"/>
              <a:gd name="T78" fmla="*/ 682 w 1077"/>
              <a:gd name="T79" fmla="*/ 976 h 1781"/>
              <a:gd name="T80" fmla="*/ 632 w 1077"/>
              <a:gd name="T81" fmla="*/ 1141 h 1781"/>
              <a:gd name="T82" fmla="*/ 618 w 1077"/>
              <a:gd name="T83" fmla="*/ 1225 h 1781"/>
              <a:gd name="T84" fmla="*/ 670 w 1077"/>
              <a:gd name="T85" fmla="*/ 1269 h 1781"/>
              <a:gd name="T86" fmla="*/ 728 w 1077"/>
              <a:gd name="T87" fmla="*/ 1274 h 1781"/>
              <a:gd name="T88" fmla="*/ 867 w 1077"/>
              <a:gd name="T89" fmla="*/ 1226 h 1781"/>
              <a:gd name="T90" fmla="*/ 753 w 1077"/>
              <a:gd name="T91" fmla="*/ 1179 h 1781"/>
              <a:gd name="T92" fmla="*/ 766 w 1077"/>
              <a:gd name="T93" fmla="*/ 1180 h 1781"/>
              <a:gd name="T94" fmla="*/ 840 w 1077"/>
              <a:gd name="T95" fmla="*/ 864 h 1781"/>
              <a:gd name="T96" fmla="*/ 521 w 1077"/>
              <a:gd name="T97" fmla="*/ 760 h 1781"/>
              <a:gd name="T98" fmla="*/ 508 w 1077"/>
              <a:gd name="T99" fmla="*/ 757 h 1781"/>
              <a:gd name="T100" fmla="*/ 536 w 1077"/>
              <a:gd name="T101" fmla="*/ 738 h 1781"/>
              <a:gd name="T102" fmla="*/ 607 w 1077"/>
              <a:gd name="T103" fmla="*/ 511 h 1781"/>
              <a:gd name="T104" fmla="*/ 620 w 1077"/>
              <a:gd name="T105" fmla="*/ 491 h 1781"/>
              <a:gd name="T106" fmla="*/ 715 w 1077"/>
              <a:gd name="T107" fmla="*/ 529 h 1781"/>
              <a:gd name="T108" fmla="*/ 836 w 1077"/>
              <a:gd name="T109" fmla="*/ 566 h 1781"/>
              <a:gd name="T110" fmla="*/ 1013 w 1077"/>
              <a:gd name="T111" fmla="*/ 425 h 1781"/>
              <a:gd name="T112" fmla="*/ 1001 w 1077"/>
              <a:gd name="T113" fmla="*/ 401 h 1781"/>
              <a:gd name="T114" fmla="*/ 1072 w 1077"/>
              <a:gd name="T115" fmla="*/ 296 h 17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77" h="1781">
                <a:moveTo>
                  <a:pt x="1033" y="280"/>
                </a:moveTo>
                <a:cubicBezTo>
                  <a:pt x="1018" y="287"/>
                  <a:pt x="970" y="303"/>
                  <a:pt x="966" y="315"/>
                </a:cubicBezTo>
                <a:cubicBezTo>
                  <a:pt x="962" y="326"/>
                  <a:pt x="967" y="350"/>
                  <a:pt x="951" y="359"/>
                </a:cubicBezTo>
                <a:cubicBezTo>
                  <a:pt x="936" y="368"/>
                  <a:pt x="803" y="466"/>
                  <a:pt x="793" y="486"/>
                </a:cubicBezTo>
                <a:cubicBezTo>
                  <a:pt x="793" y="486"/>
                  <a:pt x="745" y="390"/>
                  <a:pt x="717" y="375"/>
                </a:cubicBezTo>
                <a:cubicBezTo>
                  <a:pt x="717" y="375"/>
                  <a:pt x="708" y="301"/>
                  <a:pt x="650" y="297"/>
                </a:cubicBezTo>
                <a:cubicBezTo>
                  <a:pt x="629" y="296"/>
                  <a:pt x="617" y="294"/>
                  <a:pt x="609" y="291"/>
                </a:cubicBezTo>
                <a:cubicBezTo>
                  <a:pt x="625" y="266"/>
                  <a:pt x="625" y="266"/>
                  <a:pt x="625" y="266"/>
                </a:cubicBezTo>
                <a:cubicBezTo>
                  <a:pt x="609" y="266"/>
                  <a:pt x="609" y="266"/>
                  <a:pt x="609" y="266"/>
                </a:cubicBezTo>
                <a:cubicBezTo>
                  <a:pt x="617" y="253"/>
                  <a:pt x="628" y="236"/>
                  <a:pt x="632" y="236"/>
                </a:cubicBezTo>
                <a:cubicBezTo>
                  <a:pt x="637" y="235"/>
                  <a:pt x="674" y="230"/>
                  <a:pt x="679" y="228"/>
                </a:cubicBezTo>
                <a:cubicBezTo>
                  <a:pt x="683" y="225"/>
                  <a:pt x="687" y="201"/>
                  <a:pt x="682" y="187"/>
                </a:cubicBezTo>
                <a:cubicBezTo>
                  <a:pt x="677" y="173"/>
                  <a:pt x="687" y="159"/>
                  <a:pt x="687" y="159"/>
                </a:cubicBezTo>
                <a:cubicBezTo>
                  <a:pt x="698" y="150"/>
                  <a:pt x="698" y="150"/>
                  <a:pt x="698" y="150"/>
                </a:cubicBezTo>
                <a:cubicBezTo>
                  <a:pt x="698" y="150"/>
                  <a:pt x="684" y="128"/>
                  <a:pt x="676" y="117"/>
                </a:cubicBezTo>
                <a:cubicBezTo>
                  <a:pt x="667" y="106"/>
                  <a:pt x="669" y="92"/>
                  <a:pt x="665" y="82"/>
                </a:cubicBezTo>
                <a:cubicBezTo>
                  <a:pt x="661" y="72"/>
                  <a:pt x="672" y="65"/>
                  <a:pt x="672" y="65"/>
                </a:cubicBezTo>
                <a:cubicBezTo>
                  <a:pt x="672" y="65"/>
                  <a:pt x="668" y="55"/>
                  <a:pt x="661" y="50"/>
                </a:cubicBezTo>
                <a:cubicBezTo>
                  <a:pt x="653" y="46"/>
                  <a:pt x="666" y="44"/>
                  <a:pt x="649" y="36"/>
                </a:cubicBezTo>
                <a:cubicBezTo>
                  <a:pt x="632" y="28"/>
                  <a:pt x="641" y="32"/>
                  <a:pt x="627" y="24"/>
                </a:cubicBezTo>
                <a:cubicBezTo>
                  <a:pt x="612" y="16"/>
                  <a:pt x="634" y="21"/>
                  <a:pt x="612" y="16"/>
                </a:cubicBezTo>
                <a:cubicBezTo>
                  <a:pt x="591" y="11"/>
                  <a:pt x="579" y="3"/>
                  <a:pt x="576" y="3"/>
                </a:cubicBezTo>
                <a:cubicBezTo>
                  <a:pt x="573" y="3"/>
                  <a:pt x="582" y="6"/>
                  <a:pt x="573" y="3"/>
                </a:cubicBezTo>
                <a:cubicBezTo>
                  <a:pt x="563" y="0"/>
                  <a:pt x="498" y="33"/>
                  <a:pt x="492" y="48"/>
                </a:cubicBezTo>
                <a:cubicBezTo>
                  <a:pt x="485" y="64"/>
                  <a:pt x="475" y="83"/>
                  <a:pt x="475" y="83"/>
                </a:cubicBezTo>
                <a:cubicBezTo>
                  <a:pt x="475" y="83"/>
                  <a:pt x="469" y="104"/>
                  <a:pt x="471" y="119"/>
                </a:cubicBezTo>
                <a:cubicBezTo>
                  <a:pt x="474" y="134"/>
                  <a:pt x="484" y="147"/>
                  <a:pt x="488" y="152"/>
                </a:cubicBezTo>
                <a:cubicBezTo>
                  <a:pt x="491" y="156"/>
                  <a:pt x="508" y="184"/>
                  <a:pt x="513" y="199"/>
                </a:cubicBezTo>
                <a:cubicBezTo>
                  <a:pt x="517" y="212"/>
                  <a:pt x="521" y="228"/>
                  <a:pt x="506" y="235"/>
                </a:cubicBezTo>
                <a:cubicBezTo>
                  <a:pt x="495" y="223"/>
                  <a:pt x="495" y="223"/>
                  <a:pt x="495" y="223"/>
                </a:cubicBezTo>
                <a:cubicBezTo>
                  <a:pt x="476" y="237"/>
                  <a:pt x="476" y="237"/>
                  <a:pt x="476" y="237"/>
                </a:cubicBezTo>
                <a:cubicBezTo>
                  <a:pt x="454" y="233"/>
                  <a:pt x="427" y="222"/>
                  <a:pt x="386" y="230"/>
                </a:cubicBezTo>
                <a:cubicBezTo>
                  <a:pt x="333" y="241"/>
                  <a:pt x="313" y="257"/>
                  <a:pt x="281" y="265"/>
                </a:cubicBezTo>
                <a:cubicBezTo>
                  <a:pt x="249" y="272"/>
                  <a:pt x="128" y="293"/>
                  <a:pt x="106" y="313"/>
                </a:cubicBezTo>
                <a:cubicBezTo>
                  <a:pt x="84" y="332"/>
                  <a:pt x="76" y="418"/>
                  <a:pt x="82" y="553"/>
                </a:cubicBezTo>
                <a:cubicBezTo>
                  <a:pt x="82" y="553"/>
                  <a:pt x="62" y="616"/>
                  <a:pt x="60" y="630"/>
                </a:cubicBezTo>
                <a:cubicBezTo>
                  <a:pt x="59" y="644"/>
                  <a:pt x="67" y="703"/>
                  <a:pt x="139" y="690"/>
                </a:cubicBezTo>
                <a:cubicBezTo>
                  <a:pt x="203" y="679"/>
                  <a:pt x="151" y="622"/>
                  <a:pt x="138" y="599"/>
                </a:cubicBezTo>
                <a:cubicBezTo>
                  <a:pt x="146" y="594"/>
                  <a:pt x="154" y="590"/>
                  <a:pt x="154" y="590"/>
                </a:cubicBezTo>
                <a:cubicBezTo>
                  <a:pt x="154" y="590"/>
                  <a:pt x="168" y="554"/>
                  <a:pt x="169" y="527"/>
                </a:cubicBezTo>
                <a:cubicBezTo>
                  <a:pt x="169" y="510"/>
                  <a:pt x="174" y="454"/>
                  <a:pt x="176" y="409"/>
                </a:cubicBezTo>
                <a:cubicBezTo>
                  <a:pt x="176" y="408"/>
                  <a:pt x="176" y="407"/>
                  <a:pt x="176" y="406"/>
                </a:cubicBezTo>
                <a:cubicBezTo>
                  <a:pt x="178" y="394"/>
                  <a:pt x="179" y="384"/>
                  <a:pt x="180" y="378"/>
                </a:cubicBezTo>
                <a:cubicBezTo>
                  <a:pt x="190" y="376"/>
                  <a:pt x="204" y="375"/>
                  <a:pt x="220" y="373"/>
                </a:cubicBezTo>
                <a:cubicBezTo>
                  <a:pt x="224" y="373"/>
                  <a:pt x="229" y="373"/>
                  <a:pt x="234" y="372"/>
                </a:cubicBezTo>
                <a:cubicBezTo>
                  <a:pt x="265" y="370"/>
                  <a:pt x="294" y="364"/>
                  <a:pt x="308" y="360"/>
                </a:cubicBezTo>
                <a:cubicBezTo>
                  <a:pt x="308" y="360"/>
                  <a:pt x="308" y="360"/>
                  <a:pt x="308" y="360"/>
                </a:cubicBezTo>
                <a:cubicBezTo>
                  <a:pt x="311" y="360"/>
                  <a:pt x="314" y="359"/>
                  <a:pt x="317" y="358"/>
                </a:cubicBezTo>
                <a:cubicBezTo>
                  <a:pt x="317" y="360"/>
                  <a:pt x="319" y="371"/>
                  <a:pt x="322" y="385"/>
                </a:cubicBezTo>
                <a:cubicBezTo>
                  <a:pt x="310" y="466"/>
                  <a:pt x="270" y="740"/>
                  <a:pt x="256" y="760"/>
                </a:cubicBezTo>
                <a:cubicBezTo>
                  <a:pt x="240" y="784"/>
                  <a:pt x="232" y="799"/>
                  <a:pt x="232" y="799"/>
                </a:cubicBezTo>
                <a:cubicBezTo>
                  <a:pt x="232" y="799"/>
                  <a:pt x="242" y="797"/>
                  <a:pt x="254" y="794"/>
                </a:cubicBezTo>
                <a:cubicBezTo>
                  <a:pt x="250" y="811"/>
                  <a:pt x="249" y="832"/>
                  <a:pt x="252" y="861"/>
                </a:cubicBezTo>
                <a:cubicBezTo>
                  <a:pt x="252" y="861"/>
                  <a:pt x="254" y="876"/>
                  <a:pt x="261" y="896"/>
                </a:cubicBezTo>
                <a:cubicBezTo>
                  <a:pt x="247" y="979"/>
                  <a:pt x="227" y="1177"/>
                  <a:pt x="200" y="1256"/>
                </a:cubicBezTo>
                <a:cubicBezTo>
                  <a:pt x="174" y="1282"/>
                  <a:pt x="141" y="1326"/>
                  <a:pt x="123" y="1406"/>
                </a:cubicBezTo>
                <a:cubicBezTo>
                  <a:pt x="123" y="1406"/>
                  <a:pt x="123" y="1406"/>
                  <a:pt x="123" y="1406"/>
                </a:cubicBezTo>
                <a:cubicBezTo>
                  <a:pt x="86" y="1483"/>
                  <a:pt x="47" y="1577"/>
                  <a:pt x="47" y="1578"/>
                </a:cubicBezTo>
                <a:cubicBezTo>
                  <a:pt x="25" y="1596"/>
                  <a:pt x="10" y="1604"/>
                  <a:pt x="5" y="1627"/>
                </a:cubicBezTo>
                <a:cubicBezTo>
                  <a:pt x="4" y="1630"/>
                  <a:pt x="4" y="1631"/>
                  <a:pt x="4" y="1633"/>
                </a:cubicBezTo>
                <a:cubicBezTo>
                  <a:pt x="0" y="1665"/>
                  <a:pt x="0" y="1665"/>
                  <a:pt x="0" y="1665"/>
                </a:cubicBezTo>
                <a:cubicBezTo>
                  <a:pt x="0" y="1665"/>
                  <a:pt x="44" y="1698"/>
                  <a:pt x="56" y="1688"/>
                </a:cubicBezTo>
                <a:cubicBezTo>
                  <a:pt x="64" y="1682"/>
                  <a:pt x="74" y="1683"/>
                  <a:pt x="85" y="1692"/>
                </a:cubicBezTo>
                <a:cubicBezTo>
                  <a:pt x="91" y="1698"/>
                  <a:pt x="97" y="1705"/>
                  <a:pt x="104" y="1714"/>
                </a:cubicBezTo>
                <a:cubicBezTo>
                  <a:pt x="105" y="1715"/>
                  <a:pt x="105" y="1716"/>
                  <a:pt x="106" y="1717"/>
                </a:cubicBezTo>
                <a:cubicBezTo>
                  <a:pt x="111" y="1724"/>
                  <a:pt x="116" y="1731"/>
                  <a:pt x="122" y="1741"/>
                </a:cubicBezTo>
                <a:cubicBezTo>
                  <a:pt x="122" y="1741"/>
                  <a:pt x="153" y="1781"/>
                  <a:pt x="193" y="1765"/>
                </a:cubicBezTo>
                <a:cubicBezTo>
                  <a:pt x="193" y="1765"/>
                  <a:pt x="208" y="1732"/>
                  <a:pt x="174" y="1703"/>
                </a:cubicBezTo>
                <a:cubicBezTo>
                  <a:pt x="147" y="1680"/>
                  <a:pt x="145" y="1650"/>
                  <a:pt x="148" y="1630"/>
                </a:cubicBezTo>
                <a:cubicBezTo>
                  <a:pt x="161" y="1636"/>
                  <a:pt x="161" y="1636"/>
                  <a:pt x="161" y="1636"/>
                </a:cubicBezTo>
                <a:cubicBezTo>
                  <a:pt x="161" y="1636"/>
                  <a:pt x="161" y="1636"/>
                  <a:pt x="170" y="1587"/>
                </a:cubicBezTo>
                <a:cubicBezTo>
                  <a:pt x="179" y="1539"/>
                  <a:pt x="301" y="1314"/>
                  <a:pt x="323" y="1294"/>
                </a:cubicBezTo>
                <a:cubicBezTo>
                  <a:pt x="336" y="1282"/>
                  <a:pt x="352" y="1230"/>
                  <a:pt x="365" y="1185"/>
                </a:cubicBezTo>
                <a:cubicBezTo>
                  <a:pt x="372" y="1176"/>
                  <a:pt x="379" y="1165"/>
                  <a:pt x="385" y="1152"/>
                </a:cubicBezTo>
                <a:cubicBezTo>
                  <a:pt x="404" y="1111"/>
                  <a:pt x="437" y="960"/>
                  <a:pt x="437" y="960"/>
                </a:cubicBezTo>
                <a:cubicBezTo>
                  <a:pt x="437" y="960"/>
                  <a:pt x="470" y="949"/>
                  <a:pt x="481" y="943"/>
                </a:cubicBezTo>
                <a:cubicBezTo>
                  <a:pt x="492" y="938"/>
                  <a:pt x="508" y="937"/>
                  <a:pt x="573" y="923"/>
                </a:cubicBezTo>
                <a:cubicBezTo>
                  <a:pt x="637" y="908"/>
                  <a:pt x="699" y="879"/>
                  <a:pt x="699" y="879"/>
                </a:cubicBezTo>
                <a:cubicBezTo>
                  <a:pt x="699" y="879"/>
                  <a:pt x="679" y="928"/>
                  <a:pt x="681" y="965"/>
                </a:cubicBezTo>
                <a:cubicBezTo>
                  <a:pt x="681" y="969"/>
                  <a:pt x="682" y="972"/>
                  <a:pt x="682" y="976"/>
                </a:cubicBezTo>
                <a:cubicBezTo>
                  <a:pt x="673" y="1023"/>
                  <a:pt x="663" y="1072"/>
                  <a:pt x="657" y="1085"/>
                </a:cubicBezTo>
                <a:cubicBezTo>
                  <a:pt x="645" y="1110"/>
                  <a:pt x="632" y="1141"/>
                  <a:pt x="632" y="1141"/>
                </a:cubicBezTo>
                <a:cubicBezTo>
                  <a:pt x="632" y="1141"/>
                  <a:pt x="639" y="1142"/>
                  <a:pt x="649" y="1143"/>
                </a:cubicBezTo>
                <a:cubicBezTo>
                  <a:pt x="633" y="1177"/>
                  <a:pt x="615" y="1211"/>
                  <a:pt x="618" y="1225"/>
                </a:cubicBezTo>
                <a:cubicBezTo>
                  <a:pt x="614" y="1247"/>
                  <a:pt x="614" y="1247"/>
                  <a:pt x="614" y="1247"/>
                </a:cubicBezTo>
                <a:cubicBezTo>
                  <a:pt x="670" y="1269"/>
                  <a:pt x="670" y="1269"/>
                  <a:pt x="670" y="1269"/>
                </a:cubicBezTo>
                <a:cubicBezTo>
                  <a:pt x="670" y="1269"/>
                  <a:pt x="694" y="1263"/>
                  <a:pt x="728" y="1274"/>
                </a:cubicBezTo>
                <a:cubicBezTo>
                  <a:pt x="728" y="1274"/>
                  <a:pt x="728" y="1274"/>
                  <a:pt x="728" y="1274"/>
                </a:cubicBezTo>
                <a:cubicBezTo>
                  <a:pt x="752" y="1285"/>
                  <a:pt x="777" y="1293"/>
                  <a:pt x="795" y="1285"/>
                </a:cubicBezTo>
                <a:cubicBezTo>
                  <a:pt x="825" y="1273"/>
                  <a:pt x="867" y="1244"/>
                  <a:pt x="867" y="1226"/>
                </a:cubicBezTo>
                <a:cubicBezTo>
                  <a:pt x="867" y="1208"/>
                  <a:pt x="855" y="1215"/>
                  <a:pt x="830" y="1219"/>
                </a:cubicBezTo>
                <a:cubicBezTo>
                  <a:pt x="806" y="1223"/>
                  <a:pt x="766" y="1195"/>
                  <a:pt x="753" y="1179"/>
                </a:cubicBezTo>
                <a:cubicBezTo>
                  <a:pt x="750" y="1176"/>
                  <a:pt x="748" y="1171"/>
                  <a:pt x="746" y="1165"/>
                </a:cubicBezTo>
                <a:cubicBezTo>
                  <a:pt x="753" y="1179"/>
                  <a:pt x="766" y="1180"/>
                  <a:pt x="766" y="1180"/>
                </a:cubicBezTo>
                <a:cubicBezTo>
                  <a:pt x="766" y="1180"/>
                  <a:pt x="817" y="952"/>
                  <a:pt x="840" y="864"/>
                </a:cubicBezTo>
                <a:cubicBezTo>
                  <a:pt x="840" y="864"/>
                  <a:pt x="840" y="864"/>
                  <a:pt x="840" y="864"/>
                </a:cubicBezTo>
                <a:cubicBezTo>
                  <a:pt x="856" y="847"/>
                  <a:pt x="886" y="780"/>
                  <a:pt x="831" y="762"/>
                </a:cubicBezTo>
                <a:cubicBezTo>
                  <a:pt x="777" y="744"/>
                  <a:pt x="577" y="746"/>
                  <a:pt x="521" y="760"/>
                </a:cubicBezTo>
                <a:cubicBezTo>
                  <a:pt x="514" y="762"/>
                  <a:pt x="510" y="761"/>
                  <a:pt x="507" y="757"/>
                </a:cubicBezTo>
                <a:cubicBezTo>
                  <a:pt x="508" y="757"/>
                  <a:pt x="508" y="757"/>
                  <a:pt x="508" y="757"/>
                </a:cubicBezTo>
                <a:cubicBezTo>
                  <a:pt x="508" y="758"/>
                  <a:pt x="508" y="758"/>
                  <a:pt x="508" y="758"/>
                </a:cubicBezTo>
                <a:cubicBezTo>
                  <a:pt x="536" y="738"/>
                  <a:pt x="536" y="738"/>
                  <a:pt x="536" y="738"/>
                </a:cubicBezTo>
                <a:cubicBezTo>
                  <a:pt x="536" y="738"/>
                  <a:pt x="543" y="691"/>
                  <a:pt x="560" y="658"/>
                </a:cubicBezTo>
                <a:cubicBezTo>
                  <a:pt x="576" y="625"/>
                  <a:pt x="599" y="520"/>
                  <a:pt x="607" y="511"/>
                </a:cubicBezTo>
                <a:cubicBezTo>
                  <a:pt x="607" y="511"/>
                  <a:pt x="607" y="511"/>
                  <a:pt x="607" y="511"/>
                </a:cubicBezTo>
                <a:cubicBezTo>
                  <a:pt x="611" y="506"/>
                  <a:pt x="615" y="500"/>
                  <a:pt x="620" y="491"/>
                </a:cubicBezTo>
                <a:cubicBezTo>
                  <a:pt x="634" y="465"/>
                  <a:pt x="643" y="449"/>
                  <a:pt x="643" y="449"/>
                </a:cubicBezTo>
                <a:cubicBezTo>
                  <a:pt x="643" y="449"/>
                  <a:pt x="695" y="520"/>
                  <a:pt x="715" y="529"/>
                </a:cubicBezTo>
                <a:cubicBezTo>
                  <a:pt x="734" y="537"/>
                  <a:pt x="767" y="599"/>
                  <a:pt x="784" y="596"/>
                </a:cubicBezTo>
                <a:cubicBezTo>
                  <a:pt x="795" y="594"/>
                  <a:pt x="812" y="585"/>
                  <a:pt x="836" y="566"/>
                </a:cubicBezTo>
                <a:cubicBezTo>
                  <a:pt x="836" y="566"/>
                  <a:pt x="836" y="566"/>
                  <a:pt x="836" y="566"/>
                </a:cubicBezTo>
                <a:cubicBezTo>
                  <a:pt x="872" y="554"/>
                  <a:pt x="1000" y="429"/>
                  <a:pt x="1013" y="425"/>
                </a:cubicBezTo>
                <a:cubicBezTo>
                  <a:pt x="1019" y="423"/>
                  <a:pt x="1010" y="412"/>
                  <a:pt x="999" y="402"/>
                </a:cubicBezTo>
                <a:cubicBezTo>
                  <a:pt x="1000" y="401"/>
                  <a:pt x="1000" y="401"/>
                  <a:pt x="1001" y="401"/>
                </a:cubicBezTo>
                <a:cubicBezTo>
                  <a:pt x="1016" y="396"/>
                  <a:pt x="1030" y="394"/>
                  <a:pt x="1042" y="374"/>
                </a:cubicBezTo>
                <a:cubicBezTo>
                  <a:pt x="1054" y="355"/>
                  <a:pt x="1077" y="306"/>
                  <a:pt x="1072" y="296"/>
                </a:cubicBezTo>
                <a:cubicBezTo>
                  <a:pt x="1067" y="287"/>
                  <a:pt x="1047" y="274"/>
                  <a:pt x="1033" y="280"/>
                </a:cubicBezTo>
                <a:close/>
              </a:path>
            </a:pathLst>
          </a:custGeom>
          <a:solidFill>
            <a:schemeClr val="tx1">
              <a:lumMod val="50000"/>
              <a:lumOff val="50000"/>
            </a:schemeClr>
          </a:solidFill>
          <a:ln>
            <a:noFill/>
          </a:ln>
        </p:spPr>
        <p:txBody>
          <a:bodyPr/>
          <a:lstStyle/>
          <a:p>
            <a:pPr>
              <a:defRPr/>
            </a:pPr>
            <a:r>
              <a:rPr lang="en-US" sz="1200">
                <a:latin typeface="Arial" panose="020b0604020202020204" pitchFamily="34" charset="0"/>
                <a:ea typeface="微软雅黑" panose="020b0503020204020204" pitchFamily="34" charset="-122"/>
                <a:sym typeface="Arial" panose="020b0604020202020204" pitchFamily="34" charset="0"/>
              </a:rPr>
              <a:t> </a:t>
            </a:r>
            <a:endParaRPr lang="en-US" sz="1200">
              <a:latin typeface="Arial" panose="020b0604020202020204" pitchFamily="34" charset="0"/>
              <a:ea typeface="微软雅黑" panose="020b0503020204020204" pitchFamily="34" charset="-122"/>
              <a:sym typeface="Arial" panose="020b0604020202020204" pitchFamily="34" charset="0"/>
            </a:endParaRPr>
          </a:p>
        </p:txBody>
      </p:sp>
      <p:sp>
        <p:nvSpPr>
          <p:cNvPr id="67" name="出自【趣你的PPT】(微信:qunideppt)：最优质的PPT资源库"/>
          <p:cNvSpPr/>
          <p:nvPr/>
        </p:nvSpPr>
        <p:spPr>
          <a:xfrm rot="5400000">
            <a:off x="1986417" y="4309965"/>
            <a:ext cx="1265436" cy="2105657"/>
          </a:xfrm>
          <a:prstGeom prst="corner">
            <a:avLst>
              <a:gd name="adj1" fmla="val 16120"/>
              <a:gd name="adj2" fmla="val 16110"/>
            </a:avLst>
          </a:prstGeom>
          <a:solidFill>
            <a:srgbClr val="91C24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8" name="出自【趣你的PPT】(微信:qunideppt)：最优质的PPT资源库"/>
          <p:cNvSpPr/>
          <p:nvPr/>
        </p:nvSpPr>
        <p:spPr>
          <a:xfrm>
            <a:off x="3317504" y="4154945"/>
            <a:ext cx="358678" cy="358678"/>
          </a:xfrm>
          <a:prstGeom prst="triangle">
            <a:avLst>
              <a:gd name="adj" fmla="val 100000"/>
            </a:avLst>
          </a:prstGeom>
          <a:solidFill>
            <a:srgbClr val="91C24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9" name="出自【趣你的PPT】(微信:qunideppt)：最优质的PPT资源库"/>
          <p:cNvSpPr/>
          <p:nvPr/>
        </p:nvSpPr>
        <p:spPr>
          <a:xfrm rot="5400000">
            <a:off x="4313612" y="3734099"/>
            <a:ext cx="1265436" cy="2105657"/>
          </a:xfrm>
          <a:prstGeom prst="corner">
            <a:avLst>
              <a:gd name="adj1" fmla="val 16120"/>
              <a:gd name="adj2" fmla="val 16110"/>
            </a:avLst>
          </a:prstGeom>
          <a:solidFill>
            <a:srgbClr val="91C24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0" name="出自【趣你的PPT】(微信:qunideppt)：最优质的PPT资源库"/>
          <p:cNvSpPr/>
          <p:nvPr/>
        </p:nvSpPr>
        <p:spPr>
          <a:xfrm>
            <a:off x="5644700" y="3579077"/>
            <a:ext cx="358678" cy="358678"/>
          </a:xfrm>
          <a:prstGeom prst="triangle">
            <a:avLst>
              <a:gd name="adj" fmla="val 100000"/>
            </a:avLst>
          </a:prstGeom>
          <a:solidFill>
            <a:srgbClr val="91C24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1" name="出自【趣你的PPT】(微信:qunideppt)：最优质的PPT资源库"/>
          <p:cNvSpPr/>
          <p:nvPr/>
        </p:nvSpPr>
        <p:spPr>
          <a:xfrm rot="5400000">
            <a:off x="6640808" y="3158231"/>
            <a:ext cx="1265436" cy="2105657"/>
          </a:xfrm>
          <a:prstGeom prst="corner">
            <a:avLst>
              <a:gd name="adj1" fmla="val 16120"/>
              <a:gd name="adj2" fmla="val 16110"/>
            </a:avLst>
          </a:prstGeom>
          <a:solidFill>
            <a:srgbClr val="91C24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2" name="出自【趣你的PPT】(微信:qunideppt)：最优质的PPT资源库"/>
          <p:cNvSpPr/>
          <p:nvPr/>
        </p:nvSpPr>
        <p:spPr>
          <a:xfrm>
            <a:off x="7971895" y="3003211"/>
            <a:ext cx="358678" cy="358678"/>
          </a:xfrm>
          <a:prstGeom prst="triangle">
            <a:avLst>
              <a:gd name="adj" fmla="val 100000"/>
            </a:avLst>
          </a:prstGeom>
          <a:solidFill>
            <a:srgbClr val="91C24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3" name="出自【趣你的PPT】(微信:qunideppt)：最优质的PPT资源库"/>
          <p:cNvSpPr/>
          <p:nvPr/>
        </p:nvSpPr>
        <p:spPr>
          <a:xfrm rot="5400000">
            <a:off x="8968003" y="2582366"/>
            <a:ext cx="1265436" cy="2105657"/>
          </a:xfrm>
          <a:prstGeom prst="corner">
            <a:avLst>
              <a:gd name="adj1" fmla="val 16120"/>
              <a:gd name="adj2" fmla="val 16110"/>
            </a:avLst>
          </a:prstGeom>
          <a:solidFill>
            <a:srgbClr val="91C24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4" name="出自【趣你的PPT】(微信:qunideppt)：最优质的PPT资源库"/>
          <p:cNvSpPr txBox="1"/>
          <p:nvPr/>
        </p:nvSpPr>
        <p:spPr>
          <a:xfrm>
            <a:off x="1976118" y="5082841"/>
            <a:ext cx="2338080" cy="307777"/>
          </a:xfrm>
          <a:prstGeom prst="rect">
            <a:avLst/>
          </a:prstGeom>
          <a:noFill/>
        </p:spPr>
        <p:txBody>
          <a:bodyPr wrap="square" lIns="0" tIns="0" rIns="0" bIns="0" rtlCol="0" anchor="t" anchorCtr="0">
            <a:spAutoFit/>
          </a:bodyPr>
          <a:lstStyle/>
          <a:p>
            <a:pPr defTabSz="1216660">
              <a:spcBef>
                <a:spcPct val="20000"/>
              </a:spcBef>
              <a:defRPr/>
            </a:pPr>
            <a:r>
              <a:rPr lang="zh-CN" altLang="en-US" sz="2000" b="1">
                <a:solidFill>
                  <a:srgbClr val="445469"/>
                </a:solidFill>
                <a:latin typeface="Arial" panose="020b0604020202020204" pitchFamily="34" charset="0"/>
                <a:ea typeface="微软雅黑" panose="020b0503020204020204" pitchFamily="34" charset="-122"/>
                <a:sym typeface="Arial" panose="020b0604020202020204" pitchFamily="34" charset="0"/>
              </a:rPr>
              <a:t>行业前景</a:t>
            </a:r>
            <a:endParaRPr lang="en-US" sz="20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75" name="出自【趣你的PPT】(微信:qunideppt)：最优质的PPT资源库"/>
          <p:cNvSpPr txBox="1"/>
          <p:nvPr/>
        </p:nvSpPr>
        <p:spPr>
          <a:xfrm>
            <a:off x="1976118" y="5432182"/>
            <a:ext cx="1695846" cy="646331"/>
          </a:xfrm>
          <a:prstGeom prst="rect">
            <a:avLst/>
          </a:prstGeom>
          <a:noFill/>
        </p:spPr>
        <p:txBody>
          <a:bodyPr wrap="square" lIns="0" tIns="0" rIns="0" bIns="0" rtlCol="0" anchor="t" anchorCtr="0">
            <a:spAutoFit/>
          </a:bodyPr>
          <a:lstStyle/>
          <a:p>
            <a:pPr defTabSz="1216660">
              <a:spcBef>
                <a:spcPct val="20000"/>
              </a:spcBef>
              <a:defRPr/>
            </a:pPr>
            <a:r>
              <a:rPr lang="zh-CN" altLang="en-US" sz="140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4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76" name="出自【趣你的PPT】(微信:qunideppt)：最优质的PPT资源库"/>
          <p:cNvSpPr txBox="1"/>
          <p:nvPr/>
        </p:nvSpPr>
        <p:spPr>
          <a:xfrm>
            <a:off x="4314198" y="4513623"/>
            <a:ext cx="1813076" cy="307777"/>
          </a:xfrm>
          <a:prstGeom prst="rect">
            <a:avLst/>
          </a:prstGeom>
          <a:noFill/>
        </p:spPr>
        <p:txBody>
          <a:bodyPr wrap="square" lIns="0" tIns="0" rIns="0" bIns="0" rtlCol="0" anchor="t" anchorCtr="0">
            <a:spAutoFit/>
          </a:bodyPr>
          <a:lstStyle/>
          <a:p>
            <a:pPr defTabSz="1216660">
              <a:spcBef>
                <a:spcPct val="20000"/>
              </a:spcBef>
              <a:defRPr/>
            </a:pPr>
            <a:r>
              <a:rPr lang="zh-CN" altLang="en-US" sz="2000" b="1">
                <a:solidFill>
                  <a:srgbClr val="445469"/>
                </a:solidFill>
                <a:latin typeface="Arial" panose="020b0604020202020204" pitchFamily="34" charset="0"/>
                <a:ea typeface="微软雅黑" panose="020b0503020204020204" pitchFamily="34" charset="-122"/>
                <a:sym typeface="Arial" panose="020b0604020202020204" pitchFamily="34" charset="0"/>
              </a:rPr>
              <a:t>行业前景</a:t>
            </a:r>
            <a:endParaRPr lang="en-US" altLang="zh-CN" sz="20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77" name="出自【趣你的PPT】(微信:qunideppt)：最优质的PPT资源库"/>
          <p:cNvSpPr txBox="1"/>
          <p:nvPr/>
        </p:nvSpPr>
        <p:spPr>
          <a:xfrm>
            <a:off x="4314198" y="4862964"/>
            <a:ext cx="1695846" cy="646331"/>
          </a:xfrm>
          <a:prstGeom prst="rect">
            <a:avLst/>
          </a:prstGeom>
          <a:noFill/>
        </p:spPr>
        <p:txBody>
          <a:bodyPr wrap="square" lIns="0" tIns="0" rIns="0" bIns="0" rtlCol="0" anchor="t" anchorCtr="0">
            <a:spAutoFit/>
          </a:bodyPr>
          <a:lstStyle/>
          <a:p>
            <a:pPr defTabSz="1216660">
              <a:spcBef>
                <a:spcPct val="20000"/>
              </a:spcBef>
              <a:defRPr/>
            </a:pPr>
            <a:r>
              <a:rPr lang="zh-CN" altLang="en-US" sz="140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4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78" name="出自【趣你的PPT】(微信:qunideppt)：最优质的PPT资源库"/>
          <p:cNvSpPr txBox="1"/>
          <p:nvPr/>
        </p:nvSpPr>
        <p:spPr>
          <a:xfrm>
            <a:off x="6596493" y="3937755"/>
            <a:ext cx="1813076" cy="307777"/>
          </a:xfrm>
          <a:prstGeom prst="rect">
            <a:avLst/>
          </a:prstGeom>
          <a:noFill/>
        </p:spPr>
        <p:txBody>
          <a:bodyPr wrap="square" lIns="0" tIns="0" rIns="0" bIns="0" rtlCol="0" anchor="t" anchorCtr="0">
            <a:spAutoFit/>
          </a:bodyPr>
          <a:lstStyle/>
          <a:p>
            <a:pPr defTabSz="1216660">
              <a:spcBef>
                <a:spcPct val="20000"/>
              </a:spcBef>
              <a:defRPr/>
            </a:pPr>
            <a:r>
              <a:rPr lang="zh-CN" altLang="en-US" sz="2000" b="1">
                <a:solidFill>
                  <a:srgbClr val="445469"/>
                </a:solidFill>
                <a:latin typeface="Arial" panose="020b0604020202020204" pitchFamily="34" charset="0"/>
                <a:ea typeface="微软雅黑" panose="020b0503020204020204" pitchFamily="34" charset="-122"/>
                <a:sym typeface="Arial" panose="020b0604020202020204" pitchFamily="34" charset="0"/>
              </a:rPr>
              <a:t>行业前景</a:t>
            </a:r>
            <a:endParaRPr lang="en-US" altLang="zh-CN" sz="20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79" name="出自【趣你的PPT】(微信:qunideppt)：最优质的PPT资源库"/>
          <p:cNvSpPr txBox="1"/>
          <p:nvPr/>
        </p:nvSpPr>
        <p:spPr>
          <a:xfrm>
            <a:off x="6596493" y="4287096"/>
            <a:ext cx="1695846" cy="646331"/>
          </a:xfrm>
          <a:prstGeom prst="rect">
            <a:avLst/>
          </a:prstGeom>
          <a:noFill/>
        </p:spPr>
        <p:txBody>
          <a:bodyPr wrap="square" lIns="0" tIns="0" rIns="0" bIns="0" rtlCol="0" anchor="t" anchorCtr="0">
            <a:spAutoFit/>
          </a:bodyPr>
          <a:lstStyle/>
          <a:p>
            <a:pPr defTabSz="1216660">
              <a:spcBef>
                <a:spcPct val="20000"/>
              </a:spcBef>
              <a:defRPr/>
            </a:pPr>
            <a:r>
              <a:rPr lang="zh-CN" altLang="en-US" sz="140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4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80" name="出自【趣你的PPT】(微信:qunideppt)：最优质的PPT资源库"/>
          <p:cNvSpPr txBox="1"/>
          <p:nvPr/>
        </p:nvSpPr>
        <p:spPr>
          <a:xfrm>
            <a:off x="8940397" y="3361889"/>
            <a:ext cx="1813076" cy="307777"/>
          </a:xfrm>
          <a:prstGeom prst="rect">
            <a:avLst/>
          </a:prstGeom>
          <a:noFill/>
        </p:spPr>
        <p:txBody>
          <a:bodyPr wrap="square" lIns="0" tIns="0" rIns="0" bIns="0" rtlCol="0" anchor="t" anchorCtr="0">
            <a:spAutoFit/>
          </a:bodyPr>
          <a:lstStyle/>
          <a:p>
            <a:pPr defTabSz="1216660">
              <a:spcBef>
                <a:spcPct val="20000"/>
              </a:spcBef>
              <a:defRPr/>
            </a:pPr>
            <a:r>
              <a:rPr lang="zh-CN" altLang="en-US" sz="2000" b="1">
                <a:solidFill>
                  <a:srgbClr val="445469"/>
                </a:solidFill>
                <a:latin typeface="Arial" panose="020b0604020202020204" pitchFamily="34" charset="0"/>
                <a:ea typeface="微软雅黑" panose="020b0503020204020204" pitchFamily="34" charset="-122"/>
                <a:sym typeface="Arial" panose="020b0604020202020204" pitchFamily="34" charset="0"/>
              </a:rPr>
              <a:t>行业前景</a:t>
            </a:r>
            <a:endParaRPr lang="en-US" altLang="zh-CN" sz="20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81" name="出自【趣你的PPT】(微信:qunideppt)：最优质的PPT资源库"/>
          <p:cNvSpPr txBox="1"/>
          <p:nvPr/>
        </p:nvSpPr>
        <p:spPr>
          <a:xfrm>
            <a:off x="8940397" y="3711230"/>
            <a:ext cx="1695846" cy="646331"/>
          </a:xfrm>
          <a:prstGeom prst="rect">
            <a:avLst/>
          </a:prstGeom>
          <a:noFill/>
        </p:spPr>
        <p:txBody>
          <a:bodyPr wrap="square" lIns="0" tIns="0" rIns="0" bIns="0" rtlCol="0" anchor="t" anchorCtr="0">
            <a:spAutoFit/>
          </a:bodyPr>
          <a:lstStyle/>
          <a:p>
            <a:pPr defTabSz="1216660">
              <a:spcBef>
                <a:spcPct val="20000"/>
              </a:spcBef>
              <a:defRPr/>
            </a:pPr>
            <a:r>
              <a:rPr lang="zh-CN" altLang="en-US" sz="140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4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82" name="出自【趣你的PPT】(微信:qunideppt)：最优质的PPT资源库"/>
          <p:cNvCxnSpPr/>
          <p:nvPr/>
        </p:nvCxnSpPr>
        <p:spPr>
          <a:xfrm>
            <a:off x="4362450" y="581025"/>
            <a:ext cx="3810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3" name="出自【趣你的PPT】(微信:qunideppt)：最优质的PPT资源库"/>
          <p:cNvSpPr txBox="1"/>
          <p:nvPr/>
        </p:nvSpPr>
        <p:spPr>
          <a:xfrm>
            <a:off x="4799836" y="382737"/>
            <a:ext cx="2763014" cy="461665"/>
          </a:xfrm>
          <a:prstGeom prst="rect">
            <a:avLst/>
          </a:prstGeom>
          <a:noFill/>
        </p:spPr>
        <p:txBody>
          <a:bodyPr wrap="square" rtlCol="0">
            <a:spAutoFit/>
          </a:bodyPr>
          <a:lstStyle/>
          <a:p>
            <a:pPr algn="just"/>
            <a:r>
              <a:rPr lang="zh-CN" altLang="en-US" sz="2400">
                <a:solidFill>
                  <a:prstClr val="black">
                    <a:lumMod val="75000"/>
                    <a:lumOff val="25000"/>
                  </a:prstClr>
                </a:solidFill>
                <a:latin typeface="微软雅黑" panose="020b0503020204020204" pitchFamily="34" charset="-122"/>
                <a:ea typeface="微软雅黑" panose="020b0503020204020204" pitchFamily="34" charset="-122"/>
              </a:rPr>
              <a:t>单击此处添加标题</a:t>
            </a:r>
            <a:endParaRPr lang="en-US" altLang="zh-CN" sz="2400">
              <a:solidFill>
                <a:prstClr val="black">
                  <a:lumMod val="75000"/>
                  <a:lumOff val="25000"/>
                </a:prstClr>
              </a:solidFill>
              <a:latin typeface="微软雅黑" panose="020b0503020204020204" pitchFamily="34" charset="-122"/>
              <a:ea typeface="微软雅黑" panose="020b0503020204020204" pitchFamily="34" charset="-122"/>
            </a:endParaRPr>
          </a:p>
        </p:txBody>
      </p:sp>
      <p:cxnSp>
        <p:nvCxnSpPr>
          <p:cNvPr id="84" name="出自【趣你的PPT】(微信:qunideppt)：最优质的PPT资源库"/>
          <p:cNvCxnSpPr/>
          <p:nvPr/>
        </p:nvCxnSpPr>
        <p:spPr>
          <a:xfrm>
            <a:off x="7486650" y="581025"/>
            <a:ext cx="3810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宋体"/>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宋体"/>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190</Paragraphs>
  <Slides>28</Slides>
  <Notes>2</Notes>
  <TotalTime>0</TotalTime>
  <HiddenSlides>0</HiddenSlides>
  <MMClips>0</MMClips>
  <ScaleCrop>0</ScaleCrop>
  <HeadingPairs>
    <vt:vector baseType="variant" size="6">
      <vt:variant>
        <vt:lpstr>Fonts used</vt:lpstr>
      </vt:variant>
      <vt:variant>
        <vt:i4>10</vt:i4>
      </vt:variant>
      <vt:variant>
        <vt:lpstr>Theme</vt:lpstr>
      </vt:variant>
      <vt:variant>
        <vt:i4>1</vt:i4>
      </vt:variant>
      <vt:variant>
        <vt:lpstr>Slide Titles</vt:lpstr>
      </vt:variant>
      <vt:variant>
        <vt:i4>28</vt:i4>
      </vt:variant>
    </vt:vector>
  </HeadingPairs>
  <TitlesOfParts>
    <vt:vector baseType="lpstr" size="39">
      <vt:lpstr>Arial</vt:lpstr>
      <vt:lpstr>Calibri Light</vt:lpstr>
      <vt:lpstr>Calibri</vt:lpstr>
      <vt:lpstr>宋体</vt:lpstr>
      <vt:lpstr>微软雅黑</vt:lpstr>
      <vt:lpstr>Source Sans Pro Light</vt:lpstr>
      <vt:lpstr>FontAwesome</vt:lpstr>
      <vt:lpstr>Gill Sans</vt:lpstr>
      <vt:lpstr>Meiryo</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2</cp:revision>
  <dcterms:created xsi:type="dcterms:W3CDTF">2016-05-18T02:29:00Z</dcterms:created>
  <dcterms:modified xsi:type="dcterms:W3CDTF">2023-05-08T04:24:44Z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2052-11.1.0.9740</vt:lpwstr>
  </property>
</Properties>
</file>